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18"/>
  </p:notesMasterIdLst>
  <p:sldIdLst>
    <p:sldId id="865" r:id="rId4"/>
    <p:sldId id="907" r:id="rId5"/>
    <p:sldId id="908" r:id="rId6"/>
    <p:sldId id="912" r:id="rId7"/>
    <p:sldId id="913" r:id="rId8"/>
    <p:sldId id="914" r:id="rId9"/>
    <p:sldId id="915" r:id="rId10"/>
    <p:sldId id="916" r:id="rId11"/>
    <p:sldId id="917" r:id="rId12"/>
    <p:sldId id="918" r:id="rId13"/>
    <p:sldId id="919" r:id="rId14"/>
    <p:sldId id="920" r:id="rId15"/>
    <p:sldId id="911" r:id="rId16"/>
    <p:sldId id="921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2E4"/>
    <a:srgbClr val="F17FD3"/>
    <a:srgbClr val="E6E6E6"/>
    <a:srgbClr val="FF1D2D"/>
    <a:srgbClr val="FEB169"/>
    <a:srgbClr val="EF89BB"/>
    <a:srgbClr val="FDD6DF"/>
    <a:srgbClr val="FEE8ED"/>
    <a:srgbClr val="F7ADD1"/>
    <a:srgbClr val="3F67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80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836CAACE-9580-4ABC-B412-BF0289B3F502}" type="datetimeFigureOut">
              <a:rPr lang="zh-CN" altLang="en-US" smtClean="0"/>
              <a:pPr/>
              <a:t>2022/9/26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0EA76CDB-63A5-41BF-921E-EE260331A4DF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43346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490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76CDB-63A5-41BF-921E-EE260331A4DF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3770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448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2468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C4A890C-AF42-466D-9BD7-2A65220E4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8DFA4FCA-1D53-401B-B64B-8DCA00BBDD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0890A87-F05B-4406-9E7D-D35B606F1F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BFA35E07-69DA-41F4-BDC1-CF8312BE109D}" type="datetimeFigureOut">
              <a:rPr lang="zh-CN" altLang="en-US" smtClean="0"/>
              <a:pPr/>
              <a:t>2022/9/26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082D283-9EA5-430A-B891-08326C460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D489D34-BF8A-4A68-9671-23868C82A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E4D040B0-B2DD-4B40-8C9C-BA88DF0549AA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41266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0B33743-0015-4591-B545-12E06B507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FFC6A658-E72E-44A7-933E-D6C02CB2CF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18AF3342-A599-46A9-8ABF-E1FFE5544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71FF978-6F32-43FC-AC47-647EC7EC0C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BFA35E07-69DA-41F4-BDC1-CF8312BE109D}" type="datetimeFigureOut">
              <a:rPr lang="zh-CN" altLang="en-US" smtClean="0"/>
              <a:pPr/>
              <a:t>2022/9/26</a:t>
            </a:fld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CC4F7B7-8566-4080-A0F2-0F8A1C379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B4A0FDD-990F-484F-87E4-7C83ECC4F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E4D040B0-B2DD-4B40-8C9C-BA88DF0549AA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97132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261118A-B680-4567-BCBF-92750C2E1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9287A94-7D43-445A-BC1B-0B2AFF54A9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3FFB7DB-8A09-462A-8789-D6F2774CEE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BFA35E07-69DA-41F4-BDC1-CF8312BE109D}" type="datetimeFigureOut">
              <a:rPr lang="zh-CN" altLang="en-US" smtClean="0"/>
              <a:pPr/>
              <a:t>2022/9/26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DD601F4-F770-461A-A366-6E4D71428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5FF3234-CAAD-4A1F-BF47-2911309EE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E4D040B0-B2DD-4B40-8C9C-BA88DF0549AA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0734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38BD12E3-1E7A-4872-B238-85CF2EC69E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C74A7AB8-8E99-4AC4-920B-90070245FC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9C758B6-B9F3-4791-B88D-DF80EEA8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BFA35E07-69DA-41F4-BDC1-CF8312BE109D}" type="datetimeFigureOut">
              <a:rPr lang="zh-CN" altLang="en-US" smtClean="0"/>
              <a:pPr/>
              <a:t>2022/9/26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991AC3E-231F-4B8C-A908-6D9777744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A680ED2-8CA6-4534-88EC-093AD6AB5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E4D040B0-B2DD-4B40-8C9C-BA88DF0549AA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16219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2022/9/26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4859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2022/9/26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156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459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014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4494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9364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079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ECDEA79-48C0-4B48-A78E-DF337F263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489D29D-87F9-4B5C-8533-CE25DF1BF8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E08502A-3CC8-4FCB-83C9-05AAB36546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BFA35E07-69DA-41F4-BDC1-CF8312BE109D}" type="datetimeFigureOut">
              <a:rPr lang="zh-CN" altLang="en-US" smtClean="0"/>
              <a:pPr/>
              <a:t>2022/9/26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CCA02A7-42E5-4CB5-9242-98A216EDD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6DB698C-3F9C-4282-B3A8-B505FE088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E4D040B0-B2DD-4B40-8C9C-BA88DF0549AA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62532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9129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574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6217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8059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8730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3005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813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A902016-2E98-43FB-B591-2391EAED6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5E1ED14-077E-49BD-AF0F-CE83ADF9C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948A735-E6CF-4F98-BD20-2C490A61C4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BFA35E07-69DA-41F4-BDC1-CF8312BE109D}" type="datetimeFigureOut">
              <a:rPr lang="zh-CN" altLang="en-US" smtClean="0"/>
              <a:pPr/>
              <a:t>2022/9/26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95B5333-79A5-43E1-B76A-0BF8AD2D7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3ADE4FE-9505-4CE1-A07A-F2BDE5587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E4D040B0-B2DD-4B40-8C9C-BA88DF0549AA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0679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C5174C5-5A3F-46CE-BED5-FEA85C97F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245B8C4-5853-424A-A71B-C63805C501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75B9DCF3-F130-4D83-80C8-61D2AF1787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7A1A66F-A043-4333-9EC3-7754DD5908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BFA35E07-69DA-41F4-BDC1-CF8312BE109D}" type="datetimeFigureOut">
              <a:rPr lang="zh-CN" altLang="en-US" smtClean="0"/>
              <a:pPr/>
              <a:t>2022/9/26</a:t>
            </a:fld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986CAE71-7FDD-4552-988E-D96FB10AD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D0CD382-1AF0-4FD2-A7E2-DF9F171A5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E4D040B0-B2DD-4B40-8C9C-BA88DF0549AA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16157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5383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CFEAC79-4FB7-4AB9-B934-FFE28ED0A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8DFE254-3C4E-4C8D-A418-F08B3F8D82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9C132C4-FEFA-4E6C-9242-93E2247F88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853BF0CB-F07D-4050-8F15-F5F907153C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FE6D4395-B3CC-48A1-8503-4752DB2F8C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E85691A0-043D-46E5-9436-CA99E66C28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BFA35E07-69DA-41F4-BDC1-CF8312BE109D}" type="datetimeFigureOut">
              <a:rPr lang="zh-CN" altLang="en-US" smtClean="0"/>
              <a:pPr/>
              <a:t>2022/9/26</a:t>
            </a:fld>
            <a:endParaRPr lang="zh-CN" altLang="en-US" dirty="0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914D8F0C-32CC-4046-A645-464DA7B58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0FC433C9-7406-4119-8B67-A8B3ACE00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E4D040B0-B2DD-4B40-8C9C-BA88DF0549AA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212504" y="687832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2443812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AA82F8D-5093-4236-A86E-BD144A1D0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F2D7BEFF-743A-4B73-8E7E-5BB645FB65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BFA35E07-69DA-41F4-BDC1-CF8312BE109D}" type="datetimeFigureOut">
              <a:rPr lang="zh-CN" altLang="en-US" smtClean="0"/>
              <a:pPr/>
              <a:t>2022/9/26</a:t>
            </a:fld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F356BDA1-2107-440D-A1B7-BBAFF6706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7B8DDB9B-335C-4E56-B035-9F1E65A19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E4D040B0-B2DD-4B40-8C9C-BA88DF0549AA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6211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6D0A1791-DB4F-4D3D-9DF6-BC528FD3ED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BFA35E07-69DA-41F4-BDC1-CF8312BE109D}" type="datetimeFigureOut">
              <a:rPr lang="zh-CN" altLang="en-US" smtClean="0"/>
              <a:pPr/>
              <a:t>2022/9/26</a:t>
            </a:fld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0EEE8C59-890C-4032-8FBD-6B7209A54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B6749BE0-7E83-417F-AE08-B902D741C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E4D040B0-B2DD-4B40-8C9C-BA88DF0549AA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39933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2E3010A-CDE9-4EE4-A635-C43863935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8059CE4-9232-4D23-88FB-6686A3B20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7ED0912-F5C7-4E39-A99E-4B376FB8DE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69708D7-D93C-4707-93D2-B6E797D957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BFA35E07-69DA-41F4-BDC1-CF8312BE109D}" type="datetimeFigureOut">
              <a:rPr lang="zh-CN" altLang="en-US" smtClean="0"/>
              <a:pPr/>
              <a:t>2022/9/26</a:t>
            </a:fld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A3E633B-A279-47C3-9173-FD5B6F971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0B9671B-9D87-4CD1-9E94-ACEA72B49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E4D040B0-B2DD-4B40-8C9C-BA88DF0549AA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0686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E696A10D-5006-4898-82F8-EFBE0FF6755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788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阿里巴巴普惠体 R" panose="00020600040101010101" pitchFamily="18" charset="-122"/>
          <a:ea typeface="阿里巴巴普惠体 R" panose="00020600040101010101" pitchFamily="18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阿里巴巴普惠体 R" panose="00020600040101010101" pitchFamily="18" charset="-122"/>
          <a:ea typeface="阿里巴巴普惠体 R" panose="00020600040101010101" pitchFamily="18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阿里巴巴普惠体 R" panose="00020600040101010101" pitchFamily="18" charset="-122"/>
          <a:ea typeface="阿里巴巴普惠体 R" panose="00020600040101010101" pitchFamily="18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阿里巴巴普惠体 R" panose="00020600040101010101" pitchFamily="18" charset="-122"/>
          <a:ea typeface="阿里巴巴普惠体 R" panose="00020600040101010101" pitchFamily="18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阿里巴巴普惠体 R" panose="00020600040101010101" pitchFamily="18" charset="-122"/>
          <a:ea typeface="阿里巴巴普惠体 R" panose="00020600040101010101" pitchFamily="18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阿里巴巴普惠体 R" panose="00020600040101010101" pitchFamily="18" charset="-122"/>
          <a:ea typeface="阿里巴巴普惠体 R" panose="00020600040101010101" pitchFamily="18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9602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983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水潭">
            <a:extLst>
              <a:ext uri="{FF2B5EF4-FFF2-40B4-BE49-F238E27FC236}">
                <a16:creationId xmlns:a16="http://schemas.microsoft.com/office/drawing/2014/main" xmlns="" id="{62B738A3-E9D4-4958-9AA8-BADFE9DAE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178" y="3128539"/>
            <a:ext cx="12152402" cy="3376480"/>
          </a:xfrm>
          <a:prstGeom prst="rect">
            <a:avLst/>
          </a:prstGeom>
        </p:spPr>
      </p:pic>
      <p:pic>
        <p:nvPicPr>
          <p:cNvPr id="21" name="图片 20" descr="边框">
            <a:extLst>
              <a:ext uri="{FF2B5EF4-FFF2-40B4-BE49-F238E27FC236}">
                <a16:creationId xmlns:a16="http://schemas.microsoft.com/office/drawing/2014/main" xmlns="" id="{52625196-E4F7-4319-B10E-9187E571A9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476"/>
          <a:stretch/>
        </p:blipFill>
        <p:spPr>
          <a:xfrm>
            <a:off x="2698115" y="0"/>
            <a:ext cx="6786245" cy="5468068"/>
          </a:xfrm>
          <a:prstGeom prst="rect">
            <a:avLst/>
          </a:prstGeom>
        </p:spPr>
      </p:pic>
      <p:pic>
        <p:nvPicPr>
          <p:cNvPr id="22" name="图片 21" descr="糖果">
            <a:extLst>
              <a:ext uri="{FF2B5EF4-FFF2-40B4-BE49-F238E27FC236}">
                <a16:creationId xmlns:a16="http://schemas.microsoft.com/office/drawing/2014/main" xmlns="" id="{C13FC09D-4612-4564-B2AA-9887BEFE7A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5793" y="484151"/>
            <a:ext cx="855980" cy="738505"/>
          </a:xfrm>
          <a:prstGeom prst="rect">
            <a:avLst/>
          </a:prstGeom>
        </p:spPr>
      </p:pic>
      <p:pic>
        <p:nvPicPr>
          <p:cNvPr id="23" name="图片 22" descr="波浪">
            <a:extLst>
              <a:ext uri="{FF2B5EF4-FFF2-40B4-BE49-F238E27FC236}">
                <a16:creationId xmlns:a16="http://schemas.microsoft.com/office/drawing/2014/main" xmlns="" id="{C37A5B31-234E-482E-9372-B7E80D5834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6760" y="5954478"/>
            <a:ext cx="944880" cy="164465"/>
          </a:xfrm>
          <a:prstGeom prst="rect">
            <a:avLst/>
          </a:prstGeom>
        </p:spPr>
      </p:pic>
      <p:pic>
        <p:nvPicPr>
          <p:cNvPr id="24" name="图片 23" descr="三角形">
            <a:extLst>
              <a:ext uri="{FF2B5EF4-FFF2-40B4-BE49-F238E27FC236}">
                <a16:creationId xmlns:a16="http://schemas.microsoft.com/office/drawing/2014/main" xmlns="" id="{50BC59C4-5934-45E5-9AF1-9548ED1C25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99485" y="1800308"/>
            <a:ext cx="483235" cy="608330"/>
          </a:xfrm>
          <a:prstGeom prst="rect">
            <a:avLst/>
          </a:prstGeom>
        </p:spPr>
      </p:pic>
      <p:pic>
        <p:nvPicPr>
          <p:cNvPr id="25" name="图片 24" descr="波浪线">
            <a:extLst>
              <a:ext uri="{FF2B5EF4-FFF2-40B4-BE49-F238E27FC236}">
                <a16:creationId xmlns:a16="http://schemas.microsoft.com/office/drawing/2014/main" xmlns="" id="{C393EEB9-5541-4C1C-8EE0-AF1B864FB5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42982" y="3549971"/>
            <a:ext cx="5096510" cy="408940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A1EE6359-C02C-47B1-BB60-7FBA033C54E0}"/>
              </a:ext>
            </a:extLst>
          </p:cNvPr>
          <p:cNvSpPr txBox="1"/>
          <p:nvPr/>
        </p:nvSpPr>
        <p:spPr>
          <a:xfrm>
            <a:off x="3457551" y="2267422"/>
            <a:ext cx="50958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rgbClr val="403A39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自我介绍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C489BB42-03DC-467E-8179-292EF22BEAFE}"/>
              </a:ext>
            </a:extLst>
          </p:cNvPr>
          <p:cNvSpPr txBox="1"/>
          <p:nvPr/>
        </p:nvSpPr>
        <p:spPr>
          <a:xfrm>
            <a:off x="4414813" y="4222436"/>
            <a:ext cx="31813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03A39"/>
                </a:solidFill>
                <a:cs typeface="+mn-ea"/>
                <a:sym typeface="+mn-lt"/>
              </a:rPr>
              <a:t>小学生班干部竞选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A538A035-B21D-440C-BAEA-290090695F5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94" y="4095319"/>
            <a:ext cx="3434874" cy="2635564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7E5A0904-8EFA-48AE-AB3A-9ECA7BE7682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6061" y="-589606"/>
            <a:ext cx="1540708" cy="1540708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C61C0F3E-57D8-49FC-9714-CA4EC1E14FB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115" y="4699361"/>
            <a:ext cx="5750707" cy="1971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957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150"/>
                            </p:stCondLst>
                            <p:childTnLst>
                              <p:par>
                                <p:cTn id="43" presetID="56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7" grpId="1"/>
      <p:bldP spid="27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C6DC4DD-F90D-4D1F-8E88-E20DBACE5C2B}"/>
              </a:ext>
            </a:extLst>
          </p:cNvPr>
          <p:cNvGrpSpPr/>
          <p:nvPr/>
        </p:nvGrpSpPr>
        <p:grpSpPr>
          <a:xfrm>
            <a:off x="4107419" y="6245770"/>
            <a:ext cx="2448550" cy="987720"/>
            <a:chOff x="4322882" y="5260680"/>
            <a:chExt cx="2448550" cy="987720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3" name="Freeform 32">
              <a:extLst>
                <a:ext uri="{FF2B5EF4-FFF2-40B4-BE49-F238E27FC236}">
                  <a16:creationId xmlns:a16="http://schemas.microsoft.com/office/drawing/2014/main" xmlns="" id="{ED1E1B71-115F-473D-8912-D917E5C1F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083" y="5260680"/>
              <a:ext cx="2415349" cy="973196"/>
            </a:xfrm>
            <a:custGeom>
              <a:avLst/>
              <a:gdLst>
                <a:gd name="T0" fmla="*/ 471 w 492"/>
                <a:gd name="T1" fmla="*/ 63 h 198"/>
                <a:gd name="T2" fmla="*/ 461 w 492"/>
                <a:gd name="T3" fmla="*/ 30 h 198"/>
                <a:gd name="T4" fmla="*/ 440 w 492"/>
                <a:gd name="T5" fmla="*/ 3 h 198"/>
                <a:gd name="T6" fmla="*/ 4 w 492"/>
                <a:gd name="T7" fmla="*/ 125 h 198"/>
                <a:gd name="T8" fmla="*/ 452 w 492"/>
                <a:gd name="T9" fmla="*/ 32 h 198"/>
                <a:gd name="T10" fmla="*/ 468 w 492"/>
                <a:gd name="T11" fmla="*/ 64 h 198"/>
                <a:gd name="T12" fmla="*/ 451 w 492"/>
                <a:gd name="T13" fmla="*/ 69 h 198"/>
                <a:gd name="T14" fmla="*/ 441 w 492"/>
                <a:gd name="T15" fmla="*/ 53 h 198"/>
                <a:gd name="T16" fmla="*/ 441 w 492"/>
                <a:gd name="T17" fmla="*/ 63 h 198"/>
                <a:gd name="T18" fmla="*/ 425 w 492"/>
                <a:gd name="T19" fmla="*/ 76 h 198"/>
                <a:gd name="T20" fmla="*/ 416 w 492"/>
                <a:gd name="T21" fmla="*/ 66 h 198"/>
                <a:gd name="T22" fmla="*/ 398 w 492"/>
                <a:gd name="T23" fmla="*/ 83 h 198"/>
                <a:gd name="T24" fmla="*/ 388 w 492"/>
                <a:gd name="T25" fmla="*/ 75 h 198"/>
                <a:gd name="T26" fmla="*/ 376 w 492"/>
                <a:gd name="T27" fmla="*/ 89 h 198"/>
                <a:gd name="T28" fmla="*/ 372 w 492"/>
                <a:gd name="T29" fmla="*/ 78 h 198"/>
                <a:gd name="T30" fmla="*/ 371 w 492"/>
                <a:gd name="T31" fmla="*/ 91 h 198"/>
                <a:gd name="T32" fmla="*/ 346 w 492"/>
                <a:gd name="T33" fmla="*/ 86 h 198"/>
                <a:gd name="T34" fmla="*/ 334 w 492"/>
                <a:gd name="T35" fmla="*/ 71 h 198"/>
                <a:gd name="T36" fmla="*/ 345 w 492"/>
                <a:gd name="T37" fmla="*/ 98 h 198"/>
                <a:gd name="T38" fmla="*/ 325 w 492"/>
                <a:gd name="T39" fmla="*/ 99 h 198"/>
                <a:gd name="T40" fmla="*/ 315 w 492"/>
                <a:gd name="T41" fmla="*/ 92 h 198"/>
                <a:gd name="T42" fmla="*/ 321 w 492"/>
                <a:gd name="T43" fmla="*/ 104 h 198"/>
                <a:gd name="T44" fmla="*/ 301 w 492"/>
                <a:gd name="T45" fmla="*/ 93 h 198"/>
                <a:gd name="T46" fmla="*/ 302 w 492"/>
                <a:gd name="T47" fmla="*/ 110 h 198"/>
                <a:gd name="T48" fmla="*/ 280 w 492"/>
                <a:gd name="T49" fmla="*/ 116 h 198"/>
                <a:gd name="T50" fmla="*/ 271 w 492"/>
                <a:gd name="T51" fmla="*/ 102 h 198"/>
                <a:gd name="T52" fmla="*/ 256 w 492"/>
                <a:gd name="T53" fmla="*/ 123 h 198"/>
                <a:gd name="T54" fmla="*/ 252 w 492"/>
                <a:gd name="T55" fmla="*/ 109 h 198"/>
                <a:gd name="T56" fmla="*/ 250 w 492"/>
                <a:gd name="T57" fmla="*/ 120 h 198"/>
                <a:gd name="T58" fmla="*/ 232 w 492"/>
                <a:gd name="T59" fmla="*/ 129 h 198"/>
                <a:gd name="T60" fmla="*/ 224 w 492"/>
                <a:gd name="T61" fmla="*/ 105 h 198"/>
                <a:gd name="T62" fmla="*/ 224 w 492"/>
                <a:gd name="T63" fmla="*/ 123 h 198"/>
                <a:gd name="T64" fmla="*/ 210 w 492"/>
                <a:gd name="T65" fmla="*/ 136 h 198"/>
                <a:gd name="T66" fmla="*/ 205 w 492"/>
                <a:gd name="T67" fmla="*/ 124 h 198"/>
                <a:gd name="T68" fmla="*/ 203 w 492"/>
                <a:gd name="T69" fmla="*/ 136 h 198"/>
                <a:gd name="T70" fmla="*/ 186 w 492"/>
                <a:gd name="T71" fmla="*/ 143 h 198"/>
                <a:gd name="T72" fmla="*/ 177 w 492"/>
                <a:gd name="T73" fmla="*/ 133 h 198"/>
                <a:gd name="T74" fmla="*/ 182 w 492"/>
                <a:gd name="T75" fmla="*/ 144 h 198"/>
                <a:gd name="T76" fmla="*/ 165 w 492"/>
                <a:gd name="T77" fmla="*/ 148 h 198"/>
                <a:gd name="T78" fmla="*/ 155 w 492"/>
                <a:gd name="T79" fmla="*/ 138 h 198"/>
                <a:gd name="T80" fmla="*/ 146 w 492"/>
                <a:gd name="T81" fmla="*/ 154 h 198"/>
                <a:gd name="T82" fmla="*/ 138 w 492"/>
                <a:gd name="T83" fmla="*/ 140 h 198"/>
                <a:gd name="T84" fmla="*/ 137 w 492"/>
                <a:gd name="T85" fmla="*/ 150 h 198"/>
                <a:gd name="T86" fmla="*/ 121 w 492"/>
                <a:gd name="T87" fmla="*/ 161 h 198"/>
                <a:gd name="T88" fmla="*/ 114 w 492"/>
                <a:gd name="T89" fmla="*/ 136 h 198"/>
                <a:gd name="T90" fmla="*/ 118 w 492"/>
                <a:gd name="T91" fmla="*/ 162 h 198"/>
                <a:gd name="T92" fmla="*/ 94 w 492"/>
                <a:gd name="T93" fmla="*/ 158 h 198"/>
                <a:gd name="T94" fmla="*/ 96 w 492"/>
                <a:gd name="T95" fmla="*/ 166 h 198"/>
                <a:gd name="T96" fmla="*/ 88 w 492"/>
                <a:gd name="T97" fmla="*/ 171 h 198"/>
                <a:gd name="T98" fmla="*/ 83 w 492"/>
                <a:gd name="T99" fmla="*/ 161 h 198"/>
                <a:gd name="T100" fmla="*/ 82 w 492"/>
                <a:gd name="T101" fmla="*/ 169 h 198"/>
                <a:gd name="T102" fmla="*/ 76 w 492"/>
                <a:gd name="T103" fmla="*/ 175 h 198"/>
                <a:gd name="T104" fmla="*/ 71 w 492"/>
                <a:gd name="T105" fmla="*/ 165 h 198"/>
                <a:gd name="T106" fmla="*/ 69 w 492"/>
                <a:gd name="T107" fmla="*/ 173 h 198"/>
                <a:gd name="T108" fmla="*/ 60 w 492"/>
                <a:gd name="T109" fmla="*/ 180 h 198"/>
                <a:gd name="T110" fmla="*/ 58 w 492"/>
                <a:gd name="T111" fmla="*/ 176 h 198"/>
                <a:gd name="T112" fmla="*/ 49 w 492"/>
                <a:gd name="T113" fmla="*/ 168 h 198"/>
                <a:gd name="T114" fmla="*/ 57 w 492"/>
                <a:gd name="T115" fmla="*/ 181 h 198"/>
                <a:gd name="T116" fmla="*/ 25 w 492"/>
                <a:gd name="T117" fmla="*/ 197 h 198"/>
                <a:gd name="T118" fmla="*/ 209 w 492"/>
                <a:gd name="T119" fmla="*/ 145 h 198"/>
                <a:gd name="T120" fmla="*/ 486 w 492"/>
                <a:gd name="T121" fmla="*/ 7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2" h="198">
                  <a:moveTo>
                    <a:pt x="484" y="60"/>
                  </a:moveTo>
                  <a:cubicBezTo>
                    <a:pt x="479" y="61"/>
                    <a:pt x="475" y="62"/>
                    <a:pt x="471" y="63"/>
                  </a:cubicBezTo>
                  <a:cubicBezTo>
                    <a:pt x="473" y="63"/>
                    <a:pt x="473" y="61"/>
                    <a:pt x="473" y="59"/>
                  </a:cubicBezTo>
                  <a:cubicBezTo>
                    <a:pt x="470" y="49"/>
                    <a:pt x="465" y="40"/>
                    <a:pt x="461" y="30"/>
                  </a:cubicBezTo>
                  <a:cubicBezTo>
                    <a:pt x="456" y="20"/>
                    <a:pt x="452" y="9"/>
                    <a:pt x="443" y="1"/>
                  </a:cubicBezTo>
                  <a:cubicBezTo>
                    <a:pt x="442" y="0"/>
                    <a:pt x="439" y="1"/>
                    <a:pt x="440" y="3"/>
                  </a:cubicBezTo>
                  <a:cubicBezTo>
                    <a:pt x="293" y="35"/>
                    <a:pt x="150" y="87"/>
                    <a:pt x="3" y="119"/>
                  </a:cubicBezTo>
                  <a:cubicBezTo>
                    <a:pt x="0" y="120"/>
                    <a:pt x="1" y="126"/>
                    <a:pt x="4" y="125"/>
                  </a:cubicBezTo>
                  <a:cubicBezTo>
                    <a:pt x="152" y="93"/>
                    <a:pt x="295" y="40"/>
                    <a:pt x="443" y="11"/>
                  </a:cubicBezTo>
                  <a:cubicBezTo>
                    <a:pt x="446" y="18"/>
                    <a:pt x="449" y="25"/>
                    <a:pt x="452" y="32"/>
                  </a:cubicBezTo>
                  <a:cubicBezTo>
                    <a:pt x="456" y="42"/>
                    <a:pt x="460" y="54"/>
                    <a:pt x="466" y="63"/>
                  </a:cubicBezTo>
                  <a:cubicBezTo>
                    <a:pt x="467" y="64"/>
                    <a:pt x="467" y="64"/>
                    <a:pt x="468" y="64"/>
                  </a:cubicBezTo>
                  <a:cubicBezTo>
                    <a:pt x="462" y="66"/>
                    <a:pt x="457" y="67"/>
                    <a:pt x="451" y="69"/>
                  </a:cubicBezTo>
                  <a:cubicBezTo>
                    <a:pt x="451" y="69"/>
                    <a:pt x="451" y="69"/>
                    <a:pt x="451" y="69"/>
                  </a:cubicBezTo>
                  <a:cubicBezTo>
                    <a:pt x="450" y="66"/>
                    <a:pt x="448" y="64"/>
                    <a:pt x="446" y="61"/>
                  </a:cubicBezTo>
                  <a:cubicBezTo>
                    <a:pt x="444" y="59"/>
                    <a:pt x="442" y="56"/>
                    <a:pt x="441" y="53"/>
                  </a:cubicBezTo>
                  <a:cubicBezTo>
                    <a:pt x="439" y="50"/>
                    <a:pt x="434" y="52"/>
                    <a:pt x="436" y="55"/>
                  </a:cubicBezTo>
                  <a:cubicBezTo>
                    <a:pt x="437" y="58"/>
                    <a:pt x="439" y="61"/>
                    <a:pt x="441" y="63"/>
                  </a:cubicBezTo>
                  <a:cubicBezTo>
                    <a:pt x="442" y="65"/>
                    <a:pt x="444" y="68"/>
                    <a:pt x="446" y="70"/>
                  </a:cubicBezTo>
                  <a:cubicBezTo>
                    <a:pt x="439" y="72"/>
                    <a:pt x="432" y="74"/>
                    <a:pt x="425" y="76"/>
                  </a:cubicBezTo>
                  <a:cubicBezTo>
                    <a:pt x="423" y="73"/>
                    <a:pt x="423" y="69"/>
                    <a:pt x="422" y="65"/>
                  </a:cubicBezTo>
                  <a:cubicBezTo>
                    <a:pt x="422" y="61"/>
                    <a:pt x="416" y="62"/>
                    <a:pt x="416" y="66"/>
                  </a:cubicBezTo>
                  <a:cubicBezTo>
                    <a:pt x="417" y="70"/>
                    <a:pt x="418" y="74"/>
                    <a:pt x="419" y="78"/>
                  </a:cubicBezTo>
                  <a:cubicBezTo>
                    <a:pt x="412" y="80"/>
                    <a:pt x="405" y="81"/>
                    <a:pt x="398" y="83"/>
                  </a:cubicBezTo>
                  <a:cubicBezTo>
                    <a:pt x="397" y="79"/>
                    <a:pt x="394" y="75"/>
                    <a:pt x="391" y="72"/>
                  </a:cubicBezTo>
                  <a:cubicBezTo>
                    <a:pt x="390" y="71"/>
                    <a:pt x="387" y="73"/>
                    <a:pt x="388" y="75"/>
                  </a:cubicBezTo>
                  <a:cubicBezTo>
                    <a:pt x="391" y="78"/>
                    <a:pt x="393" y="81"/>
                    <a:pt x="394" y="84"/>
                  </a:cubicBezTo>
                  <a:cubicBezTo>
                    <a:pt x="388" y="86"/>
                    <a:pt x="382" y="88"/>
                    <a:pt x="376" y="89"/>
                  </a:cubicBezTo>
                  <a:cubicBezTo>
                    <a:pt x="375" y="88"/>
                    <a:pt x="374" y="86"/>
                    <a:pt x="373" y="84"/>
                  </a:cubicBezTo>
                  <a:cubicBezTo>
                    <a:pt x="372" y="82"/>
                    <a:pt x="372" y="80"/>
                    <a:pt x="372" y="78"/>
                  </a:cubicBezTo>
                  <a:cubicBezTo>
                    <a:pt x="371" y="75"/>
                    <a:pt x="366" y="76"/>
                    <a:pt x="367" y="79"/>
                  </a:cubicBezTo>
                  <a:cubicBezTo>
                    <a:pt x="367" y="83"/>
                    <a:pt x="368" y="87"/>
                    <a:pt x="371" y="91"/>
                  </a:cubicBezTo>
                  <a:cubicBezTo>
                    <a:pt x="364" y="93"/>
                    <a:pt x="357" y="95"/>
                    <a:pt x="350" y="96"/>
                  </a:cubicBezTo>
                  <a:cubicBezTo>
                    <a:pt x="349" y="93"/>
                    <a:pt x="347" y="89"/>
                    <a:pt x="346" y="86"/>
                  </a:cubicBezTo>
                  <a:cubicBezTo>
                    <a:pt x="344" y="80"/>
                    <a:pt x="342" y="75"/>
                    <a:pt x="340" y="70"/>
                  </a:cubicBezTo>
                  <a:cubicBezTo>
                    <a:pt x="339" y="66"/>
                    <a:pt x="333" y="67"/>
                    <a:pt x="334" y="71"/>
                  </a:cubicBezTo>
                  <a:cubicBezTo>
                    <a:pt x="336" y="76"/>
                    <a:pt x="338" y="81"/>
                    <a:pt x="339" y="85"/>
                  </a:cubicBezTo>
                  <a:cubicBezTo>
                    <a:pt x="341" y="89"/>
                    <a:pt x="342" y="94"/>
                    <a:pt x="345" y="98"/>
                  </a:cubicBezTo>
                  <a:cubicBezTo>
                    <a:pt x="339" y="100"/>
                    <a:pt x="333" y="101"/>
                    <a:pt x="326" y="103"/>
                  </a:cubicBezTo>
                  <a:cubicBezTo>
                    <a:pt x="326" y="102"/>
                    <a:pt x="325" y="100"/>
                    <a:pt x="325" y="99"/>
                  </a:cubicBezTo>
                  <a:cubicBezTo>
                    <a:pt x="323" y="96"/>
                    <a:pt x="321" y="93"/>
                    <a:pt x="319" y="90"/>
                  </a:cubicBezTo>
                  <a:cubicBezTo>
                    <a:pt x="318" y="87"/>
                    <a:pt x="313" y="89"/>
                    <a:pt x="315" y="92"/>
                  </a:cubicBezTo>
                  <a:cubicBezTo>
                    <a:pt x="316" y="95"/>
                    <a:pt x="318" y="98"/>
                    <a:pt x="319" y="100"/>
                  </a:cubicBezTo>
                  <a:cubicBezTo>
                    <a:pt x="320" y="102"/>
                    <a:pt x="321" y="103"/>
                    <a:pt x="321" y="104"/>
                  </a:cubicBezTo>
                  <a:cubicBezTo>
                    <a:pt x="317" y="106"/>
                    <a:pt x="313" y="107"/>
                    <a:pt x="308" y="108"/>
                  </a:cubicBezTo>
                  <a:cubicBezTo>
                    <a:pt x="306" y="103"/>
                    <a:pt x="304" y="98"/>
                    <a:pt x="301" y="93"/>
                  </a:cubicBezTo>
                  <a:cubicBezTo>
                    <a:pt x="300" y="90"/>
                    <a:pt x="294" y="93"/>
                    <a:pt x="296" y="96"/>
                  </a:cubicBezTo>
                  <a:cubicBezTo>
                    <a:pt x="298" y="101"/>
                    <a:pt x="300" y="105"/>
                    <a:pt x="302" y="110"/>
                  </a:cubicBezTo>
                  <a:cubicBezTo>
                    <a:pt x="295" y="112"/>
                    <a:pt x="287" y="114"/>
                    <a:pt x="280" y="116"/>
                  </a:cubicBezTo>
                  <a:cubicBezTo>
                    <a:pt x="280" y="116"/>
                    <a:pt x="280" y="116"/>
                    <a:pt x="280" y="116"/>
                  </a:cubicBezTo>
                  <a:cubicBezTo>
                    <a:pt x="278" y="111"/>
                    <a:pt x="276" y="107"/>
                    <a:pt x="275" y="102"/>
                  </a:cubicBezTo>
                  <a:cubicBezTo>
                    <a:pt x="275" y="99"/>
                    <a:pt x="271" y="99"/>
                    <a:pt x="271" y="102"/>
                  </a:cubicBezTo>
                  <a:cubicBezTo>
                    <a:pt x="271" y="108"/>
                    <a:pt x="273" y="113"/>
                    <a:pt x="275" y="117"/>
                  </a:cubicBezTo>
                  <a:cubicBezTo>
                    <a:pt x="268" y="119"/>
                    <a:pt x="262" y="121"/>
                    <a:pt x="256" y="123"/>
                  </a:cubicBezTo>
                  <a:cubicBezTo>
                    <a:pt x="255" y="121"/>
                    <a:pt x="255" y="120"/>
                    <a:pt x="254" y="118"/>
                  </a:cubicBezTo>
                  <a:cubicBezTo>
                    <a:pt x="254" y="115"/>
                    <a:pt x="253" y="112"/>
                    <a:pt x="252" y="109"/>
                  </a:cubicBezTo>
                  <a:cubicBezTo>
                    <a:pt x="250" y="106"/>
                    <a:pt x="246" y="108"/>
                    <a:pt x="247" y="112"/>
                  </a:cubicBezTo>
                  <a:cubicBezTo>
                    <a:pt x="248" y="114"/>
                    <a:pt x="249" y="117"/>
                    <a:pt x="250" y="120"/>
                  </a:cubicBezTo>
                  <a:cubicBezTo>
                    <a:pt x="250" y="121"/>
                    <a:pt x="250" y="123"/>
                    <a:pt x="251" y="124"/>
                  </a:cubicBezTo>
                  <a:cubicBezTo>
                    <a:pt x="244" y="126"/>
                    <a:pt x="238" y="128"/>
                    <a:pt x="232" y="129"/>
                  </a:cubicBezTo>
                  <a:cubicBezTo>
                    <a:pt x="231" y="127"/>
                    <a:pt x="230" y="124"/>
                    <a:pt x="229" y="121"/>
                  </a:cubicBezTo>
                  <a:cubicBezTo>
                    <a:pt x="227" y="116"/>
                    <a:pt x="226" y="110"/>
                    <a:pt x="224" y="105"/>
                  </a:cubicBezTo>
                  <a:cubicBezTo>
                    <a:pt x="224" y="102"/>
                    <a:pt x="219" y="103"/>
                    <a:pt x="220" y="106"/>
                  </a:cubicBezTo>
                  <a:cubicBezTo>
                    <a:pt x="221" y="111"/>
                    <a:pt x="223" y="117"/>
                    <a:pt x="224" y="123"/>
                  </a:cubicBezTo>
                  <a:cubicBezTo>
                    <a:pt x="225" y="125"/>
                    <a:pt x="226" y="128"/>
                    <a:pt x="227" y="131"/>
                  </a:cubicBezTo>
                  <a:cubicBezTo>
                    <a:pt x="221" y="133"/>
                    <a:pt x="215" y="134"/>
                    <a:pt x="210" y="136"/>
                  </a:cubicBezTo>
                  <a:cubicBezTo>
                    <a:pt x="209" y="135"/>
                    <a:pt x="209" y="134"/>
                    <a:pt x="208" y="134"/>
                  </a:cubicBezTo>
                  <a:cubicBezTo>
                    <a:pt x="207" y="130"/>
                    <a:pt x="206" y="127"/>
                    <a:pt x="205" y="124"/>
                  </a:cubicBezTo>
                  <a:cubicBezTo>
                    <a:pt x="204" y="121"/>
                    <a:pt x="199" y="122"/>
                    <a:pt x="200" y="125"/>
                  </a:cubicBezTo>
                  <a:cubicBezTo>
                    <a:pt x="201" y="129"/>
                    <a:pt x="202" y="133"/>
                    <a:pt x="203" y="136"/>
                  </a:cubicBezTo>
                  <a:cubicBezTo>
                    <a:pt x="203" y="137"/>
                    <a:pt x="204" y="137"/>
                    <a:pt x="204" y="137"/>
                  </a:cubicBezTo>
                  <a:cubicBezTo>
                    <a:pt x="198" y="139"/>
                    <a:pt x="192" y="141"/>
                    <a:pt x="186" y="143"/>
                  </a:cubicBezTo>
                  <a:cubicBezTo>
                    <a:pt x="185" y="139"/>
                    <a:pt x="183" y="135"/>
                    <a:pt x="181" y="131"/>
                  </a:cubicBezTo>
                  <a:cubicBezTo>
                    <a:pt x="180" y="129"/>
                    <a:pt x="176" y="131"/>
                    <a:pt x="177" y="133"/>
                  </a:cubicBezTo>
                  <a:cubicBezTo>
                    <a:pt x="178" y="136"/>
                    <a:pt x="179" y="138"/>
                    <a:pt x="180" y="141"/>
                  </a:cubicBezTo>
                  <a:cubicBezTo>
                    <a:pt x="181" y="142"/>
                    <a:pt x="181" y="143"/>
                    <a:pt x="182" y="144"/>
                  </a:cubicBezTo>
                  <a:cubicBezTo>
                    <a:pt x="176" y="145"/>
                    <a:pt x="171" y="147"/>
                    <a:pt x="165" y="148"/>
                  </a:cubicBezTo>
                  <a:cubicBezTo>
                    <a:pt x="165" y="148"/>
                    <a:pt x="165" y="148"/>
                    <a:pt x="165" y="148"/>
                  </a:cubicBezTo>
                  <a:cubicBezTo>
                    <a:pt x="163" y="145"/>
                    <a:pt x="161" y="141"/>
                    <a:pt x="161" y="137"/>
                  </a:cubicBezTo>
                  <a:cubicBezTo>
                    <a:pt x="160" y="133"/>
                    <a:pt x="155" y="135"/>
                    <a:pt x="155" y="138"/>
                  </a:cubicBezTo>
                  <a:cubicBezTo>
                    <a:pt x="156" y="142"/>
                    <a:pt x="157" y="147"/>
                    <a:pt x="159" y="150"/>
                  </a:cubicBezTo>
                  <a:cubicBezTo>
                    <a:pt x="155" y="151"/>
                    <a:pt x="150" y="153"/>
                    <a:pt x="146" y="154"/>
                  </a:cubicBezTo>
                  <a:cubicBezTo>
                    <a:pt x="145" y="152"/>
                    <a:pt x="144" y="150"/>
                    <a:pt x="142" y="148"/>
                  </a:cubicBezTo>
                  <a:cubicBezTo>
                    <a:pt x="141" y="145"/>
                    <a:pt x="140" y="143"/>
                    <a:pt x="138" y="140"/>
                  </a:cubicBezTo>
                  <a:cubicBezTo>
                    <a:pt x="138" y="137"/>
                    <a:pt x="133" y="137"/>
                    <a:pt x="134" y="141"/>
                  </a:cubicBezTo>
                  <a:cubicBezTo>
                    <a:pt x="135" y="144"/>
                    <a:pt x="136" y="147"/>
                    <a:pt x="137" y="150"/>
                  </a:cubicBezTo>
                  <a:cubicBezTo>
                    <a:pt x="138" y="152"/>
                    <a:pt x="139" y="154"/>
                    <a:pt x="140" y="156"/>
                  </a:cubicBezTo>
                  <a:cubicBezTo>
                    <a:pt x="134" y="158"/>
                    <a:pt x="127" y="160"/>
                    <a:pt x="121" y="161"/>
                  </a:cubicBezTo>
                  <a:cubicBezTo>
                    <a:pt x="120" y="157"/>
                    <a:pt x="118" y="153"/>
                    <a:pt x="116" y="149"/>
                  </a:cubicBezTo>
                  <a:cubicBezTo>
                    <a:pt x="115" y="145"/>
                    <a:pt x="114" y="141"/>
                    <a:pt x="114" y="136"/>
                  </a:cubicBezTo>
                  <a:cubicBezTo>
                    <a:pt x="114" y="134"/>
                    <a:pt x="111" y="134"/>
                    <a:pt x="111" y="136"/>
                  </a:cubicBezTo>
                  <a:cubicBezTo>
                    <a:pt x="110" y="144"/>
                    <a:pt x="111" y="157"/>
                    <a:pt x="118" y="162"/>
                  </a:cubicBezTo>
                  <a:cubicBezTo>
                    <a:pt x="112" y="164"/>
                    <a:pt x="106" y="166"/>
                    <a:pt x="101" y="167"/>
                  </a:cubicBezTo>
                  <a:cubicBezTo>
                    <a:pt x="99" y="164"/>
                    <a:pt x="97" y="161"/>
                    <a:pt x="94" y="158"/>
                  </a:cubicBezTo>
                  <a:cubicBezTo>
                    <a:pt x="93" y="157"/>
                    <a:pt x="91" y="159"/>
                    <a:pt x="92" y="160"/>
                  </a:cubicBezTo>
                  <a:cubicBezTo>
                    <a:pt x="94" y="162"/>
                    <a:pt x="95" y="164"/>
                    <a:pt x="96" y="166"/>
                  </a:cubicBezTo>
                  <a:cubicBezTo>
                    <a:pt x="96" y="167"/>
                    <a:pt x="96" y="168"/>
                    <a:pt x="96" y="169"/>
                  </a:cubicBezTo>
                  <a:cubicBezTo>
                    <a:pt x="94" y="170"/>
                    <a:pt x="91" y="170"/>
                    <a:pt x="88" y="171"/>
                  </a:cubicBezTo>
                  <a:cubicBezTo>
                    <a:pt x="87" y="170"/>
                    <a:pt x="86" y="169"/>
                    <a:pt x="85" y="167"/>
                  </a:cubicBezTo>
                  <a:cubicBezTo>
                    <a:pt x="84" y="165"/>
                    <a:pt x="84" y="163"/>
                    <a:pt x="83" y="161"/>
                  </a:cubicBezTo>
                  <a:cubicBezTo>
                    <a:pt x="83" y="158"/>
                    <a:pt x="79" y="159"/>
                    <a:pt x="79" y="162"/>
                  </a:cubicBezTo>
                  <a:cubicBezTo>
                    <a:pt x="80" y="164"/>
                    <a:pt x="81" y="167"/>
                    <a:pt x="82" y="169"/>
                  </a:cubicBezTo>
                  <a:cubicBezTo>
                    <a:pt x="82" y="170"/>
                    <a:pt x="83" y="171"/>
                    <a:pt x="84" y="173"/>
                  </a:cubicBezTo>
                  <a:cubicBezTo>
                    <a:pt x="81" y="173"/>
                    <a:pt x="79" y="174"/>
                    <a:pt x="76" y="175"/>
                  </a:cubicBezTo>
                  <a:cubicBezTo>
                    <a:pt x="75" y="173"/>
                    <a:pt x="74" y="172"/>
                    <a:pt x="73" y="171"/>
                  </a:cubicBezTo>
                  <a:cubicBezTo>
                    <a:pt x="72" y="169"/>
                    <a:pt x="71" y="167"/>
                    <a:pt x="71" y="165"/>
                  </a:cubicBezTo>
                  <a:cubicBezTo>
                    <a:pt x="70" y="162"/>
                    <a:pt x="66" y="163"/>
                    <a:pt x="66" y="166"/>
                  </a:cubicBezTo>
                  <a:cubicBezTo>
                    <a:pt x="67" y="168"/>
                    <a:pt x="68" y="171"/>
                    <a:pt x="69" y="173"/>
                  </a:cubicBezTo>
                  <a:cubicBezTo>
                    <a:pt x="69" y="174"/>
                    <a:pt x="70" y="175"/>
                    <a:pt x="71" y="176"/>
                  </a:cubicBezTo>
                  <a:cubicBezTo>
                    <a:pt x="67" y="178"/>
                    <a:pt x="63" y="179"/>
                    <a:pt x="60" y="180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60" y="178"/>
                    <a:pt x="59" y="177"/>
                    <a:pt x="58" y="176"/>
                  </a:cubicBezTo>
                  <a:cubicBezTo>
                    <a:pt x="56" y="173"/>
                    <a:pt x="54" y="170"/>
                    <a:pt x="52" y="166"/>
                  </a:cubicBezTo>
                  <a:cubicBezTo>
                    <a:pt x="51" y="165"/>
                    <a:pt x="49" y="166"/>
                    <a:pt x="49" y="168"/>
                  </a:cubicBezTo>
                  <a:cubicBezTo>
                    <a:pt x="51" y="172"/>
                    <a:pt x="53" y="177"/>
                    <a:pt x="56" y="180"/>
                  </a:cubicBezTo>
                  <a:cubicBezTo>
                    <a:pt x="57" y="181"/>
                    <a:pt x="57" y="181"/>
                    <a:pt x="57" y="181"/>
                  </a:cubicBezTo>
                  <a:cubicBezTo>
                    <a:pt x="46" y="184"/>
                    <a:pt x="35" y="187"/>
                    <a:pt x="24" y="191"/>
                  </a:cubicBezTo>
                  <a:cubicBezTo>
                    <a:pt x="20" y="192"/>
                    <a:pt x="21" y="198"/>
                    <a:pt x="25" y="197"/>
                  </a:cubicBezTo>
                  <a:cubicBezTo>
                    <a:pt x="86" y="179"/>
                    <a:pt x="148" y="162"/>
                    <a:pt x="209" y="145"/>
                  </a:cubicBezTo>
                  <a:cubicBezTo>
                    <a:pt x="209" y="145"/>
                    <a:pt x="209" y="145"/>
                    <a:pt x="209" y="145"/>
                  </a:cubicBezTo>
                  <a:cubicBezTo>
                    <a:pt x="210" y="145"/>
                    <a:pt x="211" y="145"/>
                    <a:pt x="212" y="144"/>
                  </a:cubicBezTo>
                  <a:cubicBezTo>
                    <a:pt x="303" y="119"/>
                    <a:pt x="394" y="94"/>
                    <a:pt x="486" y="71"/>
                  </a:cubicBezTo>
                  <a:cubicBezTo>
                    <a:pt x="492" y="69"/>
                    <a:pt x="490" y="58"/>
                    <a:pt x="484" y="6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Freeform 33">
              <a:extLst>
                <a:ext uri="{FF2B5EF4-FFF2-40B4-BE49-F238E27FC236}">
                  <a16:creationId xmlns:a16="http://schemas.microsoft.com/office/drawing/2014/main" xmlns="" id="{8B5B8EBC-D785-493F-8E50-54C782C15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2882" y="5835466"/>
              <a:ext cx="130728" cy="412934"/>
            </a:xfrm>
            <a:custGeom>
              <a:avLst/>
              <a:gdLst>
                <a:gd name="T0" fmla="*/ 26 w 27"/>
                <a:gd name="T1" fmla="*/ 77 h 84"/>
                <a:gd name="T2" fmla="*/ 16 w 27"/>
                <a:gd name="T3" fmla="*/ 40 h 84"/>
                <a:gd name="T4" fmla="*/ 6 w 27"/>
                <a:gd name="T5" fmla="*/ 3 h 84"/>
                <a:gd name="T6" fmla="*/ 0 w 27"/>
                <a:gd name="T7" fmla="*/ 6 h 84"/>
                <a:gd name="T8" fmla="*/ 7 w 27"/>
                <a:gd name="T9" fmla="*/ 46 h 84"/>
                <a:gd name="T10" fmla="*/ 19 w 27"/>
                <a:gd name="T11" fmla="*/ 81 h 84"/>
                <a:gd name="T12" fmla="*/ 26 w 27"/>
                <a:gd name="T13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84">
                  <a:moveTo>
                    <a:pt x="26" y="77"/>
                  </a:moveTo>
                  <a:cubicBezTo>
                    <a:pt x="24" y="64"/>
                    <a:pt x="19" y="52"/>
                    <a:pt x="16" y="40"/>
                  </a:cubicBezTo>
                  <a:cubicBezTo>
                    <a:pt x="13" y="28"/>
                    <a:pt x="10" y="15"/>
                    <a:pt x="6" y="3"/>
                  </a:cubicBezTo>
                  <a:cubicBezTo>
                    <a:pt x="5" y="0"/>
                    <a:pt x="0" y="2"/>
                    <a:pt x="0" y="6"/>
                  </a:cubicBezTo>
                  <a:cubicBezTo>
                    <a:pt x="2" y="19"/>
                    <a:pt x="4" y="33"/>
                    <a:pt x="7" y="46"/>
                  </a:cubicBezTo>
                  <a:cubicBezTo>
                    <a:pt x="9" y="57"/>
                    <a:pt x="11" y="72"/>
                    <a:pt x="19" y="81"/>
                  </a:cubicBezTo>
                  <a:cubicBezTo>
                    <a:pt x="22" y="84"/>
                    <a:pt x="27" y="81"/>
                    <a:pt x="26" y="77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xmlns="" id="{A326568A-8D55-4432-970E-5BACA44E3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7936" y="6036746"/>
              <a:ext cx="68477" cy="128653"/>
            </a:xfrm>
            <a:custGeom>
              <a:avLst/>
              <a:gdLst>
                <a:gd name="T0" fmla="*/ 13 w 14"/>
                <a:gd name="T1" fmla="*/ 25 h 26"/>
                <a:gd name="T2" fmla="*/ 7 w 14"/>
                <a:gd name="T3" fmla="*/ 15 h 26"/>
                <a:gd name="T4" fmla="*/ 2 w 14"/>
                <a:gd name="T5" fmla="*/ 1 h 26"/>
                <a:gd name="T6" fmla="*/ 0 w 14"/>
                <a:gd name="T7" fmla="*/ 2 h 26"/>
                <a:gd name="T8" fmla="*/ 4 w 14"/>
                <a:gd name="T9" fmla="*/ 15 h 26"/>
                <a:gd name="T10" fmla="*/ 12 w 14"/>
                <a:gd name="T11" fmla="*/ 26 h 26"/>
                <a:gd name="T12" fmla="*/ 13 w 14"/>
                <a:gd name="T13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6">
                  <a:moveTo>
                    <a:pt x="13" y="25"/>
                  </a:moveTo>
                  <a:cubicBezTo>
                    <a:pt x="12" y="21"/>
                    <a:pt x="9" y="18"/>
                    <a:pt x="7" y="15"/>
                  </a:cubicBezTo>
                  <a:cubicBezTo>
                    <a:pt x="4" y="11"/>
                    <a:pt x="3" y="6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6"/>
                    <a:pt x="2" y="11"/>
                    <a:pt x="4" y="15"/>
                  </a:cubicBezTo>
                  <a:cubicBezTo>
                    <a:pt x="6" y="18"/>
                    <a:pt x="8" y="24"/>
                    <a:pt x="12" y="26"/>
                  </a:cubicBezTo>
                  <a:cubicBezTo>
                    <a:pt x="13" y="26"/>
                    <a:pt x="14" y="25"/>
                    <a:pt x="13" y="2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345F662-DDBE-404B-A413-D6FABEEDEDEF}"/>
              </a:ext>
            </a:extLst>
          </p:cNvPr>
          <p:cNvGrpSpPr/>
          <p:nvPr/>
        </p:nvGrpSpPr>
        <p:grpSpPr>
          <a:xfrm>
            <a:off x="297450" y="200716"/>
            <a:ext cx="1126975" cy="1263701"/>
            <a:chOff x="199774" y="515057"/>
            <a:chExt cx="2326121" cy="2608329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xmlns="" id="{9387E192-DC10-4B79-B373-5D0C4BC4B1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558" y="784813"/>
              <a:ext cx="1460830" cy="1817737"/>
            </a:xfrm>
            <a:custGeom>
              <a:avLst/>
              <a:gdLst>
                <a:gd name="T0" fmla="*/ 270 w 298"/>
                <a:gd name="T1" fmla="*/ 186 h 370"/>
                <a:gd name="T2" fmla="*/ 267 w 298"/>
                <a:gd name="T3" fmla="*/ 185 h 370"/>
                <a:gd name="T4" fmla="*/ 247 w 298"/>
                <a:gd name="T5" fmla="*/ 190 h 370"/>
                <a:gd name="T6" fmla="*/ 221 w 298"/>
                <a:gd name="T7" fmla="*/ 203 h 370"/>
                <a:gd name="T8" fmla="*/ 164 w 298"/>
                <a:gd name="T9" fmla="*/ 239 h 370"/>
                <a:gd name="T10" fmla="*/ 180 w 298"/>
                <a:gd name="T11" fmla="*/ 187 h 370"/>
                <a:gd name="T12" fmla="*/ 158 w 298"/>
                <a:gd name="T13" fmla="*/ 194 h 370"/>
                <a:gd name="T14" fmla="*/ 156 w 298"/>
                <a:gd name="T15" fmla="*/ 195 h 370"/>
                <a:gd name="T16" fmla="*/ 138 w 298"/>
                <a:gd name="T17" fmla="*/ 210 h 370"/>
                <a:gd name="T18" fmla="*/ 157 w 298"/>
                <a:gd name="T19" fmla="*/ 193 h 370"/>
                <a:gd name="T20" fmla="*/ 128 w 298"/>
                <a:gd name="T21" fmla="*/ 193 h 370"/>
                <a:gd name="T22" fmla="*/ 129 w 298"/>
                <a:gd name="T23" fmla="*/ 191 h 370"/>
                <a:gd name="T24" fmla="*/ 148 w 298"/>
                <a:gd name="T25" fmla="*/ 164 h 370"/>
                <a:gd name="T26" fmla="*/ 125 w 298"/>
                <a:gd name="T27" fmla="*/ 159 h 370"/>
                <a:gd name="T28" fmla="*/ 167 w 298"/>
                <a:gd name="T29" fmla="*/ 98 h 370"/>
                <a:gd name="T30" fmla="*/ 185 w 298"/>
                <a:gd name="T31" fmla="*/ 71 h 370"/>
                <a:gd name="T32" fmla="*/ 183 w 298"/>
                <a:gd name="T33" fmla="*/ 55 h 370"/>
                <a:gd name="T34" fmla="*/ 184 w 298"/>
                <a:gd name="T35" fmla="*/ 34 h 370"/>
                <a:gd name="T36" fmla="*/ 173 w 298"/>
                <a:gd name="T37" fmla="*/ 20 h 370"/>
                <a:gd name="T38" fmla="*/ 172 w 298"/>
                <a:gd name="T39" fmla="*/ 19 h 370"/>
                <a:gd name="T40" fmla="*/ 155 w 298"/>
                <a:gd name="T41" fmla="*/ 11 h 370"/>
                <a:gd name="T42" fmla="*/ 120 w 298"/>
                <a:gd name="T43" fmla="*/ 21 h 370"/>
                <a:gd name="T44" fmla="*/ 51 w 298"/>
                <a:gd name="T45" fmla="*/ 79 h 370"/>
                <a:gd name="T46" fmla="*/ 102 w 298"/>
                <a:gd name="T47" fmla="*/ 29 h 370"/>
                <a:gd name="T48" fmla="*/ 52 w 298"/>
                <a:gd name="T49" fmla="*/ 53 h 370"/>
                <a:gd name="T50" fmla="*/ 34 w 298"/>
                <a:gd name="T51" fmla="*/ 61 h 370"/>
                <a:gd name="T52" fmla="*/ 70 w 298"/>
                <a:gd name="T53" fmla="*/ 18 h 370"/>
                <a:gd name="T54" fmla="*/ 65 w 298"/>
                <a:gd name="T55" fmla="*/ 9 h 370"/>
                <a:gd name="T56" fmla="*/ 18 w 298"/>
                <a:gd name="T57" fmla="*/ 49 h 370"/>
                <a:gd name="T58" fmla="*/ 13 w 298"/>
                <a:gd name="T59" fmla="*/ 42 h 370"/>
                <a:gd name="T60" fmla="*/ 6 w 298"/>
                <a:gd name="T61" fmla="*/ 60 h 370"/>
                <a:gd name="T62" fmla="*/ 5 w 298"/>
                <a:gd name="T63" fmla="*/ 76 h 370"/>
                <a:gd name="T64" fmla="*/ 32 w 298"/>
                <a:gd name="T65" fmla="*/ 81 h 370"/>
                <a:gd name="T66" fmla="*/ 37 w 298"/>
                <a:gd name="T67" fmla="*/ 100 h 370"/>
                <a:gd name="T68" fmla="*/ 66 w 298"/>
                <a:gd name="T69" fmla="*/ 103 h 370"/>
                <a:gd name="T70" fmla="*/ 80 w 298"/>
                <a:gd name="T71" fmla="*/ 109 h 370"/>
                <a:gd name="T72" fmla="*/ 89 w 298"/>
                <a:gd name="T73" fmla="*/ 110 h 370"/>
                <a:gd name="T74" fmla="*/ 72 w 298"/>
                <a:gd name="T75" fmla="*/ 144 h 370"/>
                <a:gd name="T76" fmla="*/ 75 w 298"/>
                <a:gd name="T77" fmla="*/ 163 h 370"/>
                <a:gd name="T78" fmla="*/ 68 w 298"/>
                <a:gd name="T79" fmla="*/ 204 h 370"/>
                <a:gd name="T80" fmla="*/ 27 w 298"/>
                <a:gd name="T81" fmla="*/ 264 h 370"/>
                <a:gd name="T82" fmla="*/ 69 w 298"/>
                <a:gd name="T83" fmla="*/ 259 h 370"/>
                <a:gd name="T84" fmla="*/ 73 w 298"/>
                <a:gd name="T85" fmla="*/ 266 h 370"/>
                <a:gd name="T86" fmla="*/ 100 w 298"/>
                <a:gd name="T87" fmla="*/ 273 h 370"/>
                <a:gd name="T88" fmla="*/ 118 w 298"/>
                <a:gd name="T89" fmla="*/ 273 h 370"/>
                <a:gd name="T90" fmla="*/ 131 w 298"/>
                <a:gd name="T91" fmla="*/ 288 h 370"/>
                <a:gd name="T92" fmla="*/ 132 w 298"/>
                <a:gd name="T93" fmla="*/ 293 h 370"/>
                <a:gd name="T94" fmla="*/ 132 w 298"/>
                <a:gd name="T95" fmla="*/ 317 h 370"/>
                <a:gd name="T96" fmla="*/ 147 w 298"/>
                <a:gd name="T97" fmla="*/ 328 h 370"/>
                <a:gd name="T98" fmla="*/ 144 w 298"/>
                <a:gd name="T99" fmla="*/ 331 h 370"/>
                <a:gd name="T100" fmla="*/ 248 w 298"/>
                <a:gd name="T101" fmla="*/ 303 h 370"/>
                <a:gd name="T102" fmla="*/ 274 w 298"/>
                <a:gd name="T103" fmla="*/ 272 h 370"/>
                <a:gd name="T104" fmla="*/ 293 w 298"/>
                <a:gd name="T105" fmla="*/ 218 h 370"/>
                <a:gd name="T106" fmla="*/ 294 w 298"/>
                <a:gd name="T107" fmla="*/ 216 h 370"/>
                <a:gd name="T108" fmla="*/ 293 w 298"/>
                <a:gd name="T109" fmla="*/ 208 h 370"/>
                <a:gd name="T110" fmla="*/ 276 w 298"/>
                <a:gd name="T111" fmla="*/ 180 h 370"/>
                <a:gd name="T112" fmla="*/ 119 w 298"/>
                <a:gd name="T113" fmla="*/ 68 h 370"/>
                <a:gd name="T114" fmla="*/ 108 w 298"/>
                <a:gd name="T115" fmla="*/ 77 h 370"/>
                <a:gd name="T116" fmla="*/ 108 w 298"/>
                <a:gd name="T117" fmla="*/ 244 h 370"/>
                <a:gd name="T118" fmla="*/ 115 w 298"/>
                <a:gd name="T119" fmla="*/ 23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8" h="370">
                  <a:moveTo>
                    <a:pt x="276" y="180"/>
                  </a:moveTo>
                  <a:cubicBezTo>
                    <a:pt x="273" y="181"/>
                    <a:pt x="271" y="183"/>
                    <a:pt x="270" y="186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9" y="186"/>
                    <a:pt x="268" y="186"/>
                    <a:pt x="267" y="185"/>
                  </a:cubicBezTo>
                  <a:cubicBezTo>
                    <a:pt x="263" y="181"/>
                    <a:pt x="256" y="179"/>
                    <a:pt x="252" y="184"/>
                  </a:cubicBezTo>
                  <a:cubicBezTo>
                    <a:pt x="250" y="186"/>
                    <a:pt x="248" y="188"/>
                    <a:pt x="247" y="190"/>
                  </a:cubicBezTo>
                  <a:cubicBezTo>
                    <a:pt x="244" y="189"/>
                    <a:pt x="241" y="189"/>
                    <a:pt x="238" y="191"/>
                  </a:cubicBezTo>
                  <a:cubicBezTo>
                    <a:pt x="232" y="195"/>
                    <a:pt x="227" y="199"/>
                    <a:pt x="221" y="203"/>
                  </a:cubicBezTo>
                  <a:cubicBezTo>
                    <a:pt x="220" y="197"/>
                    <a:pt x="210" y="192"/>
                    <a:pt x="204" y="198"/>
                  </a:cubicBezTo>
                  <a:cubicBezTo>
                    <a:pt x="190" y="211"/>
                    <a:pt x="177" y="225"/>
                    <a:pt x="164" y="239"/>
                  </a:cubicBezTo>
                  <a:cubicBezTo>
                    <a:pt x="175" y="226"/>
                    <a:pt x="186" y="213"/>
                    <a:pt x="196" y="199"/>
                  </a:cubicBezTo>
                  <a:cubicBezTo>
                    <a:pt x="202" y="190"/>
                    <a:pt x="188" y="179"/>
                    <a:pt x="180" y="187"/>
                  </a:cubicBezTo>
                  <a:cubicBezTo>
                    <a:pt x="177" y="190"/>
                    <a:pt x="174" y="194"/>
                    <a:pt x="171" y="197"/>
                  </a:cubicBezTo>
                  <a:cubicBezTo>
                    <a:pt x="168" y="193"/>
                    <a:pt x="163" y="190"/>
                    <a:pt x="158" y="194"/>
                  </a:cubicBezTo>
                  <a:cubicBezTo>
                    <a:pt x="157" y="194"/>
                    <a:pt x="157" y="195"/>
                    <a:pt x="156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50" y="200"/>
                    <a:pt x="144" y="205"/>
                    <a:pt x="138" y="210"/>
                  </a:cubicBezTo>
                  <a:cubicBezTo>
                    <a:pt x="139" y="210"/>
                    <a:pt x="140" y="209"/>
                    <a:pt x="140" y="208"/>
                  </a:cubicBezTo>
                  <a:cubicBezTo>
                    <a:pt x="146" y="203"/>
                    <a:pt x="152" y="198"/>
                    <a:pt x="157" y="193"/>
                  </a:cubicBezTo>
                  <a:cubicBezTo>
                    <a:pt x="166" y="184"/>
                    <a:pt x="152" y="171"/>
                    <a:pt x="143" y="179"/>
                  </a:cubicBezTo>
                  <a:cubicBezTo>
                    <a:pt x="138" y="183"/>
                    <a:pt x="133" y="188"/>
                    <a:pt x="128" y="193"/>
                  </a:cubicBezTo>
                  <a:cubicBezTo>
                    <a:pt x="128" y="193"/>
                    <a:pt x="128" y="193"/>
                    <a:pt x="128" y="193"/>
                  </a:cubicBezTo>
                  <a:cubicBezTo>
                    <a:pt x="128" y="193"/>
                    <a:pt x="128" y="192"/>
                    <a:pt x="129" y="191"/>
                  </a:cubicBezTo>
                  <a:cubicBezTo>
                    <a:pt x="131" y="188"/>
                    <a:pt x="131" y="185"/>
                    <a:pt x="129" y="182"/>
                  </a:cubicBezTo>
                  <a:cubicBezTo>
                    <a:pt x="136" y="176"/>
                    <a:pt x="142" y="170"/>
                    <a:pt x="148" y="164"/>
                  </a:cubicBezTo>
                  <a:cubicBezTo>
                    <a:pt x="158" y="155"/>
                    <a:pt x="144" y="142"/>
                    <a:pt x="135" y="150"/>
                  </a:cubicBezTo>
                  <a:cubicBezTo>
                    <a:pt x="131" y="153"/>
                    <a:pt x="128" y="156"/>
                    <a:pt x="125" y="159"/>
                  </a:cubicBezTo>
                  <a:cubicBezTo>
                    <a:pt x="139" y="143"/>
                    <a:pt x="155" y="128"/>
                    <a:pt x="170" y="113"/>
                  </a:cubicBezTo>
                  <a:cubicBezTo>
                    <a:pt x="175" y="107"/>
                    <a:pt x="172" y="100"/>
                    <a:pt x="167" y="98"/>
                  </a:cubicBezTo>
                  <a:cubicBezTo>
                    <a:pt x="172" y="92"/>
                    <a:pt x="178" y="87"/>
                    <a:pt x="183" y="81"/>
                  </a:cubicBezTo>
                  <a:cubicBezTo>
                    <a:pt x="186" y="78"/>
                    <a:pt x="186" y="74"/>
                    <a:pt x="185" y="71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90" y="65"/>
                    <a:pt x="187" y="58"/>
                    <a:pt x="183" y="55"/>
                  </a:cubicBezTo>
                  <a:cubicBezTo>
                    <a:pt x="185" y="53"/>
                    <a:pt x="187" y="50"/>
                    <a:pt x="189" y="47"/>
                  </a:cubicBezTo>
                  <a:cubicBezTo>
                    <a:pt x="194" y="41"/>
                    <a:pt x="189" y="35"/>
                    <a:pt x="184" y="34"/>
                  </a:cubicBezTo>
                  <a:cubicBezTo>
                    <a:pt x="184" y="34"/>
                    <a:pt x="185" y="33"/>
                    <a:pt x="185" y="33"/>
                  </a:cubicBezTo>
                  <a:cubicBezTo>
                    <a:pt x="193" y="24"/>
                    <a:pt x="181" y="13"/>
                    <a:pt x="173" y="20"/>
                  </a:cubicBezTo>
                  <a:cubicBezTo>
                    <a:pt x="167" y="26"/>
                    <a:pt x="160" y="31"/>
                    <a:pt x="154" y="37"/>
                  </a:cubicBezTo>
                  <a:cubicBezTo>
                    <a:pt x="160" y="31"/>
                    <a:pt x="166" y="25"/>
                    <a:pt x="172" y="19"/>
                  </a:cubicBezTo>
                  <a:cubicBezTo>
                    <a:pt x="179" y="11"/>
                    <a:pt x="168" y="0"/>
                    <a:pt x="160" y="7"/>
                  </a:cubicBezTo>
                  <a:cubicBezTo>
                    <a:pt x="158" y="8"/>
                    <a:pt x="157" y="9"/>
                    <a:pt x="155" y="11"/>
                  </a:cubicBezTo>
                  <a:cubicBezTo>
                    <a:pt x="155" y="5"/>
                    <a:pt x="149" y="0"/>
                    <a:pt x="143" y="3"/>
                  </a:cubicBezTo>
                  <a:cubicBezTo>
                    <a:pt x="135" y="8"/>
                    <a:pt x="127" y="14"/>
                    <a:pt x="120" y="21"/>
                  </a:cubicBezTo>
                  <a:cubicBezTo>
                    <a:pt x="101" y="35"/>
                    <a:pt x="82" y="50"/>
                    <a:pt x="69" y="68"/>
                  </a:cubicBezTo>
                  <a:cubicBezTo>
                    <a:pt x="63" y="72"/>
                    <a:pt x="57" y="76"/>
                    <a:pt x="51" y="79"/>
                  </a:cubicBezTo>
                  <a:cubicBezTo>
                    <a:pt x="54" y="73"/>
                    <a:pt x="59" y="68"/>
                    <a:pt x="63" y="63"/>
                  </a:cubicBezTo>
                  <a:cubicBezTo>
                    <a:pt x="77" y="53"/>
                    <a:pt x="89" y="40"/>
                    <a:pt x="102" y="29"/>
                  </a:cubicBezTo>
                  <a:cubicBezTo>
                    <a:pt x="109" y="22"/>
                    <a:pt x="98" y="13"/>
                    <a:pt x="91" y="18"/>
                  </a:cubicBezTo>
                  <a:cubicBezTo>
                    <a:pt x="77" y="29"/>
                    <a:pt x="63" y="41"/>
                    <a:pt x="52" y="53"/>
                  </a:cubicBezTo>
                  <a:cubicBezTo>
                    <a:pt x="45" y="59"/>
                    <a:pt x="37" y="64"/>
                    <a:pt x="29" y="67"/>
                  </a:cubicBezTo>
                  <a:cubicBezTo>
                    <a:pt x="31" y="65"/>
                    <a:pt x="32" y="63"/>
                    <a:pt x="34" y="61"/>
                  </a:cubicBezTo>
                  <a:cubicBezTo>
                    <a:pt x="50" y="53"/>
                    <a:pt x="62" y="42"/>
                    <a:pt x="73" y="27"/>
                  </a:cubicBezTo>
                  <a:cubicBezTo>
                    <a:pt x="75" y="24"/>
                    <a:pt x="73" y="19"/>
                    <a:pt x="70" y="18"/>
                  </a:cubicBezTo>
                  <a:cubicBezTo>
                    <a:pt x="70" y="17"/>
                    <a:pt x="71" y="16"/>
                    <a:pt x="71" y="15"/>
                  </a:cubicBezTo>
                  <a:cubicBezTo>
                    <a:pt x="73" y="11"/>
                    <a:pt x="69" y="6"/>
                    <a:pt x="65" y="9"/>
                  </a:cubicBezTo>
                  <a:cubicBezTo>
                    <a:pt x="50" y="19"/>
                    <a:pt x="36" y="32"/>
                    <a:pt x="25" y="47"/>
                  </a:cubicBezTo>
                  <a:cubicBezTo>
                    <a:pt x="23" y="48"/>
                    <a:pt x="20" y="48"/>
                    <a:pt x="18" y="49"/>
                  </a:cubicBezTo>
                  <a:cubicBezTo>
                    <a:pt x="18" y="49"/>
                    <a:pt x="19" y="48"/>
                    <a:pt x="19" y="48"/>
                  </a:cubicBezTo>
                  <a:cubicBezTo>
                    <a:pt x="23" y="44"/>
                    <a:pt x="17" y="38"/>
                    <a:pt x="13" y="42"/>
                  </a:cubicBezTo>
                  <a:cubicBezTo>
                    <a:pt x="10" y="46"/>
                    <a:pt x="6" y="49"/>
                    <a:pt x="3" y="53"/>
                  </a:cubicBezTo>
                  <a:cubicBezTo>
                    <a:pt x="0" y="55"/>
                    <a:pt x="2" y="60"/>
                    <a:pt x="6" y="60"/>
                  </a:cubicBezTo>
                  <a:cubicBezTo>
                    <a:pt x="10" y="60"/>
                    <a:pt x="14" y="59"/>
                    <a:pt x="19" y="58"/>
                  </a:cubicBezTo>
                  <a:cubicBezTo>
                    <a:pt x="14" y="64"/>
                    <a:pt x="9" y="70"/>
                    <a:pt x="5" y="76"/>
                  </a:cubicBezTo>
                  <a:cubicBezTo>
                    <a:pt x="2" y="80"/>
                    <a:pt x="6" y="87"/>
                    <a:pt x="11" y="87"/>
                  </a:cubicBezTo>
                  <a:cubicBezTo>
                    <a:pt x="18" y="86"/>
                    <a:pt x="26" y="84"/>
                    <a:pt x="32" y="81"/>
                  </a:cubicBezTo>
                  <a:cubicBezTo>
                    <a:pt x="31" y="84"/>
                    <a:pt x="29" y="88"/>
                    <a:pt x="28" y="91"/>
                  </a:cubicBezTo>
                  <a:cubicBezTo>
                    <a:pt x="25" y="97"/>
                    <a:pt x="32" y="102"/>
                    <a:pt x="37" y="100"/>
                  </a:cubicBezTo>
                  <a:cubicBezTo>
                    <a:pt x="43" y="99"/>
                    <a:pt x="48" y="97"/>
                    <a:pt x="54" y="95"/>
                  </a:cubicBezTo>
                  <a:cubicBezTo>
                    <a:pt x="52" y="101"/>
                    <a:pt x="60" y="105"/>
                    <a:pt x="66" y="103"/>
                  </a:cubicBezTo>
                  <a:cubicBezTo>
                    <a:pt x="67" y="102"/>
                    <a:pt x="68" y="102"/>
                    <a:pt x="69" y="101"/>
                  </a:cubicBezTo>
                  <a:cubicBezTo>
                    <a:pt x="69" y="106"/>
                    <a:pt x="74" y="111"/>
                    <a:pt x="80" y="109"/>
                  </a:cubicBezTo>
                  <a:cubicBezTo>
                    <a:pt x="84" y="108"/>
                    <a:pt x="88" y="107"/>
                    <a:pt x="91" y="105"/>
                  </a:cubicBezTo>
                  <a:cubicBezTo>
                    <a:pt x="90" y="107"/>
                    <a:pt x="90" y="108"/>
                    <a:pt x="89" y="110"/>
                  </a:cubicBezTo>
                  <a:cubicBezTo>
                    <a:pt x="86" y="115"/>
                    <a:pt x="88" y="119"/>
                    <a:pt x="91" y="121"/>
                  </a:cubicBezTo>
                  <a:cubicBezTo>
                    <a:pt x="85" y="129"/>
                    <a:pt x="78" y="136"/>
                    <a:pt x="72" y="144"/>
                  </a:cubicBezTo>
                  <a:cubicBezTo>
                    <a:pt x="69" y="149"/>
                    <a:pt x="72" y="156"/>
                    <a:pt x="77" y="158"/>
                  </a:cubicBezTo>
                  <a:cubicBezTo>
                    <a:pt x="77" y="159"/>
                    <a:pt x="76" y="161"/>
                    <a:pt x="75" y="163"/>
                  </a:cubicBezTo>
                  <a:cubicBezTo>
                    <a:pt x="72" y="169"/>
                    <a:pt x="77" y="180"/>
                    <a:pt x="85" y="177"/>
                  </a:cubicBezTo>
                  <a:cubicBezTo>
                    <a:pt x="79" y="186"/>
                    <a:pt x="73" y="195"/>
                    <a:pt x="68" y="204"/>
                  </a:cubicBezTo>
                  <a:cubicBezTo>
                    <a:pt x="63" y="210"/>
                    <a:pt x="59" y="215"/>
                    <a:pt x="55" y="221"/>
                  </a:cubicBezTo>
                  <a:cubicBezTo>
                    <a:pt x="43" y="234"/>
                    <a:pt x="33" y="249"/>
                    <a:pt x="27" y="264"/>
                  </a:cubicBezTo>
                  <a:cubicBezTo>
                    <a:pt x="23" y="273"/>
                    <a:pt x="31" y="282"/>
                    <a:pt x="40" y="277"/>
                  </a:cubicBezTo>
                  <a:cubicBezTo>
                    <a:pt x="50" y="272"/>
                    <a:pt x="60" y="266"/>
                    <a:pt x="69" y="259"/>
                  </a:cubicBezTo>
                  <a:cubicBezTo>
                    <a:pt x="71" y="258"/>
                    <a:pt x="74" y="258"/>
                    <a:pt x="76" y="257"/>
                  </a:cubicBezTo>
                  <a:cubicBezTo>
                    <a:pt x="75" y="260"/>
                    <a:pt x="74" y="263"/>
                    <a:pt x="73" y="266"/>
                  </a:cubicBezTo>
                  <a:cubicBezTo>
                    <a:pt x="72" y="273"/>
                    <a:pt x="78" y="281"/>
                    <a:pt x="86" y="279"/>
                  </a:cubicBezTo>
                  <a:cubicBezTo>
                    <a:pt x="90" y="277"/>
                    <a:pt x="95" y="275"/>
                    <a:pt x="100" y="273"/>
                  </a:cubicBezTo>
                  <a:cubicBezTo>
                    <a:pt x="102" y="276"/>
                    <a:pt x="105" y="277"/>
                    <a:pt x="110" y="276"/>
                  </a:cubicBezTo>
                  <a:cubicBezTo>
                    <a:pt x="112" y="275"/>
                    <a:pt x="115" y="274"/>
                    <a:pt x="118" y="273"/>
                  </a:cubicBezTo>
                  <a:cubicBezTo>
                    <a:pt x="117" y="274"/>
                    <a:pt x="117" y="276"/>
                    <a:pt x="116" y="277"/>
                  </a:cubicBezTo>
                  <a:cubicBezTo>
                    <a:pt x="112" y="286"/>
                    <a:pt x="124" y="292"/>
                    <a:pt x="131" y="288"/>
                  </a:cubicBezTo>
                  <a:cubicBezTo>
                    <a:pt x="132" y="288"/>
                    <a:pt x="133" y="287"/>
                    <a:pt x="135" y="286"/>
                  </a:cubicBezTo>
                  <a:cubicBezTo>
                    <a:pt x="134" y="289"/>
                    <a:pt x="133" y="291"/>
                    <a:pt x="132" y="293"/>
                  </a:cubicBezTo>
                  <a:cubicBezTo>
                    <a:pt x="130" y="297"/>
                    <a:pt x="132" y="301"/>
                    <a:pt x="135" y="304"/>
                  </a:cubicBezTo>
                  <a:cubicBezTo>
                    <a:pt x="134" y="308"/>
                    <a:pt x="133" y="312"/>
                    <a:pt x="132" y="317"/>
                  </a:cubicBezTo>
                  <a:cubicBezTo>
                    <a:pt x="130" y="325"/>
                    <a:pt x="139" y="334"/>
                    <a:pt x="147" y="329"/>
                  </a:cubicBezTo>
                  <a:cubicBezTo>
                    <a:pt x="147" y="328"/>
                    <a:pt x="147" y="328"/>
                    <a:pt x="147" y="328"/>
                  </a:cubicBezTo>
                  <a:cubicBezTo>
                    <a:pt x="148" y="329"/>
                    <a:pt x="148" y="329"/>
                    <a:pt x="148" y="329"/>
                  </a:cubicBezTo>
                  <a:cubicBezTo>
                    <a:pt x="146" y="329"/>
                    <a:pt x="145" y="330"/>
                    <a:pt x="144" y="331"/>
                  </a:cubicBezTo>
                  <a:cubicBezTo>
                    <a:pt x="135" y="337"/>
                    <a:pt x="137" y="348"/>
                    <a:pt x="147" y="352"/>
                  </a:cubicBezTo>
                  <a:cubicBezTo>
                    <a:pt x="190" y="370"/>
                    <a:pt x="224" y="340"/>
                    <a:pt x="248" y="303"/>
                  </a:cubicBezTo>
                  <a:cubicBezTo>
                    <a:pt x="256" y="295"/>
                    <a:pt x="263" y="286"/>
                    <a:pt x="269" y="276"/>
                  </a:cubicBezTo>
                  <a:cubicBezTo>
                    <a:pt x="271" y="276"/>
                    <a:pt x="272" y="274"/>
                    <a:pt x="274" y="272"/>
                  </a:cubicBezTo>
                  <a:cubicBezTo>
                    <a:pt x="285" y="257"/>
                    <a:pt x="290" y="239"/>
                    <a:pt x="293" y="221"/>
                  </a:cubicBezTo>
                  <a:cubicBezTo>
                    <a:pt x="293" y="220"/>
                    <a:pt x="293" y="219"/>
                    <a:pt x="293" y="218"/>
                  </a:cubicBezTo>
                  <a:cubicBezTo>
                    <a:pt x="294" y="217"/>
                    <a:pt x="294" y="217"/>
                    <a:pt x="294" y="216"/>
                  </a:cubicBezTo>
                  <a:cubicBezTo>
                    <a:pt x="294" y="216"/>
                    <a:pt x="294" y="216"/>
                    <a:pt x="294" y="216"/>
                  </a:cubicBezTo>
                  <a:cubicBezTo>
                    <a:pt x="294" y="215"/>
                    <a:pt x="294" y="214"/>
                    <a:pt x="294" y="213"/>
                  </a:cubicBezTo>
                  <a:cubicBezTo>
                    <a:pt x="294" y="211"/>
                    <a:pt x="294" y="209"/>
                    <a:pt x="293" y="208"/>
                  </a:cubicBezTo>
                  <a:cubicBezTo>
                    <a:pt x="295" y="201"/>
                    <a:pt x="296" y="195"/>
                    <a:pt x="296" y="189"/>
                  </a:cubicBezTo>
                  <a:cubicBezTo>
                    <a:pt x="298" y="177"/>
                    <a:pt x="281" y="171"/>
                    <a:pt x="276" y="180"/>
                  </a:cubicBezTo>
                  <a:close/>
                  <a:moveTo>
                    <a:pt x="108" y="77"/>
                  </a:moveTo>
                  <a:cubicBezTo>
                    <a:pt x="112" y="74"/>
                    <a:pt x="116" y="71"/>
                    <a:pt x="119" y="68"/>
                  </a:cubicBezTo>
                  <a:cubicBezTo>
                    <a:pt x="118" y="69"/>
                    <a:pt x="117" y="71"/>
                    <a:pt x="116" y="72"/>
                  </a:cubicBezTo>
                  <a:cubicBezTo>
                    <a:pt x="113" y="73"/>
                    <a:pt x="111" y="75"/>
                    <a:pt x="108" y="77"/>
                  </a:cubicBezTo>
                  <a:close/>
                  <a:moveTo>
                    <a:pt x="127" y="221"/>
                  </a:moveTo>
                  <a:cubicBezTo>
                    <a:pt x="120" y="228"/>
                    <a:pt x="114" y="236"/>
                    <a:pt x="108" y="244"/>
                  </a:cubicBezTo>
                  <a:cubicBezTo>
                    <a:pt x="106" y="246"/>
                    <a:pt x="104" y="247"/>
                    <a:pt x="102" y="249"/>
                  </a:cubicBezTo>
                  <a:cubicBezTo>
                    <a:pt x="106" y="243"/>
                    <a:pt x="110" y="238"/>
                    <a:pt x="115" y="233"/>
                  </a:cubicBezTo>
                  <a:cubicBezTo>
                    <a:pt x="119" y="229"/>
                    <a:pt x="123" y="225"/>
                    <a:pt x="127" y="221"/>
                  </a:cubicBezTo>
                  <a:close/>
                </a:path>
              </a:pathLst>
            </a:custGeom>
            <a:solidFill>
              <a:srgbClr val="4A72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xmlns="" id="{5D000615-9D45-49F8-9D51-329F7BBBE3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5379" y="1216422"/>
              <a:ext cx="966970" cy="1288602"/>
            </a:xfrm>
            <a:custGeom>
              <a:avLst/>
              <a:gdLst>
                <a:gd name="T0" fmla="*/ 167 w 197"/>
                <a:gd name="T1" fmla="*/ 224 h 262"/>
                <a:gd name="T2" fmla="*/ 163 w 197"/>
                <a:gd name="T3" fmla="*/ 213 h 262"/>
                <a:gd name="T4" fmla="*/ 134 w 197"/>
                <a:gd name="T5" fmla="*/ 201 h 262"/>
                <a:gd name="T6" fmla="*/ 118 w 197"/>
                <a:gd name="T7" fmla="*/ 193 h 262"/>
                <a:gd name="T8" fmla="*/ 106 w 197"/>
                <a:gd name="T9" fmla="*/ 194 h 262"/>
                <a:gd name="T10" fmla="*/ 91 w 197"/>
                <a:gd name="T11" fmla="*/ 195 h 262"/>
                <a:gd name="T12" fmla="*/ 61 w 197"/>
                <a:gd name="T13" fmla="*/ 204 h 262"/>
                <a:gd name="T14" fmla="*/ 46 w 197"/>
                <a:gd name="T15" fmla="*/ 185 h 262"/>
                <a:gd name="T16" fmla="*/ 69 w 197"/>
                <a:gd name="T17" fmla="*/ 152 h 262"/>
                <a:gd name="T18" fmla="*/ 115 w 197"/>
                <a:gd name="T19" fmla="*/ 82 h 262"/>
                <a:gd name="T20" fmla="*/ 110 w 197"/>
                <a:gd name="T21" fmla="*/ 63 h 262"/>
                <a:gd name="T22" fmla="*/ 117 w 197"/>
                <a:gd name="T23" fmla="*/ 31 h 262"/>
                <a:gd name="T24" fmla="*/ 101 w 197"/>
                <a:gd name="T25" fmla="*/ 18 h 262"/>
                <a:gd name="T26" fmla="*/ 84 w 197"/>
                <a:gd name="T27" fmla="*/ 12 h 262"/>
                <a:gd name="T28" fmla="*/ 63 w 197"/>
                <a:gd name="T29" fmla="*/ 14 h 262"/>
                <a:gd name="T30" fmla="*/ 52 w 197"/>
                <a:gd name="T31" fmla="*/ 12 h 262"/>
                <a:gd name="T32" fmla="*/ 45 w 197"/>
                <a:gd name="T33" fmla="*/ 2 h 262"/>
                <a:gd name="T34" fmla="*/ 40 w 197"/>
                <a:gd name="T35" fmla="*/ 4 h 262"/>
                <a:gd name="T36" fmla="*/ 9 w 197"/>
                <a:gd name="T37" fmla="*/ 51 h 262"/>
                <a:gd name="T38" fmla="*/ 17 w 197"/>
                <a:gd name="T39" fmla="*/ 64 h 262"/>
                <a:gd name="T40" fmla="*/ 6 w 197"/>
                <a:gd name="T41" fmla="*/ 100 h 262"/>
                <a:gd name="T42" fmla="*/ 11 w 197"/>
                <a:gd name="T43" fmla="*/ 121 h 262"/>
                <a:gd name="T44" fmla="*/ 22 w 197"/>
                <a:gd name="T45" fmla="*/ 137 h 262"/>
                <a:gd name="T46" fmla="*/ 28 w 197"/>
                <a:gd name="T47" fmla="*/ 154 h 262"/>
                <a:gd name="T48" fmla="*/ 28 w 197"/>
                <a:gd name="T49" fmla="*/ 174 h 262"/>
                <a:gd name="T50" fmla="*/ 37 w 197"/>
                <a:gd name="T51" fmla="*/ 205 h 262"/>
                <a:gd name="T52" fmla="*/ 69 w 197"/>
                <a:gd name="T53" fmla="*/ 225 h 262"/>
                <a:gd name="T54" fmla="*/ 86 w 197"/>
                <a:gd name="T55" fmla="*/ 235 h 262"/>
                <a:gd name="T56" fmla="*/ 101 w 197"/>
                <a:gd name="T57" fmla="*/ 238 h 262"/>
                <a:gd name="T58" fmla="*/ 128 w 197"/>
                <a:gd name="T59" fmla="*/ 251 h 262"/>
                <a:gd name="T60" fmla="*/ 143 w 197"/>
                <a:gd name="T61" fmla="*/ 256 h 262"/>
                <a:gd name="T62" fmla="*/ 161 w 197"/>
                <a:gd name="T63" fmla="*/ 258 h 262"/>
                <a:gd name="T64" fmla="*/ 180 w 197"/>
                <a:gd name="T65" fmla="*/ 250 h 262"/>
                <a:gd name="T66" fmla="*/ 172 w 197"/>
                <a:gd name="T67" fmla="*/ 226 h 262"/>
                <a:gd name="T68" fmla="*/ 51 w 197"/>
                <a:gd name="T69" fmla="*/ 99 h 262"/>
                <a:gd name="T70" fmla="*/ 38 w 197"/>
                <a:gd name="T71" fmla="*/ 109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7" h="262">
                  <a:moveTo>
                    <a:pt x="172" y="226"/>
                  </a:moveTo>
                  <a:cubicBezTo>
                    <a:pt x="170" y="225"/>
                    <a:pt x="168" y="224"/>
                    <a:pt x="167" y="224"/>
                  </a:cubicBezTo>
                  <a:cubicBezTo>
                    <a:pt x="166" y="224"/>
                    <a:pt x="165" y="224"/>
                    <a:pt x="165" y="224"/>
                  </a:cubicBezTo>
                  <a:cubicBezTo>
                    <a:pt x="164" y="220"/>
                    <a:pt x="164" y="216"/>
                    <a:pt x="163" y="213"/>
                  </a:cubicBezTo>
                  <a:cubicBezTo>
                    <a:pt x="163" y="207"/>
                    <a:pt x="155" y="203"/>
                    <a:pt x="149" y="205"/>
                  </a:cubicBezTo>
                  <a:cubicBezTo>
                    <a:pt x="147" y="200"/>
                    <a:pt x="140" y="199"/>
                    <a:pt x="134" y="201"/>
                  </a:cubicBezTo>
                  <a:cubicBezTo>
                    <a:pt x="134" y="200"/>
                    <a:pt x="134" y="200"/>
                    <a:pt x="134" y="199"/>
                  </a:cubicBezTo>
                  <a:cubicBezTo>
                    <a:pt x="133" y="193"/>
                    <a:pt x="124" y="190"/>
                    <a:pt x="118" y="193"/>
                  </a:cubicBezTo>
                  <a:cubicBezTo>
                    <a:pt x="115" y="191"/>
                    <a:pt x="111" y="191"/>
                    <a:pt x="108" y="193"/>
                  </a:cubicBezTo>
                  <a:cubicBezTo>
                    <a:pt x="107" y="193"/>
                    <a:pt x="107" y="194"/>
                    <a:pt x="106" y="194"/>
                  </a:cubicBezTo>
                  <a:cubicBezTo>
                    <a:pt x="102" y="191"/>
                    <a:pt x="97" y="191"/>
                    <a:pt x="92" y="195"/>
                  </a:cubicBezTo>
                  <a:cubicBezTo>
                    <a:pt x="91" y="195"/>
                    <a:pt x="91" y="195"/>
                    <a:pt x="91" y="195"/>
                  </a:cubicBezTo>
                  <a:cubicBezTo>
                    <a:pt x="88" y="190"/>
                    <a:pt x="81" y="187"/>
                    <a:pt x="76" y="190"/>
                  </a:cubicBezTo>
                  <a:cubicBezTo>
                    <a:pt x="69" y="194"/>
                    <a:pt x="64" y="198"/>
                    <a:pt x="61" y="204"/>
                  </a:cubicBezTo>
                  <a:cubicBezTo>
                    <a:pt x="59" y="206"/>
                    <a:pt x="57" y="206"/>
                    <a:pt x="61" y="200"/>
                  </a:cubicBezTo>
                  <a:cubicBezTo>
                    <a:pt x="68" y="190"/>
                    <a:pt x="55" y="181"/>
                    <a:pt x="46" y="185"/>
                  </a:cubicBezTo>
                  <a:cubicBezTo>
                    <a:pt x="47" y="185"/>
                    <a:pt x="48" y="181"/>
                    <a:pt x="49" y="177"/>
                  </a:cubicBezTo>
                  <a:cubicBezTo>
                    <a:pt x="58" y="170"/>
                    <a:pt x="64" y="163"/>
                    <a:pt x="69" y="152"/>
                  </a:cubicBezTo>
                  <a:cubicBezTo>
                    <a:pt x="82" y="138"/>
                    <a:pt x="93" y="120"/>
                    <a:pt x="99" y="102"/>
                  </a:cubicBezTo>
                  <a:cubicBezTo>
                    <a:pt x="104" y="95"/>
                    <a:pt x="110" y="88"/>
                    <a:pt x="115" y="82"/>
                  </a:cubicBezTo>
                  <a:cubicBezTo>
                    <a:pt x="121" y="74"/>
                    <a:pt x="116" y="65"/>
                    <a:pt x="108" y="64"/>
                  </a:cubicBezTo>
                  <a:cubicBezTo>
                    <a:pt x="109" y="64"/>
                    <a:pt x="109" y="63"/>
                    <a:pt x="110" y="63"/>
                  </a:cubicBezTo>
                  <a:cubicBezTo>
                    <a:pt x="115" y="56"/>
                    <a:pt x="110" y="47"/>
                    <a:pt x="104" y="45"/>
                  </a:cubicBezTo>
                  <a:cubicBezTo>
                    <a:pt x="109" y="40"/>
                    <a:pt x="113" y="36"/>
                    <a:pt x="117" y="31"/>
                  </a:cubicBezTo>
                  <a:cubicBezTo>
                    <a:pt x="125" y="23"/>
                    <a:pt x="115" y="9"/>
                    <a:pt x="105" y="15"/>
                  </a:cubicBezTo>
                  <a:cubicBezTo>
                    <a:pt x="104" y="16"/>
                    <a:pt x="103" y="17"/>
                    <a:pt x="101" y="18"/>
                  </a:cubicBezTo>
                  <a:cubicBezTo>
                    <a:pt x="101" y="11"/>
                    <a:pt x="93" y="6"/>
                    <a:pt x="87" y="10"/>
                  </a:cubicBezTo>
                  <a:cubicBezTo>
                    <a:pt x="86" y="11"/>
                    <a:pt x="85" y="11"/>
                    <a:pt x="84" y="12"/>
                  </a:cubicBezTo>
                  <a:cubicBezTo>
                    <a:pt x="82" y="8"/>
                    <a:pt x="76" y="6"/>
                    <a:pt x="71" y="8"/>
                  </a:cubicBezTo>
                  <a:cubicBezTo>
                    <a:pt x="69" y="10"/>
                    <a:pt x="66" y="12"/>
                    <a:pt x="63" y="14"/>
                  </a:cubicBezTo>
                  <a:cubicBezTo>
                    <a:pt x="61" y="11"/>
                    <a:pt x="58" y="10"/>
                    <a:pt x="55" y="11"/>
                  </a:cubicBezTo>
                  <a:cubicBezTo>
                    <a:pt x="54" y="11"/>
                    <a:pt x="53" y="11"/>
                    <a:pt x="52" y="12"/>
                  </a:cubicBezTo>
                  <a:cubicBezTo>
                    <a:pt x="52" y="11"/>
                    <a:pt x="52" y="10"/>
                    <a:pt x="52" y="9"/>
                  </a:cubicBezTo>
                  <a:cubicBezTo>
                    <a:pt x="53" y="4"/>
                    <a:pt x="49" y="0"/>
                    <a:pt x="45" y="2"/>
                  </a:cubicBezTo>
                  <a:cubicBezTo>
                    <a:pt x="43" y="1"/>
                    <a:pt x="42" y="2"/>
                    <a:pt x="41" y="3"/>
                  </a:cubicBezTo>
                  <a:cubicBezTo>
                    <a:pt x="41" y="3"/>
                    <a:pt x="40" y="4"/>
                    <a:pt x="40" y="4"/>
                  </a:cubicBezTo>
                  <a:cubicBezTo>
                    <a:pt x="28" y="11"/>
                    <a:pt x="14" y="25"/>
                    <a:pt x="14" y="39"/>
                  </a:cubicBezTo>
                  <a:cubicBezTo>
                    <a:pt x="12" y="43"/>
                    <a:pt x="10" y="47"/>
                    <a:pt x="9" y="51"/>
                  </a:cubicBezTo>
                  <a:cubicBezTo>
                    <a:pt x="7" y="56"/>
                    <a:pt x="13" y="60"/>
                    <a:pt x="17" y="58"/>
                  </a:cubicBezTo>
                  <a:cubicBezTo>
                    <a:pt x="17" y="60"/>
                    <a:pt x="17" y="62"/>
                    <a:pt x="17" y="64"/>
                  </a:cubicBezTo>
                  <a:cubicBezTo>
                    <a:pt x="12" y="73"/>
                    <a:pt x="8" y="83"/>
                    <a:pt x="5" y="93"/>
                  </a:cubicBezTo>
                  <a:cubicBezTo>
                    <a:pt x="5" y="95"/>
                    <a:pt x="5" y="98"/>
                    <a:pt x="6" y="100"/>
                  </a:cubicBezTo>
                  <a:cubicBezTo>
                    <a:pt x="5" y="103"/>
                    <a:pt x="3" y="106"/>
                    <a:pt x="2" y="109"/>
                  </a:cubicBezTo>
                  <a:cubicBezTo>
                    <a:pt x="0" y="116"/>
                    <a:pt x="5" y="121"/>
                    <a:pt x="11" y="121"/>
                  </a:cubicBezTo>
                  <a:cubicBezTo>
                    <a:pt x="11" y="122"/>
                    <a:pt x="10" y="124"/>
                    <a:pt x="10" y="125"/>
                  </a:cubicBezTo>
                  <a:cubicBezTo>
                    <a:pt x="8" y="133"/>
                    <a:pt x="15" y="139"/>
                    <a:pt x="22" y="137"/>
                  </a:cubicBezTo>
                  <a:cubicBezTo>
                    <a:pt x="22" y="138"/>
                    <a:pt x="22" y="138"/>
                    <a:pt x="21" y="138"/>
                  </a:cubicBezTo>
                  <a:cubicBezTo>
                    <a:pt x="18" y="144"/>
                    <a:pt x="22" y="152"/>
                    <a:pt x="28" y="154"/>
                  </a:cubicBezTo>
                  <a:cubicBezTo>
                    <a:pt x="26" y="156"/>
                    <a:pt x="25" y="158"/>
                    <a:pt x="24" y="160"/>
                  </a:cubicBezTo>
                  <a:cubicBezTo>
                    <a:pt x="20" y="166"/>
                    <a:pt x="23" y="171"/>
                    <a:pt x="28" y="174"/>
                  </a:cubicBezTo>
                  <a:cubicBezTo>
                    <a:pt x="27" y="177"/>
                    <a:pt x="27" y="180"/>
                    <a:pt x="26" y="183"/>
                  </a:cubicBezTo>
                  <a:cubicBezTo>
                    <a:pt x="25" y="193"/>
                    <a:pt x="29" y="201"/>
                    <a:pt x="37" y="205"/>
                  </a:cubicBezTo>
                  <a:cubicBezTo>
                    <a:pt x="36" y="217"/>
                    <a:pt x="46" y="225"/>
                    <a:pt x="58" y="225"/>
                  </a:cubicBezTo>
                  <a:cubicBezTo>
                    <a:pt x="62" y="227"/>
                    <a:pt x="65" y="227"/>
                    <a:pt x="69" y="225"/>
                  </a:cubicBezTo>
                  <a:cubicBezTo>
                    <a:pt x="71" y="227"/>
                    <a:pt x="74" y="228"/>
                    <a:pt x="77" y="228"/>
                  </a:cubicBezTo>
                  <a:cubicBezTo>
                    <a:pt x="78" y="232"/>
                    <a:pt x="82" y="234"/>
                    <a:pt x="86" y="235"/>
                  </a:cubicBezTo>
                  <a:cubicBezTo>
                    <a:pt x="89" y="235"/>
                    <a:pt x="92" y="235"/>
                    <a:pt x="94" y="235"/>
                  </a:cubicBezTo>
                  <a:cubicBezTo>
                    <a:pt x="96" y="236"/>
                    <a:pt x="98" y="237"/>
                    <a:pt x="101" y="238"/>
                  </a:cubicBezTo>
                  <a:cubicBezTo>
                    <a:pt x="103" y="241"/>
                    <a:pt x="106" y="244"/>
                    <a:pt x="110" y="247"/>
                  </a:cubicBezTo>
                  <a:cubicBezTo>
                    <a:pt x="117" y="251"/>
                    <a:pt x="123" y="252"/>
                    <a:pt x="128" y="251"/>
                  </a:cubicBezTo>
                  <a:cubicBezTo>
                    <a:pt x="129" y="251"/>
                    <a:pt x="129" y="251"/>
                    <a:pt x="129" y="251"/>
                  </a:cubicBezTo>
                  <a:cubicBezTo>
                    <a:pt x="133" y="254"/>
                    <a:pt x="138" y="256"/>
                    <a:pt x="143" y="256"/>
                  </a:cubicBezTo>
                  <a:cubicBezTo>
                    <a:pt x="144" y="257"/>
                    <a:pt x="145" y="257"/>
                    <a:pt x="145" y="258"/>
                  </a:cubicBezTo>
                  <a:cubicBezTo>
                    <a:pt x="150" y="262"/>
                    <a:pt x="156" y="262"/>
                    <a:pt x="161" y="258"/>
                  </a:cubicBezTo>
                  <a:cubicBezTo>
                    <a:pt x="164" y="255"/>
                    <a:pt x="166" y="251"/>
                    <a:pt x="169" y="248"/>
                  </a:cubicBezTo>
                  <a:cubicBezTo>
                    <a:pt x="172" y="250"/>
                    <a:pt x="176" y="251"/>
                    <a:pt x="180" y="250"/>
                  </a:cubicBezTo>
                  <a:cubicBezTo>
                    <a:pt x="190" y="247"/>
                    <a:pt x="190" y="240"/>
                    <a:pt x="193" y="232"/>
                  </a:cubicBezTo>
                  <a:cubicBezTo>
                    <a:pt x="197" y="219"/>
                    <a:pt x="177" y="213"/>
                    <a:pt x="172" y="226"/>
                  </a:cubicBezTo>
                  <a:close/>
                  <a:moveTo>
                    <a:pt x="40" y="107"/>
                  </a:moveTo>
                  <a:cubicBezTo>
                    <a:pt x="44" y="104"/>
                    <a:pt x="47" y="101"/>
                    <a:pt x="51" y="99"/>
                  </a:cubicBezTo>
                  <a:cubicBezTo>
                    <a:pt x="50" y="100"/>
                    <a:pt x="48" y="102"/>
                    <a:pt x="46" y="104"/>
                  </a:cubicBezTo>
                  <a:cubicBezTo>
                    <a:pt x="44" y="106"/>
                    <a:pt x="41" y="108"/>
                    <a:pt x="38" y="109"/>
                  </a:cubicBezTo>
                  <a:cubicBezTo>
                    <a:pt x="39" y="109"/>
                    <a:pt x="39" y="108"/>
                    <a:pt x="40" y="107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xmlns="" id="{1DDC2D7C-E06B-42C2-BBA8-783984577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548" y="979867"/>
              <a:ext cx="747015" cy="771916"/>
            </a:xfrm>
            <a:custGeom>
              <a:avLst/>
              <a:gdLst>
                <a:gd name="T0" fmla="*/ 145 w 152"/>
                <a:gd name="T1" fmla="*/ 109 h 157"/>
                <a:gd name="T2" fmla="*/ 134 w 152"/>
                <a:gd name="T3" fmla="*/ 102 h 157"/>
                <a:gd name="T4" fmla="*/ 123 w 152"/>
                <a:gd name="T5" fmla="*/ 93 h 157"/>
                <a:gd name="T6" fmla="*/ 133 w 152"/>
                <a:gd name="T7" fmla="*/ 79 h 157"/>
                <a:gd name="T8" fmla="*/ 124 w 152"/>
                <a:gd name="T9" fmla="*/ 67 h 157"/>
                <a:gd name="T10" fmla="*/ 126 w 152"/>
                <a:gd name="T11" fmla="*/ 63 h 157"/>
                <a:gd name="T12" fmla="*/ 112 w 152"/>
                <a:gd name="T13" fmla="*/ 51 h 157"/>
                <a:gd name="T14" fmla="*/ 98 w 152"/>
                <a:gd name="T15" fmla="*/ 42 h 157"/>
                <a:gd name="T16" fmla="*/ 91 w 152"/>
                <a:gd name="T17" fmla="*/ 31 h 157"/>
                <a:gd name="T18" fmla="*/ 89 w 152"/>
                <a:gd name="T19" fmla="*/ 19 h 157"/>
                <a:gd name="T20" fmla="*/ 87 w 152"/>
                <a:gd name="T21" fmla="*/ 15 h 157"/>
                <a:gd name="T22" fmla="*/ 87 w 152"/>
                <a:gd name="T23" fmla="*/ 13 h 157"/>
                <a:gd name="T24" fmla="*/ 87 w 152"/>
                <a:gd name="T25" fmla="*/ 13 h 157"/>
                <a:gd name="T26" fmla="*/ 78 w 152"/>
                <a:gd name="T27" fmla="*/ 1 h 157"/>
                <a:gd name="T28" fmla="*/ 40 w 152"/>
                <a:gd name="T29" fmla="*/ 39 h 157"/>
                <a:gd name="T30" fmla="*/ 40 w 152"/>
                <a:gd name="T31" fmla="*/ 55 h 157"/>
                <a:gd name="T32" fmla="*/ 49 w 152"/>
                <a:gd name="T33" fmla="*/ 62 h 157"/>
                <a:gd name="T34" fmla="*/ 55 w 152"/>
                <a:gd name="T35" fmla="*/ 66 h 157"/>
                <a:gd name="T36" fmla="*/ 51 w 152"/>
                <a:gd name="T37" fmla="*/ 72 h 157"/>
                <a:gd name="T38" fmla="*/ 45 w 152"/>
                <a:gd name="T39" fmla="*/ 77 h 157"/>
                <a:gd name="T40" fmla="*/ 41 w 152"/>
                <a:gd name="T41" fmla="*/ 77 h 157"/>
                <a:gd name="T42" fmla="*/ 0 w 152"/>
                <a:gd name="T43" fmla="*/ 125 h 157"/>
                <a:gd name="T44" fmla="*/ 9 w 152"/>
                <a:gd name="T45" fmla="*/ 136 h 157"/>
                <a:gd name="T46" fmla="*/ 29 w 152"/>
                <a:gd name="T47" fmla="*/ 130 h 157"/>
                <a:gd name="T48" fmla="*/ 45 w 152"/>
                <a:gd name="T49" fmla="*/ 137 h 157"/>
                <a:gd name="T50" fmla="*/ 47 w 152"/>
                <a:gd name="T51" fmla="*/ 134 h 157"/>
                <a:gd name="T52" fmla="*/ 51 w 152"/>
                <a:gd name="T53" fmla="*/ 134 h 157"/>
                <a:gd name="T54" fmla="*/ 52 w 152"/>
                <a:gd name="T55" fmla="*/ 134 h 157"/>
                <a:gd name="T56" fmla="*/ 48 w 152"/>
                <a:gd name="T57" fmla="*/ 144 h 157"/>
                <a:gd name="T58" fmla="*/ 61 w 152"/>
                <a:gd name="T59" fmla="*/ 154 h 157"/>
                <a:gd name="T60" fmla="*/ 81 w 152"/>
                <a:gd name="T61" fmla="*/ 142 h 157"/>
                <a:gd name="T62" fmla="*/ 90 w 152"/>
                <a:gd name="T63" fmla="*/ 143 h 157"/>
                <a:gd name="T64" fmla="*/ 119 w 152"/>
                <a:gd name="T65" fmla="*/ 118 h 157"/>
                <a:gd name="T66" fmla="*/ 126 w 152"/>
                <a:gd name="T67" fmla="*/ 120 h 157"/>
                <a:gd name="T68" fmla="*/ 134 w 152"/>
                <a:gd name="T69" fmla="*/ 120 h 157"/>
                <a:gd name="T70" fmla="*/ 145 w 152"/>
                <a:gd name="T71" fmla="*/ 10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2" h="157">
                  <a:moveTo>
                    <a:pt x="145" y="109"/>
                  </a:moveTo>
                  <a:cubicBezTo>
                    <a:pt x="142" y="105"/>
                    <a:pt x="138" y="103"/>
                    <a:pt x="134" y="102"/>
                  </a:cubicBezTo>
                  <a:cubicBezTo>
                    <a:pt x="135" y="96"/>
                    <a:pt x="129" y="92"/>
                    <a:pt x="123" y="93"/>
                  </a:cubicBezTo>
                  <a:cubicBezTo>
                    <a:pt x="127" y="88"/>
                    <a:pt x="130" y="83"/>
                    <a:pt x="133" y="79"/>
                  </a:cubicBezTo>
                  <a:cubicBezTo>
                    <a:pt x="138" y="71"/>
                    <a:pt x="130" y="65"/>
                    <a:pt x="124" y="67"/>
                  </a:cubicBezTo>
                  <a:cubicBezTo>
                    <a:pt x="125" y="65"/>
                    <a:pt x="125" y="64"/>
                    <a:pt x="126" y="63"/>
                  </a:cubicBezTo>
                  <a:cubicBezTo>
                    <a:pt x="132" y="54"/>
                    <a:pt x="119" y="44"/>
                    <a:pt x="112" y="51"/>
                  </a:cubicBezTo>
                  <a:cubicBezTo>
                    <a:pt x="113" y="44"/>
                    <a:pt x="105" y="39"/>
                    <a:pt x="98" y="42"/>
                  </a:cubicBezTo>
                  <a:cubicBezTo>
                    <a:pt x="100" y="37"/>
                    <a:pt x="96" y="32"/>
                    <a:pt x="91" y="31"/>
                  </a:cubicBezTo>
                  <a:cubicBezTo>
                    <a:pt x="91" y="27"/>
                    <a:pt x="90" y="23"/>
                    <a:pt x="89" y="19"/>
                  </a:cubicBezTo>
                  <a:cubicBezTo>
                    <a:pt x="89" y="17"/>
                    <a:pt x="88" y="16"/>
                    <a:pt x="87" y="15"/>
                  </a:cubicBezTo>
                  <a:cubicBezTo>
                    <a:pt x="87" y="14"/>
                    <a:pt x="87" y="14"/>
                    <a:pt x="87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7"/>
                    <a:pt x="84" y="0"/>
                    <a:pt x="78" y="1"/>
                  </a:cubicBezTo>
                  <a:cubicBezTo>
                    <a:pt x="57" y="3"/>
                    <a:pt x="39" y="18"/>
                    <a:pt x="40" y="39"/>
                  </a:cubicBezTo>
                  <a:cubicBezTo>
                    <a:pt x="39" y="44"/>
                    <a:pt x="39" y="50"/>
                    <a:pt x="40" y="55"/>
                  </a:cubicBezTo>
                  <a:cubicBezTo>
                    <a:pt x="40" y="60"/>
                    <a:pt x="45" y="62"/>
                    <a:pt x="49" y="62"/>
                  </a:cubicBezTo>
                  <a:cubicBezTo>
                    <a:pt x="51" y="64"/>
                    <a:pt x="53" y="65"/>
                    <a:pt x="55" y="66"/>
                  </a:cubicBezTo>
                  <a:cubicBezTo>
                    <a:pt x="54" y="68"/>
                    <a:pt x="52" y="70"/>
                    <a:pt x="51" y="72"/>
                  </a:cubicBezTo>
                  <a:cubicBezTo>
                    <a:pt x="49" y="74"/>
                    <a:pt x="47" y="75"/>
                    <a:pt x="45" y="77"/>
                  </a:cubicBezTo>
                  <a:cubicBezTo>
                    <a:pt x="44" y="77"/>
                    <a:pt x="43" y="77"/>
                    <a:pt x="41" y="77"/>
                  </a:cubicBezTo>
                  <a:cubicBezTo>
                    <a:pt x="17" y="82"/>
                    <a:pt x="4" y="103"/>
                    <a:pt x="0" y="125"/>
                  </a:cubicBezTo>
                  <a:cubicBezTo>
                    <a:pt x="0" y="130"/>
                    <a:pt x="3" y="137"/>
                    <a:pt x="9" y="136"/>
                  </a:cubicBezTo>
                  <a:cubicBezTo>
                    <a:pt x="16" y="136"/>
                    <a:pt x="23" y="133"/>
                    <a:pt x="29" y="130"/>
                  </a:cubicBezTo>
                  <a:cubicBezTo>
                    <a:pt x="29" y="138"/>
                    <a:pt x="39" y="144"/>
                    <a:pt x="45" y="137"/>
                  </a:cubicBezTo>
                  <a:cubicBezTo>
                    <a:pt x="46" y="136"/>
                    <a:pt x="47" y="135"/>
                    <a:pt x="47" y="134"/>
                  </a:cubicBezTo>
                  <a:cubicBezTo>
                    <a:pt x="49" y="134"/>
                    <a:pt x="50" y="135"/>
                    <a:pt x="51" y="134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0" y="137"/>
                    <a:pt x="49" y="141"/>
                    <a:pt x="48" y="144"/>
                  </a:cubicBezTo>
                  <a:cubicBezTo>
                    <a:pt x="45" y="152"/>
                    <a:pt x="55" y="157"/>
                    <a:pt x="61" y="154"/>
                  </a:cubicBezTo>
                  <a:cubicBezTo>
                    <a:pt x="69" y="151"/>
                    <a:pt x="75" y="147"/>
                    <a:pt x="81" y="142"/>
                  </a:cubicBezTo>
                  <a:cubicBezTo>
                    <a:pt x="84" y="144"/>
                    <a:pt x="87" y="145"/>
                    <a:pt x="90" y="143"/>
                  </a:cubicBezTo>
                  <a:cubicBezTo>
                    <a:pt x="101" y="136"/>
                    <a:pt x="110" y="127"/>
                    <a:pt x="119" y="118"/>
                  </a:cubicBezTo>
                  <a:cubicBezTo>
                    <a:pt x="121" y="120"/>
                    <a:pt x="123" y="120"/>
                    <a:pt x="126" y="120"/>
                  </a:cubicBezTo>
                  <a:cubicBezTo>
                    <a:pt x="128" y="120"/>
                    <a:pt x="131" y="120"/>
                    <a:pt x="134" y="120"/>
                  </a:cubicBezTo>
                  <a:cubicBezTo>
                    <a:pt x="141" y="128"/>
                    <a:pt x="152" y="116"/>
                    <a:pt x="145" y="109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Freeform 41">
              <a:extLst>
                <a:ext uri="{FF2B5EF4-FFF2-40B4-BE49-F238E27FC236}">
                  <a16:creationId xmlns:a16="http://schemas.microsoft.com/office/drawing/2014/main" xmlns="" id="{9BE2453A-D39F-452A-89BB-5B2F90658B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9774" y="515057"/>
              <a:ext cx="2002417" cy="2608329"/>
            </a:xfrm>
            <a:custGeom>
              <a:avLst/>
              <a:gdLst>
                <a:gd name="T0" fmla="*/ 173 w 408"/>
                <a:gd name="T1" fmla="*/ 51 h 531"/>
                <a:gd name="T2" fmla="*/ 186 w 408"/>
                <a:gd name="T3" fmla="*/ 20 h 531"/>
                <a:gd name="T4" fmla="*/ 147 w 408"/>
                <a:gd name="T5" fmla="*/ 7 h 531"/>
                <a:gd name="T6" fmla="*/ 48 w 408"/>
                <a:gd name="T7" fmla="*/ 119 h 531"/>
                <a:gd name="T8" fmla="*/ 236 w 408"/>
                <a:gd name="T9" fmla="*/ 475 h 531"/>
                <a:gd name="T10" fmla="*/ 239 w 408"/>
                <a:gd name="T11" fmla="*/ 501 h 531"/>
                <a:gd name="T12" fmla="*/ 196 w 408"/>
                <a:gd name="T13" fmla="*/ 512 h 531"/>
                <a:gd name="T14" fmla="*/ 196 w 408"/>
                <a:gd name="T15" fmla="*/ 529 h 531"/>
                <a:gd name="T16" fmla="*/ 219 w 408"/>
                <a:gd name="T17" fmla="*/ 522 h 531"/>
                <a:gd name="T18" fmla="*/ 252 w 408"/>
                <a:gd name="T19" fmla="*/ 500 h 531"/>
                <a:gd name="T20" fmla="*/ 252 w 408"/>
                <a:gd name="T21" fmla="*/ 495 h 531"/>
                <a:gd name="T22" fmla="*/ 248 w 408"/>
                <a:gd name="T23" fmla="*/ 474 h 531"/>
                <a:gd name="T24" fmla="*/ 295 w 408"/>
                <a:gd name="T25" fmla="*/ 459 h 531"/>
                <a:gd name="T26" fmla="*/ 320 w 408"/>
                <a:gd name="T27" fmla="*/ 458 h 531"/>
                <a:gd name="T28" fmla="*/ 308 w 408"/>
                <a:gd name="T29" fmla="*/ 402 h 531"/>
                <a:gd name="T30" fmla="*/ 235 w 408"/>
                <a:gd name="T31" fmla="*/ 46 h 531"/>
                <a:gd name="T32" fmla="*/ 366 w 408"/>
                <a:gd name="T33" fmla="*/ 218 h 531"/>
                <a:gd name="T34" fmla="*/ 297 w 408"/>
                <a:gd name="T35" fmla="*/ 244 h 531"/>
                <a:gd name="T36" fmla="*/ 272 w 408"/>
                <a:gd name="T37" fmla="*/ 226 h 531"/>
                <a:gd name="T38" fmla="*/ 245 w 408"/>
                <a:gd name="T39" fmla="*/ 226 h 531"/>
                <a:gd name="T40" fmla="*/ 281 w 408"/>
                <a:gd name="T41" fmla="*/ 180 h 531"/>
                <a:gd name="T42" fmla="*/ 285 w 408"/>
                <a:gd name="T43" fmla="*/ 124 h 531"/>
                <a:gd name="T44" fmla="*/ 297 w 408"/>
                <a:gd name="T45" fmla="*/ 442 h 531"/>
                <a:gd name="T46" fmla="*/ 208 w 408"/>
                <a:gd name="T47" fmla="*/ 458 h 531"/>
                <a:gd name="T48" fmla="*/ 57 w 408"/>
                <a:gd name="T49" fmla="*/ 130 h 531"/>
                <a:gd name="T50" fmla="*/ 151 w 408"/>
                <a:gd name="T51" fmla="*/ 58 h 531"/>
                <a:gd name="T52" fmla="*/ 168 w 408"/>
                <a:gd name="T53" fmla="*/ 418 h 531"/>
                <a:gd name="T54" fmla="*/ 307 w 408"/>
                <a:gd name="T55" fmla="*/ 437 h 531"/>
                <a:gd name="T56" fmla="*/ 167 w 408"/>
                <a:gd name="T57" fmla="*/ 200 h 531"/>
                <a:gd name="T58" fmla="*/ 171 w 408"/>
                <a:gd name="T59" fmla="*/ 196 h 531"/>
                <a:gd name="T60" fmla="*/ 154 w 408"/>
                <a:gd name="T61" fmla="*/ 205 h 531"/>
                <a:gd name="T62" fmla="*/ 150 w 408"/>
                <a:gd name="T63" fmla="*/ 251 h 531"/>
                <a:gd name="T64" fmla="*/ 118 w 408"/>
                <a:gd name="T65" fmla="*/ 317 h 531"/>
                <a:gd name="T66" fmla="*/ 155 w 408"/>
                <a:gd name="T67" fmla="*/ 340 h 531"/>
                <a:gd name="T68" fmla="*/ 232 w 408"/>
                <a:gd name="T69" fmla="*/ 359 h 531"/>
                <a:gd name="T70" fmla="*/ 142 w 408"/>
                <a:gd name="T71" fmla="*/ 384 h 531"/>
                <a:gd name="T72" fmla="*/ 100 w 408"/>
                <a:gd name="T73" fmla="*/ 134 h 531"/>
                <a:gd name="T74" fmla="*/ 156 w 408"/>
                <a:gd name="T75" fmla="*/ 159 h 531"/>
                <a:gd name="T76" fmla="*/ 179 w 408"/>
                <a:gd name="T77" fmla="*/ 169 h 531"/>
                <a:gd name="T78" fmla="*/ 110 w 408"/>
                <a:gd name="T79" fmla="*/ 156 h 531"/>
                <a:gd name="T80" fmla="*/ 135 w 408"/>
                <a:gd name="T81" fmla="*/ 154 h 531"/>
                <a:gd name="T82" fmla="*/ 244 w 408"/>
                <a:gd name="T83" fmla="*/ 399 h 531"/>
                <a:gd name="T84" fmla="*/ 232 w 408"/>
                <a:gd name="T85" fmla="*/ 344 h 531"/>
                <a:gd name="T86" fmla="*/ 177 w 408"/>
                <a:gd name="T87" fmla="*/ 321 h 531"/>
                <a:gd name="T88" fmla="*/ 130 w 408"/>
                <a:gd name="T89" fmla="*/ 317 h 531"/>
                <a:gd name="T90" fmla="*/ 172 w 408"/>
                <a:gd name="T91" fmla="*/ 256 h 531"/>
                <a:gd name="T92" fmla="*/ 177 w 408"/>
                <a:gd name="T93" fmla="*/ 148 h 531"/>
                <a:gd name="T94" fmla="*/ 144 w 408"/>
                <a:gd name="T95" fmla="*/ 82 h 531"/>
                <a:gd name="T96" fmla="*/ 190 w 408"/>
                <a:gd name="T97" fmla="*/ 84 h 531"/>
                <a:gd name="T98" fmla="*/ 272 w 408"/>
                <a:gd name="T99" fmla="*/ 69 h 531"/>
                <a:gd name="T100" fmla="*/ 274 w 408"/>
                <a:gd name="T101" fmla="*/ 171 h 531"/>
                <a:gd name="T102" fmla="*/ 249 w 408"/>
                <a:gd name="T103" fmla="*/ 255 h 531"/>
                <a:gd name="T104" fmla="*/ 311 w 408"/>
                <a:gd name="T105" fmla="*/ 254 h 531"/>
                <a:gd name="T106" fmla="*/ 383 w 408"/>
                <a:gd name="T107" fmla="*/ 232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8" h="531">
                  <a:moveTo>
                    <a:pt x="235" y="46"/>
                  </a:moveTo>
                  <a:cubicBezTo>
                    <a:pt x="230" y="47"/>
                    <a:pt x="224" y="48"/>
                    <a:pt x="219" y="50"/>
                  </a:cubicBezTo>
                  <a:cubicBezTo>
                    <a:pt x="204" y="48"/>
                    <a:pt x="188" y="48"/>
                    <a:pt x="173" y="51"/>
                  </a:cubicBezTo>
                  <a:cubicBezTo>
                    <a:pt x="173" y="43"/>
                    <a:pt x="170" y="36"/>
                    <a:pt x="168" y="29"/>
                  </a:cubicBezTo>
                  <a:cubicBezTo>
                    <a:pt x="174" y="28"/>
                    <a:pt x="180" y="26"/>
                    <a:pt x="186" y="25"/>
                  </a:cubicBezTo>
                  <a:cubicBezTo>
                    <a:pt x="189" y="25"/>
                    <a:pt x="188" y="20"/>
                    <a:pt x="186" y="20"/>
                  </a:cubicBezTo>
                  <a:cubicBezTo>
                    <a:pt x="179" y="20"/>
                    <a:pt x="172" y="21"/>
                    <a:pt x="165" y="22"/>
                  </a:cubicBezTo>
                  <a:cubicBezTo>
                    <a:pt x="163" y="17"/>
                    <a:pt x="161" y="12"/>
                    <a:pt x="159" y="6"/>
                  </a:cubicBezTo>
                  <a:cubicBezTo>
                    <a:pt x="157" y="1"/>
                    <a:pt x="148" y="0"/>
                    <a:pt x="147" y="7"/>
                  </a:cubicBezTo>
                  <a:cubicBezTo>
                    <a:pt x="146" y="11"/>
                    <a:pt x="146" y="16"/>
                    <a:pt x="147" y="21"/>
                  </a:cubicBezTo>
                  <a:cubicBezTo>
                    <a:pt x="147" y="23"/>
                    <a:pt x="147" y="25"/>
                    <a:pt x="147" y="27"/>
                  </a:cubicBezTo>
                  <a:cubicBezTo>
                    <a:pt x="104" y="42"/>
                    <a:pt x="71" y="80"/>
                    <a:pt x="48" y="119"/>
                  </a:cubicBezTo>
                  <a:cubicBezTo>
                    <a:pt x="18" y="171"/>
                    <a:pt x="0" y="235"/>
                    <a:pt x="9" y="296"/>
                  </a:cubicBezTo>
                  <a:cubicBezTo>
                    <a:pt x="19" y="359"/>
                    <a:pt x="63" y="415"/>
                    <a:pt x="117" y="447"/>
                  </a:cubicBezTo>
                  <a:cubicBezTo>
                    <a:pt x="151" y="467"/>
                    <a:pt x="195" y="478"/>
                    <a:pt x="236" y="475"/>
                  </a:cubicBezTo>
                  <a:cubicBezTo>
                    <a:pt x="236" y="477"/>
                    <a:pt x="236" y="479"/>
                    <a:pt x="237" y="480"/>
                  </a:cubicBezTo>
                  <a:cubicBezTo>
                    <a:pt x="236" y="482"/>
                    <a:pt x="235" y="483"/>
                    <a:pt x="236" y="486"/>
                  </a:cubicBezTo>
                  <a:cubicBezTo>
                    <a:pt x="237" y="491"/>
                    <a:pt x="238" y="496"/>
                    <a:pt x="239" y="501"/>
                  </a:cubicBezTo>
                  <a:cubicBezTo>
                    <a:pt x="240" y="502"/>
                    <a:pt x="240" y="502"/>
                    <a:pt x="240" y="502"/>
                  </a:cubicBezTo>
                  <a:cubicBezTo>
                    <a:pt x="228" y="505"/>
                    <a:pt x="217" y="508"/>
                    <a:pt x="205" y="511"/>
                  </a:cubicBezTo>
                  <a:cubicBezTo>
                    <a:pt x="202" y="511"/>
                    <a:pt x="199" y="512"/>
                    <a:pt x="196" y="512"/>
                  </a:cubicBezTo>
                  <a:cubicBezTo>
                    <a:pt x="194" y="512"/>
                    <a:pt x="193" y="513"/>
                    <a:pt x="192" y="514"/>
                  </a:cubicBezTo>
                  <a:cubicBezTo>
                    <a:pt x="192" y="514"/>
                    <a:pt x="192" y="514"/>
                    <a:pt x="192" y="514"/>
                  </a:cubicBezTo>
                  <a:cubicBezTo>
                    <a:pt x="182" y="516"/>
                    <a:pt x="186" y="531"/>
                    <a:pt x="196" y="529"/>
                  </a:cubicBezTo>
                  <a:cubicBezTo>
                    <a:pt x="203" y="527"/>
                    <a:pt x="209" y="525"/>
                    <a:pt x="216" y="524"/>
                  </a:cubicBezTo>
                  <a:cubicBezTo>
                    <a:pt x="217" y="524"/>
                    <a:pt x="218" y="523"/>
                    <a:pt x="219" y="523"/>
                  </a:cubicBezTo>
                  <a:cubicBezTo>
                    <a:pt x="219" y="522"/>
                    <a:pt x="219" y="522"/>
                    <a:pt x="219" y="522"/>
                  </a:cubicBezTo>
                  <a:cubicBezTo>
                    <a:pt x="243" y="518"/>
                    <a:pt x="266" y="513"/>
                    <a:pt x="290" y="513"/>
                  </a:cubicBezTo>
                  <a:cubicBezTo>
                    <a:pt x="299" y="512"/>
                    <a:pt x="299" y="499"/>
                    <a:pt x="290" y="498"/>
                  </a:cubicBezTo>
                  <a:cubicBezTo>
                    <a:pt x="277" y="497"/>
                    <a:pt x="264" y="498"/>
                    <a:pt x="252" y="500"/>
                  </a:cubicBezTo>
                  <a:cubicBezTo>
                    <a:pt x="252" y="499"/>
                    <a:pt x="252" y="499"/>
                    <a:pt x="252" y="498"/>
                  </a:cubicBezTo>
                  <a:cubicBezTo>
                    <a:pt x="252" y="497"/>
                    <a:pt x="252" y="497"/>
                    <a:pt x="252" y="497"/>
                  </a:cubicBezTo>
                  <a:cubicBezTo>
                    <a:pt x="252" y="497"/>
                    <a:pt x="252" y="496"/>
                    <a:pt x="252" y="495"/>
                  </a:cubicBezTo>
                  <a:cubicBezTo>
                    <a:pt x="252" y="489"/>
                    <a:pt x="252" y="484"/>
                    <a:pt x="252" y="479"/>
                  </a:cubicBezTo>
                  <a:cubicBezTo>
                    <a:pt x="252" y="476"/>
                    <a:pt x="250" y="474"/>
                    <a:pt x="248" y="474"/>
                  </a:cubicBezTo>
                  <a:cubicBezTo>
                    <a:pt x="248" y="474"/>
                    <a:pt x="248" y="474"/>
                    <a:pt x="248" y="474"/>
                  </a:cubicBezTo>
                  <a:cubicBezTo>
                    <a:pt x="260" y="472"/>
                    <a:pt x="273" y="469"/>
                    <a:pt x="284" y="464"/>
                  </a:cubicBezTo>
                  <a:cubicBezTo>
                    <a:pt x="285" y="464"/>
                    <a:pt x="286" y="463"/>
                    <a:pt x="287" y="463"/>
                  </a:cubicBezTo>
                  <a:cubicBezTo>
                    <a:pt x="290" y="461"/>
                    <a:pt x="292" y="460"/>
                    <a:pt x="295" y="459"/>
                  </a:cubicBezTo>
                  <a:cubicBezTo>
                    <a:pt x="297" y="459"/>
                    <a:pt x="299" y="459"/>
                    <a:pt x="300" y="457"/>
                  </a:cubicBezTo>
                  <a:cubicBezTo>
                    <a:pt x="305" y="455"/>
                    <a:pt x="310" y="454"/>
                    <a:pt x="315" y="453"/>
                  </a:cubicBezTo>
                  <a:cubicBezTo>
                    <a:pt x="316" y="455"/>
                    <a:pt x="318" y="456"/>
                    <a:pt x="320" y="458"/>
                  </a:cubicBezTo>
                  <a:cubicBezTo>
                    <a:pt x="324" y="460"/>
                    <a:pt x="329" y="456"/>
                    <a:pt x="329" y="452"/>
                  </a:cubicBezTo>
                  <a:cubicBezTo>
                    <a:pt x="330" y="443"/>
                    <a:pt x="321" y="430"/>
                    <a:pt x="317" y="421"/>
                  </a:cubicBezTo>
                  <a:cubicBezTo>
                    <a:pt x="315" y="414"/>
                    <a:pt x="312" y="408"/>
                    <a:pt x="308" y="402"/>
                  </a:cubicBezTo>
                  <a:cubicBezTo>
                    <a:pt x="321" y="396"/>
                    <a:pt x="332" y="389"/>
                    <a:pt x="342" y="381"/>
                  </a:cubicBezTo>
                  <a:cubicBezTo>
                    <a:pt x="384" y="347"/>
                    <a:pt x="405" y="296"/>
                    <a:pt x="406" y="243"/>
                  </a:cubicBezTo>
                  <a:cubicBezTo>
                    <a:pt x="408" y="152"/>
                    <a:pt x="341" y="31"/>
                    <a:pt x="235" y="46"/>
                  </a:cubicBezTo>
                  <a:close/>
                  <a:moveTo>
                    <a:pt x="325" y="97"/>
                  </a:moveTo>
                  <a:cubicBezTo>
                    <a:pt x="357" y="127"/>
                    <a:pt x="376" y="170"/>
                    <a:pt x="382" y="213"/>
                  </a:cubicBezTo>
                  <a:cubicBezTo>
                    <a:pt x="376" y="214"/>
                    <a:pt x="371" y="216"/>
                    <a:pt x="366" y="218"/>
                  </a:cubicBezTo>
                  <a:cubicBezTo>
                    <a:pt x="358" y="216"/>
                    <a:pt x="351" y="216"/>
                    <a:pt x="342" y="221"/>
                  </a:cubicBezTo>
                  <a:cubicBezTo>
                    <a:pt x="333" y="225"/>
                    <a:pt x="328" y="234"/>
                    <a:pt x="319" y="238"/>
                  </a:cubicBezTo>
                  <a:cubicBezTo>
                    <a:pt x="311" y="242"/>
                    <a:pt x="304" y="245"/>
                    <a:pt x="297" y="244"/>
                  </a:cubicBezTo>
                  <a:cubicBezTo>
                    <a:pt x="293" y="242"/>
                    <a:pt x="289" y="239"/>
                    <a:pt x="285" y="235"/>
                  </a:cubicBezTo>
                  <a:cubicBezTo>
                    <a:pt x="284" y="233"/>
                    <a:pt x="283" y="231"/>
                    <a:pt x="282" y="229"/>
                  </a:cubicBezTo>
                  <a:cubicBezTo>
                    <a:pt x="280" y="224"/>
                    <a:pt x="275" y="223"/>
                    <a:pt x="272" y="226"/>
                  </a:cubicBezTo>
                  <a:cubicBezTo>
                    <a:pt x="265" y="233"/>
                    <a:pt x="258" y="239"/>
                    <a:pt x="249" y="242"/>
                  </a:cubicBezTo>
                  <a:cubicBezTo>
                    <a:pt x="249" y="243"/>
                    <a:pt x="248" y="243"/>
                    <a:pt x="248" y="243"/>
                  </a:cubicBezTo>
                  <a:cubicBezTo>
                    <a:pt x="245" y="238"/>
                    <a:pt x="245" y="229"/>
                    <a:pt x="245" y="226"/>
                  </a:cubicBezTo>
                  <a:cubicBezTo>
                    <a:pt x="245" y="211"/>
                    <a:pt x="252" y="201"/>
                    <a:pt x="264" y="193"/>
                  </a:cubicBezTo>
                  <a:cubicBezTo>
                    <a:pt x="270" y="189"/>
                    <a:pt x="276" y="185"/>
                    <a:pt x="280" y="180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90" y="172"/>
                    <a:pt x="298" y="160"/>
                    <a:pt x="294" y="148"/>
                  </a:cubicBezTo>
                  <a:cubicBezTo>
                    <a:pt x="292" y="140"/>
                    <a:pt x="288" y="133"/>
                    <a:pt x="285" y="125"/>
                  </a:cubicBezTo>
                  <a:cubicBezTo>
                    <a:pt x="285" y="124"/>
                    <a:pt x="285" y="124"/>
                    <a:pt x="285" y="124"/>
                  </a:cubicBezTo>
                  <a:cubicBezTo>
                    <a:pt x="286" y="110"/>
                    <a:pt x="303" y="98"/>
                    <a:pt x="316" y="90"/>
                  </a:cubicBezTo>
                  <a:cubicBezTo>
                    <a:pt x="319" y="92"/>
                    <a:pt x="322" y="95"/>
                    <a:pt x="325" y="97"/>
                  </a:cubicBezTo>
                  <a:close/>
                  <a:moveTo>
                    <a:pt x="297" y="442"/>
                  </a:moveTo>
                  <a:cubicBezTo>
                    <a:pt x="297" y="442"/>
                    <a:pt x="297" y="442"/>
                    <a:pt x="297" y="442"/>
                  </a:cubicBezTo>
                  <a:cubicBezTo>
                    <a:pt x="296" y="442"/>
                    <a:pt x="295" y="442"/>
                    <a:pt x="293" y="442"/>
                  </a:cubicBezTo>
                  <a:cubicBezTo>
                    <a:pt x="264" y="451"/>
                    <a:pt x="239" y="460"/>
                    <a:pt x="208" y="458"/>
                  </a:cubicBezTo>
                  <a:cubicBezTo>
                    <a:pt x="179" y="457"/>
                    <a:pt x="151" y="447"/>
                    <a:pt x="125" y="433"/>
                  </a:cubicBezTo>
                  <a:cubicBezTo>
                    <a:pt x="73" y="403"/>
                    <a:pt x="36" y="351"/>
                    <a:pt x="24" y="292"/>
                  </a:cubicBezTo>
                  <a:cubicBezTo>
                    <a:pt x="13" y="237"/>
                    <a:pt x="32" y="178"/>
                    <a:pt x="57" y="130"/>
                  </a:cubicBezTo>
                  <a:cubicBezTo>
                    <a:pt x="78" y="90"/>
                    <a:pt x="108" y="55"/>
                    <a:pt x="147" y="37"/>
                  </a:cubicBezTo>
                  <a:cubicBezTo>
                    <a:pt x="147" y="42"/>
                    <a:pt x="148" y="47"/>
                    <a:pt x="148" y="52"/>
                  </a:cubicBezTo>
                  <a:cubicBezTo>
                    <a:pt x="148" y="55"/>
                    <a:pt x="149" y="57"/>
                    <a:pt x="151" y="58"/>
                  </a:cubicBezTo>
                  <a:cubicBezTo>
                    <a:pt x="144" y="61"/>
                    <a:pt x="136" y="65"/>
                    <a:pt x="129" y="69"/>
                  </a:cubicBezTo>
                  <a:cubicBezTo>
                    <a:pt x="90" y="95"/>
                    <a:pt x="66" y="139"/>
                    <a:pt x="54" y="184"/>
                  </a:cubicBezTo>
                  <a:cubicBezTo>
                    <a:pt x="31" y="277"/>
                    <a:pt x="66" y="392"/>
                    <a:pt x="168" y="418"/>
                  </a:cubicBezTo>
                  <a:cubicBezTo>
                    <a:pt x="210" y="429"/>
                    <a:pt x="258" y="424"/>
                    <a:pt x="299" y="406"/>
                  </a:cubicBezTo>
                  <a:cubicBezTo>
                    <a:pt x="300" y="414"/>
                    <a:pt x="302" y="421"/>
                    <a:pt x="305" y="429"/>
                  </a:cubicBezTo>
                  <a:cubicBezTo>
                    <a:pt x="305" y="431"/>
                    <a:pt x="306" y="434"/>
                    <a:pt x="307" y="437"/>
                  </a:cubicBezTo>
                  <a:cubicBezTo>
                    <a:pt x="304" y="438"/>
                    <a:pt x="301" y="440"/>
                    <a:pt x="297" y="442"/>
                  </a:cubicBezTo>
                  <a:close/>
                  <a:moveTo>
                    <a:pt x="167" y="199"/>
                  </a:moveTo>
                  <a:cubicBezTo>
                    <a:pt x="167" y="200"/>
                    <a:pt x="167" y="200"/>
                    <a:pt x="167" y="200"/>
                  </a:cubicBezTo>
                  <a:cubicBezTo>
                    <a:pt x="166" y="199"/>
                    <a:pt x="165" y="199"/>
                    <a:pt x="164" y="198"/>
                  </a:cubicBezTo>
                  <a:cubicBezTo>
                    <a:pt x="169" y="194"/>
                    <a:pt x="175" y="188"/>
                    <a:pt x="179" y="182"/>
                  </a:cubicBezTo>
                  <a:cubicBezTo>
                    <a:pt x="178" y="187"/>
                    <a:pt x="175" y="191"/>
                    <a:pt x="171" y="196"/>
                  </a:cubicBezTo>
                  <a:cubicBezTo>
                    <a:pt x="169" y="194"/>
                    <a:pt x="165" y="196"/>
                    <a:pt x="167" y="199"/>
                  </a:cubicBezTo>
                  <a:close/>
                  <a:moveTo>
                    <a:pt x="152" y="197"/>
                  </a:moveTo>
                  <a:cubicBezTo>
                    <a:pt x="149" y="199"/>
                    <a:pt x="151" y="204"/>
                    <a:pt x="154" y="205"/>
                  </a:cubicBezTo>
                  <a:cubicBezTo>
                    <a:pt x="163" y="208"/>
                    <a:pt x="172" y="211"/>
                    <a:pt x="180" y="217"/>
                  </a:cubicBezTo>
                  <a:cubicBezTo>
                    <a:pt x="187" y="223"/>
                    <a:pt x="175" y="231"/>
                    <a:pt x="171" y="234"/>
                  </a:cubicBezTo>
                  <a:cubicBezTo>
                    <a:pt x="164" y="239"/>
                    <a:pt x="156" y="244"/>
                    <a:pt x="150" y="251"/>
                  </a:cubicBezTo>
                  <a:cubicBezTo>
                    <a:pt x="145" y="257"/>
                    <a:pt x="141" y="263"/>
                    <a:pt x="137" y="270"/>
                  </a:cubicBezTo>
                  <a:cubicBezTo>
                    <a:pt x="136" y="271"/>
                    <a:pt x="135" y="272"/>
                    <a:pt x="133" y="273"/>
                  </a:cubicBezTo>
                  <a:cubicBezTo>
                    <a:pt x="123" y="283"/>
                    <a:pt x="116" y="301"/>
                    <a:pt x="118" y="317"/>
                  </a:cubicBezTo>
                  <a:cubicBezTo>
                    <a:pt x="116" y="323"/>
                    <a:pt x="115" y="330"/>
                    <a:pt x="114" y="336"/>
                  </a:cubicBezTo>
                  <a:cubicBezTo>
                    <a:pt x="113" y="340"/>
                    <a:pt x="116" y="343"/>
                    <a:pt x="120" y="343"/>
                  </a:cubicBezTo>
                  <a:cubicBezTo>
                    <a:pt x="132" y="344"/>
                    <a:pt x="143" y="343"/>
                    <a:pt x="155" y="340"/>
                  </a:cubicBezTo>
                  <a:cubicBezTo>
                    <a:pt x="161" y="338"/>
                    <a:pt x="167" y="336"/>
                    <a:pt x="172" y="334"/>
                  </a:cubicBezTo>
                  <a:cubicBezTo>
                    <a:pt x="181" y="333"/>
                    <a:pt x="181" y="334"/>
                    <a:pt x="192" y="341"/>
                  </a:cubicBezTo>
                  <a:cubicBezTo>
                    <a:pt x="204" y="349"/>
                    <a:pt x="221" y="349"/>
                    <a:pt x="232" y="359"/>
                  </a:cubicBezTo>
                  <a:cubicBezTo>
                    <a:pt x="237" y="369"/>
                    <a:pt x="236" y="380"/>
                    <a:pt x="234" y="391"/>
                  </a:cubicBezTo>
                  <a:cubicBezTo>
                    <a:pt x="233" y="394"/>
                    <a:pt x="231" y="397"/>
                    <a:pt x="230" y="400"/>
                  </a:cubicBezTo>
                  <a:cubicBezTo>
                    <a:pt x="199" y="403"/>
                    <a:pt x="168" y="398"/>
                    <a:pt x="142" y="384"/>
                  </a:cubicBezTo>
                  <a:cubicBezTo>
                    <a:pt x="68" y="346"/>
                    <a:pt x="57" y="246"/>
                    <a:pt x="79" y="174"/>
                  </a:cubicBezTo>
                  <a:cubicBezTo>
                    <a:pt x="83" y="159"/>
                    <a:pt x="89" y="144"/>
                    <a:pt x="98" y="131"/>
                  </a:cubicBezTo>
                  <a:cubicBezTo>
                    <a:pt x="99" y="131"/>
                    <a:pt x="100" y="132"/>
                    <a:pt x="100" y="134"/>
                  </a:cubicBezTo>
                  <a:cubicBezTo>
                    <a:pt x="101" y="142"/>
                    <a:pt x="103" y="150"/>
                    <a:pt x="103" y="158"/>
                  </a:cubicBezTo>
                  <a:cubicBezTo>
                    <a:pt x="104" y="159"/>
                    <a:pt x="105" y="160"/>
                    <a:pt x="106" y="160"/>
                  </a:cubicBezTo>
                  <a:cubicBezTo>
                    <a:pt x="123" y="162"/>
                    <a:pt x="139" y="159"/>
                    <a:pt x="156" y="159"/>
                  </a:cubicBezTo>
                  <a:cubicBezTo>
                    <a:pt x="160" y="159"/>
                    <a:pt x="169" y="159"/>
                    <a:pt x="175" y="161"/>
                  </a:cubicBezTo>
                  <a:cubicBezTo>
                    <a:pt x="175" y="161"/>
                    <a:pt x="175" y="161"/>
                    <a:pt x="175" y="161"/>
                  </a:cubicBezTo>
                  <a:cubicBezTo>
                    <a:pt x="177" y="164"/>
                    <a:pt x="178" y="166"/>
                    <a:pt x="179" y="169"/>
                  </a:cubicBezTo>
                  <a:cubicBezTo>
                    <a:pt x="176" y="179"/>
                    <a:pt x="156" y="193"/>
                    <a:pt x="152" y="197"/>
                  </a:cubicBezTo>
                  <a:close/>
                  <a:moveTo>
                    <a:pt x="130" y="155"/>
                  </a:moveTo>
                  <a:cubicBezTo>
                    <a:pt x="123" y="155"/>
                    <a:pt x="117" y="156"/>
                    <a:pt x="110" y="156"/>
                  </a:cubicBezTo>
                  <a:cubicBezTo>
                    <a:pt x="107" y="156"/>
                    <a:pt x="105" y="146"/>
                    <a:pt x="104" y="138"/>
                  </a:cubicBezTo>
                  <a:cubicBezTo>
                    <a:pt x="108" y="143"/>
                    <a:pt x="114" y="148"/>
                    <a:pt x="123" y="151"/>
                  </a:cubicBezTo>
                  <a:cubicBezTo>
                    <a:pt x="126" y="152"/>
                    <a:pt x="131" y="153"/>
                    <a:pt x="135" y="154"/>
                  </a:cubicBezTo>
                  <a:cubicBezTo>
                    <a:pt x="133" y="154"/>
                    <a:pt x="132" y="155"/>
                    <a:pt x="130" y="155"/>
                  </a:cubicBezTo>
                  <a:close/>
                  <a:moveTo>
                    <a:pt x="316" y="372"/>
                  </a:moveTo>
                  <a:cubicBezTo>
                    <a:pt x="295" y="386"/>
                    <a:pt x="270" y="395"/>
                    <a:pt x="244" y="399"/>
                  </a:cubicBezTo>
                  <a:cubicBezTo>
                    <a:pt x="245" y="395"/>
                    <a:pt x="247" y="392"/>
                    <a:pt x="248" y="388"/>
                  </a:cubicBezTo>
                  <a:cubicBezTo>
                    <a:pt x="252" y="380"/>
                    <a:pt x="251" y="372"/>
                    <a:pt x="249" y="364"/>
                  </a:cubicBezTo>
                  <a:cubicBezTo>
                    <a:pt x="247" y="354"/>
                    <a:pt x="240" y="348"/>
                    <a:pt x="232" y="344"/>
                  </a:cubicBezTo>
                  <a:cubicBezTo>
                    <a:pt x="229" y="341"/>
                    <a:pt x="226" y="338"/>
                    <a:pt x="223" y="336"/>
                  </a:cubicBezTo>
                  <a:cubicBezTo>
                    <a:pt x="213" y="329"/>
                    <a:pt x="200" y="322"/>
                    <a:pt x="188" y="319"/>
                  </a:cubicBezTo>
                  <a:cubicBezTo>
                    <a:pt x="185" y="318"/>
                    <a:pt x="181" y="319"/>
                    <a:pt x="177" y="321"/>
                  </a:cubicBezTo>
                  <a:cubicBezTo>
                    <a:pt x="170" y="321"/>
                    <a:pt x="162" y="324"/>
                    <a:pt x="157" y="325"/>
                  </a:cubicBezTo>
                  <a:cubicBezTo>
                    <a:pt x="151" y="326"/>
                    <a:pt x="145" y="328"/>
                    <a:pt x="138" y="329"/>
                  </a:cubicBezTo>
                  <a:cubicBezTo>
                    <a:pt x="133" y="330"/>
                    <a:pt x="130" y="324"/>
                    <a:pt x="130" y="317"/>
                  </a:cubicBezTo>
                  <a:cubicBezTo>
                    <a:pt x="134" y="303"/>
                    <a:pt x="139" y="291"/>
                    <a:pt x="146" y="279"/>
                  </a:cubicBezTo>
                  <a:cubicBezTo>
                    <a:pt x="147" y="277"/>
                    <a:pt x="149" y="274"/>
                    <a:pt x="150" y="272"/>
                  </a:cubicBezTo>
                  <a:cubicBezTo>
                    <a:pt x="157" y="266"/>
                    <a:pt x="165" y="261"/>
                    <a:pt x="172" y="256"/>
                  </a:cubicBezTo>
                  <a:cubicBezTo>
                    <a:pt x="182" y="248"/>
                    <a:pt x="191" y="238"/>
                    <a:pt x="194" y="224"/>
                  </a:cubicBezTo>
                  <a:cubicBezTo>
                    <a:pt x="196" y="214"/>
                    <a:pt x="186" y="208"/>
                    <a:pt x="178" y="202"/>
                  </a:cubicBezTo>
                  <a:cubicBezTo>
                    <a:pt x="192" y="189"/>
                    <a:pt x="195" y="159"/>
                    <a:pt x="177" y="148"/>
                  </a:cubicBezTo>
                  <a:cubicBezTo>
                    <a:pt x="168" y="142"/>
                    <a:pt x="157" y="147"/>
                    <a:pt x="147" y="145"/>
                  </a:cubicBezTo>
                  <a:cubicBezTo>
                    <a:pt x="127" y="143"/>
                    <a:pt x="110" y="138"/>
                    <a:pt x="105" y="119"/>
                  </a:cubicBezTo>
                  <a:cubicBezTo>
                    <a:pt x="116" y="104"/>
                    <a:pt x="129" y="92"/>
                    <a:pt x="144" y="82"/>
                  </a:cubicBezTo>
                  <a:cubicBezTo>
                    <a:pt x="156" y="74"/>
                    <a:pt x="170" y="69"/>
                    <a:pt x="185" y="66"/>
                  </a:cubicBezTo>
                  <a:cubicBezTo>
                    <a:pt x="184" y="67"/>
                    <a:pt x="183" y="67"/>
                    <a:pt x="183" y="68"/>
                  </a:cubicBezTo>
                  <a:cubicBezTo>
                    <a:pt x="175" y="73"/>
                    <a:pt x="180" y="88"/>
                    <a:pt x="190" y="84"/>
                  </a:cubicBezTo>
                  <a:cubicBezTo>
                    <a:pt x="208" y="76"/>
                    <a:pt x="226" y="69"/>
                    <a:pt x="245" y="68"/>
                  </a:cubicBezTo>
                  <a:cubicBezTo>
                    <a:pt x="252" y="69"/>
                    <a:pt x="259" y="71"/>
                    <a:pt x="266" y="73"/>
                  </a:cubicBezTo>
                  <a:cubicBezTo>
                    <a:pt x="269" y="74"/>
                    <a:pt x="271" y="72"/>
                    <a:pt x="272" y="69"/>
                  </a:cubicBezTo>
                  <a:cubicBezTo>
                    <a:pt x="285" y="72"/>
                    <a:pt x="298" y="78"/>
                    <a:pt x="309" y="85"/>
                  </a:cubicBezTo>
                  <a:cubicBezTo>
                    <a:pt x="290" y="91"/>
                    <a:pt x="269" y="106"/>
                    <a:pt x="275" y="128"/>
                  </a:cubicBezTo>
                  <a:cubicBezTo>
                    <a:pt x="280" y="144"/>
                    <a:pt x="291" y="158"/>
                    <a:pt x="274" y="171"/>
                  </a:cubicBezTo>
                  <a:cubicBezTo>
                    <a:pt x="264" y="179"/>
                    <a:pt x="252" y="183"/>
                    <a:pt x="242" y="192"/>
                  </a:cubicBezTo>
                  <a:cubicBezTo>
                    <a:pt x="229" y="203"/>
                    <a:pt x="214" y="237"/>
                    <a:pt x="232" y="251"/>
                  </a:cubicBezTo>
                  <a:cubicBezTo>
                    <a:pt x="237" y="256"/>
                    <a:pt x="243" y="256"/>
                    <a:pt x="249" y="255"/>
                  </a:cubicBezTo>
                  <a:cubicBezTo>
                    <a:pt x="258" y="257"/>
                    <a:pt x="269" y="251"/>
                    <a:pt x="277" y="245"/>
                  </a:cubicBezTo>
                  <a:cubicBezTo>
                    <a:pt x="285" y="255"/>
                    <a:pt x="295" y="259"/>
                    <a:pt x="310" y="255"/>
                  </a:cubicBezTo>
                  <a:cubicBezTo>
                    <a:pt x="311" y="254"/>
                    <a:pt x="311" y="254"/>
                    <a:pt x="311" y="254"/>
                  </a:cubicBezTo>
                  <a:cubicBezTo>
                    <a:pt x="328" y="253"/>
                    <a:pt x="345" y="239"/>
                    <a:pt x="363" y="229"/>
                  </a:cubicBezTo>
                  <a:cubicBezTo>
                    <a:pt x="365" y="229"/>
                    <a:pt x="366" y="230"/>
                    <a:pt x="368" y="230"/>
                  </a:cubicBezTo>
                  <a:cubicBezTo>
                    <a:pt x="374" y="232"/>
                    <a:pt x="378" y="233"/>
                    <a:pt x="383" y="232"/>
                  </a:cubicBezTo>
                  <a:cubicBezTo>
                    <a:pt x="383" y="233"/>
                    <a:pt x="383" y="234"/>
                    <a:pt x="383" y="234"/>
                  </a:cubicBezTo>
                  <a:cubicBezTo>
                    <a:pt x="386" y="289"/>
                    <a:pt x="363" y="341"/>
                    <a:pt x="316" y="37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Freeform 42">
              <a:extLst>
                <a:ext uri="{FF2B5EF4-FFF2-40B4-BE49-F238E27FC236}">
                  <a16:creationId xmlns:a16="http://schemas.microsoft.com/office/drawing/2014/main" xmlns="" id="{08CED3CE-FE50-4D6B-A737-FF347DC2D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437" y="724637"/>
              <a:ext cx="222030" cy="222030"/>
            </a:xfrm>
            <a:custGeom>
              <a:avLst/>
              <a:gdLst>
                <a:gd name="T0" fmla="*/ 29 w 45"/>
                <a:gd name="T1" fmla="*/ 5 h 45"/>
                <a:gd name="T2" fmla="*/ 5 w 45"/>
                <a:gd name="T3" fmla="*/ 23 h 45"/>
                <a:gd name="T4" fmla="*/ 3 w 45"/>
                <a:gd name="T5" fmla="*/ 24 h 45"/>
                <a:gd name="T6" fmla="*/ 2 w 45"/>
                <a:gd name="T7" fmla="*/ 34 h 45"/>
                <a:gd name="T8" fmla="*/ 7 w 45"/>
                <a:gd name="T9" fmla="*/ 43 h 45"/>
                <a:gd name="T10" fmla="*/ 24 w 45"/>
                <a:gd name="T11" fmla="*/ 35 h 45"/>
                <a:gd name="T12" fmla="*/ 40 w 45"/>
                <a:gd name="T13" fmla="*/ 16 h 45"/>
                <a:gd name="T14" fmla="*/ 29 w 45"/>
                <a:gd name="T15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9" y="5"/>
                  </a:moveTo>
                  <a:cubicBezTo>
                    <a:pt x="21" y="10"/>
                    <a:pt x="13" y="16"/>
                    <a:pt x="5" y="23"/>
                  </a:cubicBezTo>
                  <a:cubicBezTo>
                    <a:pt x="5" y="23"/>
                    <a:pt x="4" y="24"/>
                    <a:pt x="3" y="24"/>
                  </a:cubicBezTo>
                  <a:cubicBezTo>
                    <a:pt x="0" y="27"/>
                    <a:pt x="0" y="31"/>
                    <a:pt x="2" y="34"/>
                  </a:cubicBezTo>
                  <a:cubicBezTo>
                    <a:pt x="1" y="38"/>
                    <a:pt x="3" y="42"/>
                    <a:pt x="7" y="43"/>
                  </a:cubicBezTo>
                  <a:cubicBezTo>
                    <a:pt x="15" y="45"/>
                    <a:pt x="19" y="40"/>
                    <a:pt x="24" y="35"/>
                  </a:cubicBezTo>
                  <a:cubicBezTo>
                    <a:pt x="30" y="29"/>
                    <a:pt x="35" y="22"/>
                    <a:pt x="40" y="16"/>
                  </a:cubicBezTo>
                  <a:cubicBezTo>
                    <a:pt x="45" y="9"/>
                    <a:pt x="36" y="0"/>
                    <a:pt x="29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43">
              <a:extLst>
                <a:ext uri="{FF2B5EF4-FFF2-40B4-BE49-F238E27FC236}">
                  <a16:creationId xmlns:a16="http://schemas.microsoft.com/office/drawing/2014/main" xmlns="" id="{370D657F-D8FB-460B-A22B-A90D91942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466" y="853290"/>
              <a:ext cx="238631" cy="190904"/>
            </a:xfrm>
            <a:custGeom>
              <a:avLst/>
              <a:gdLst>
                <a:gd name="T0" fmla="*/ 35 w 49"/>
                <a:gd name="T1" fmla="*/ 2 h 39"/>
                <a:gd name="T2" fmla="*/ 18 w 49"/>
                <a:gd name="T3" fmla="*/ 12 h 39"/>
                <a:gd name="T4" fmla="*/ 13 w 49"/>
                <a:gd name="T5" fmla="*/ 16 h 39"/>
                <a:gd name="T6" fmla="*/ 5 w 49"/>
                <a:gd name="T7" fmla="*/ 23 h 39"/>
                <a:gd name="T8" fmla="*/ 13 w 49"/>
                <a:gd name="T9" fmla="*/ 36 h 39"/>
                <a:gd name="T10" fmla="*/ 29 w 49"/>
                <a:gd name="T11" fmla="*/ 28 h 39"/>
                <a:gd name="T12" fmla="*/ 43 w 49"/>
                <a:gd name="T13" fmla="*/ 15 h 39"/>
                <a:gd name="T14" fmla="*/ 35 w 49"/>
                <a:gd name="T1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9">
                  <a:moveTo>
                    <a:pt x="35" y="2"/>
                  </a:moveTo>
                  <a:cubicBezTo>
                    <a:pt x="28" y="4"/>
                    <a:pt x="23" y="8"/>
                    <a:pt x="18" y="12"/>
                  </a:cubicBezTo>
                  <a:cubicBezTo>
                    <a:pt x="16" y="14"/>
                    <a:pt x="14" y="15"/>
                    <a:pt x="13" y="16"/>
                  </a:cubicBezTo>
                  <a:cubicBezTo>
                    <a:pt x="10" y="18"/>
                    <a:pt x="8" y="20"/>
                    <a:pt x="5" y="23"/>
                  </a:cubicBezTo>
                  <a:cubicBezTo>
                    <a:pt x="0" y="28"/>
                    <a:pt x="5" y="39"/>
                    <a:pt x="13" y="36"/>
                  </a:cubicBezTo>
                  <a:cubicBezTo>
                    <a:pt x="18" y="34"/>
                    <a:pt x="24" y="31"/>
                    <a:pt x="29" y="28"/>
                  </a:cubicBezTo>
                  <a:cubicBezTo>
                    <a:pt x="34" y="24"/>
                    <a:pt x="39" y="20"/>
                    <a:pt x="43" y="15"/>
                  </a:cubicBezTo>
                  <a:cubicBezTo>
                    <a:pt x="49" y="10"/>
                    <a:pt x="43" y="0"/>
                    <a:pt x="35" y="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44">
              <a:extLst>
                <a:ext uri="{FF2B5EF4-FFF2-40B4-BE49-F238E27FC236}">
                  <a16:creationId xmlns:a16="http://schemas.microsoft.com/office/drawing/2014/main" xmlns="" id="{DD837AF3-A552-48EF-80DA-446CD9320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0091" y="1108519"/>
              <a:ext cx="215804" cy="118278"/>
            </a:xfrm>
            <a:custGeom>
              <a:avLst/>
              <a:gdLst>
                <a:gd name="T0" fmla="*/ 33 w 44"/>
                <a:gd name="T1" fmla="*/ 0 h 24"/>
                <a:gd name="T2" fmla="*/ 7 w 44"/>
                <a:gd name="T3" fmla="*/ 6 h 24"/>
                <a:gd name="T4" fmla="*/ 1 w 44"/>
                <a:gd name="T5" fmla="*/ 16 h 24"/>
                <a:gd name="T6" fmla="*/ 2 w 44"/>
                <a:gd name="T7" fmla="*/ 18 h 24"/>
                <a:gd name="T8" fmla="*/ 9 w 44"/>
                <a:gd name="T9" fmla="*/ 24 h 24"/>
                <a:gd name="T10" fmla="*/ 35 w 44"/>
                <a:gd name="T11" fmla="*/ 16 h 24"/>
                <a:gd name="T12" fmla="*/ 33 w 4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33" y="0"/>
                  </a:moveTo>
                  <a:cubicBezTo>
                    <a:pt x="24" y="0"/>
                    <a:pt x="15" y="2"/>
                    <a:pt x="7" y="6"/>
                  </a:cubicBezTo>
                  <a:cubicBezTo>
                    <a:pt x="3" y="7"/>
                    <a:pt x="0" y="11"/>
                    <a:pt x="1" y="16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3" y="21"/>
                    <a:pt x="5" y="24"/>
                    <a:pt x="9" y="24"/>
                  </a:cubicBezTo>
                  <a:cubicBezTo>
                    <a:pt x="18" y="23"/>
                    <a:pt x="27" y="19"/>
                    <a:pt x="35" y="16"/>
                  </a:cubicBezTo>
                  <a:cubicBezTo>
                    <a:pt x="44" y="13"/>
                    <a:pt x="42" y="0"/>
                    <a:pt x="33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2826C1D1-4CE5-409F-B286-35AA504E9406}"/>
              </a:ext>
            </a:extLst>
          </p:cNvPr>
          <p:cNvGrpSpPr/>
          <p:nvPr/>
        </p:nvGrpSpPr>
        <p:grpSpPr>
          <a:xfrm>
            <a:off x="1839221" y="359683"/>
            <a:ext cx="930492" cy="547048"/>
            <a:chOff x="2776977" y="479782"/>
            <a:chExt cx="1888289" cy="1110148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5" name="Freeform 30">
              <a:extLst>
                <a:ext uri="{FF2B5EF4-FFF2-40B4-BE49-F238E27FC236}">
                  <a16:creationId xmlns:a16="http://schemas.microsoft.com/office/drawing/2014/main" xmlns="" id="{09B4442D-5780-43D9-B882-CD477B4AE4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6977" y="479782"/>
              <a:ext cx="1888289" cy="1110148"/>
            </a:xfrm>
            <a:custGeom>
              <a:avLst/>
              <a:gdLst>
                <a:gd name="T0" fmla="*/ 363 w 385"/>
                <a:gd name="T1" fmla="*/ 96 h 226"/>
                <a:gd name="T2" fmla="*/ 291 w 385"/>
                <a:gd name="T3" fmla="*/ 130 h 226"/>
                <a:gd name="T4" fmla="*/ 294 w 385"/>
                <a:gd name="T5" fmla="*/ 112 h 226"/>
                <a:gd name="T6" fmla="*/ 258 w 385"/>
                <a:gd name="T7" fmla="*/ 50 h 226"/>
                <a:gd name="T8" fmla="*/ 234 w 385"/>
                <a:gd name="T9" fmla="*/ 105 h 226"/>
                <a:gd name="T10" fmla="*/ 262 w 385"/>
                <a:gd name="T11" fmla="*/ 143 h 226"/>
                <a:gd name="T12" fmla="*/ 214 w 385"/>
                <a:gd name="T13" fmla="*/ 158 h 226"/>
                <a:gd name="T14" fmla="*/ 190 w 385"/>
                <a:gd name="T15" fmla="*/ 83 h 226"/>
                <a:gd name="T16" fmla="*/ 173 w 385"/>
                <a:gd name="T17" fmla="*/ 85 h 226"/>
                <a:gd name="T18" fmla="*/ 190 w 385"/>
                <a:gd name="T19" fmla="*/ 172 h 226"/>
                <a:gd name="T20" fmla="*/ 156 w 385"/>
                <a:gd name="T21" fmla="*/ 194 h 226"/>
                <a:gd name="T22" fmla="*/ 138 w 385"/>
                <a:gd name="T23" fmla="*/ 176 h 226"/>
                <a:gd name="T24" fmla="*/ 144 w 385"/>
                <a:gd name="T25" fmla="*/ 165 h 226"/>
                <a:gd name="T26" fmla="*/ 133 w 385"/>
                <a:gd name="T27" fmla="*/ 72 h 226"/>
                <a:gd name="T28" fmla="*/ 119 w 385"/>
                <a:gd name="T29" fmla="*/ 72 h 226"/>
                <a:gd name="T30" fmla="*/ 114 w 385"/>
                <a:gd name="T31" fmla="*/ 177 h 226"/>
                <a:gd name="T32" fmla="*/ 67 w 385"/>
                <a:gd name="T33" fmla="*/ 188 h 226"/>
                <a:gd name="T34" fmla="*/ 26 w 385"/>
                <a:gd name="T35" fmla="*/ 108 h 226"/>
                <a:gd name="T36" fmla="*/ 23 w 385"/>
                <a:gd name="T37" fmla="*/ 8 h 226"/>
                <a:gd name="T38" fmla="*/ 13 w 385"/>
                <a:gd name="T39" fmla="*/ 6 h 226"/>
                <a:gd name="T40" fmla="*/ 11 w 385"/>
                <a:gd name="T41" fmla="*/ 128 h 226"/>
                <a:gd name="T42" fmla="*/ 73 w 385"/>
                <a:gd name="T43" fmla="*/ 211 h 226"/>
                <a:gd name="T44" fmla="*/ 124 w 385"/>
                <a:gd name="T45" fmla="*/ 194 h 226"/>
                <a:gd name="T46" fmla="*/ 154 w 385"/>
                <a:gd name="T47" fmla="*/ 217 h 226"/>
                <a:gd name="T48" fmla="*/ 211 w 385"/>
                <a:gd name="T49" fmla="*/ 180 h 226"/>
                <a:gd name="T50" fmla="*/ 283 w 385"/>
                <a:gd name="T51" fmla="*/ 150 h 226"/>
                <a:gd name="T52" fmla="*/ 377 w 385"/>
                <a:gd name="T53" fmla="*/ 110 h 226"/>
                <a:gd name="T54" fmla="*/ 363 w 385"/>
                <a:gd name="T55" fmla="*/ 96 h 226"/>
                <a:gd name="T56" fmla="*/ 126 w 385"/>
                <a:gd name="T57" fmla="*/ 96 h 226"/>
                <a:gd name="T58" fmla="*/ 127 w 385"/>
                <a:gd name="T59" fmla="*/ 154 h 226"/>
                <a:gd name="T60" fmla="*/ 126 w 385"/>
                <a:gd name="T61" fmla="*/ 96 h 226"/>
                <a:gd name="T62" fmla="*/ 184 w 385"/>
                <a:gd name="T63" fmla="*/ 116 h 226"/>
                <a:gd name="T64" fmla="*/ 191 w 385"/>
                <a:gd name="T65" fmla="*/ 146 h 226"/>
                <a:gd name="T66" fmla="*/ 184 w 385"/>
                <a:gd name="T67" fmla="*/ 116 h 226"/>
                <a:gd name="T68" fmla="*/ 262 w 385"/>
                <a:gd name="T69" fmla="*/ 74 h 226"/>
                <a:gd name="T70" fmla="*/ 271 w 385"/>
                <a:gd name="T71" fmla="*/ 123 h 226"/>
                <a:gd name="T72" fmla="*/ 262 w 385"/>
                <a:gd name="T73" fmla="*/ 115 h 226"/>
                <a:gd name="T74" fmla="*/ 252 w 385"/>
                <a:gd name="T75" fmla="*/ 84 h 226"/>
                <a:gd name="T76" fmla="*/ 262 w 385"/>
                <a:gd name="T77" fmla="*/ 7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5" h="226">
                  <a:moveTo>
                    <a:pt x="363" y="96"/>
                  </a:moveTo>
                  <a:cubicBezTo>
                    <a:pt x="347" y="111"/>
                    <a:pt x="317" y="131"/>
                    <a:pt x="291" y="130"/>
                  </a:cubicBezTo>
                  <a:cubicBezTo>
                    <a:pt x="293" y="124"/>
                    <a:pt x="294" y="118"/>
                    <a:pt x="294" y="112"/>
                  </a:cubicBezTo>
                  <a:cubicBezTo>
                    <a:pt x="295" y="88"/>
                    <a:pt x="287" y="52"/>
                    <a:pt x="258" y="50"/>
                  </a:cubicBezTo>
                  <a:cubicBezTo>
                    <a:pt x="230" y="48"/>
                    <a:pt x="228" y="87"/>
                    <a:pt x="234" y="105"/>
                  </a:cubicBezTo>
                  <a:cubicBezTo>
                    <a:pt x="239" y="124"/>
                    <a:pt x="249" y="136"/>
                    <a:pt x="262" y="143"/>
                  </a:cubicBezTo>
                  <a:cubicBezTo>
                    <a:pt x="251" y="157"/>
                    <a:pt x="231" y="161"/>
                    <a:pt x="214" y="158"/>
                  </a:cubicBezTo>
                  <a:cubicBezTo>
                    <a:pt x="214" y="131"/>
                    <a:pt x="205" y="103"/>
                    <a:pt x="190" y="83"/>
                  </a:cubicBezTo>
                  <a:cubicBezTo>
                    <a:pt x="185" y="78"/>
                    <a:pt x="176" y="80"/>
                    <a:pt x="173" y="85"/>
                  </a:cubicBezTo>
                  <a:cubicBezTo>
                    <a:pt x="152" y="119"/>
                    <a:pt x="160" y="155"/>
                    <a:pt x="190" y="172"/>
                  </a:cubicBezTo>
                  <a:cubicBezTo>
                    <a:pt x="187" y="189"/>
                    <a:pt x="176" y="204"/>
                    <a:pt x="156" y="194"/>
                  </a:cubicBezTo>
                  <a:cubicBezTo>
                    <a:pt x="150" y="191"/>
                    <a:pt x="143" y="184"/>
                    <a:pt x="138" y="176"/>
                  </a:cubicBezTo>
                  <a:cubicBezTo>
                    <a:pt x="140" y="172"/>
                    <a:pt x="142" y="169"/>
                    <a:pt x="144" y="165"/>
                  </a:cubicBezTo>
                  <a:cubicBezTo>
                    <a:pt x="158" y="135"/>
                    <a:pt x="159" y="96"/>
                    <a:pt x="133" y="72"/>
                  </a:cubicBezTo>
                  <a:cubicBezTo>
                    <a:pt x="129" y="68"/>
                    <a:pt x="123" y="68"/>
                    <a:pt x="119" y="72"/>
                  </a:cubicBezTo>
                  <a:cubicBezTo>
                    <a:pt x="93" y="94"/>
                    <a:pt x="96" y="142"/>
                    <a:pt x="114" y="177"/>
                  </a:cubicBezTo>
                  <a:cubicBezTo>
                    <a:pt x="102" y="191"/>
                    <a:pt x="86" y="198"/>
                    <a:pt x="67" y="188"/>
                  </a:cubicBezTo>
                  <a:cubicBezTo>
                    <a:pt x="40" y="174"/>
                    <a:pt x="32" y="136"/>
                    <a:pt x="26" y="108"/>
                  </a:cubicBezTo>
                  <a:cubicBezTo>
                    <a:pt x="20" y="77"/>
                    <a:pt x="16" y="40"/>
                    <a:pt x="23" y="8"/>
                  </a:cubicBezTo>
                  <a:cubicBezTo>
                    <a:pt x="24" y="2"/>
                    <a:pt x="15" y="0"/>
                    <a:pt x="13" y="6"/>
                  </a:cubicBezTo>
                  <a:cubicBezTo>
                    <a:pt x="0" y="44"/>
                    <a:pt x="3" y="89"/>
                    <a:pt x="11" y="128"/>
                  </a:cubicBezTo>
                  <a:cubicBezTo>
                    <a:pt x="18" y="162"/>
                    <a:pt x="35" y="202"/>
                    <a:pt x="73" y="211"/>
                  </a:cubicBezTo>
                  <a:cubicBezTo>
                    <a:pt x="92" y="216"/>
                    <a:pt x="110" y="207"/>
                    <a:pt x="124" y="194"/>
                  </a:cubicBezTo>
                  <a:cubicBezTo>
                    <a:pt x="132" y="205"/>
                    <a:pt x="142" y="213"/>
                    <a:pt x="154" y="217"/>
                  </a:cubicBezTo>
                  <a:cubicBezTo>
                    <a:pt x="182" y="226"/>
                    <a:pt x="205" y="206"/>
                    <a:pt x="211" y="180"/>
                  </a:cubicBezTo>
                  <a:cubicBezTo>
                    <a:pt x="242" y="186"/>
                    <a:pt x="268" y="173"/>
                    <a:pt x="283" y="150"/>
                  </a:cubicBezTo>
                  <a:cubicBezTo>
                    <a:pt x="316" y="155"/>
                    <a:pt x="356" y="137"/>
                    <a:pt x="377" y="110"/>
                  </a:cubicBezTo>
                  <a:cubicBezTo>
                    <a:pt x="385" y="100"/>
                    <a:pt x="373" y="87"/>
                    <a:pt x="363" y="96"/>
                  </a:cubicBezTo>
                  <a:close/>
                  <a:moveTo>
                    <a:pt x="126" y="96"/>
                  </a:moveTo>
                  <a:cubicBezTo>
                    <a:pt x="135" y="111"/>
                    <a:pt x="134" y="134"/>
                    <a:pt x="127" y="154"/>
                  </a:cubicBezTo>
                  <a:cubicBezTo>
                    <a:pt x="120" y="134"/>
                    <a:pt x="118" y="111"/>
                    <a:pt x="126" y="96"/>
                  </a:cubicBezTo>
                  <a:close/>
                  <a:moveTo>
                    <a:pt x="184" y="116"/>
                  </a:moveTo>
                  <a:cubicBezTo>
                    <a:pt x="188" y="125"/>
                    <a:pt x="190" y="136"/>
                    <a:pt x="191" y="146"/>
                  </a:cubicBezTo>
                  <a:cubicBezTo>
                    <a:pt x="183" y="138"/>
                    <a:pt x="181" y="127"/>
                    <a:pt x="184" y="116"/>
                  </a:cubicBezTo>
                  <a:close/>
                  <a:moveTo>
                    <a:pt x="262" y="74"/>
                  </a:moveTo>
                  <a:cubicBezTo>
                    <a:pt x="274" y="84"/>
                    <a:pt x="274" y="107"/>
                    <a:pt x="271" y="123"/>
                  </a:cubicBezTo>
                  <a:cubicBezTo>
                    <a:pt x="268" y="121"/>
                    <a:pt x="265" y="118"/>
                    <a:pt x="262" y="115"/>
                  </a:cubicBezTo>
                  <a:cubicBezTo>
                    <a:pt x="256" y="106"/>
                    <a:pt x="252" y="95"/>
                    <a:pt x="252" y="84"/>
                  </a:cubicBezTo>
                  <a:cubicBezTo>
                    <a:pt x="252" y="78"/>
                    <a:pt x="256" y="68"/>
                    <a:pt x="262" y="74"/>
                  </a:cubicBezTo>
                  <a:close/>
                </a:path>
              </a:pathLst>
            </a:custGeom>
            <a:solidFill>
              <a:srgbClr val="F8E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46">
              <a:extLst>
                <a:ext uri="{FF2B5EF4-FFF2-40B4-BE49-F238E27FC236}">
                  <a16:creationId xmlns:a16="http://schemas.microsoft.com/office/drawing/2014/main" xmlns="" id="{504D5CCD-4B84-4A66-8E7D-33990E7B2C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9029" y="577309"/>
              <a:ext cx="1747186" cy="993946"/>
            </a:xfrm>
            <a:custGeom>
              <a:avLst/>
              <a:gdLst>
                <a:gd name="T0" fmla="*/ 349 w 356"/>
                <a:gd name="T1" fmla="*/ 49 h 202"/>
                <a:gd name="T2" fmla="*/ 278 w 356"/>
                <a:gd name="T3" fmla="*/ 114 h 202"/>
                <a:gd name="T4" fmla="*/ 265 w 356"/>
                <a:gd name="T5" fmla="*/ 109 h 202"/>
                <a:gd name="T6" fmla="*/ 240 w 356"/>
                <a:gd name="T7" fmla="*/ 38 h 202"/>
                <a:gd name="T8" fmla="*/ 234 w 356"/>
                <a:gd name="T9" fmla="*/ 39 h 202"/>
                <a:gd name="T10" fmla="*/ 252 w 356"/>
                <a:gd name="T11" fmla="*/ 112 h 202"/>
                <a:gd name="T12" fmla="*/ 200 w 356"/>
                <a:gd name="T13" fmla="*/ 155 h 202"/>
                <a:gd name="T14" fmla="*/ 179 w 356"/>
                <a:gd name="T15" fmla="*/ 153 h 202"/>
                <a:gd name="T16" fmla="*/ 177 w 356"/>
                <a:gd name="T17" fmla="*/ 63 h 202"/>
                <a:gd name="T18" fmla="*/ 151 w 356"/>
                <a:gd name="T19" fmla="*/ 57 h 202"/>
                <a:gd name="T20" fmla="*/ 144 w 356"/>
                <a:gd name="T21" fmla="*/ 113 h 202"/>
                <a:gd name="T22" fmla="*/ 166 w 356"/>
                <a:gd name="T23" fmla="*/ 156 h 202"/>
                <a:gd name="T24" fmla="*/ 114 w 356"/>
                <a:gd name="T25" fmla="*/ 173 h 202"/>
                <a:gd name="T26" fmla="*/ 105 w 356"/>
                <a:gd name="T27" fmla="*/ 164 h 202"/>
                <a:gd name="T28" fmla="*/ 113 w 356"/>
                <a:gd name="T29" fmla="*/ 103 h 202"/>
                <a:gd name="T30" fmla="*/ 83 w 356"/>
                <a:gd name="T31" fmla="*/ 52 h 202"/>
                <a:gd name="T32" fmla="*/ 65 w 356"/>
                <a:gd name="T33" fmla="*/ 106 h 202"/>
                <a:gd name="T34" fmla="*/ 92 w 356"/>
                <a:gd name="T35" fmla="*/ 165 h 202"/>
                <a:gd name="T36" fmla="*/ 82 w 356"/>
                <a:gd name="T37" fmla="*/ 175 h 202"/>
                <a:gd name="T38" fmla="*/ 28 w 356"/>
                <a:gd name="T39" fmla="*/ 140 h 202"/>
                <a:gd name="T40" fmla="*/ 7 w 356"/>
                <a:gd name="T41" fmla="*/ 47 h 202"/>
                <a:gd name="T42" fmla="*/ 5 w 356"/>
                <a:gd name="T43" fmla="*/ 2 h 202"/>
                <a:gd name="T44" fmla="*/ 1 w 356"/>
                <a:gd name="T45" fmla="*/ 2 h 202"/>
                <a:gd name="T46" fmla="*/ 22 w 356"/>
                <a:gd name="T47" fmla="*/ 149 h 202"/>
                <a:gd name="T48" fmla="*/ 92 w 356"/>
                <a:gd name="T49" fmla="*/ 180 h 202"/>
                <a:gd name="T50" fmla="*/ 99 w 356"/>
                <a:gd name="T51" fmla="*/ 173 h 202"/>
                <a:gd name="T52" fmla="*/ 108 w 356"/>
                <a:gd name="T53" fmla="*/ 182 h 202"/>
                <a:gd name="T54" fmla="*/ 175 w 356"/>
                <a:gd name="T55" fmla="*/ 162 h 202"/>
                <a:gd name="T56" fmla="*/ 203 w 356"/>
                <a:gd name="T57" fmla="*/ 166 h 202"/>
                <a:gd name="T58" fmla="*/ 261 w 356"/>
                <a:gd name="T59" fmla="*/ 118 h 202"/>
                <a:gd name="T60" fmla="*/ 276 w 356"/>
                <a:gd name="T61" fmla="*/ 124 h 202"/>
                <a:gd name="T62" fmla="*/ 356 w 356"/>
                <a:gd name="T63" fmla="*/ 50 h 202"/>
                <a:gd name="T64" fmla="*/ 349 w 356"/>
                <a:gd name="T65" fmla="*/ 49 h 202"/>
                <a:gd name="T66" fmla="*/ 87 w 356"/>
                <a:gd name="T67" fmla="*/ 133 h 202"/>
                <a:gd name="T68" fmla="*/ 72 w 356"/>
                <a:gd name="T69" fmla="*/ 83 h 202"/>
                <a:gd name="T70" fmla="*/ 80 w 356"/>
                <a:gd name="T71" fmla="*/ 63 h 202"/>
                <a:gd name="T72" fmla="*/ 99 w 356"/>
                <a:gd name="T73" fmla="*/ 78 h 202"/>
                <a:gd name="T74" fmla="*/ 99 w 356"/>
                <a:gd name="T75" fmla="*/ 155 h 202"/>
                <a:gd name="T76" fmla="*/ 87 w 356"/>
                <a:gd name="T77" fmla="*/ 133 h 202"/>
                <a:gd name="T78" fmla="*/ 152 w 356"/>
                <a:gd name="T79" fmla="*/ 92 h 202"/>
                <a:gd name="T80" fmla="*/ 161 w 356"/>
                <a:gd name="T81" fmla="*/ 63 h 202"/>
                <a:gd name="T82" fmla="*/ 176 w 356"/>
                <a:gd name="T83" fmla="*/ 83 h 202"/>
                <a:gd name="T84" fmla="*/ 171 w 356"/>
                <a:gd name="T85" fmla="*/ 147 h 202"/>
                <a:gd name="T86" fmla="*/ 152 w 356"/>
                <a:gd name="T87" fmla="*/ 92 h 202"/>
                <a:gd name="T88" fmla="*/ 240 w 356"/>
                <a:gd name="T89" fmla="*/ 48 h 202"/>
                <a:gd name="T90" fmla="*/ 256 w 356"/>
                <a:gd name="T91" fmla="*/ 104 h 202"/>
                <a:gd name="T92" fmla="*/ 240 w 356"/>
                <a:gd name="T93" fmla="*/ 4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6" h="202">
                  <a:moveTo>
                    <a:pt x="349" y="49"/>
                  </a:moveTo>
                  <a:cubicBezTo>
                    <a:pt x="341" y="85"/>
                    <a:pt x="321" y="122"/>
                    <a:pt x="278" y="114"/>
                  </a:cubicBezTo>
                  <a:cubicBezTo>
                    <a:pt x="273" y="113"/>
                    <a:pt x="269" y="111"/>
                    <a:pt x="265" y="109"/>
                  </a:cubicBezTo>
                  <a:cubicBezTo>
                    <a:pt x="275" y="82"/>
                    <a:pt x="271" y="52"/>
                    <a:pt x="240" y="38"/>
                  </a:cubicBezTo>
                  <a:cubicBezTo>
                    <a:pt x="238" y="37"/>
                    <a:pt x="235" y="37"/>
                    <a:pt x="234" y="39"/>
                  </a:cubicBezTo>
                  <a:cubicBezTo>
                    <a:pt x="222" y="68"/>
                    <a:pt x="230" y="96"/>
                    <a:pt x="252" y="112"/>
                  </a:cubicBezTo>
                  <a:cubicBezTo>
                    <a:pt x="240" y="133"/>
                    <a:pt x="220" y="150"/>
                    <a:pt x="200" y="155"/>
                  </a:cubicBezTo>
                  <a:cubicBezTo>
                    <a:pt x="192" y="157"/>
                    <a:pt x="185" y="156"/>
                    <a:pt x="179" y="153"/>
                  </a:cubicBezTo>
                  <a:cubicBezTo>
                    <a:pt x="192" y="126"/>
                    <a:pt x="195" y="88"/>
                    <a:pt x="177" y="63"/>
                  </a:cubicBezTo>
                  <a:cubicBezTo>
                    <a:pt x="171" y="56"/>
                    <a:pt x="160" y="49"/>
                    <a:pt x="151" y="57"/>
                  </a:cubicBezTo>
                  <a:cubicBezTo>
                    <a:pt x="137" y="70"/>
                    <a:pt x="141" y="97"/>
                    <a:pt x="144" y="113"/>
                  </a:cubicBezTo>
                  <a:cubicBezTo>
                    <a:pt x="147" y="130"/>
                    <a:pt x="155" y="146"/>
                    <a:pt x="166" y="156"/>
                  </a:cubicBezTo>
                  <a:cubicBezTo>
                    <a:pt x="156" y="174"/>
                    <a:pt x="133" y="189"/>
                    <a:pt x="114" y="173"/>
                  </a:cubicBezTo>
                  <a:cubicBezTo>
                    <a:pt x="111" y="170"/>
                    <a:pt x="108" y="167"/>
                    <a:pt x="105" y="164"/>
                  </a:cubicBezTo>
                  <a:cubicBezTo>
                    <a:pt x="115" y="146"/>
                    <a:pt x="114" y="124"/>
                    <a:pt x="113" y="103"/>
                  </a:cubicBezTo>
                  <a:cubicBezTo>
                    <a:pt x="111" y="86"/>
                    <a:pt x="107" y="50"/>
                    <a:pt x="83" y="52"/>
                  </a:cubicBezTo>
                  <a:cubicBezTo>
                    <a:pt x="57" y="54"/>
                    <a:pt x="61" y="89"/>
                    <a:pt x="65" y="106"/>
                  </a:cubicBezTo>
                  <a:cubicBezTo>
                    <a:pt x="70" y="125"/>
                    <a:pt x="79" y="148"/>
                    <a:pt x="92" y="165"/>
                  </a:cubicBezTo>
                  <a:cubicBezTo>
                    <a:pt x="90" y="169"/>
                    <a:pt x="86" y="172"/>
                    <a:pt x="82" y="175"/>
                  </a:cubicBezTo>
                  <a:cubicBezTo>
                    <a:pt x="59" y="188"/>
                    <a:pt x="36" y="157"/>
                    <a:pt x="28" y="140"/>
                  </a:cubicBezTo>
                  <a:cubicBezTo>
                    <a:pt x="13" y="112"/>
                    <a:pt x="10" y="77"/>
                    <a:pt x="7" y="47"/>
                  </a:cubicBezTo>
                  <a:cubicBezTo>
                    <a:pt x="6" y="32"/>
                    <a:pt x="5" y="17"/>
                    <a:pt x="5" y="2"/>
                  </a:cubicBezTo>
                  <a:cubicBezTo>
                    <a:pt x="5" y="0"/>
                    <a:pt x="1" y="0"/>
                    <a:pt x="1" y="2"/>
                  </a:cubicBezTo>
                  <a:cubicBezTo>
                    <a:pt x="0" y="51"/>
                    <a:pt x="0" y="104"/>
                    <a:pt x="22" y="149"/>
                  </a:cubicBezTo>
                  <a:cubicBezTo>
                    <a:pt x="33" y="173"/>
                    <a:pt x="66" y="201"/>
                    <a:pt x="92" y="180"/>
                  </a:cubicBezTo>
                  <a:cubicBezTo>
                    <a:pt x="94" y="178"/>
                    <a:pt x="97" y="176"/>
                    <a:pt x="99" y="173"/>
                  </a:cubicBezTo>
                  <a:cubicBezTo>
                    <a:pt x="102" y="176"/>
                    <a:pt x="105" y="179"/>
                    <a:pt x="108" y="182"/>
                  </a:cubicBezTo>
                  <a:cubicBezTo>
                    <a:pt x="132" y="202"/>
                    <a:pt x="161" y="184"/>
                    <a:pt x="175" y="162"/>
                  </a:cubicBezTo>
                  <a:cubicBezTo>
                    <a:pt x="183" y="166"/>
                    <a:pt x="192" y="168"/>
                    <a:pt x="203" y="166"/>
                  </a:cubicBezTo>
                  <a:cubicBezTo>
                    <a:pt x="227" y="161"/>
                    <a:pt x="249" y="141"/>
                    <a:pt x="261" y="118"/>
                  </a:cubicBezTo>
                  <a:cubicBezTo>
                    <a:pt x="265" y="120"/>
                    <a:pt x="270" y="122"/>
                    <a:pt x="276" y="124"/>
                  </a:cubicBezTo>
                  <a:cubicBezTo>
                    <a:pt x="322" y="135"/>
                    <a:pt x="354" y="92"/>
                    <a:pt x="356" y="50"/>
                  </a:cubicBezTo>
                  <a:cubicBezTo>
                    <a:pt x="356" y="46"/>
                    <a:pt x="350" y="45"/>
                    <a:pt x="349" y="49"/>
                  </a:cubicBezTo>
                  <a:close/>
                  <a:moveTo>
                    <a:pt x="87" y="133"/>
                  </a:moveTo>
                  <a:cubicBezTo>
                    <a:pt x="79" y="117"/>
                    <a:pt x="73" y="100"/>
                    <a:pt x="72" y="83"/>
                  </a:cubicBezTo>
                  <a:cubicBezTo>
                    <a:pt x="72" y="75"/>
                    <a:pt x="74" y="67"/>
                    <a:pt x="80" y="63"/>
                  </a:cubicBezTo>
                  <a:cubicBezTo>
                    <a:pt x="90" y="57"/>
                    <a:pt x="96" y="71"/>
                    <a:pt x="99" y="78"/>
                  </a:cubicBezTo>
                  <a:cubicBezTo>
                    <a:pt x="106" y="99"/>
                    <a:pt x="109" y="132"/>
                    <a:pt x="99" y="155"/>
                  </a:cubicBezTo>
                  <a:cubicBezTo>
                    <a:pt x="94" y="148"/>
                    <a:pt x="91" y="140"/>
                    <a:pt x="87" y="133"/>
                  </a:cubicBezTo>
                  <a:close/>
                  <a:moveTo>
                    <a:pt x="152" y="92"/>
                  </a:moveTo>
                  <a:cubicBezTo>
                    <a:pt x="151" y="85"/>
                    <a:pt x="150" y="64"/>
                    <a:pt x="161" y="63"/>
                  </a:cubicBezTo>
                  <a:cubicBezTo>
                    <a:pt x="169" y="62"/>
                    <a:pt x="174" y="78"/>
                    <a:pt x="176" y="83"/>
                  </a:cubicBezTo>
                  <a:cubicBezTo>
                    <a:pt x="183" y="103"/>
                    <a:pt x="179" y="127"/>
                    <a:pt x="171" y="147"/>
                  </a:cubicBezTo>
                  <a:cubicBezTo>
                    <a:pt x="158" y="133"/>
                    <a:pt x="153" y="108"/>
                    <a:pt x="152" y="92"/>
                  </a:cubicBezTo>
                  <a:close/>
                  <a:moveTo>
                    <a:pt x="240" y="48"/>
                  </a:moveTo>
                  <a:cubicBezTo>
                    <a:pt x="263" y="61"/>
                    <a:pt x="265" y="83"/>
                    <a:pt x="256" y="104"/>
                  </a:cubicBezTo>
                  <a:cubicBezTo>
                    <a:pt x="240" y="91"/>
                    <a:pt x="234" y="69"/>
                    <a:pt x="240" y="4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08711607-A4A6-4B7A-A0E1-DABED29F3AF9}"/>
              </a:ext>
            </a:extLst>
          </p:cNvPr>
          <p:cNvGrpSpPr/>
          <p:nvPr/>
        </p:nvGrpSpPr>
        <p:grpSpPr>
          <a:xfrm>
            <a:off x="721771" y="3785202"/>
            <a:ext cx="637039" cy="2780557"/>
            <a:chOff x="392752" y="3324665"/>
            <a:chExt cx="637039" cy="278055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xmlns="" id="{0855845F-3431-422E-97E6-8C0D4B5A0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578" y="4287484"/>
              <a:ext cx="394258" cy="1745111"/>
            </a:xfrm>
            <a:custGeom>
              <a:avLst/>
              <a:gdLst>
                <a:gd name="T0" fmla="*/ 78 w 80"/>
                <a:gd name="T1" fmla="*/ 29 h 355"/>
                <a:gd name="T2" fmla="*/ 71 w 80"/>
                <a:gd name="T3" fmla="*/ 19 h 355"/>
                <a:gd name="T4" fmla="*/ 71 w 80"/>
                <a:gd name="T5" fmla="*/ 19 h 355"/>
                <a:gd name="T6" fmla="*/ 61 w 80"/>
                <a:gd name="T7" fmla="*/ 12 h 355"/>
                <a:gd name="T8" fmla="*/ 60 w 80"/>
                <a:gd name="T9" fmla="*/ 12 h 355"/>
                <a:gd name="T10" fmla="*/ 56 w 80"/>
                <a:gd name="T11" fmla="*/ 13 h 355"/>
                <a:gd name="T12" fmla="*/ 55 w 80"/>
                <a:gd name="T13" fmla="*/ 13 h 355"/>
                <a:gd name="T14" fmla="*/ 53 w 80"/>
                <a:gd name="T15" fmla="*/ 13 h 355"/>
                <a:gd name="T16" fmla="*/ 44 w 80"/>
                <a:gd name="T17" fmla="*/ 5 h 355"/>
                <a:gd name="T18" fmla="*/ 35 w 80"/>
                <a:gd name="T19" fmla="*/ 12 h 355"/>
                <a:gd name="T20" fmla="*/ 16 w 80"/>
                <a:gd name="T21" fmla="*/ 18 h 355"/>
                <a:gd name="T22" fmla="*/ 21 w 80"/>
                <a:gd name="T23" fmla="*/ 28 h 355"/>
                <a:gd name="T24" fmla="*/ 31 w 80"/>
                <a:gd name="T25" fmla="*/ 26 h 355"/>
                <a:gd name="T26" fmla="*/ 22 w 80"/>
                <a:gd name="T27" fmla="*/ 63 h 355"/>
                <a:gd name="T28" fmla="*/ 18 w 80"/>
                <a:gd name="T29" fmla="*/ 77 h 355"/>
                <a:gd name="T30" fmla="*/ 20 w 80"/>
                <a:gd name="T31" fmla="*/ 84 h 355"/>
                <a:gd name="T32" fmla="*/ 23 w 80"/>
                <a:gd name="T33" fmla="*/ 89 h 355"/>
                <a:gd name="T34" fmla="*/ 13 w 80"/>
                <a:gd name="T35" fmla="*/ 97 h 355"/>
                <a:gd name="T36" fmla="*/ 16 w 80"/>
                <a:gd name="T37" fmla="*/ 173 h 355"/>
                <a:gd name="T38" fmla="*/ 16 w 80"/>
                <a:gd name="T39" fmla="*/ 185 h 355"/>
                <a:gd name="T40" fmla="*/ 18 w 80"/>
                <a:gd name="T41" fmla="*/ 201 h 355"/>
                <a:gd name="T42" fmla="*/ 6 w 80"/>
                <a:gd name="T43" fmla="*/ 257 h 355"/>
                <a:gd name="T44" fmla="*/ 6 w 80"/>
                <a:gd name="T45" fmla="*/ 259 h 355"/>
                <a:gd name="T46" fmla="*/ 0 w 80"/>
                <a:gd name="T47" fmla="*/ 287 h 355"/>
                <a:gd name="T48" fmla="*/ 3 w 80"/>
                <a:gd name="T49" fmla="*/ 292 h 355"/>
                <a:gd name="T50" fmla="*/ 3 w 80"/>
                <a:gd name="T51" fmla="*/ 315 h 355"/>
                <a:gd name="T52" fmla="*/ 6 w 80"/>
                <a:gd name="T53" fmla="*/ 320 h 355"/>
                <a:gd name="T54" fmla="*/ 5 w 80"/>
                <a:gd name="T55" fmla="*/ 327 h 355"/>
                <a:gd name="T56" fmla="*/ 10 w 80"/>
                <a:gd name="T57" fmla="*/ 334 h 355"/>
                <a:gd name="T58" fmla="*/ 8 w 80"/>
                <a:gd name="T59" fmla="*/ 340 h 355"/>
                <a:gd name="T60" fmla="*/ 24 w 80"/>
                <a:gd name="T61" fmla="*/ 345 h 355"/>
                <a:gd name="T62" fmla="*/ 26 w 80"/>
                <a:gd name="T63" fmla="*/ 340 h 355"/>
                <a:gd name="T64" fmla="*/ 32 w 80"/>
                <a:gd name="T65" fmla="*/ 334 h 355"/>
                <a:gd name="T66" fmla="*/ 35 w 80"/>
                <a:gd name="T67" fmla="*/ 321 h 355"/>
                <a:gd name="T68" fmla="*/ 35 w 80"/>
                <a:gd name="T69" fmla="*/ 318 h 355"/>
                <a:gd name="T70" fmla="*/ 37 w 80"/>
                <a:gd name="T71" fmla="*/ 301 h 355"/>
                <a:gd name="T72" fmla="*/ 46 w 80"/>
                <a:gd name="T73" fmla="*/ 276 h 355"/>
                <a:gd name="T74" fmla="*/ 44 w 80"/>
                <a:gd name="T75" fmla="*/ 268 h 355"/>
                <a:gd name="T76" fmla="*/ 46 w 80"/>
                <a:gd name="T77" fmla="*/ 265 h 355"/>
                <a:gd name="T78" fmla="*/ 48 w 80"/>
                <a:gd name="T79" fmla="*/ 253 h 355"/>
                <a:gd name="T80" fmla="*/ 48 w 80"/>
                <a:gd name="T81" fmla="*/ 251 h 355"/>
                <a:gd name="T82" fmla="*/ 49 w 80"/>
                <a:gd name="T83" fmla="*/ 248 h 355"/>
                <a:gd name="T84" fmla="*/ 53 w 80"/>
                <a:gd name="T85" fmla="*/ 213 h 355"/>
                <a:gd name="T86" fmla="*/ 57 w 80"/>
                <a:gd name="T87" fmla="*/ 169 h 355"/>
                <a:gd name="T88" fmla="*/ 55 w 80"/>
                <a:gd name="T89" fmla="*/ 164 h 355"/>
                <a:gd name="T90" fmla="*/ 61 w 80"/>
                <a:gd name="T91" fmla="*/ 147 h 355"/>
                <a:gd name="T92" fmla="*/ 58 w 80"/>
                <a:gd name="T93" fmla="*/ 139 h 355"/>
                <a:gd name="T94" fmla="*/ 59 w 80"/>
                <a:gd name="T95" fmla="*/ 113 h 355"/>
                <a:gd name="T96" fmla="*/ 54 w 80"/>
                <a:gd name="T97" fmla="*/ 107 h 355"/>
                <a:gd name="T98" fmla="*/ 54 w 80"/>
                <a:gd name="T99" fmla="*/ 106 h 355"/>
                <a:gd name="T100" fmla="*/ 69 w 80"/>
                <a:gd name="T101" fmla="*/ 70 h 355"/>
                <a:gd name="T102" fmla="*/ 63 w 80"/>
                <a:gd name="T103" fmla="*/ 61 h 355"/>
                <a:gd name="T104" fmla="*/ 63 w 80"/>
                <a:gd name="T105" fmla="*/ 58 h 355"/>
                <a:gd name="T106" fmla="*/ 65 w 80"/>
                <a:gd name="T107" fmla="*/ 53 h 355"/>
                <a:gd name="T108" fmla="*/ 78 w 80"/>
                <a:gd name="T109" fmla="*/ 29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0" h="355">
                  <a:moveTo>
                    <a:pt x="78" y="29"/>
                  </a:moveTo>
                  <a:cubicBezTo>
                    <a:pt x="80" y="24"/>
                    <a:pt x="77" y="16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4"/>
                    <a:pt x="66" y="9"/>
                    <a:pt x="61" y="1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9" y="12"/>
                    <a:pt x="58" y="12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4" y="13"/>
                    <a:pt x="53" y="13"/>
                  </a:cubicBezTo>
                  <a:cubicBezTo>
                    <a:pt x="57" y="7"/>
                    <a:pt x="50" y="0"/>
                    <a:pt x="44" y="5"/>
                  </a:cubicBezTo>
                  <a:cubicBezTo>
                    <a:pt x="41" y="8"/>
                    <a:pt x="38" y="10"/>
                    <a:pt x="35" y="12"/>
                  </a:cubicBezTo>
                  <a:cubicBezTo>
                    <a:pt x="28" y="12"/>
                    <a:pt x="23" y="14"/>
                    <a:pt x="16" y="18"/>
                  </a:cubicBezTo>
                  <a:cubicBezTo>
                    <a:pt x="10" y="21"/>
                    <a:pt x="14" y="30"/>
                    <a:pt x="21" y="28"/>
                  </a:cubicBezTo>
                  <a:cubicBezTo>
                    <a:pt x="24" y="28"/>
                    <a:pt x="28" y="27"/>
                    <a:pt x="31" y="26"/>
                  </a:cubicBezTo>
                  <a:cubicBezTo>
                    <a:pt x="23" y="36"/>
                    <a:pt x="20" y="50"/>
                    <a:pt x="22" y="63"/>
                  </a:cubicBezTo>
                  <a:cubicBezTo>
                    <a:pt x="21" y="68"/>
                    <a:pt x="19" y="72"/>
                    <a:pt x="18" y="77"/>
                  </a:cubicBezTo>
                  <a:cubicBezTo>
                    <a:pt x="17" y="80"/>
                    <a:pt x="18" y="82"/>
                    <a:pt x="20" y="84"/>
                  </a:cubicBezTo>
                  <a:cubicBezTo>
                    <a:pt x="20" y="86"/>
                    <a:pt x="21" y="88"/>
                    <a:pt x="23" y="89"/>
                  </a:cubicBezTo>
                  <a:cubicBezTo>
                    <a:pt x="18" y="89"/>
                    <a:pt x="13" y="92"/>
                    <a:pt x="13" y="97"/>
                  </a:cubicBezTo>
                  <a:cubicBezTo>
                    <a:pt x="16" y="122"/>
                    <a:pt x="15" y="147"/>
                    <a:pt x="16" y="173"/>
                  </a:cubicBezTo>
                  <a:cubicBezTo>
                    <a:pt x="16" y="177"/>
                    <a:pt x="16" y="181"/>
                    <a:pt x="16" y="185"/>
                  </a:cubicBezTo>
                  <a:cubicBezTo>
                    <a:pt x="17" y="190"/>
                    <a:pt x="17" y="195"/>
                    <a:pt x="18" y="201"/>
                  </a:cubicBezTo>
                  <a:cubicBezTo>
                    <a:pt x="11" y="219"/>
                    <a:pt x="6" y="238"/>
                    <a:pt x="6" y="257"/>
                  </a:cubicBezTo>
                  <a:cubicBezTo>
                    <a:pt x="6" y="258"/>
                    <a:pt x="6" y="258"/>
                    <a:pt x="6" y="259"/>
                  </a:cubicBezTo>
                  <a:cubicBezTo>
                    <a:pt x="3" y="268"/>
                    <a:pt x="2" y="277"/>
                    <a:pt x="0" y="287"/>
                  </a:cubicBezTo>
                  <a:cubicBezTo>
                    <a:pt x="0" y="289"/>
                    <a:pt x="1" y="291"/>
                    <a:pt x="3" y="292"/>
                  </a:cubicBezTo>
                  <a:cubicBezTo>
                    <a:pt x="2" y="300"/>
                    <a:pt x="2" y="308"/>
                    <a:pt x="3" y="315"/>
                  </a:cubicBezTo>
                  <a:cubicBezTo>
                    <a:pt x="3" y="318"/>
                    <a:pt x="5" y="319"/>
                    <a:pt x="6" y="320"/>
                  </a:cubicBezTo>
                  <a:cubicBezTo>
                    <a:pt x="6" y="322"/>
                    <a:pt x="6" y="324"/>
                    <a:pt x="5" y="327"/>
                  </a:cubicBezTo>
                  <a:cubicBezTo>
                    <a:pt x="5" y="330"/>
                    <a:pt x="7" y="333"/>
                    <a:pt x="10" y="334"/>
                  </a:cubicBezTo>
                  <a:cubicBezTo>
                    <a:pt x="9" y="336"/>
                    <a:pt x="9" y="338"/>
                    <a:pt x="8" y="340"/>
                  </a:cubicBezTo>
                  <a:cubicBezTo>
                    <a:pt x="6" y="351"/>
                    <a:pt x="20" y="355"/>
                    <a:pt x="24" y="345"/>
                  </a:cubicBezTo>
                  <a:cubicBezTo>
                    <a:pt x="25" y="343"/>
                    <a:pt x="26" y="342"/>
                    <a:pt x="26" y="340"/>
                  </a:cubicBezTo>
                  <a:cubicBezTo>
                    <a:pt x="29" y="340"/>
                    <a:pt x="32" y="338"/>
                    <a:pt x="32" y="334"/>
                  </a:cubicBezTo>
                  <a:cubicBezTo>
                    <a:pt x="33" y="330"/>
                    <a:pt x="34" y="325"/>
                    <a:pt x="35" y="321"/>
                  </a:cubicBezTo>
                  <a:cubicBezTo>
                    <a:pt x="35" y="320"/>
                    <a:pt x="35" y="319"/>
                    <a:pt x="35" y="318"/>
                  </a:cubicBezTo>
                  <a:cubicBezTo>
                    <a:pt x="36" y="312"/>
                    <a:pt x="36" y="307"/>
                    <a:pt x="37" y="301"/>
                  </a:cubicBezTo>
                  <a:cubicBezTo>
                    <a:pt x="40" y="293"/>
                    <a:pt x="43" y="284"/>
                    <a:pt x="46" y="276"/>
                  </a:cubicBezTo>
                  <a:cubicBezTo>
                    <a:pt x="47" y="272"/>
                    <a:pt x="46" y="270"/>
                    <a:pt x="44" y="268"/>
                  </a:cubicBezTo>
                  <a:cubicBezTo>
                    <a:pt x="45" y="267"/>
                    <a:pt x="46" y="266"/>
                    <a:pt x="46" y="265"/>
                  </a:cubicBezTo>
                  <a:cubicBezTo>
                    <a:pt x="47" y="261"/>
                    <a:pt x="47" y="257"/>
                    <a:pt x="48" y="253"/>
                  </a:cubicBezTo>
                  <a:cubicBezTo>
                    <a:pt x="48" y="252"/>
                    <a:pt x="48" y="252"/>
                    <a:pt x="48" y="251"/>
                  </a:cubicBezTo>
                  <a:cubicBezTo>
                    <a:pt x="49" y="250"/>
                    <a:pt x="49" y="249"/>
                    <a:pt x="49" y="248"/>
                  </a:cubicBezTo>
                  <a:cubicBezTo>
                    <a:pt x="50" y="237"/>
                    <a:pt x="52" y="225"/>
                    <a:pt x="53" y="213"/>
                  </a:cubicBezTo>
                  <a:cubicBezTo>
                    <a:pt x="56" y="199"/>
                    <a:pt x="57" y="184"/>
                    <a:pt x="57" y="169"/>
                  </a:cubicBezTo>
                  <a:cubicBezTo>
                    <a:pt x="57" y="167"/>
                    <a:pt x="56" y="166"/>
                    <a:pt x="55" y="164"/>
                  </a:cubicBezTo>
                  <a:cubicBezTo>
                    <a:pt x="57" y="159"/>
                    <a:pt x="59" y="153"/>
                    <a:pt x="61" y="147"/>
                  </a:cubicBezTo>
                  <a:cubicBezTo>
                    <a:pt x="63" y="143"/>
                    <a:pt x="61" y="140"/>
                    <a:pt x="58" y="139"/>
                  </a:cubicBezTo>
                  <a:cubicBezTo>
                    <a:pt x="59" y="130"/>
                    <a:pt x="59" y="122"/>
                    <a:pt x="59" y="113"/>
                  </a:cubicBezTo>
                  <a:cubicBezTo>
                    <a:pt x="59" y="111"/>
                    <a:pt x="57" y="108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61" y="96"/>
                    <a:pt x="66" y="84"/>
                    <a:pt x="69" y="70"/>
                  </a:cubicBezTo>
                  <a:cubicBezTo>
                    <a:pt x="70" y="65"/>
                    <a:pt x="67" y="62"/>
                    <a:pt x="63" y="61"/>
                  </a:cubicBezTo>
                  <a:cubicBezTo>
                    <a:pt x="63" y="60"/>
                    <a:pt x="63" y="59"/>
                    <a:pt x="63" y="58"/>
                  </a:cubicBezTo>
                  <a:cubicBezTo>
                    <a:pt x="64" y="56"/>
                    <a:pt x="65" y="55"/>
                    <a:pt x="65" y="53"/>
                  </a:cubicBezTo>
                  <a:cubicBezTo>
                    <a:pt x="70" y="45"/>
                    <a:pt x="75" y="37"/>
                    <a:pt x="78" y="29"/>
                  </a:cubicBezTo>
                  <a:close/>
                </a:path>
              </a:pathLst>
            </a:custGeom>
            <a:solidFill>
              <a:srgbClr val="F28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23">
              <a:extLst>
                <a:ext uri="{FF2B5EF4-FFF2-40B4-BE49-F238E27FC236}">
                  <a16:creationId xmlns:a16="http://schemas.microsoft.com/office/drawing/2014/main" xmlns="" id="{426D51A1-E647-45B6-97C4-21FCD1312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03" y="4140157"/>
              <a:ext cx="417084" cy="211654"/>
            </a:xfrm>
            <a:custGeom>
              <a:avLst/>
              <a:gdLst>
                <a:gd name="T0" fmla="*/ 77 w 85"/>
                <a:gd name="T1" fmla="*/ 10 h 43"/>
                <a:gd name="T2" fmla="*/ 59 w 85"/>
                <a:gd name="T3" fmla="*/ 5 h 43"/>
                <a:gd name="T4" fmla="*/ 58 w 85"/>
                <a:gd name="T5" fmla="*/ 4 h 43"/>
                <a:gd name="T6" fmla="*/ 47 w 85"/>
                <a:gd name="T7" fmla="*/ 3 h 43"/>
                <a:gd name="T8" fmla="*/ 11 w 85"/>
                <a:gd name="T9" fmla="*/ 2 h 43"/>
                <a:gd name="T10" fmla="*/ 5 w 85"/>
                <a:gd name="T11" fmla="*/ 16 h 43"/>
                <a:gd name="T12" fmla="*/ 9 w 85"/>
                <a:gd name="T13" fmla="*/ 23 h 43"/>
                <a:gd name="T14" fmla="*/ 9 w 85"/>
                <a:gd name="T15" fmla="*/ 24 h 43"/>
                <a:gd name="T16" fmla="*/ 12 w 85"/>
                <a:gd name="T17" fmla="*/ 32 h 43"/>
                <a:gd name="T18" fmla="*/ 64 w 85"/>
                <a:gd name="T19" fmla="*/ 31 h 43"/>
                <a:gd name="T20" fmla="*/ 79 w 85"/>
                <a:gd name="T21" fmla="*/ 25 h 43"/>
                <a:gd name="T22" fmla="*/ 77 w 85"/>
                <a:gd name="T23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43">
                  <a:moveTo>
                    <a:pt x="77" y="10"/>
                  </a:moveTo>
                  <a:cubicBezTo>
                    <a:pt x="71" y="8"/>
                    <a:pt x="65" y="6"/>
                    <a:pt x="59" y="5"/>
                  </a:cubicBezTo>
                  <a:cubicBezTo>
                    <a:pt x="59" y="5"/>
                    <a:pt x="59" y="5"/>
                    <a:pt x="58" y="4"/>
                  </a:cubicBezTo>
                  <a:cubicBezTo>
                    <a:pt x="55" y="4"/>
                    <a:pt x="52" y="3"/>
                    <a:pt x="47" y="3"/>
                  </a:cubicBezTo>
                  <a:cubicBezTo>
                    <a:pt x="35" y="1"/>
                    <a:pt x="23" y="0"/>
                    <a:pt x="11" y="2"/>
                  </a:cubicBezTo>
                  <a:cubicBezTo>
                    <a:pt x="2" y="3"/>
                    <a:pt x="0" y="12"/>
                    <a:pt x="5" y="16"/>
                  </a:cubicBezTo>
                  <a:cubicBezTo>
                    <a:pt x="4" y="19"/>
                    <a:pt x="5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7"/>
                    <a:pt x="9" y="31"/>
                    <a:pt x="12" y="32"/>
                  </a:cubicBezTo>
                  <a:cubicBezTo>
                    <a:pt x="30" y="41"/>
                    <a:pt x="49" y="43"/>
                    <a:pt x="64" y="31"/>
                  </a:cubicBezTo>
                  <a:cubicBezTo>
                    <a:pt x="69" y="30"/>
                    <a:pt x="74" y="28"/>
                    <a:pt x="79" y="25"/>
                  </a:cubicBezTo>
                  <a:cubicBezTo>
                    <a:pt x="85" y="21"/>
                    <a:pt x="83" y="12"/>
                    <a:pt x="77" y="10"/>
                  </a:cubicBezTo>
                  <a:close/>
                </a:path>
              </a:pathLst>
            </a:custGeom>
            <a:solidFill>
              <a:srgbClr val="D58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91">
              <a:extLst>
                <a:ext uri="{FF2B5EF4-FFF2-40B4-BE49-F238E27FC236}">
                  <a16:creationId xmlns:a16="http://schemas.microsoft.com/office/drawing/2014/main" xmlns="" id="{209583CD-8963-4D71-A91E-789BB8C7B3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2752" y="3324665"/>
              <a:ext cx="637039" cy="2780557"/>
            </a:xfrm>
            <a:custGeom>
              <a:avLst/>
              <a:gdLst>
                <a:gd name="T0" fmla="*/ 81 w 130"/>
                <a:gd name="T1" fmla="*/ 6 h 566"/>
                <a:gd name="T2" fmla="*/ 77 w 130"/>
                <a:gd name="T3" fmla="*/ 2 h 566"/>
                <a:gd name="T4" fmla="*/ 43 w 130"/>
                <a:gd name="T5" fmla="*/ 64 h 566"/>
                <a:gd name="T6" fmla="*/ 26 w 130"/>
                <a:gd name="T7" fmla="*/ 158 h 566"/>
                <a:gd name="T8" fmla="*/ 80 w 130"/>
                <a:gd name="T9" fmla="*/ 21 h 566"/>
                <a:gd name="T10" fmla="*/ 69 w 130"/>
                <a:gd name="T11" fmla="*/ 165 h 566"/>
                <a:gd name="T12" fmla="*/ 80 w 130"/>
                <a:gd name="T13" fmla="*/ 115 h 566"/>
                <a:gd name="T14" fmla="*/ 58 w 130"/>
                <a:gd name="T15" fmla="*/ 163 h 566"/>
                <a:gd name="T16" fmla="*/ 55 w 130"/>
                <a:gd name="T17" fmla="*/ 163 h 566"/>
                <a:gd name="T18" fmla="*/ 45 w 130"/>
                <a:gd name="T19" fmla="*/ 156 h 566"/>
                <a:gd name="T20" fmla="*/ 42 w 130"/>
                <a:gd name="T21" fmla="*/ 100 h 566"/>
                <a:gd name="T22" fmla="*/ 43 w 130"/>
                <a:gd name="T23" fmla="*/ 162 h 566"/>
                <a:gd name="T24" fmla="*/ 21 w 130"/>
                <a:gd name="T25" fmla="*/ 199 h 566"/>
                <a:gd name="T26" fmla="*/ 20 w 130"/>
                <a:gd name="T27" fmla="*/ 563 h 566"/>
                <a:gd name="T28" fmla="*/ 74 w 130"/>
                <a:gd name="T29" fmla="*/ 317 h 566"/>
                <a:gd name="T30" fmla="*/ 97 w 130"/>
                <a:gd name="T31" fmla="*/ 194 h 566"/>
                <a:gd name="T32" fmla="*/ 63 w 130"/>
                <a:gd name="T33" fmla="*/ 172 h 566"/>
                <a:gd name="T34" fmla="*/ 53 w 130"/>
                <a:gd name="T35" fmla="*/ 195 h 566"/>
                <a:gd name="T36" fmla="*/ 63 w 130"/>
                <a:gd name="T37" fmla="*/ 172 h 566"/>
                <a:gd name="T38" fmla="*/ 47 w 130"/>
                <a:gd name="T39" fmla="*/ 171 h 566"/>
                <a:gd name="T40" fmla="*/ 31 w 130"/>
                <a:gd name="T41" fmla="*/ 194 h 566"/>
                <a:gd name="T42" fmla="*/ 29 w 130"/>
                <a:gd name="T43" fmla="*/ 172 h 566"/>
                <a:gd name="T44" fmla="*/ 28 w 130"/>
                <a:gd name="T45" fmla="*/ 193 h 566"/>
                <a:gd name="T46" fmla="*/ 52 w 130"/>
                <a:gd name="T47" fmla="*/ 231 h 566"/>
                <a:gd name="T48" fmla="*/ 74 w 130"/>
                <a:gd name="T49" fmla="*/ 231 h 566"/>
                <a:gd name="T50" fmla="*/ 54 w 130"/>
                <a:gd name="T51" fmla="*/ 252 h 566"/>
                <a:gd name="T52" fmla="*/ 68 w 130"/>
                <a:gd name="T53" fmla="*/ 278 h 566"/>
                <a:gd name="T54" fmla="*/ 54 w 130"/>
                <a:gd name="T55" fmla="*/ 284 h 566"/>
                <a:gd name="T56" fmla="*/ 65 w 130"/>
                <a:gd name="T57" fmla="*/ 308 h 566"/>
                <a:gd name="T58" fmla="*/ 49 w 130"/>
                <a:gd name="T59" fmla="*/ 311 h 566"/>
                <a:gd name="T60" fmla="*/ 61 w 130"/>
                <a:gd name="T61" fmla="*/ 336 h 566"/>
                <a:gd name="T62" fmla="*/ 49 w 130"/>
                <a:gd name="T63" fmla="*/ 342 h 566"/>
                <a:gd name="T64" fmla="*/ 56 w 130"/>
                <a:gd name="T65" fmla="*/ 375 h 566"/>
                <a:gd name="T66" fmla="*/ 58 w 130"/>
                <a:gd name="T67" fmla="*/ 380 h 566"/>
                <a:gd name="T68" fmla="*/ 49 w 130"/>
                <a:gd name="T69" fmla="*/ 408 h 566"/>
                <a:gd name="T70" fmla="*/ 53 w 130"/>
                <a:gd name="T71" fmla="*/ 441 h 566"/>
                <a:gd name="T72" fmla="*/ 53 w 130"/>
                <a:gd name="T73" fmla="*/ 446 h 566"/>
                <a:gd name="T74" fmla="*/ 37 w 130"/>
                <a:gd name="T75" fmla="*/ 469 h 566"/>
                <a:gd name="T76" fmla="*/ 46 w 130"/>
                <a:gd name="T77" fmla="*/ 495 h 566"/>
                <a:gd name="T78" fmla="*/ 45 w 130"/>
                <a:gd name="T79" fmla="*/ 499 h 566"/>
                <a:gd name="T80" fmla="*/ 31 w 130"/>
                <a:gd name="T81" fmla="*/ 527 h 566"/>
                <a:gd name="T82" fmla="*/ 17 w 130"/>
                <a:gd name="T83" fmla="*/ 489 h 566"/>
                <a:gd name="T84" fmla="*/ 81 w 130"/>
                <a:gd name="T85" fmla="*/ 200 h 566"/>
                <a:gd name="T86" fmla="*/ 83 w 130"/>
                <a:gd name="T87" fmla="*/ 192 h 566"/>
                <a:gd name="T88" fmla="*/ 68 w 130"/>
                <a:gd name="T89" fmla="*/ 184 h 566"/>
                <a:gd name="T90" fmla="*/ 84 w 130"/>
                <a:gd name="T91" fmla="*/ 174 h 566"/>
                <a:gd name="T92" fmla="*/ 86 w 130"/>
                <a:gd name="T93" fmla="*/ 18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0" h="566">
                  <a:moveTo>
                    <a:pt x="95" y="171"/>
                  </a:moveTo>
                  <a:cubicBezTo>
                    <a:pt x="130" y="122"/>
                    <a:pt x="96" y="59"/>
                    <a:pt x="81" y="8"/>
                  </a:cubicBezTo>
                  <a:cubicBezTo>
                    <a:pt x="81" y="7"/>
                    <a:pt x="81" y="7"/>
                    <a:pt x="81" y="6"/>
                  </a:cubicBezTo>
                  <a:cubicBezTo>
                    <a:pt x="81" y="5"/>
                    <a:pt x="80" y="5"/>
                    <a:pt x="80" y="4"/>
                  </a:cubicBezTo>
                  <a:cubicBezTo>
                    <a:pt x="80" y="3"/>
                    <a:pt x="79" y="2"/>
                    <a:pt x="79" y="2"/>
                  </a:cubicBezTo>
                  <a:cubicBezTo>
                    <a:pt x="79" y="0"/>
                    <a:pt x="77" y="1"/>
                    <a:pt x="77" y="2"/>
                  </a:cubicBezTo>
                  <a:cubicBezTo>
                    <a:pt x="77" y="2"/>
                    <a:pt x="77" y="3"/>
                    <a:pt x="77" y="3"/>
                  </a:cubicBezTo>
                  <a:cubicBezTo>
                    <a:pt x="76" y="4"/>
                    <a:pt x="76" y="4"/>
                    <a:pt x="75" y="5"/>
                  </a:cubicBezTo>
                  <a:cubicBezTo>
                    <a:pt x="69" y="30"/>
                    <a:pt x="60" y="46"/>
                    <a:pt x="43" y="64"/>
                  </a:cubicBezTo>
                  <a:cubicBezTo>
                    <a:pt x="32" y="76"/>
                    <a:pt x="22" y="89"/>
                    <a:pt x="15" y="104"/>
                  </a:cubicBezTo>
                  <a:cubicBezTo>
                    <a:pt x="10" y="117"/>
                    <a:pt x="1" y="162"/>
                    <a:pt x="26" y="162"/>
                  </a:cubicBezTo>
                  <a:cubicBezTo>
                    <a:pt x="28" y="161"/>
                    <a:pt x="28" y="159"/>
                    <a:pt x="26" y="158"/>
                  </a:cubicBezTo>
                  <a:cubicBezTo>
                    <a:pt x="13" y="157"/>
                    <a:pt x="20" y="123"/>
                    <a:pt x="21" y="117"/>
                  </a:cubicBezTo>
                  <a:cubicBezTo>
                    <a:pt x="24" y="102"/>
                    <a:pt x="33" y="89"/>
                    <a:pt x="43" y="78"/>
                  </a:cubicBezTo>
                  <a:cubicBezTo>
                    <a:pt x="58" y="60"/>
                    <a:pt x="76" y="44"/>
                    <a:pt x="80" y="21"/>
                  </a:cubicBezTo>
                  <a:cubicBezTo>
                    <a:pt x="83" y="38"/>
                    <a:pt x="88" y="56"/>
                    <a:pt x="93" y="73"/>
                  </a:cubicBezTo>
                  <a:cubicBezTo>
                    <a:pt x="102" y="108"/>
                    <a:pt x="100" y="136"/>
                    <a:pt x="84" y="168"/>
                  </a:cubicBezTo>
                  <a:cubicBezTo>
                    <a:pt x="79" y="167"/>
                    <a:pt x="74" y="166"/>
                    <a:pt x="69" y="165"/>
                  </a:cubicBezTo>
                  <a:cubicBezTo>
                    <a:pt x="69" y="165"/>
                    <a:pt x="69" y="165"/>
                    <a:pt x="69" y="165"/>
                  </a:cubicBezTo>
                  <a:cubicBezTo>
                    <a:pt x="81" y="153"/>
                    <a:pt x="86" y="132"/>
                    <a:pt x="84" y="115"/>
                  </a:cubicBezTo>
                  <a:cubicBezTo>
                    <a:pt x="84" y="113"/>
                    <a:pt x="80" y="113"/>
                    <a:pt x="80" y="115"/>
                  </a:cubicBezTo>
                  <a:cubicBezTo>
                    <a:pt x="77" y="132"/>
                    <a:pt x="76" y="148"/>
                    <a:pt x="67" y="163"/>
                  </a:cubicBezTo>
                  <a:cubicBezTo>
                    <a:pt x="67" y="164"/>
                    <a:pt x="67" y="164"/>
                    <a:pt x="67" y="165"/>
                  </a:cubicBezTo>
                  <a:cubicBezTo>
                    <a:pt x="64" y="164"/>
                    <a:pt x="61" y="164"/>
                    <a:pt x="58" y="163"/>
                  </a:cubicBezTo>
                  <a:cubicBezTo>
                    <a:pt x="68" y="134"/>
                    <a:pt x="77" y="100"/>
                    <a:pt x="75" y="70"/>
                  </a:cubicBezTo>
                  <a:cubicBezTo>
                    <a:pt x="74" y="67"/>
                    <a:pt x="70" y="66"/>
                    <a:pt x="70" y="69"/>
                  </a:cubicBezTo>
                  <a:cubicBezTo>
                    <a:pt x="65" y="100"/>
                    <a:pt x="58" y="132"/>
                    <a:pt x="55" y="163"/>
                  </a:cubicBezTo>
                  <a:cubicBezTo>
                    <a:pt x="52" y="163"/>
                    <a:pt x="48" y="162"/>
                    <a:pt x="45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5" y="160"/>
                    <a:pt x="45" y="158"/>
                    <a:pt x="45" y="156"/>
                  </a:cubicBezTo>
                  <a:cubicBezTo>
                    <a:pt x="44" y="151"/>
                    <a:pt x="43" y="146"/>
                    <a:pt x="43" y="141"/>
                  </a:cubicBezTo>
                  <a:cubicBezTo>
                    <a:pt x="42" y="127"/>
                    <a:pt x="45" y="115"/>
                    <a:pt x="47" y="102"/>
                  </a:cubicBezTo>
                  <a:cubicBezTo>
                    <a:pt x="47" y="100"/>
                    <a:pt x="43" y="98"/>
                    <a:pt x="42" y="100"/>
                  </a:cubicBezTo>
                  <a:cubicBezTo>
                    <a:pt x="34" y="110"/>
                    <a:pt x="34" y="125"/>
                    <a:pt x="35" y="137"/>
                  </a:cubicBezTo>
                  <a:cubicBezTo>
                    <a:pt x="35" y="143"/>
                    <a:pt x="36" y="150"/>
                    <a:pt x="38" y="156"/>
                  </a:cubicBezTo>
                  <a:cubicBezTo>
                    <a:pt x="39" y="159"/>
                    <a:pt x="41" y="160"/>
                    <a:pt x="43" y="162"/>
                  </a:cubicBezTo>
                  <a:cubicBezTo>
                    <a:pt x="31" y="162"/>
                    <a:pt x="19" y="162"/>
                    <a:pt x="7" y="165"/>
                  </a:cubicBezTo>
                  <a:cubicBezTo>
                    <a:pt x="0" y="166"/>
                    <a:pt x="3" y="176"/>
                    <a:pt x="9" y="175"/>
                  </a:cubicBezTo>
                  <a:cubicBezTo>
                    <a:pt x="4" y="188"/>
                    <a:pt x="11" y="195"/>
                    <a:pt x="21" y="199"/>
                  </a:cubicBezTo>
                  <a:cubicBezTo>
                    <a:pt x="19" y="275"/>
                    <a:pt x="15" y="352"/>
                    <a:pt x="11" y="428"/>
                  </a:cubicBezTo>
                  <a:cubicBezTo>
                    <a:pt x="10" y="453"/>
                    <a:pt x="7" y="479"/>
                    <a:pt x="7" y="504"/>
                  </a:cubicBezTo>
                  <a:cubicBezTo>
                    <a:pt x="7" y="523"/>
                    <a:pt x="8" y="546"/>
                    <a:pt x="20" y="563"/>
                  </a:cubicBezTo>
                  <a:cubicBezTo>
                    <a:pt x="21" y="565"/>
                    <a:pt x="25" y="566"/>
                    <a:pt x="28" y="564"/>
                  </a:cubicBezTo>
                  <a:cubicBezTo>
                    <a:pt x="60" y="524"/>
                    <a:pt x="62" y="463"/>
                    <a:pt x="65" y="414"/>
                  </a:cubicBezTo>
                  <a:cubicBezTo>
                    <a:pt x="67" y="382"/>
                    <a:pt x="70" y="349"/>
                    <a:pt x="74" y="317"/>
                  </a:cubicBezTo>
                  <a:cubicBezTo>
                    <a:pt x="78" y="277"/>
                    <a:pt x="86" y="237"/>
                    <a:pt x="92" y="198"/>
                  </a:cubicBezTo>
                  <a:cubicBezTo>
                    <a:pt x="93" y="198"/>
                    <a:pt x="94" y="197"/>
                    <a:pt x="95" y="197"/>
                  </a:cubicBezTo>
                  <a:cubicBezTo>
                    <a:pt x="96" y="197"/>
                    <a:pt x="97" y="195"/>
                    <a:pt x="97" y="194"/>
                  </a:cubicBezTo>
                  <a:cubicBezTo>
                    <a:pt x="98" y="187"/>
                    <a:pt x="98" y="180"/>
                    <a:pt x="97" y="173"/>
                  </a:cubicBezTo>
                  <a:cubicBezTo>
                    <a:pt x="97" y="172"/>
                    <a:pt x="96" y="171"/>
                    <a:pt x="95" y="171"/>
                  </a:cubicBezTo>
                  <a:close/>
                  <a:moveTo>
                    <a:pt x="63" y="172"/>
                  </a:moveTo>
                  <a:cubicBezTo>
                    <a:pt x="64" y="176"/>
                    <a:pt x="64" y="180"/>
                    <a:pt x="64" y="184"/>
                  </a:cubicBezTo>
                  <a:cubicBezTo>
                    <a:pt x="64" y="187"/>
                    <a:pt x="63" y="191"/>
                    <a:pt x="63" y="194"/>
                  </a:cubicBezTo>
                  <a:cubicBezTo>
                    <a:pt x="60" y="195"/>
                    <a:pt x="56" y="195"/>
                    <a:pt x="53" y="195"/>
                  </a:cubicBezTo>
                  <a:cubicBezTo>
                    <a:pt x="53" y="191"/>
                    <a:pt x="52" y="187"/>
                    <a:pt x="52" y="183"/>
                  </a:cubicBezTo>
                  <a:cubicBezTo>
                    <a:pt x="52" y="179"/>
                    <a:pt x="51" y="175"/>
                    <a:pt x="50" y="171"/>
                  </a:cubicBezTo>
                  <a:cubicBezTo>
                    <a:pt x="54" y="172"/>
                    <a:pt x="59" y="172"/>
                    <a:pt x="63" y="172"/>
                  </a:cubicBezTo>
                  <a:close/>
                  <a:moveTo>
                    <a:pt x="31" y="193"/>
                  </a:moveTo>
                  <a:cubicBezTo>
                    <a:pt x="36" y="189"/>
                    <a:pt x="36" y="179"/>
                    <a:pt x="35" y="172"/>
                  </a:cubicBezTo>
                  <a:cubicBezTo>
                    <a:pt x="39" y="171"/>
                    <a:pt x="43" y="171"/>
                    <a:pt x="47" y="171"/>
                  </a:cubicBezTo>
                  <a:cubicBezTo>
                    <a:pt x="48" y="176"/>
                    <a:pt x="48" y="181"/>
                    <a:pt x="47" y="185"/>
                  </a:cubicBezTo>
                  <a:cubicBezTo>
                    <a:pt x="47" y="189"/>
                    <a:pt x="47" y="192"/>
                    <a:pt x="47" y="195"/>
                  </a:cubicBezTo>
                  <a:cubicBezTo>
                    <a:pt x="42" y="195"/>
                    <a:pt x="36" y="195"/>
                    <a:pt x="31" y="194"/>
                  </a:cubicBezTo>
                  <a:lnTo>
                    <a:pt x="31" y="193"/>
                  </a:lnTo>
                  <a:close/>
                  <a:moveTo>
                    <a:pt x="14" y="174"/>
                  </a:moveTo>
                  <a:cubicBezTo>
                    <a:pt x="19" y="173"/>
                    <a:pt x="24" y="173"/>
                    <a:pt x="29" y="172"/>
                  </a:cubicBezTo>
                  <a:cubicBezTo>
                    <a:pt x="29" y="175"/>
                    <a:pt x="29" y="178"/>
                    <a:pt x="28" y="181"/>
                  </a:cubicBezTo>
                  <a:cubicBezTo>
                    <a:pt x="28" y="185"/>
                    <a:pt x="27" y="189"/>
                    <a:pt x="28" y="193"/>
                  </a:cubicBezTo>
                  <a:cubicBezTo>
                    <a:pt x="28" y="193"/>
                    <a:pt x="28" y="193"/>
                    <a:pt x="28" y="193"/>
                  </a:cubicBezTo>
                  <a:cubicBezTo>
                    <a:pt x="20" y="190"/>
                    <a:pt x="14" y="184"/>
                    <a:pt x="14" y="174"/>
                  </a:cubicBezTo>
                  <a:close/>
                  <a:moveTo>
                    <a:pt x="75" y="225"/>
                  </a:moveTo>
                  <a:cubicBezTo>
                    <a:pt x="67" y="224"/>
                    <a:pt x="59" y="228"/>
                    <a:pt x="52" y="231"/>
                  </a:cubicBezTo>
                  <a:cubicBezTo>
                    <a:pt x="51" y="231"/>
                    <a:pt x="51" y="233"/>
                    <a:pt x="52" y="233"/>
                  </a:cubicBezTo>
                  <a:cubicBezTo>
                    <a:pt x="56" y="232"/>
                    <a:pt x="61" y="232"/>
                    <a:pt x="65" y="232"/>
                  </a:cubicBezTo>
                  <a:cubicBezTo>
                    <a:pt x="68" y="231"/>
                    <a:pt x="71" y="231"/>
                    <a:pt x="74" y="231"/>
                  </a:cubicBezTo>
                  <a:cubicBezTo>
                    <a:pt x="73" y="238"/>
                    <a:pt x="72" y="244"/>
                    <a:pt x="71" y="251"/>
                  </a:cubicBezTo>
                  <a:cubicBezTo>
                    <a:pt x="70" y="252"/>
                    <a:pt x="68" y="252"/>
                    <a:pt x="67" y="253"/>
                  </a:cubicBezTo>
                  <a:cubicBezTo>
                    <a:pt x="63" y="254"/>
                    <a:pt x="59" y="253"/>
                    <a:pt x="54" y="252"/>
                  </a:cubicBezTo>
                  <a:cubicBezTo>
                    <a:pt x="52" y="252"/>
                    <a:pt x="51" y="255"/>
                    <a:pt x="54" y="256"/>
                  </a:cubicBezTo>
                  <a:cubicBezTo>
                    <a:pt x="58" y="257"/>
                    <a:pt x="65" y="258"/>
                    <a:pt x="70" y="257"/>
                  </a:cubicBezTo>
                  <a:cubicBezTo>
                    <a:pt x="70" y="264"/>
                    <a:pt x="69" y="271"/>
                    <a:pt x="68" y="278"/>
                  </a:cubicBezTo>
                  <a:cubicBezTo>
                    <a:pt x="67" y="279"/>
                    <a:pt x="65" y="280"/>
                    <a:pt x="63" y="280"/>
                  </a:cubicBezTo>
                  <a:cubicBezTo>
                    <a:pt x="60" y="281"/>
                    <a:pt x="57" y="281"/>
                    <a:pt x="54" y="280"/>
                  </a:cubicBezTo>
                  <a:cubicBezTo>
                    <a:pt x="52" y="280"/>
                    <a:pt x="51" y="283"/>
                    <a:pt x="54" y="284"/>
                  </a:cubicBezTo>
                  <a:cubicBezTo>
                    <a:pt x="58" y="285"/>
                    <a:pt x="63" y="286"/>
                    <a:pt x="67" y="284"/>
                  </a:cubicBezTo>
                  <a:cubicBezTo>
                    <a:pt x="67" y="285"/>
                    <a:pt x="67" y="286"/>
                    <a:pt x="67" y="287"/>
                  </a:cubicBezTo>
                  <a:cubicBezTo>
                    <a:pt x="66" y="294"/>
                    <a:pt x="66" y="301"/>
                    <a:pt x="65" y="308"/>
                  </a:cubicBezTo>
                  <a:cubicBezTo>
                    <a:pt x="64" y="308"/>
                    <a:pt x="64" y="308"/>
                    <a:pt x="63" y="308"/>
                  </a:cubicBezTo>
                  <a:cubicBezTo>
                    <a:pt x="59" y="309"/>
                    <a:pt x="55" y="310"/>
                    <a:pt x="50" y="309"/>
                  </a:cubicBezTo>
                  <a:cubicBezTo>
                    <a:pt x="49" y="308"/>
                    <a:pt x="48" y="310"/>
                    <a:pt x="49" y="311"/>
                  </a:cubicBezTo>
                  <a:cubicBezTo>
                    <a:pt x="54" y="314"/>
                    <a:pt x="60" y="315"/>
                    <a:pt x="64" y="312"/>
                  </a:cubicBezTo>
                  <a:cubicBezTo>
                    <a:pt x="64" y="320"/>
                    <a:pt x="63" y="328"/>
                    <a:pt x="62" y="336"/>
                  </a:cubicBezTo>
                  <a:cubicBezTo>
                    <a:pt x="61" y="336"/>
                    <a:pt x="61" y="336"/>
                    <a:pt x="61" y="336"/>
                  </a:cubicBezTo>
                  <a:cubicBezTo>
                    <a:pt x="59" y="337"/>
                    <a:pt x="58" y="338"/>
                    <a:pt x="56" y="339"/>
                  </a:cubicBezTo>
                  <a:cubicBezTo>
                    <a:pt x="54" y="339"/>
                    <a:pt x="52" y="339"/>
                    <a:pt x="50" y="338"/>
                  </a:cubicBezTo>
                  <a:cubicBezTo>
                    <a:pt x="48" y="338"/>
                    <a:pt x="47" y="341"/>
                    <a:pt x="49" y="342"/>
                  </a:cubicBezTo>
                  <a:cubicBezTo>
                    <a:pt x="53" y="344"/>
                    <a:pt x="58" y="344"/>
                    <a:pt x="62" y="341"/>
                  </a:cubicBezTo>
                  <a:cubicBezTo>
                    <a:pt x="60" y="353"/>
                    <a:pt x="59" y="364"/>
                    <a:pt x="59" y="376"/>
                  </a:cubicBezTo>
                  <a:cubicBezTo>
                    <a:pt x="58" y="375"/>
                    <a:pt x="57" y="375"/>
                    <a:pt x="56" y="375"/>
                  </a:cubicBezTo>
                  <a:cubicBezTo>
                    <a:pt x="54" y="375"/>
                    <a:pt x="53" y="374"/>
                    <a:pt x="52" y="373"/>
                  </a:cubicBezTo>
                  <a:cubicBezTo>
                    <a:pt x="51" y="369"/>
                    <a:pt x="46" y="372"/>
                    <a:pt x="48" y="375"/>
                  </a:cubicBezTo>
                  <a:cubicBezTo>
                    <a:pt x="50" y="379"/>
                    <a:pt x="54" y="381"/>
                    <a:pt x="58" y="380"/>
                  </a:cubicBezTo>
                  <a:cubicBezTo>
                    <a:pt x="58" y="383"/>
                    <a:pt x="58" y="387"/>
                    <a:pt x="57" y="390"/>
                  </a:cubicBezTo>
                  <a:cubicBezTo>
                    <a:pt x="57" y="396"/>
                    <a:pt x="56" y="403"/>
                    <a:pt x="56" y="410"/>
                  </a:cubicBezTo>
                  <a:cubicBezTo>
                    <a:pt x="54" y="409"/>
                    <a:pt x="51" y="409"/>
                    <a:pt x="49" y="408"/>
                  </a:cubicBezTo>
                  <a:cubicBezTo>
                    <a:pt x="46" y="407"/>
                    <a:pt x="44" y="411"/>
                    <a:pt x="47" y="412"/>
                  </a:cubicBezTo>
                  <a:cubicBezTo>
                    <a:pt x="50" y="413"/>
                    <a:pt x="52" y="414"/>
                    <a:pt x="55" y="414"/>
                  </a:cubicBezTo>
                  <a:cubicBezTo>
                    <a:pt x="55" y="423"/>
                    <a:pt x="54" y="432"/>
                    <a:pt x="53" y="441"/>
                  </a:cubicBezTo>
                  <a:cubicBezTo>
                    <a:pt x="52" y="441"/>
                    <a:pt x="51" y="440"/>
                    <a:pt x="50" y="439"/>
                  </a:cubicBezTo>
                  <a:cubicBezTo>
                    <a:pt x="49" y="436"/>
                    <a:pt x="45" y="438"/>
                    <a:pt x="46" y="441"/>
                  </a:cubicBezTo>
                  <a:cubicBezTo>
                    <a:pt x="47" y="444"/>
                    <a:pt x="50" y="446"/>
                    <a:pt x="53" y="446"/>
                  </a:cubicBezTo>
                  <a:cubicBezTo>
                    <a:pt x="52" y="453"/>
                    <a:pt x="51" y="461"/>
                    <a:pt x="50" y="468"/>
                  </a:cubicBezTo>
                  <a:cubicBezTo>
                    <a:pt x="46" y="468"/>
                    <a:pt x="42" y="468"/>
                    <a:pt x="38" y="467"/>
                  </a:cubicBezTo>
                  <a:cubicBezTo>
                    <a:pt x="37" y="466"/>
                    <a:pt x="36" y="468"/>
                    <a:pt x="37" y="469"/>
                  </a:cubicBezTo>
                  <a:cubicBezTo>
                    <a:pt x="41" y="471"/>
                    <a:pt x="45" y="472"/>
                    <a:pt x="50" y="472"/>
                  </a:cubicBezTo>
                  <a:cubicBezTo>
                    <a:pt x="49" y="474"/>
                    <a:pt x="49" y="476"/>
                    <a:pt x="49" y="478"/>
                  </a:cubicBezTo>
                  <a:cubicBezTo>
                    <a:pt x="48" y="484"/>
                    <a:pt x="47" y="489"/>
                    <a:pt x="46" y="495"/>
                  </a:cubicBezTo>
                  <a:cubicBezTo>
                    <a:pt x="44" y="494"/>
                    <a:pt x="42" y="494"/>
                    <a:pt x="40" y="494"/>
                  </a:cubicBezTo>
                  <a:cubicBezTo>
                    <a:pt x="37" y="494"/>
                    <a:pt x="37" y="498"/>
                    <a:pt x="40" y="498"/>
                  </a:cubicBezTo>
                  <a:cubicBezTo>
                    <a:pt x="42" y="498"/>
                    <a:pt x="44" y="499"/>
                    <a:pt x="45" y="499"/>
                  </a:cubicBezTo>
                  <a:cubicBezTo>
                    <a:pt x="43" y="509"/>
                    <a:pt x="41" y="519"/>
                    <a:pt x="37" y="528"/>
                  </a:cubicBezTo>
                  <a:cubicBezTo>
                    <a:pt x="36" y="527"/>
                    <a:pt x="35" y="526"/>
                    <a:pt x="33" y="525"/>
                  </a:cubicBezTo>
                  <a:cubicBezTo>
                    <a:pt x="31" y="523"/>
                    <a:pt x="29" y="525"/>
                    <a:pt x="31" y="527"/>
                  </a:cubicBezTo>
                  <a:cubicBezTo>
                    <a:pt x="32" y="529"/>
                    <a:pt x="34" y="531"/>
                    <a:pt x="35" y="533"/>
                  </a:cubicBezTo>
                  <a:cubicBezTo>
                    <a:pt x="32" y="539"/>
                    <a:pt x="29" y="546"/>
                    <a:pt x="25" y="551"/>
                  </a:cubicBezTo>
                  <a:cubicBezTo>
                    <a:pt x="15" y="533"/>
                    <a:pt x="16" y="508"/>
                    <a:pt x="17" y="489"/>
                  </a:cubicBezTo>
                  <a:cubicBezTo>
                    <a:pt x="17" y="466"/>
                    <a:pt x="20" y="444"/>
                    <a:pt x="21" y="421"/>
                  </a:cubicBezTo>
                  <a:cubicBezTo>
                    <a:pt x="23" y="348"/>
                    <a:pt x="28" y="274"/>
                    <a:pt x="26" y="201"/>
                  </a:cubicBezTo>
                  <a:cubicBezTo>
                    <a:pt x="42" y="204"/>
                    <a:pt x="65" y="202"/>
                    <a:pt x="81" y="200"/>
                  </a:cubicBezTo>
                  <a:cubicBezTo>
                    <a:pt x="79" y="208"/>
                    <a:pt x="77" y="217"/>
                    <a:pt x="75" y="225"/>
                  </a:cubicBezTo>
                  <a:close/>
                  <a:moveTo>
                    <a:pt x="86" y="185"/>
                  </a:moveTo>
                  <a:cubicBezTo>
                    <a:pt x="85" y="187"/>
                    <a:pt x="84" y="190"/>
                    <a:pt x="83" y="192"/>
                  </a:cubicBezTo>
                  <a:cubicBezTo>
                    <a:pt x="81" y="192"/>
                    <a:pt x="79" y="193"/>
                    <a:pt x="76" y="193"/>
                  </a:cubicBezTo>
                  <a:cubicBezTo>
                    <a:pt x="74" y="193"/>
                    <a:pt x="72" y="193"/>
                    <a:pt x="69" y="194"/>
                  </a:cubicBezTo>
                  <a:cubicBezTo>
                    <a:pt x="69" y="191"/>
                    <a:pt x="68" y="187"/>
                    <a:pt x="68" y="184"/>
                  </a:cubicBezTo>
                  <a:cubicBezTo>
                    <a:pt x="67" y="180"/>
                    <a:pt x="67" y="176"/>
                    <a:pt x="66" y="172"/>
                  </a:cubicBezTo>
                  <a:cubicBezTo>
                    <a:pt x="70" y="173"/>
                    <a:pt x="74" y="173"/>
                    <a:pt x="78" y="174"/>
                  </a:cubicBezTo>
                  <a:cubicBezTo>
                    <a:pt x="80" y="174"/>
                    <a:pt x="82" y="174"/>
                    <a:pt x="84" y="174"/>
                  </a:cubicBezTo>
                  <a:cubicBezTo>
                    <a:pt x="85" y="176"/>
                    <a:pt x="87" y="178"/>
                    <a:pt x="90" y="177"/>
                  </a:cubicBezTo>
                  <a:cubicBezTo>
                    <a:pt x="91" y="178"/>
                    <a:pt x="92" y="180"/>
                    <a:pt x="92" y="182"/>
                  </a:cubicBezTo>
                  <a:cubicBezTo>
                    <a:pt x="90" y="181"/>
                    <a:pt x="87" y="182"/>
                    <a:pt x="86" y="18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96D1B3E-5633-49A8-88B3-4EF88772835F}"/>
              </a:ext>
            </a:extLst>
          </p:cNvPr>
          <p:cNvGrpSpPr/>
          <p:nvPr/>
        </p:nvGrpSpPr>
        <p:grpSpPr>
          <a:xfrm>
            <a:off x="1992079" y="5605057"/>
            <a:ext cx="984353" cy="844542"/>
            <a:chOff x="2206339" y="4538565"/>
            <a:chExt cx="1796989" cy="154175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xmlns="" id="{FC47CD1D-1556-44BE-A472-69058B564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26" y="4592516"/>
              <a:ext cx="489710" cy="570637"/>
            </a:xfrm>
            <a:custGeom>
              <a:avLst/>
              <a:gdLst>
                <a:gd name="T0" fmla="*/ 85 w 100"/>
                <a:gd name="T1" fmla="*/ 28 h 116"/>
                <a:gd name="T2" fmla="*/ 66 w 100"/>
                <a:gd name="T3" fmla="*/ 43 h 116"/>
                <a:gd name="T4" fmla="*/ 63 w 100"/>
                <a:gd name="T5" fmla="*/ 37 h 116"/>
                <a:gd name="T6" fmla="*/ 62 w 100"/>
                <a:gd name="T7" fmla="*/ 22 h 116"/>
                <a:gd name="T8" fmla="*/ 54 w 100"/>
                <a:gd name="T9" fmla="*/ 20 h 116"/>
                <a:gd name="T10" fmla="*/ 48 w 100"/>
                <a:gd name="T11" fmla="*/ 8 h 116"/>
                <a:gd name="T12" fmla="*/ 35 w 100"/>
                <a:gd name="T13" fmla="*/ 13 h 116"/>
                <a:gd name="T14" fmla="*/ 44 w 100"/>
                <a:gd name="T15" fmla="*/ 36 h 116"/>
                <a:gd name="T16" fmla="*/ 35 w 100"/>
                <a:gd name="T17" fmla="*/ 56 h 116"/>
                <a:gd name="T18" fmla="*/ 10 w 100"/>
                <a:gd name="T19" fmla="*/ 60 h 116"/>
                <a:gd name="T20" fmla="*/ 10 w 100"/>
                <a:gd name="T21" fmla="*/ 75 h 116"/>
                <a:gd name="T22" fmla="*/ 28 w 100"/>
                <a:gd name="T23" fmla="*/ 76 h 116"/>
                <a:gd name="T24" fmla="*/ 22 w 100"/>
                <a:gd name="T25" fmla="*/ 98 h 116"/>
                <a:gd name="T26" fmla="*/ 27 w 100"/>
                <a:gd name="T27" fmla="*/ 106 h 116"/>
                <a:gd name="T28" fmla="*/ 27 w 100"/>
                <a:gd name="T29" fmla="*/ 107 h 116"/>
                <a:gd name="T30" fmla="*/ 40 w 100"/>
                <a:gd name="T31" fmla="*/ 111 h 116"/>
                <a:gd name="T32" fmla="*/ 52 w 100"/>
                <a:gd name="T33" fmla="*/ 88 h 116"/>
                <a:gd name="T34" fmla="*/ 54 w 100"/>
                <a:gd name="T35" fmla="*/ 86 h 116"/>
                <a:gd name="T36" fmla="*/ 81 w 100"/>
                <a:gd name="T37" fmla="*/ 103 h 116"/>
                <a:gd name="T38" fmla="*/ 92 w 100"/>
                <a:gd name="T39" fmla="*/ 95 h 116"/>
                <a:gd name="T40" fmla="*/ 76 w 100"/>
                <a:gd name="T41" fmla="*/ 61 h 116"/>
                <a:gd name="T42" fmla="*/ 95 w 100"/>
                <a:gd name="T43" fmla="*/ 38 h 116"/>
                <a:gd name="T44" fmla="*/ 85 w 100"/>
                <a:gd name="T45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116">
                  <a:moveTo>
                    <a:pt x="85" y="28"/>
                  </a:moveTo>
                  <a:cubicBezTo>
                    <a:pt x="79" y="34"/>
                    <a:pt x="73" y="38"/>
                    <a:pt x="66" y="43"/>
                  </a:cubicBezTo>
                  <a:cubicBezTo>
                    <a:pt x="65" y="41"/>
                    <a:pt x="64" y="39"/>
                    <a:pt x="63" y="37"/>
                  </a:cubicBezTo>
                  <a:cubicBezTo>
                    <a:pt x="63" y="32"/>
                    <a:pt x="63" y="27"/>
                    <a:pt x="62" y="22"/>
                  </a:cubicBezTo>
                  <a:cubicBezTo>
                    <a:pt x="62" y="17"/>
                    <a:pt x="55" y="16"/>
                    <a:pt x="54" y="20"/>
                  </a:cubicBezTo>
                  <a:cubicBezTo>
                    <a:pt x="52" y="16"/>
                    <a:pt x="50" y="12"/>
                    <a:pt x="48" y="8"/>
                  </a:cubicBezTo>
                  <a:cubicBezTo>
                    <a:pt x="45" y="0"/>
                    <a:pt x="33" y="6"/>
                    <a:pt x="35" y="13"/>
                  </a:cubicBezTo>
                  <a:cubicBezTo>
                    <a:pt x="37" y="21"/>
                    <a:pt x="40" y="29"/>
                    <a:pt x="44" y="36"/>
                  </a:cubicBezTo>
                  <a:cubicBezTo>
                    <a:pt x="41" y="43"/>
                    <a:pt x="38" y="50"/>
                    <a:pt x="35" y="56"/>
                  </a:cubicBezTo>
                  <a:cubicBezTo>
                    <a:pt x="27" y="58"/>
                    <a:pt x="19" y="60"/>
                    <a:pt x="10" y="60"/>
                  </a:cubicBezTo>
                  <a:cubicBezTo>
                    <a:pt x="0" y="60"/>
                    <a:pt x="0" y="75"/>
                    <a:pt x="10" y="75"/>
                  </a:cubicBezTo>
                  <a:cubicBezTo>
                    <a:pt x="16" y="75"/>
                    <a:pt x="22" y="75"/>
                    <a:pt x="28" y="76"/>
                  </a:cubicBezTo>
                  <a:cubicBezTo>
                    <a:pt x="26" y="83"/>
                    <a:pt x="24" y="90"/>
                    <a:pt x="22" y="98"/>
                  </a:cubicBezTo>
                  <a:cubicBezTo>
                    <a:pt x="21" y="101"/>
                    <a:pt x="24" y="105"/>
                    <a:pt x="27" y="106"/>
                  </a:cubicBezTo>
                  <a:cubicBezTo>
                    <a:pt x="27" y="106"/>
                    <a:pt x="27" y="107"/>
                    <a:pt x="27" y="107"/>
                  </a:cubicBezTo>
                  <a:cubicBezTo>
                    <a:pt x="27" y="114"/>
                    <a:pt x="36" y="116"/>
                    <a:pt x="40" y="111"/>
                  </a:cubicBezTo>
                  <a:cubicBezTo>
                    <a:pt x="44" y="104"/>
                    <a:pt x="48" y="96"/>
                    <a:pt x="52" y="88"/>
                  </a:cubicBezTo>
                  <a:cubicBezTo>
                    <a:pt x="53" y="88"/>
                    <a:pt x="53" y="87"/>
                    <a:pt x="54" y="86"/>
                  </a:cubicBezTo>
                  <a:cubicBezTo>
                    <a:pt x="63" y="91"/>
                    <a:pt x="72" y="97"/>
                    <a:pt x="81" y="103"/>
                  </a:cubicBezTo>
                  <a:cubicBezTo>
                    <a:pt x="86" y="107"/>
                    <a:pt x="94" y="101"/>
                    <a:pt x="92" y="95"/>
                  </a:cubicBezTo>
                  <a:cubicBezTo>
                    <a:pt x="87" y="83"/>
                    <a:pt x="82" y="72"/>
                    <a:pt x="76" y="61"/>
                  </a:cubicBezTo>
                  <a:cubicBezTo>
                    <a:pt x="82" y="53"/>
                    <a:pt x="88" y="45"/>
                    <a:pt x="95" y="38"/>
                  </a:cubicBezTo>
                  <a:cubicBezTo>
                    <a:pt x="100" y="31"/>
                    <a:pt x="92" y="22"/>
                    <a:pt x="85" y="28"/>
                  </a:cubicBezTo>
                  <a:close/>
                </a:path>
              </a:pathLst>
            </a:custGeom>
            <a:solidFill>
              <a:srgbClr val="F8E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xmlns="" id="{AB8B8981-C2F8-4151-A188-75B43551FF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7550" y="4538565"/>
              <a:ext cx="607988" cy="624588"/>
            </a:xfrm>
            <a:custGeom>
              <a:avLst/>
              <a:gdLst>
                <a:gd name="T0" fmla="*/ 118 w 124"/>
                <a:gd name="T1" fmla="*/ 29 h 127"/>
                <a:gd name="T2" fmla="*/ 74 w 124"/>
                <a:gd name="T3" fmla="*/ 42 h 127"/>
                <a:gd name="T4" fmla="*/ 58 w 124"/>
                <a:gd name="T5" fmla="*/ 11 h 127"/>
                <a:gd name="T6" fmla="*/ 59 w 124"/>
                <a:gd name="T7" fmla="*/ 6 h 127"/>
                <a:gd name="T8" fmla="*/ 56 w 124"/>
                <a:gd name="T9" fmla="*/ 5 h 127"/>
                <a:gd name="T10" fmla="*/ 48 w 124"/>
                <a:gd name="T11" fmla="*/ 7 h 127"/>
                <a:gd name="T12" fmla="*/ 51 w 124"/>
                <a:gd name="T13" fmla="*/ 19 h 127"/>
                <a:gd name="T14" fmla="*/ 43 w 124"/>
                <a:gd name="T15" fmla="*/ 47 h 127"/>
                <a:gd name="T16" fmla="*/ 7 w 124"/>
                <a:gd name="T17" fmla="*/ 53 h 127"/>
                <a:gd name="T18" fmla="*/ 4 w 124"/>
                <a:gd name="T19" fmla="*/ 61 h 127"/>
                <a:gd name="T20" fmla="*/ 35 w 124"/>
                <a:gd name="T21" fmla="*/ 76 h 127"/>
                <a:gd name="T22" fmla="*/ 22 w 124"/>
                <a:gd name="T23" fmla="*/ 120 h 127"/>
                <a:gd name="T24" fmla="*/ 28 w 124"/>
                <a:gd name="T25" fmla="*/ 124 h 127"/>
                <a:gd name="T26" fmla="*/ 59 w 124"/>
                <a:gd name="T27" fmla="*/ 90 h 127"/>
                <a:gd name="T28" fmla="*/ 95 w 124"/>
                <a:gd name="T29" fmla="*/ 114 h 127"/>
                <a:gd name="T30" fmla="*/ 102 w 124"/>
                <a:gd name="T31" fmla="*/ 109 h 127"/>
                <a:gd name="T32" fmla="*/ 86 w 124"/>
                <a:gd name="T33" fmla="*/ 66 h 127"/>
                <a:gd name="T34" fmla="*/ 121 w 124"/>
                <a:gd name="T35" fmla="*/ 36 h 127"/>
                <a:gd name="T36" fmla="*/ 118 w 124"/>
                <a:gd name="T37" fmla="*/ 29 h 127"/>
                <a:gd name="T38" fmla="*/ 55 w 124"/>
                <a:gd name="T39" fmla="*/ 30 h 127"/>
                <a:gd name="T40" fmla="*/ 63 w 124"/>
                <a:gd name="T41" fmla="*/ 44 h 127"/>
                <a:gd name="T42" fmla="*/ 52 w 124"/>
                <a:gd name="T43" fmla="*/ 46 h 127"/>
                <a:gd name="T44" fmla="*/ 55 w 124"/>
                <a:gd name="T45" fmla="*/ 30 h 127"/>
                <a:gd name="T46" fmla="*/ 67 w 124"/>
                <a:gd name="T47" fmla="*/ 52 h 127"/>
                <a:gd name="T48" fmla="*/ 75 w 124"/>
                <a:gd name="T49" fmla="*/ 67 h 127"/>
                <a:gd name="T50" fmla="*/ 60 w 124"/>
                <a:gd name="T51" fmla="*/ 80 h 127"/>
                <a:gd name="T52" fmla="*/ 45 w 124"/>
                <a:gd name="T53" fmla="*/ 71 h 127"/>
                <a:gd name="T54" fmla="*/ 50 w 124"/>
                <a:gd name="T55" fmla="*/ 56 h 127"/>
                <a:gd name="T56" fmla="*/ 67 w 124"/>
                <a:gd name="T57" fmla="*/ 52 h 127"/>
                <a:gd name="T58" fmla="*/ 23 w 124"/>
                <a:gd name="T59" fmla="*/ 59 h 127"/>
                <a:gd name="T60" fmla="*/ 41 w 124"/>
                <a:gd name="T61" fmla="*/ 57 h 127"/>
                <a:gd name="T62" fmla="*/ 38 w 124"/>
                <a:gd name="T63" fmla="*/ 67 h 127"/>
                <a:gd name="T64" fmla="*/ 23 w 124"/>
                <a:gd name="T65" fmla="*/ 59 h 127"/>
                <a:gd name="T66" fmla="*/ 35 w 124"/>
                <a:gd name="T67" fmla="*/ 104 h 127"/>
                <a:gd name="T68" fmla="*/ 43 w 124"/>
                <a:gd name="T69" fmla="*/ 80 h 127"/>
                <a:gd name="T70" fmla="*/ 53 w 124"/>
                <a:gd name="T71" fmla="*/ 86 h 127"/>
                <a:gd name="T72" fmla="*/ 35 w 124"/>
                <a:gd name="T73" fmla="*/ 104 h 127"/>
                <a:gd name="T74" fmla="*/ 90 w 124"/>
                <a:gd name="T75" fmla="*/ 99 h 127"/>
                <a:gd name="T76" fmla="*/ 66 w 124"/>
                <a:gd name="T77" fmla="*/ 84 h 127"/>
                <a:gd name="T78" fmla="*/ 78 w 124"/>
                <a:gd name="T79" fmla="*/ 73 h 127"/>
                <a:gd name="T80" fmla="*/ 90 w 124"/>
                <a:gd name="T81" fmla="*/ 99 h 127"/>
                <a:gd name="T82" fmla="*/ 78 w 124"/>
                <a:gd name="T83" fmla="*/ 50 h 127"/>
                <a:gd name="T84" fmla="*/ 103 w 124"/>
                <a:gd name="T85" fmla="*/ 43 h 127"/>
                <a:gd name="T86" fmla="*/ 83 w 124"/>
                <a:gd name="T87" fmla="*/ 60 h 127"/>
                <a:gd name="T88" fmla="*/ 78 w 124"/>
                <a:gd name="T89" fmla="*/ 5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" h="127">
                  <a:moveTo>
                    <a:pt x="118" y="29"/>
                  </a:moveTo>
                  <a:cubicBezTo>
                    <a:pt x="103" y="35"/>
                    <a:pt x="88" y="39"/>
                    <a:pt x="74" y="42"/>
                  </a:cubicBezTo>
                  <a:cubicBezTo>
                    <a:pt x="68" y="32"/>
                    <a:pt x="63" y="21"/>
                    <a:pt x="58" y="11"/>
                  </a:cubicBezTo>
                  <a:cubicBezTo>
                    <a:pt x="58" y="9"/>
                    <a:pt x="59" y="8"/>
                    <a:pt x="59" y="6"/>
                  </a:cubicBezTo>
                  <a:cubicBezTo>
                    <a:pt x="59" y="5"/>
                    <a:pt x="57" y="4"/>
                    <a:pt x="56" y="5"/>
                  </a:cubicBezTo>
                  <a:cubicBezTo>
                    <a:pt x="54" y="0"/>
                    <a:pt x="46" y="2"/>
                    <a:pt x="48" y="7"/>
                  </a:cubicBezTo>
                  <a:cubicBezTo>
                    <a:pt x="49" y="12"/>
                    <a:pt x="50" y="16"/>
                    <a:pt x="51" y="19"/>
                  </a:cubicBezTo>
                  <a:cubicBezTo>
                    <a:pt x="49" y="29"/>
                    <a:pt x="46" y="38"/>
                    <a:pt x="43" y="47"/>
                  </a:cubicBezTo>
                  <a:cubicBezTo>
                    <a:pt x="31" y="49"/>
                    <a:pt x="19" y="51"/>
                    <a:pt x="7" y="53"/>
                  </a:cubicBezTo>
                  <a:cubicBezTo>
                    <a:pt x="3" y="53"/>
                    <a:pt x="0" y="59"/>
                    <a:pt x="4" y="61"/>
                  </a:cubicBezTo>
                  <a:cubicBezTo>
                    <a:pt x="15" y="66"/>
                    <a:pt x="25" y="71"/>
                    <a:pt x="35" y="76"/>
                  </a:cubicBezTo>
                  <a:cubicBezTo>
                    <a:pt x="31" y="91"/>
                    <a:pt x="27" y="106"/>
                    <a:pt x="22" y="120"/>
                  </a:cubicBezTo>
                  <a:cubicBezTo>
                    <a:pt x="20" y="123"/>
                    <a:pt x="25" y="127"/>
                    <a:pt x="28" y="124"/>
                  </a:cubicBezTo>
                  <a:cubicBezTo>
                    <a:pt x="37" y="112"/>
                    <a:pt x="48" y="101"/>
                    <a:pt x="59" y="90"/>
                  </a:cubicBezTo>
                  <a:cubicBezTo>
                    <a:pt x="71" y="98"/>
                    <a:pt x="83" y="106"/>
                    <a:pt x="95" y="114"/>
                  </a:cubicBezTo>
                  <a:cubicBezTo>
                    <a:pt x="98" y="117"/>
                    <a:pt x="102" y="113"/>
                    <a:pt x="102" y="109"/>
                  </a:cubicBezTo>
                  <a:cubicBezTo>
                    <a:pt x="99" y="94"/>
                    <a:pt x="93" y="80"/>
                    <a:pt x="86" y="66"/>
                  </a:cubicBezTo>
                  <a:cubicBezTo>
                    <a:pt x="98" y="56"/>
                    <a:pt x="110" y="46"/>
                    <a:pt x="121" y="36"/>
                  </a:cubicBezTo>
                  <a:cubicBezTo>
                    <a:pt x="124" y="33"/>
                    <a:pt x="121" y="28"/>
                    <a:pt x="118" y="29"/>
                  </a:cubicBezTo>
                  <a:close/>
                  <a:moveTo>
                    <a:pt x="55" y="30"/>
                  </a:moveTo>
                  <a:cubicBezTo>
                    <a:pt x="58" y="35"/>
                    <a:pt x="60" y="39"/>
                    <a:pt x="63" y="44"/>
                  </a:cubicBezTo>
                  <a:cubicBezTo>
                    <a:pt x="59" y="45"/>
                    <a:pt x="56" y="45"/>
                    <a:pt x="52" y="46"/>
                  </a:cubicBezTo>
                  <a:cubicBezTo>
                    <a:pt x="53" y="41"/>
                    <a:pt x="54" y="35"/>
                    <a:pt x="55" y="30"/>
                  </a:cubicBezTo>
                  <a:close/>
                  <a:moveTo>
                    <a:pt x="67" y="52"/>
                  </a:moveTo>
                  <a:cubicBezTo>
                    <a:pt x="70" y="57"/>
                    <a:pt x="73" y="62"/>
                    <a:pt x="75" y="67"/>
                  </a:cubicBezTo>
                  <a:cubicBezTo>
                    <a:pt x="70" y="72"/>
                    <a:pt x="65" y="76"/>
                    <a:pt x="60" y="80"/>
                  </a:cubicBezTo>
                  <a:cubicBezTo>
                    <a:pt x="55" y="77"/>
                    <a:pt x="50" y="74"/>
                    <a:pt x="45" y="71"/>
                  </a:cubicBezTo>
                  <a:cubicBezTo>
                    <a:pt x="47" y="66"/>
                    <a:pt x="48" y="61"/>
                    <a:pt x="50" y="56"/>
                  </a:cubicBezTo>
                  <a:cubicBezTo>
                    <a:pt x="56" y="55"/>
                    <a:pt x="61" y="54"/>
                    <a:pt x="67" y="52"/>
                  </a:cubicBezTo>
                  <a:close/>
                  <a:moveTo>
                    <a:pt x="23" y="59"/>
                  </a:moveTo>
                  <a:cubicBezTo>
                    <a:pt x="29" y="59"/>
                    <a:pt x="35" y="58"/>
                    <a:pt x="41" y="57"/>
                  </a:cubicBezTo>
                  <a:cubicBezTo>
                    <a:pt x="40" y="60"/>
                    <a:pt x="39" y="64"/>
                    <a:pt x="38" y="67"/>
                  </a:cubicBezTo>
                  <a:cubicBezTo>
                    <a:pt x="33" y="65"/>
                    <a:pt x="28" y="62"/>
                    <a:pt x="23" y="59"/>
                  </a:cubicBezTo>
                  <a:close/>
                  <a:moveTo>
                    <a:pt x="35" y="104"/>
                  </a:moveTo>
                  <a:cubicBezTo>
                    <a:pt x="38" y="96"/>
                    <a:pt x="40" y="88"/>
                    <a:pt x="43" y="80"/>
                  </a:cubicBezTo>
                  <a:cubicBezTo>
                    <a:pt x="46" y="82"/>
                    <a:pt x="50" y="84"/>
                    <a:pt x="53" y="86"/>
                  </a:cubicBezTo>
                  <a:cubicBezTo>
                    <a:pt x="47" y="92"/>
                    <a:pt x="41" y="98"/>
                    <a:pt x="35" y="104"/>
                  </a:cubicBezTo>
                  <a:close/>
                  <a:moveTo>
                    <a:pt x="90" y="99"/>
                  </a:moveTo>
                  <a:cubicBezTo>
                    <a:pt x="82" y="94"/>
                    <a:pt x="74" y="89"/>
                    <a:pt x="66" y="84"/>
                  </a:cubicBezTo>
                  <a:cubicBezTo>
                    <a:pt x="70" y="80"/>
                    <a:pt x="74" y="77"/>
                    <a:pt x="78" y="73"/>
                  </a:cubicBezTo>
                  <a:cubicBezTo>
                    <a:pt x="83" y="82"/>
                    <a:pt x="87" y="90"/>
                    <a:pt x="90" y="99"/>
                  </a:cubicBezTo>
                  <a:close/>
                  <a:moveTo>
                    <a:pt x="78" y="50"/>
                  </a:moveTo>
                  <a:cubicBezTo>
                    <a:pt x="86" y="48"/>
                    <a:pt x="95" y="46"/>
                    <a:pt x="103" y="43"/>
                  </a:cubicBezTo>
                  <a:cubicBezTo>
                    <a:pt x="97" y="49"/>
                    <a:pt x="90" y="55"/>
                    <a:pt x="83" y="60"/>
                  </a:cubicBezTo>
                  <a:cubicBezTo>
                    <a:pt x="82" y="57"/>
                    <a:pt x="80" y="54"/>
                    <a:pt x="78" y="5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84">
              <a:extLst>
                <a:ext uri="{FF2B5EF4-FFF2-40B4-BE49-F238E27FC236}">
                  <a16:creationId xmlns:a16="http://schemas.microsoft.com/office/drawing/2014/main" xmlns="" id="{9D15B9C5-B56C-4237-BC8A-93AB65F83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795" y="5559486"/>
              <a:ext cx="456509" cy="520836"/>
            </a:xfrm>
            <a:custGeom>
              <a:avLst/>
              <a:gdLst>
                <a:gd name="T0" fmla="*/ 84 w 93"/>
                <a:gd name="T1" fmla="*/ 63 h 106"/>
                <a:gd name="T2" fmla="*/ 71 w 93"/>
                <a:gd name="T3" fmla="*/ 61 h 106"/>
                <a:gd name="T4" fmla="*/ 55 w 93"/>
                <a:gd name="T5" fmla="*/ 86 h 106"/>
                <a:gd name="T6" fmla="*/ 33 w 93"/>
                <a:gd name="T7" fmla="*/ 69 h 106"/>
                <a:gd name="T8" fmla="*/ 20 w 93"/>
                <a:gd name="T9" fmla="*/ 36 h 106"/>
                <a:gd name="T10" fmla="*/ 43 w 93"/>
                <a:gd name="T11" fmla="*/ 11 h 106"/>
                <a:gd name="T12" fmla="*/ 42 w 93"/>
                <a:gd name="T13" fmla="*/ 0 h 106"/>
                <a:gd name="T14" fmla="*/ 3 w 93"/>
                <a:gd name="T15" fmla="*/ 29 h 106"/>
                <a:gd name="T16" fmla="*/ 18 w 93"/>
                <a:gd name="T17" fmla="*/ 80 h 106"/>
                <a:gd name="T18" fmla="*/ 57 w 93"/>
                <a:gd name="T19" fmla="*/ 105 h 106"/>
                <a:gd name="T20" fmla="*/ 84 w 93"/>
                <a:gd name="T21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106">
                  <a:moveTo>
                    <a:pt x="84" y="63"/>
                  </a:moveTo>
                  <a:cubicBezTo>
                    <a:pt x="81" y="58"/>
                    <a:pt x="75" y="58"/>
                    <a:pt x="71" y="61"/>
                  </a:cubicBezTo>
                  <a:cubicBezTo>
                    <a:pt x="64" y="67"/>
                    <a:pt x="66" y="85"/>
                    <a:pt x="55" y="86"/>
                  </a:cubicBezTo>
                  <a:cubicBezTo>
                    <a:pt x="47" y="86"/>
                    <a:pt x="38" y="76"/>
                    <a:pt x="33" y="69"/>
                  </a:cubicBezTo>
                  <a:cubicBezTo>
                    <a:pt x="26" y="60"/>
                    <a:pt x="20" y="48"/>
                    <a:pt x="20" y="36"/>
                  </a:cubicBezTo>
                  <a:cubicBezTo>
                    <a:pt x="20" y="22"/>
                    <a:pt x="31" y="14"/>
                    <a:pt x="43" y="11"/>
                  </a:cubicBezTo>
                  <a:cubicBezTo>
                    <a:pt x="49" y="9"/>
                    <a:pt x="48" y="0"/>
                    <a:pt x="42" y="0"/>
                  </a:cubicBezTo>
                  <a:cubicBezTo>
                    <a:pt x="24" y="1"/>
                    <a:pt x="7" y="10"/>
                    <a:pt x="3" y="29"/>
                  </a:cubicBezTo>
                  <a:cubicBezTo>
                    <a:pt x="0" y="47"/>
                    <a:pt x="7" y="66"/>
                    <a:pt x="18" y="80"/>
                  </a:cubicBezTo>
                  <a:cubicBezTo>
                    <a:pt x="27" y="92"/>
                    <a:pt x="41" y="106"/>
                    <a:pt x="57" y="105"/>
                  </a:cubicBezTo>
                  <a:cubicBezTo>
                    <a:pt x="74" y="103"/>
                    <a:pt x="93" y="78"/>
                    <a:pt x="84" y="63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85">
              <a:extLst>
                <a:ext uri="{FF2B5EF4-FFF2-40B4-BE49-F238E27FC236}">
                  <a16:creationId xmlns:a16="http://schemas.microsoft.com/office/drawing/2014/main" xmlns="" id="{A0FDC2A8-878B-4254-BD78-3ED8D4EB36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1501" y="5235779"/>
              <a:ext cx="1083172" cy="717965"/>
            </a:xfrm>
            <a:custGeom>
              <a:avLst/>
              <a:gdLst>
                <a:gd name="T0" fmla="*/ 194 w 221"/>
                <a:gd name="T1" fmla="*/ 95 h 146"/>
                <a:gd name="T2" fmla="*/ 176 w 221"/>
                <a:gd name="T3" fmla="*/ 95 h 146"/>
                <a:gd name="T4" fmla="*/ 168 w 221"/>
                <a:gd name="T5" fmla="*/ 77 h 146"/>
                <a:gd name="T6" fmla="*/ 181 w 221"/>
                <a:gd name="T7" fmla="*/ 10 h 146"/>
                <a:gd name="T8" fmla="*/ 161 w 221"/>
                <a:gd name="T9" fmla="*/ 8 h 146"/>
                <a:gd name="T10" fmla="*/ 146 w 221"/>
                <a:gd name="T11" fmla="*/ 71 h 146"/>
                <a:gd name="T12" fmla="*/ 139 w 221"/>
                <a:gd name="T13" fmla="*/ 79 h 146"/>
                <a:gd name="T14" fmla="*/ 118 w 221"/>
                <a:gd name="T15" fmla="*/ 90 h 146"/>
                <a:gd name="T16" fmla="*/ 114 w 221"/>
                <a:gd name="T17" fmla="*/ 85 h 146"/>
                <a:gd name="T18" fmla="*/ 114 w 221"/>
                <a:gd name="T19" fmla="*/ 66 h 146"/>
                <a:gd name="T20" fmla="*/ 97 w 221"/>
                <a:gd name="T21" fmla="*/ 62 h 146"/>
                <a:gd name="T22" fmla="*/ 79 w 221"/>
                <a:gd name="T23" fmla="*/ 93 h 146"/>
                <a:gd name="T24" fmla="*/ 64 w 221"/>
                <a:gd name="T25" fmla="*/ 95 h 146"/>
                <a:gd name="T26" fmla="*/ 62 w 221"/>
                <a:gd name="T27" fmla="*/ 89 h 146"/>
                <a:gd name="T28" fmla="*/ 28 w 221"/>
                <a:gd name="T29" fmla="*/ 69 h 146"/>
                <a:gd name="T30" fmla="*/ 18 w 221"/>
                <a:gd name="T31" fmla="*/ 87 h 146"/>
                <a:gd name="T32" fmla="*/ 25 w 221"/>
                <a:gd name="T33" fmla="*/ 135 h 146"/>
                <a:gd name="T34" fmla="*/ 57 w 221"/>
                <a:gd name="T35" fmla="*/ 138 h 146"/>
                <a:gd name="T36" fmla="*/ 66 w 221"/>
                <a:gd name="T37" fmla="*/ 115 h 146"/>
                <a:gd name="T38" fmla="*/ 80 w 221"/>
                <a:gd name="T39" fmla="*/ 113 h 146"/>
                <a:gd name="T40" fmla="*/ 116 w 221"/>
                <a:gd name="T41" fmla="*/ 145 h 146"/>
                <a:gd name="T42" fmla="*/ 128 w 221"/>
                <a:gd name="T43" fmla="*/ 109 h 146"/>
                <a:gd name="T44" fmla="*/ 135 w 221"/>
                <a:gd name="T45" fmla="*/ 106 h 146"/>
                <a:gd name="T46" fmla="*/ 151 w 221"/>
                <a:gd name="T47" fmla="*/ 96 h 146"/>
                <a:gd name="T48" fmla="*/ 153 w 221"/>
                <a:gd name="T49" fmla="*/ 100 h 146"/>
                <a:gd name="T50" fmla="*/ 216 w 221"/>
                <a:gd name="T51" fmla="*/ 101 h 146"/>
                <a:gd name="T52" fmla="*/ 194 w 221"/>
                <a:gd name="T53" fmla="*/ 95 h 146"/>
                <a:gd name="T54" fmla="*/ 48 w 221"/>
                <a:gd name="T55" fmla="*/ 117 h 146"/>
                <a:gd name="T56" fmla="*/ 30 w 221"/>
                <a:gd name="T57" fmla="*/ 117 h 146"/>
                <a:gd name="T58" fmla="*/ 23 w 221"/>
                <a:gd name="T59" fmla="*/ 98 h 146"/>
                <a:gd name="T60" fmla="*/ 27 w 221"/>
                <a:gd name="T61" fmla="*/ 102 h 146"/>
                <a:gd name="T62" fmla="*/ 48 w 221"/>
                <a:gd name="T63" fmla="*/ 113 h 146"/>
                <a:gd name="T64" fmla="*/ 48 w 221"/>
                <a:gd name="T65" fmla="*/ 117 h 146"/>
                <a:gd name="T66" fmla="*/ 104 w 221"/>
                <a:gd name="T67" fmla="*/ 120 h 146"/>
                <a:gd name="T68" fmla="*/ 100 w 221"/>
                <a:gd name="T69" fmla="*/ 110 h 146"/>
                <a:gd name="T70" fmla="*/ 109 w 221"/>
                <a:gd name="T71" fmla="*/ 112 h 146"/>
                <a:gd name="T72" fmla="*/ 112 w 221"/>
                <a:gd name="T73" fmla="*/ 126 h 146"/>
                <a:gd name="T74" fmla="*/ 104 w 221"/>
                <a:gd name="T75" fmla="*/ 12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1" h="146">
                  <a:moveTo>
                    <a:pt x="194" y="95"/>
                  </a:moveTo>
                  <a:cubicBezTo>
                    <a:pt x="190" y="109"/>
                    <a:pt x="182" y="103"/>
                    <a:pt x="176" y="95"/>
                  </a:cubicBezTo>
                  <a:cubicBezTo>
                    <a:pt x="171" y="90"/>
                    <a:pt x="169" y="84"/>
                    <a:pt x="168" y="77"/>
                  </a:cubicBezTo>
                  <a:cubicBezTo>
                    <a:pt x="181" y="57"/>
                    <a:pt x="186" y="32"/>
                    <a:pt x="181" y="10"/>
                  </a:cubicBezTo>
                  <a:cubicBezTo>
                    <a:pt x="178" y="1"/>
                    <a:pt x="166" y="0"/>
                    <a:pt x="161" y="8"/>
                  </a:cubicBezTo>
                  <a:cubicBezTo>
                    <a:pt x="151" y="25"/>
                    <a:pt x="145" y="49"/>
                    <a:pt x="146" y="71"/>
                  </a:cubicBezTo>
                  <a:cubicBezTo>
                    <a:pt x="144" y="74"/>
                    <a:pt x="141" y="77"/>
                    <a:pt x="139" y="79"/>
                  </a:cubicBezTo>
                  <a:cubicBezTo>
                    <a:pt x="133" y="85"/>
                    <a:pt x="126" y="88"/>
                    <a:pt x="118" y="90"/>
                  </a:cubicBezTo>
                  <a:cubicBezTo>
                    <a:pt x="117" y="88"/>
                    <a:pt x="116" y="87"/>
                    <a:pt x="114" y="85"/>
                  </a:cubicBezTo>
                  <a:cubicBezTo>
                    <a:pt x="116" y="79"/>
                    <a:pt x="116" y="73"/>
                    <a:pt x="114" y="66"/>
                  </a:cubicBezTo>
                  <a:cubicBezTo>
                    <a:pt x="111" y="58"/>
                    <a:pt x="102" y="57"/>
                    <a:pt x="97" y="62"/>
                  </a:cubicBezTo>
                  <a:cubicBezTo>
                    <a:pt x="87" y="69"/>
                    <a:pt x="81" y="81"/>
                    <a:pt x="79" y="93"/>
                  </a:cubicBezTo>
                  <a:cubicBezTo>
                    <a:pt x="74" y="94"/>
                    <a:pt x="69" y="95"/>
                    <a:pt x="64" y="95"/>
                  </a:cubicBezTo>
                  <a:cubicBezTo>
                    <a:pt x="63" y="93"/>
                    <a:pt x="63" y="91"/>
                    <a:pt x="62" y="89"/>
                  </a:cubicBezTo>
                  <a:cubicBezTo>
                    <a:pt x="57" y="75"/>
                    <a:pt x="43" y="64"/>
                    <a:pt x="28" y="69"/>
                  </a:cubicBezTo>
                  <a:cubicBezTo>
                    <a:pt x="18" y="72"/>
                    <a:pt x="16" y="80"/>
                    <a:pt x="18" y="87"/>
                  </a:cubicBezTo>
                  <a:cubicBezTo>
                    <a:pt x="0" y="97"/>
                    <a:pt x="7" y="121"/>
                    <a:pt x="25" y="135"/>
                  </a:cubicBezTo>
                  <a:cubicBezTo>
                    <a:pt x="34" y="141"/>
                    <a:pt x="47" y="145"/>
                    <a:pt x="57" y="138"/>
                  </a:cubicBezTo>
                  <a:cubicBezTo>
                    <a:pt x="64" y="133"/>
                    <a:pt x="66" y="124"/>
                    <a:pt x="66" y="115"/>
                  </a:cubicBezTo>
                  <a:cubicBezTo>
                    <a:pt x="71" y="115"/>
                    <a:pt x="76" y="114"/>
                    <a:pt x="80" y="113"/>
                  </a:cubicBezTo>
                  <a:cubicBezTo>
                    <a:pt x="84" y="130"/>
                    <a:pt x="96" y="144"/>
                    <a:pt x="116" y="145"/>
                  </a:cubicBezTo>
                  <a:cubicBezTo>
                    <a:pt x="137" y="146"/>
                    <a:pt x="136" y="128"/>
                    <a:pt x="128" y="109"/>
                  </a:cubicBezTo>
                  <a:cubicBezTo>
                    <a:pt x="130" y="108"/>
                    <a:pt x="133" y="107"/>
                    <a:pt x="135" y="106"/>
                  </a:cubicBezTo>
                  <a:cubicBezTo>
                    <a:pt x="141" y="104"/>
                    <a:pt x="146" y="100"/>
                    <a:pt x="151" y="96"/>
                  </a:cubicBezTo>
                  <a:cubicBezTo>
                    <a:pt x="152" y="97"/>
                    <a:pt x="152" y="99"/>
                    <a:pt x="153" y="100"/>
                  </a:cubicBezTo>
                  <a:cubicBezTo>
                    <a:pt x="168" y="130"/>
                    <a:pt x="204" y="135"/>
                    <a:pt x="216" y="101"/>
                  </a:cubicBezTo>
                  <a:cubicBezTo>
                    <a:pt x="221" y="87"/>
                    <a:pt x="199" y="82"/>
                    <a:pt x="194" y="95"/>
                  </a:cubicBezTo>
                  <a:close/>
                  <a:moveTo>
                    <a:pt x="48" y="117"/>
                  </a:moveTo>
                  <a:cubicBezTo>
                    <a:pt x="48" y="130"/>
                    <a:pt x="36" y="122"/>
                    <a:pt x="30" y="117"/>
                  </a:cubicBezTo>
                  <a:cubicBezTo>
                    <a:pt x="23" y="111"/>
                    <a:pt x="20" y="104"/>
                    <a:pt x="23" y="98"/>
                  </a:cubicBezTo>
                  <a:cubicBezTo>
                    <a:pt x="24" y="100"/>
                    <a:pt x="26" y="101"/>
                    <a:pt x="27" y="102"/>
                  </a:cubicBezTo>
                  <a:cubicBezTo>
                    <a:pt x="33" y="107"/>
                    <a:pt x="40" y="111"/>
                    <a:pt x="48" y="113"/>
                  </a:cubicBezTo>
                  <a:cubicBezTo>
                    <a:pt x="48" y="114"/>
                    <a:pt x="48" y="116"/>
                    <a:pt x="48" y="117"/>
                  </a:cubicBezTo>
                  <a:close/>
                  <a:moveTo>
                    <a:pt x="104" y="120"/>
                  </a:moveTo>
                  <a:cubicBezTo>
                    <a:pt x="101" y="117"/>
                    <a:pt x="100" y="114"/>
                    <a:pt x="100" y="110"/>
                  </a:cubicBezTo>
                  <a:cubicBezTo>
                    <a:pt x="103" y="111"/>
                    <a:pt x="105" y="111"/>
                    <a:pt x="109" y="112"/>
                  </a:cubicBezTo>
                  <a:cubicBezTo>
                    <a:pt x="111" y="117"/>
                    <a:pt x="112" y="122"/>
                    <a:pt x="112" y="126"/>
                  </a:cubicBezTo>
                  <a:cubicBezTo>
                    <a:pt x="112" y="122"/>
                    <a:pt x="108" y="123"/>
                    <a:pt x="104" y="120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86">
              <a:extLst>
                <a:ext uri="{FF2B5EF4-FFF2-40B4-BE49-F238E27FC236}">
                  <a16:creationId xmlns:a16="http://schemas.microsoft.com/office/drawing/2014/main" xmlns="" id="{4B447942-21CC-40C0-AFC5-C427D7E58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274" y="5300105"/>
              <a:ext cx="76777" cy="402558"/>
            </a:xfrm>
            <a:custGeom>
              <a:avLst/>
              <a:gdLst>
                <a:gd name="T0" fmla="*/ 16 w 16"/>
                <a:gd name="T1" fmla="*/ 45 h 82"/>
                <a:gd name="T2" fmla="*/ 16 w 16"/>
                <a:gd name="T3" fmla="*/ 10 h 82"/>
                <a:gd name="T4" fmla="*/ 0 w 16"/>
                <a:gd name="T5" fmla="*/ 7 h 82"/>
                <a:gd name="T6" fmla="*/ 0 w 16"/>
                <a:gd name="T7" fmla="*/ 10 h 82"/>
                <a:gd name="T8" fmla="*/ 0 w 16"/>
                <a:gd name="T9" fmla="*/ 10 h 82"/>
                <a:gd name="T10" fmla="*/ 0 w 16"/>
                <a:gd name="T11" fmla="*/ 72 h 82"/>
                <a:gd name="T12" fmla="*/ 16 w 16"/>
                <a:gd name="T13" fmla="*/ 72 h 82"/>
                <a:gd name="T14" fmla="*/ 16 w 16"/>
                <a:gd name="T15" fmla="*/ 55 h 82"/>
                <a:gd name="T16" fmla="*/ 16 w 16"/>
                <a:gd name="T17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2">
                  <a:moveTo>
                    <a:pt x="16" y="45"/>
                  </a:moveTo>
                  <a:cubicBezTo>
                    <a:pt x="16" y="33"/>
                    <a:pt x="16" y="22"/>
                    <a:pt x="16" y="10"/>
                  </a:cubicBezTo>
                  <a:cubicBezTo>
                    <a:pt x="16" y="1"/>
                    <a:pt x="3" y="0"/>
                    <a:pt x="0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31"/>
                    <a:pt x="0" y="51"/>
                    <a:pt x="0" y="72"/>
                  </a:cubicBezTo>
                  <a:cubicBezTo>
                    <a:pt x="0" y="82"/>
                    <a:pt x="16" y="82"/>
                    <a:pt x="16" y="72"/>
                  </a:cubicBezTo>
                  <a:cubicBezTo>
                    <a:pt x="16" y="66"/>
                    <a:pt x="16" y="61"/>
                    <a:pt x="16" y="55"/>
                  </a:cubicBezTo>
                  <a:cubicBezTo>
                    <a:pt x="16" y="52"/>
                    <a:pt x="16" y="48"/>
                    <a:pt x="16" y="45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 87">
              <a:extLst>
                <a:ext uri="{FF2B5EF4-FFF2-40B4-BE49-F238E27FC236}">
                  <a16:creationId xmlns:a16="http://schemas.microsoft.com/office/drawing/2014/main" xmlns="" id="{8CC7934F-00CC-4502-8E9A-B979BD65A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6373" y="5706813"/>
              <a:ext cx="126578" cy="147329"/>
            </a:xfrm>
            <a:custGeom>
              <a:avLst/>
              <a:gdLst>
                <a:gd name="T0" fmla="*/ 22 w 26"/>
                <a:gd name="T1" fmla="*/ 4 h 30"/>
                <a:gd name="T2" fmla="*/ 7 w 26"/>
                <a:gd name="T3" fmla="*/ 3 h 30"/>
                <a:gd name="T4" fmla="*/ 1 w 26"/>
                <a:gd name="T5" fmla="*/ 16 h 30"/>
                <a:gd name="T6" fmla="*/ 6 w 26"/>
                <a:gd name="T7" fmla="*/ 21 h 30"/>
                <a:gd name="T8" fmla="*/ 7 w 26"/>
                <a:gd name="T9" fmla="*/ 25 h 30"/>
                <a:gd name="T10" fmla="*/ 13 w 26"/>
                <a:gd name="T11" fmla="*/ 30 h 30"/>
                <a:gd name="T12" fmla="*/ 15 w 26"/>
                <a:gd name="T13" fmla="*/ 30 h 30"/>
                <a:gd name="T14" fmla="*/ 22 w 26"/>
                <a:gd name="T15" fmla="*/ 25 h 30"/>
                <a:gd name="T16" fmla="*/ 26 w 26"/>
                <a:gd name="T17" fmla="*/ 10 h 30"/>
                <a:gd name="T18" fmla="*/ 22 w 26"/>
                <a:gd name="T1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22" y="4"/>
                  </a:moveTo>
                  <a:cubicBezTo>
                    <a:pt x="18" y="1"/>
                    <a:pt x="12" y="0"/>
                    <a:pt x="7" y="3"/>
                  </a:cubicBezTo>
                  <a:cubicBezTo>
                    <a:pt x="3" y="6"/>
                    <a:pt x="0" y="11"/>
                    <a:pt x="1" y="16"/>
                  </a:cubicBezTo>
                  <a:cubicBezTo>
                    <a:pt x="2" y="19"/>
                    <a:pt x="4" y="20"/>
                    <a:pt x="6" y="21"/>
                  </a:cubicBezTo>
                  <a:cubicBezTo>
                    <a:pt x="6" y="22"/>
                    <a:pt x="6" y="24"/>
                    <a:pt x="7" y="25"/>
                  </a:cubicBezTo>
                  <a:cubicBezTo>
                    <a:pt x="8" y="28"/>
                    <a:pt x="10" y="29"/>
                    <a:pt x="13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8" y="30"/>
                    <a:pt x="21" y="28"/>
                    <a:pt x="22" y="25"/>
                  </a:cubicBezTo>
                  <a:cubicBezTo>
                    <a:pt x="22" y="20"/>
                    <a:pt x="25" y="15"/>
                    <a:pt x="26" y="10"/>
                  </a:cubicBezTo>
                  <a:cubicBezTo>
                    <a:pt x="26" y="7"/>
                    <a:pt x="24" y="5"/>
                    <a:pt x="22" y="4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88">
              <a:extLst>
                <a:ext uri="{FF2B5EF4-FFF2-40B4-BE49-F238E27FC236}">
                  <a16:creationId xmlns:a16="http://schemas.microsoft.com/office/drawing/2014/main" xmlns="" id="{AC2041D6-9CD7-4B25-8D1D-7E4EA255C6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2894" y="5279355"/>
              <a:ext cx="1363303" cy="771916"/>
            </a:xfrm>
            <a:custGeom>
              <a:avLst/>
              <a:gdLst>
                <a:gd name="T0" fmla="*/ 247 w 278"/>
                <a:gd name="T1" fmla="*/ 108 h 157"/>
                <a:gd name="T2" fmla="*/ 237 w 278"/>
                <a:gd name="T3" fmla="*/ 66 h 157"/>
                <a:gd name="T4" fmla="*/ 252 w 278"/>
                <a:gd name="T5" fmla="*/ 4 h 157"/>
                <a:gd name="T6" fmla="*/ 228 w 278"/>
                <a:gd name="T7" fmla="*/ 66 h 157"/>
                <a:gd name="T8" fmla="*/ 212 w 278"/>
                <a:gd name="T9" fmla="*/ 79 h 157"/>
                <a:gd name="T10" fmla="*/ 189 w 278"/>
                <a:gd name="T11" fmla="*/ 67 h 157"/>
                <a:gd name="T12" fmla="*/ 159 w 278"/>
                <a:gd name="T13" fmla="*/ 74 h 157"/>
                <a:gd name="T14" fmla="*/ 137 w 278"/>
                <a:gd name="T15" fmla="*/ 89 h 157"/>
                <a:gd name="T16" fmla="*/ 110 w 278"/>
                <a:gd name="T17" fmla="*/ 65 h 157"/>
                <a:gd name="T18" fmla="*/ 83 w 278"/>
                <a:gd name="T19" fmla="*/ 90 h 157"/>
                <a:gd name="T20" fmla="*/ 79 w 278"/>
                <a:gd name="T21" fmla="*/ 113 h 157"/>
                <a:gd name="T22" fmla="*/ 23 w 278"/>
                <a:gd name="T23" fmla="*/ 132 h 157"/>
                <a:gd name="T24" fmla="*/ 26 w 278"/>
                <a:gd name="T25" fmla="*/ 68 h 157"/>
                <a:gd name="T26" fmla="*/ 45 w 278"/>
                <a:gd name="T27" fmla="*/ 64 h 157"/>
                <a:gd name="T28" fmla="*/ 50 w 278"/>
                <a:gd name="T29" fmla="*/ 66 h 157"/>
                <a:gd name="T30" fmla="*/ 52 w 278"/>
                <a:gd name="T31" fmla="*/ 67 h 157"/>
                <a:gd name="T32" fmla="*/ 48 w 278"/>
                <a:gd name="T33" fmla="*/ 56 h 157"/>
                <a:gd name="T34" fmla="*/ 8 w 278"/>
                <a:gd name="T35" fmla="*/ 127 h 157"/>
                <a:gd name="T36" fmla="*/ 89 w 278"/>
                <a:gd name="T37" fmla="*/ 119 h 157"/>
                <a:gd name="T38" fmla="*/ 129 w 278"/>
                <a:gd name="T39" fmla="*/ 125 h 157"/>
                <a:gd name="T40" fmla="*/ 151 w 278"/>
                <a:gd name="T41" fmla="*/ 96 h 157"/>
                <a:gd name="T42" fmla="*/ 178 w 278"/>
                <a:gd name="T43" fmla="*/ 130 h 157"/>
                <a:gd name="T44" fmla="*/ 202 w 278"/>
                <a:gd name="T45" fmla="*/ 95 h 157"/>
                <a:gd name="T46" fmla="*/ 220 w 278"/>
                <a:gd name="T47" fmla="*/ 84 h 157"/>
                <a:gd name="T48" fmla="*/ 267 w 278"/>
                <a:gd name="T49" fmla="*/ 118 h 157"/>
                <a:gd name="T50" fmla="*/ 267 w 278"/>
                <a:gd name="T51" fmla="*/ 106 h 157"/>
                <a:gd name="T52" fmla="*/ 114 w 278"/>
                <a:gd name="T53" fmla="*/ 76 h 157"/>
                <a:gd name="T54" fmla="*/ 113 w 278"/>
                <a:gd name="T55" fmla="*/ 85 h 157"/>
                <a:gd name="T56" fmla="*/ 126 w 278"/>
                <a:gd name="T57" fmla="*/ 103 h 157"/>
                <a:gd name="T58" fmla="*/ 93 w 278"/>
                <a:gd name="T59" fmla="*/ 96 h 157"/>
                <a:gd name="T60" fmla="*/ 96 w 278"/>
                <a:gd name="T61" fmla="*/ 74 h 157"/>
                <a:gd name="T62" fmla="*/ 127 w 278"/>
                <a:gd name="T63" fmla="*/ 100 h 157"/>
                <a:gd name="T64" fmla="*/ 176 w 278"/>
                <a:gd name="T65" fmla="*/ 71 h 157"/>
                <a:gd name="T66" fmla="*/ 191 w 278"/>
                <a:gd name="T67" fmla="*/ 86 h 157"/>
                <a:gd name="T68" fmla="*/ 172 w 278"/>
                <a:gd name="T69" fmla="*/ 80 h 157"/>
                <a:gd name="T70" fmla="*/ 176 w 278"/>
                <a:gd name="T71" fmla="*/ 71 h 157"/>
                <a:gd name="T72" fmla="*/ 162 w 278"/>
                <a:gd name="T73" fmla="*/ 104 h 157"/>
                <a:gd name="T74" fmla="*/ 165 w 278"/>
                <a:gd name="T75" fmla="*/ 87 h 157"/>
                <a:gd name="T76" fmla="*/ 192 w 278"/>
                <a:gd name="T77" fmla="*/ 97 h 157"/>
                <a:gd name="T78" fmla="*/ 242 w 278"/>
                <a:gd name="T79" fmla="*/ 29 h 157"/>
                <a:gd name="T80" fmla="*/ 248 w 278"/>
                <a:gd name="T81" fmla="*/ 14 h 157"/>
                <a:gd name="T82" fmla="*/ 238 w 278"/>
                <a:gd name="T83" fmla="*/ 4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8" h="157">
                  <a:moveTo>
                    <a:pt x="267" y="106"/>
                  </a:moveTo>
                  <a:cubicBezTo>
                    <a:pt x="261" y="109"/>
                    <a:pt x="254" y="113"/>
                    <a:pt x="247" y="108"/>
                  </a:cubicBezTo>
                  <a:cubicBezTo>
                    <a:pt x="242" y="103"/>
                    <a:pt x="240" y="94"/>
                    <a:pt x="239" y="88"/>
                  </a:cubicBezTo>
                  <a:cubicBezTo>
                    <a:pt x="238" y="81"/>
                    <a:pt x="237" y="73"/>
                    <a:pt x="237" y="66"/>
                  </a:cubicBezTo>
                  <a:cubicBezTo>
                    <a:pt x="246" y="53"/>
                    <a:pt x="253" y="39"/>
                    <a:pt x="254" y="35"/>
                  </a:cubicBezTo>
                  <a:cubicBezTo>
                    <a:pt x="257" y="26"/>
                    <a:pt x="262" y="10"/>
                    <a:pt x="252" y="4"/>
                  </a:cubicBezTo>
                  <a:cubicBezTo>
                    <a:pt x="245" y="0"/>
                    <a:pt x="240" y="6"/>
                    <a:pt x="237" y="11"/>
                  </a:cubicBezTo>
                  <a:cubicBezTo>
                    <a:pt x="233" y="21"/>
                    <a:pt x="228" y="44"/>
                    <a:pt x="228" y="66"/>
                  </a:cubicBezTo>
                  <a:cubicBezTo>
                    <a:pt x="225" y="71"/>
                    <a:pt x="221" y="76"/>
                    <a:pt x="217" y="78"/>
                  </a:cubicBezTo>
                  <a:cubicBezTo>
                    <a:pt x="216" y="78"/>
                    <a:pt x="214" y="77"/>
                    <a:pt x="212" y="79"/>
                  </a:cubicBezTo>
                  <a:cubicBezTo>
                    <a:pt x="209" y="81"/>
                    <a:pt x="205" y="83"/>
                    <a:pt x="201" y="84"/>
                  </a:cubicBezTo>
                  <a:cubicBezTo>
                    <a:pt x="199" y="78"/>
                    <a:pt x="195" y="72"/>
                    <a:pt x="189" y="67"/>
                  </a:cubicBezTo>
                  <a:cubicBezTo>
                    <a:pt x="182" y="62"/>
                    <a:pt x="167" y="56"/>
                    <a:pt x="161" y="66"/>
                  </a:cubicBezTo>
                  <a:cubicBezTo>
                    <a:pt x="159" y="69"/>
                    <a:pt x="158" y="71"/>
                    <a:pt x="159" y="74"/>
                  </a:cubicBezTo>
                  <a:cubicBezTo>
                    <a:pt x="156" y="77"/>
                    <a:pt x="154" y="80"/>
                    <a:pt x="153" y="83"/>
                  </a:cubicBezTo>
                  <a:cubicBezTo>
                    <a:pt x="149" y="86"/>
                    <a:pt x="143" y="88"/>
                    <a:pt x="137" y="89"/>
                  </a:cubicBezTo>
                  <a:cubicBezTo>
                    <a:pt x="136" y="86"/>
                    <a:pt x="136" y="83"/>
                    <a:pt x="134" y="81"/>
                  </a:cubicBezTo>
                  <a:cubicBezTo>
                    <a:pt x="130" y="71"/>
                    <a:pt x="120" y="65"/>
                    <a:pt x="110" y="65"/>
                  </a:cubicBezTo>
                  <a:cubicBezTo>
                    <a:pt x="104" y="62"/>
                    <a:pt x="97" y="62"/>
                    <a:pt x="92" y="66"/>
                  </a:cubicBezTo>
                  <a:cubicBezTo>
                    <a:pt x="84" y="72"/>
                    <a:pt x="83" y="81"/>
                    <a:pt x="83" y="90"/>
                  </a:cubicBezTo>
                  <a:cubicBezTo>
                    <a:pt x="83" y="95"/>
                    <a:pt x="84" y="103"/>
                    <a:pt x="86" y="110"/>
                  </a:cubicBezTo>
                  <a:cubicBezTo>
                    <a:pt x="83" y="109"/>
                    <a:pt x="80" y="110"/>
                    <a:pt x="79" y="113"/>
                  </a:cubicBezTo>
                  <a:cubicBezTo>
                    <a:pt x="76" y="127"/>
                    <a:pt x="70" y="141"/>
                    <a:pt x="55" y="145"/>
                  </a:cubicBezTo>
                  <a:cubicBezTo>
                    <a:pt x="43" y="148"/>
                    <a:pt x="30" y="141"/>
                    <a:pt x="23" y="132"/>
                  </a:cubicBezTo>
                  <a:cubicBezTo>
                    <a:pt x="13" y="119"/>
                    <a:pt x="12" y="102"/>
                    <a:pt x="16" y="87"/>
                  </a:cubicBezTo>
                  <a:cubicBezTo>
                    <a:pt x="17" y="80"/>
                    <a:pt x="20" y="73"/>
                    <a:pt x="26" y="68"/>
                  </a:cubicBezTo>
                  <a:cubicBezTo>
                    <a:pt x="29" y="64"/>
                    <a:pt x="34" y="63"/>
                    <a:pt x="39" y="63"/>
                  </a:cubicBezTo>
                  <a:cubicBezTo>
                    <a:pt x="41" y="63"/>
                    <a:pt x="43" y="64"/>
                    <a:pt x="45" y="64"/>
                  </a:cubicBezTo>
                  <a:cubicBezTo>
                    <a:pt x="47" y="65"/>
                    <a:pt x="48" y="65"/>
                    <a:pt x="49" y="65"/>
                  </a:cubicBezTo>
                  <a:cubicBezTo>
                    <a:pt x="49" y="65"/>
                    <a:pt x="50" y="66"/>
                    <a:pt x="50" y="66"/>
                  </a:cubicBezTo>
                  <a:cubicBezTo>
                    <a:pt x="50" y="66"/>
                    <a:pt x="50" y="67"/>
                    <a:pt x="51" y="67"/>
                  </a:cubicBezTo>
                  <a:cubicBezTo>
                    <a:pt x="51" y="67"/>
                    <a:pt x="52" y="67"/>
                    <a:pt x="52" y="67"/>
                  </a:cubicBezTo>
                  <a:cubicBezTo>
                    <a:pt x="53" y="69"/>
                    <a:pt x="56" y="69"/>
                    <a:pt x="57" y="68"/>
                  </a:cubicBezTo>
                  <a:cubicBezTo>
                    <a:pt x="64" y="62"/>
                    <a:pt x="51" y="57"/>
                    <a:pt x="48" y="56"/>
                  </a:cubicBezTo>
                  <a:cubicBezTo>
                    <a:pt x="37" y="52"/>
                    <a:pt x="26" y="54"/>
                    <a:pt x="17" y="62"/>
                  </a:cubicBezTo>
                  <a:cubicBezTo>
                    <a:pt x="1" y="77"/>
                    <a:pt x="0" y="108"/>
                    <a:pt x="8" y="127"/>
                  </a:cubicBezTo>
                  <a:cubicBezTo>
                    <a:pt x="15" y="144"/>
                    <a:pt x="32" y="157"/>
                    <a:pt x="51" y="156"/>
                  </a:cubicBezTo>
                  <a:cubicBezTo>
                    <a:pt x="72" y="155"/>
                    <a:pt x="84" y="137"/>
                    <a:pt x="89" y="119"/>
                  </a:cubicBezTo>
                  <a:cubicBezTo>
                    <a:pt x="93" y="128"/>
                    <a:pt x="99" y="135"/>
                    <a:pt x="107" y="138"/>
                  </a:cubicBezTo>
                  <a:cubicBezTo>
                    <a:pt x="117" y="140"/>
                    <a:pt x="124" y="132"/>
                    <a:pt x="129" y="125"/>
                  </a:cubicBezTo>
                  <a:cubicBezTo>
                    <a:pt x="133" y="117"/>
                    <a:pt x="136" y="109"/>
                    <a:pt x="137" y="100"/>
                  </a:cubicBezTo>
                  <a:cubicBezTo>
                    <a:pt x="142" y="99"/>
                    <a:pt x="147" y="98"/>
                    <a:pt x="151" y="96"/>
                  </a:cubicBezTo>
                  <a:cubicBezTo>
                    <a:pt x="151" y="102"/>
                    <a:pt x="153" y="108"/>
                    <a:pt x="156" y="114"/>
                  </a:cubicBezTo>
                  <a:cubicBezTo>
                    <a:pt x="160" y="122"/>
                    <a:pt x="168" y="130"/>
                    <a:pt x="178" y="130"/>
                  </a:cubicBezTo>
                  <a:cubicBezTo>
                    <a:pt x="190" y="130"/>
                    <a:pt x="196" y="116"/>
                    <a:pt x="200" y="106"/>
                  </a:cubicBezTo>
                  <a:cubicBezTo>
                    <a:pt x="201" y="102"/>
                    <a:pt x="201" y="99"/>
                    <a:pt x="202" y="95"/>
                  </a:cubicBezTo>
                  <a:cubicBezTo>
                    <a:pt x="208" y="94"/>
                    <a:pt x="214" y="91"/>
                    <a:pt x="219" y="87"/>
                  </a:cubicBezTo>
                  <a:cubicBezTo>
                    <a:pt x="220" y="86"/>
                    <a:pt x="220" y="85"/>
                    <a:pt x="220" y="84"/>
                  </a:cubicBezTo>
                  <a:cubicBezTo>
                    <a:pt x="223" y="82"/>
                    <a:pt x="225" y="80"/>
                    <a:pt x="228" y="78"/>
                  </a:cubicBezTo>
                  <a:cubicBezTo>
                    <a:pt x="229" y="106"/>
                    <a:pt x="239" y="130"/>
                    <a:pt x="267" y="118"/>
                  </a:cubicBezTo>
                  <a:cubicBezTo>
                    <a:pt x="269" y="117"/>
                    <a:pt x="270" y="116"/>
                    <a:pt x="272" y="115"/>
                  </a:cubicBezTo>
                  <a:cubicBezTo>
                    <a:pt x="278" y="111"/>
                    <a:pt x="273" y="103"/>
                    <a:pt x="267" y="106"/>
                  </a:cubicBezTo>
                  <a:close/>
                  <a:moveTo>
                    <a:pt x="105" y="76"/>
                  </a:moveTo>
                  <a:cubicBezTo>
                    <a:pt x="107" y="74"/>
                    <a:pt x="112" y="75"/>
                    <a:pt x="114" y="76"/>
                  </a:cubicBezTo>
                  <a:cubicBezTo>
                    <a:pt x="121" y="78"/>
                    <a:pt x="125" y="83"/>
                    <a:pt x="126" y="89"/>
                  </a:cubicBezTo>
                  <a:cubicBezTo>
                    <a:pt x="121" y="88"/>
                    <a:pt x="117" y="87"/>
                    <a:pt x="113" y="85"/>
                  </a:cubicBezTo>
                  <a:cubicBezTo>
                    <a:pt x="111" y="84"/>
                    <a:pt x="105" y="77"/>
                    <a:pt x="105" y="76"/>
                  </a:cubicBezTo>
                  <a:close/>
                  <a:moveTo>
                    <a:pt x="126" y="103"/>
                  </a:moveTo>
                  <a:cubicBezTo>
                    <a:pt x="125" y="110"/>
                    <a:pt x="120" y="125"/>
                    <a:pt x="112" y="128"/>
                  </a:cubicBezTo>
                  <a:cubicBezTo>
                    <a:pt x="100" y="132"/>
                    <a:pt x="94" y="102"/>
                    <a:pt x="93" y="96"/>
                  </a:cubicBezTo>
                  <a:cubicBezTo>
                    <a:pt x="92" y="89"/>
                    <a:pt x="91" y="81"/>
                    <a:pt x="95" y="75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5" y="77"/>
                    <a:pt x="95" y="80"/>
                    <a:pt x="97" y="83"/>
                  </a:cubicBezTo>
                  <a:cubicBezTo>
                    <a:pt x="103" y="94"/>
                    <a:pt x="114" y="99"/>
                    <a:pt x="127" y="100"/>
                  </a:cubicBezTo>
                  <a:cubicBezTo>
                    <a:pt x="127" y="101"/>
                    <a:pt x="127" y="102"/>
                    <a:pt x="126" y="103"/>
                  </a:cubicBezTo>
                  <a:close/>
                  <a:moveTo>
                    <a:pt x="176" y="71"/>
                  </a:moveTo>
                  <a:cubicBezTo>
                    <a:pt x="181" y="73"/>
                    <a:pt x="187" y="78"/>
                    <a:pt x="189" y="81"/>
                  </a:cubicBezTo>
                  <a:cubicBezTo>
                    <a:pt x="190" y="83"/>
                    <a:pt x="191" y="85"/>
                    <a:pt x="191" y="86"/>
                  </a:cubicBezTo>
                  <a:cubicBezTo>
                    <a:pt x="189" y="86"/>
                    <a:pt x="187" y="86"/>
                    <a:pt x="186" y="86"/>
                  </a:cubicBezTo>
                  <a:cubicBezTo>
                    <a:pt x="180" y="86"/>
                    <a:pt x="175" y="84"/>
                    <a:pt x="172" y="80"/>
                  </a:cubicBezTo>
                  <a:cubicBezTo>
                    <a:pt x="171" y="79"/>
                    <a:pt x="170" y="77"/>
                    <a:pt x="170" y="75"/>
                  </a:cubicBezTo>
                  <a:cubicBezTo>
                    <a:pt x="172" y="74"/>
                    <a:pt x="174" y="72"/>
                    <a:pt x="176" y="71"/>
                  </a:cubicBezTo>
                  <a:close/>
                  <a:moveTo>
                    <a:pt x="186" y="113"/>
                  </a:moveTo>
                  <a:cubicBezTo>
                    <a:pt x="178" y="127"/>
                    <a:pt x="166" y="115"/>
                    <a:pt x="162" y="104"/>
                  </a:cubicBezTo>
                  <a:cubicBezTo>
                    <a:pt x="160" y="100"/>
                    <a:pt x="160" y="95"/>
                    <a:pt x="160" y="91"/>
                  </a:cubicBezTo>
                  <a:cubicBezTo>
                    <a:pt x="162" y="90"/>
                    <a:pt x="163" y="88"/>
                    <a:pt x="165" y="87"/>
                  </a:cubicBezTo>
                  <a:cubicBezTo>
                    <a:pt x="168" y="91"/>
                    <a:pt x="172" y="93"/>
                    <a:pt x="176" y="95"/>
                  </a:cubicBezTo>
                  <a:cubicBezTo>
                    <a:pt x="181" y="97"/>
                    <a:pt x="186" y="97"/>
                    <a:pt x="192" y="97"/>
                  </a:cubicBezTo>
                  <a:cubicBezTo>
                    <a:pt x="191" y="103"/>
                    <a:pt x="188" y="108"/>
                    <a:pt x="186" y="113"/>
                  </a:cubicBezTo>
                  <a:close/>
                  <a:moveTo>
                    <a:pt x="242" y="29"/>
                  </a:moveTo>
                  <a:cubicBezTo>
                    <a:pt x="243" y="24"/>
                    <a:pt x="244" y="17"/>
                    <a:pt x="247" y="13"/>
                  </a:cubicBezTo>
                  <a:cubicBezTo>
                    <a:pt x="248" y="13"/>
                    <a:pt x="248" y="14"/>
                    <a:pt x="248" y="14"/>
                  </a:cubicBezTo>
                  <a:cubicBezTo>
                    <a:pt x="250" y="19"/>
                    <a:pt x="248" y="25"/>
                    <a:pt x="247" y="29"/>
                  </a:cubicBezTo>
                  <a:cubicBezTo>
                    <a:pt x="245" y="36"/>
                    <a:pt x="242" y="43"/>
                    <a:pt x="238" y="49"/>
                  </a:cubicBezTo>
                  <a:cubicBezTo>
                    <a:pt x="239" y="42"/>
                    <a:pt x="240" y="35"/>
                    <a:pt x="242" y="2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89">
              <a:extLst>
                <a:ext uri="{FF2B5EF4-FFF2-40B4-BE49-F238E27FC236}">
                  <a16:creationId xmlns:a16="http://schemas.microsoft.com/office/drawing/2014/main" xmlns="" id="{58B805F4-CC42-452B-A4CA-D541D7B07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0324" y="5314631"/>
              <a:ext cx="68477" cy="290506"/>
            </a:xfrm>
            <a:custGeom>
              <a:avLst/>
              <a:gdLst>
                <a:gd name="T0" fmla="*/ 8 w 14"/>
                <a:gd name="T1" fmla="*/ 4 h 59"/>
                <a:gd name="T2" fmla="*/ 3 w 14"/>
                <a:gd name="T3" fmla="*/ 56 h 59"/>
                <a:gd name="T4" fmla="*/ 10 w 14"/>
                <a:gd name="T5" fmla="*/ 56 h 59"/>
                <a:gd name="T6" fmla="*/ 12 w 14"/>
                <a:gd name="T7" fmla="*/ 32 h 59"/>
                <a:gd name="T8" fmla="*/ 14 w 14"/>
                <a:gd name="T9" fmla="*/ 5 h 59"/>
                <a:gd name="T10" fmla="*/ 8 w 14"/>
                <a:gd name="T11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9">
                  <a:moveTo>
                    <a:pt x="8" y="4"/>
                  </a:moveTo>
                  <a:cubicBezTo>
                    <a:pt x="4" y="20"/>
                    <a:pt x="0" y="40"/>
                    <a:pt x="3" y="56"/>
                  </a:cubicBezTo>
                  <a:cubicBezTo>
                    <a:pt x="4" y="59"/>
                    <a:pt x="9" y="59"/>
                    <a:pt x="10" y="56"/>
                  </a:cubicBezTo>
                  <a:cubicBezTo>
                    <a:pt x="12" y="48"/>
                    <a:pt x="12" y="40"/>
                    <a:pt x="12" y="32"/>
                  </a:cubicBezTo>
                  <a:cubicBezTo>
                    <a:pt x="13" y="23"/>
                    <a:pt x="14" y="14"/>
                    <a:pt x="14" y="5"/>
                  </a:cubicBezTo>
                  <a:cubicBezTo>
                    <a:pt x="14" y="1"/>
                    <a:pt x="9" y="0"/>
                    <a:pt x="8" y="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90">
              <a:extLst>
                <a:ext uri="{FF2B5EF4-FFF2-40B4-BE49-F238E27FC236}">
                  <a16:creationId xmlns:a16="http://schemas.microsoft.com/office/drawing/2014/main" xmlns="" id="{46B48BCB-BE51-4AE3-AA5E-8BAB448F4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9950" y="5756614"/>
              <a:ext cx="93378" cy="89227"/>
            </a:xfrm>
            <a:custGeom>
              <a:avLst/>
              <a:gdLst>
                <a:gd name="T0" fmla="*/ 13 w 19"/>
                <a:gd name="T1" fmla="*/ 2 h 18"/>
                <a:gd name="T2" fmla="*/ 12 w 19"/>
                <a:gd name="T3" fmla="*/ 2 h 18"/>
                <a:gd name="T4" fmla="*/ 4 w 19"/>
                <a:gd name="T5" fmla="*/ 3 h 18"/>
                <a:gd name="T6" fmla="*/ 2 w 19"/>
                <a:gd name="T7" fmla="*/ 6 h 18"/>
                <a:gd name="T8" fmla="*/ 1 w 19"/>
                <a:gd name="T9" fmla="*/ 7 h 18"/>
                <a:gd name="T10" fmla="*/ 1 w 19"/>
                <a:gd name="T11" fmla="*/ 7 h 18"/>
                <a:gd name="T12" fmla="*/ 1 w 19"/>
                <a:gd name="T13" fmla="*/ 9 h 18"/>
                <a:gd name="T14" fmla="*/ 1 w 19"/>
                <a:gd name="T15" fmla="*/ 9 h 18"/>
                <a:gd name="T16" fmla="*/ 1 w 19"/>
                <a:gd name="T17" fmla="*/ 14 h 18"/>
                <a:gd name="T18" fmla="*/ 2 w 19"/>
                <a:gd name="T19" fmla="*/ 14 h 18"/>
                <a:gd name="T20" fmla="*/ 2 w 19"/>
                <a:gd name="T21" fmla="*/ 16 h 18"/>
                <a:gd name="T22" fmla="*/ 6 w 19"/>
                <a:gd name="T23" fmla="*/ 18 h 18"/>
                <a:gd name="T24" fmla="*/ 8 w 19"/>
                <a:gd name="T25" fmla="*/ 18 h 18"/>
                <a:gd name="T26" fmla="*/ 13 w 19"/>
                <a:gd name="T27" fmla="*/ 15 h 18"/>
                <a:gd name="T28" fmla="*/ 17 w 19"/>
                <a:gd name="T29" fmla="*/ 10 h 18"/>
                <a:gd name="T30" fmla="*/ 13 w 19"/>
                <a:gd name="T3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3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0" y="1"/>
                    <a:pt x="7" y="0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3" y="17"/>
                    <a:pt x="4" y="18"/>
                    <a:pt x="6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11" y="18"/>
                    <a:pt x="12" y="17"/>
                    <a:pt x="13" y="15"/>
                  </a:cubicBezTo>
                  <a:cubicBezTo>
                    <a:pt x="14" y="13"/>
                    <a:pt x="15" y="11"/>
                    <a:pt x="17" y="10"/>
                  </a:cubicBezTo>
                  <a:cubicBezTo>
                    <a:pt x="19" y="7"/>
                    <a:pt x="16" y="3"/>
                    <a:pt x="13" y="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92">
              <a:extLst>
                <a:ext uri="{FF2B5EF4-FFF2-40B4-BE49-F238E27FC236}">
                  <a16:creationId xmlns:a16="http://schemas.microsoft.com/office/drawing/2014/main" xmlns="" id="{0FE2F454-4912-4C9A-BEBB-30CD35292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3668" y="5289730"/>
              <a:ext cx="139028" cy="168079"/>
            </a:xfrm>
            <a:custGeom>
              <a:avLst/>
              <a:gdLst>
                <a:gd name="T0" fmla="*/ 26 w 28"/>
                <a:gd name="T1" fmla="*/ 28 h 34"/>
                <a:gd name="T2" fmla="*/ 23 w 28"/>
                <a:gd name="T3" fmla="*/ 25 h 34"/>
                <a:gd name="T4" fmla="*/ 23 w 28"/>
                <a:gd name="T5" fmla="*/ 18 h 34"/>
                <a:gd name="T6" fmla="*/ 16 w 28"/>
                <a:gd name="T7" fmla="*/ 8 h 34"/>
                <a:gd name="T8" fmla="*/ 12 w 28"/>
                <a:gd name="T9" fmla="*/ 5 h 34"/>
                <a:gd name="T10" fmla="*/ 3 w 28"/>
                <a:gd name="T11" fmla="*/ 12 h 34"/>
                <a:gd name="T12" fmla="*/ 11 w 28"/>
                <a:gd name="T13" fmla="*/ 26 h 34"/>
                <a:gd name="T14" fmla="*/ 17 w 28"/>
                <a:gd name="T15" fmla="*/ 30 h 34"/>
                <a:gd name="T16" fmla="*/ 22 w 28"/>
                <a:gd name="T17" fmla="*/ 32 h 34"/>
                <a:gd name="T18" fmla="*/ 26 w 28"/>
                <a:gd name="T19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26" y="28"/>
                  </a:moveTo>
                  <a:cubicBezTo>
                    <a:pt x="25" y="27"/>
                    <a:pt x="24" y="26"/>
                    <a:pt x="23" y="25"/>
                  </a:cubicBezTo>
                  <a:cubicBezTo>
                    <a:pt x="25" y="23"/>
                    <a:pt x="25" y="20"/>
                    <a:pt x="23" y="18"/>
                  </a:cubicBezTo>
                  <a:cubicBezTo>
                    <a:pt x="20" y="15"/>
                    <a:pt x="17" y="12"/>
                    <a:pt x="16" y="8"/>
                  </a:cubicBezTo>
                  <a:cubicBezTo>
                    <a:pt x="15" y="6"/>
                    <a:pt x="14" y="5"/>
                    <a:pt x="12" y="5"/>
                  </a:cubicBezTo>
                  <a:cubicBezTo>
                    <a:pt x="8" y="0"/>
                    <a:pt x="0" y="6"/>
                    <a:pt x="3" y="12"/>
                  </a:cubicBezTo>
                  <a:cubicBezTo>
                    <a:pt x="5" y="17"/>
                    <a:pt x="8" y="21"/>
                    <a:pt x="11" y="26"/>
                  </a:cubicBezTo>
                  <a:cubicBezTo>
                    <a:pt x="13" y="27"/>
                    <a:pt x="15" y="29"/>
                    <a:pt x="17" y="30"/>
                  </a:cubicBezTo>
                  <a:cubicBezTo>
                    <a:pt x="19" y="30"/>
                    <a:pt x="20" y="31"/>
                    <a:pt x="22" y="32"/>
                  </a:cubicBezTo>
                  <a:cubicBezTo>
                    <a:pt x="25" y="34"/>
                    <a:pt x="28" y="31"/>
                    <a:pt x="26" y="2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93">
              <a:extLst>
                <a:ext uri="{FF2B5EF4-FFF2-40B4-BE49-F238E27FC236}">
                  <a16:creationId xmlns:a16="http://schemas.microsoft.com/office/drawing/2014/main" xmlns="" id="{7BC66BC7-1138-4BA3-92E0-54700CEB2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339" y="5372732"/>
              <a:ext cx="168079" cy="124503"/>
            </a:xfrm>
            <a:custGeom>
              <a:avLst/>
              <a:gdLst>
                <a:gd name="T0" fmla="*/ 30 w 34"/>
                <a:gd name="T1" fmla="*/ 14 h 25"/>
                <a:gd name="T2" fmla="*/ 13 w 34"/>
                <a:gd name="T3" fmla="*/ 6 h 25"/>
                <a:gd name="T4" fmla="*/ 8 w 34"/>
                <a:gd name="T5" fmla="*/ 2 h 25"/>
                <a:gd name="T6" fmla="*/ 3 w 34"/>
                <a:gd name="T7" fmla="*/ 8 h 25"/>
                <a:gd name="T8" fmla="*/ 6 w 34"/>
                <a:gd name="T9" fmla="*/ 10 h 25"/>
                <a:gd name="T10" fmla="*/ 8 w 34"/>
                <a:gd name="T11" fmla="*/ 15 h 25"/>
                <a:gd name="T12" fmla="*/ 25 w 34"/>
                <a:gd name="T13" fmla="*/ 23 h 25"/>
                <a:gd name="T14" fmla="*/ 25 w 34"/>
                <a:gd name="T15" fmla="*/ 23 h 25"/>
                <a:gd name="T16" fmla="*/ 26 w 34"/>
                <a:gd name="T17" fmla="*/ 23 h 25"/>
                <a:gd name="T18" fmla="*/ 30 w 34"/>
                <a:gd name="T1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25">
                  <a:moveTo>
                    <a:pt x="30" y="14"/>
                  </a:moveTo>
                  <a:cubicBezTo>
                    <a:pt x="24" y="11"/>
                    <a:pt x="19" y="8"/>
                    <a:pt x="13" y="6"/>
                  </a:cubicBezTo>
                  <a:cubicBezTo>
                    <a:pt x="11" y="4"/>
                    <a:pt x="9" y="3"/>
                    <a:pt x="8" y="2"/>
                  </a:cubicBezTo>
                  <a:cubicBezTo>
                    <a:pt x="4" y="0"/>
                    <a:pt x="0" y="5"/>
                    <a:pt x="3" y="8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2"/>
                    <a:pt x="6" y="14"/>
                    <a:pt x="8" y="15"/>
                  </a:cubicBezTo>
                  <a:cubicBezTo>
                    <a:pt x="13" y="18"/>
                    <a:pt x="19" y="20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6" y="23"/>
                  </a:cubicBezTo>
                  <a:cubicBezTo>
                    <a:pt x="31" y="25"/>
                    <a:pt x="34" y="17"/>
                    <a:pt x="30" y="1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94">
              <a:extLst>
                <a:ext uri="{FF2B5EF4-FFF2-40B4-BE49-F238E27FC236}">
                  <a16:creationId xmlns:a16="http://schemas.microsoft.com/office/drawing/2014/main" xmlns="" id="{5AB5BAA0-463A-4829-BE9F-A5EF9284D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339" y="5544960"/>
              <a:ext cx="157703" cy="89227"/>
            </a:xfrm>
            <a:custGeom>
              <a:avLst/>
              <a:gdLst>
                <a:gd name="T0" fmla="*/ 26 w 32"/>
                <a:gd name="T1" fmla="*/ 8 h 18"/>
                <a:gd name="T2" fmla="*/ 21 w 32"/>
                <a:gd name="T3" fmla="*/ 7 h 18"/>
                <a:gd name="T4" fmla="*/ 15 w 32"/>
                <a:gd name="T5" fmla="*/ 4 h 18"/>
                <a:gd name="T6" fmla="*/ 6 w 32"/>
                <a:gd name="T7" fmla="*/ 0 h 18"/>
                <a:gd name="T8" fmla="*/ 2 w 32"/>
                <a:gd name="T9" fmla="*/ 8 h 18"/>
                <a:gd name="T10" fmla="*/ 3 w 32"/>
                <a:gd name="T11" fmla="*/ 9 h 18"/>
                <a:gd name="T12" fmla="*/ 3 w 32"/>
                <a:gd name="T13" fmla="*/ 10 h 18"/>
                <a:gd name="T14" fmla="*/ 2 w 32"/>
                <a:gd name="T15" fmla="*/ 11 h 18"/>
                <a:gd name="T16" fmla="*/ 2 w 32"/>
                <a:gd name="T17" fmla="*/ 11 h 18"/>
                <a:gd name="T18" fmla="*/ 3 w 32"/>
                <a:gd name="T19" fmla="*/ 15 h 18"/>
                <a:gd name="T20" fmla="*/ 4 w 32"/>
                <a:gd name="T21" fmla="*/ 16 h 18"/>
                <a:gd name="T22" fmla="*/ 12 w 32"/>
                <a:gd name="T23" fmla="*/ 17 h 18"/>
                <a:gd name="T24" fmla="*/ 16 w 32"/>
                <a:gd name="T25" fmla="*/ 17 h 18"/>
                <a:gd name="T26" fmla="*/ 24 w 32"/>
                <a:gd name="T27" fmla="*/ 18 h 18"/>
                <a:gd name="T28" fmla="*/ 26 w 32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18">
                  <a:moveTo>
                    <a:pt x="26" y="8"/>
                  </a:moveTo>
                  <a:cubicBezTo>
                    <a:pt x="24" y="7"/>
                    <a:pt x="23" y="7"/>
                    <a:pt x="21" y="7"/>
                  </a:cubicBezTo>
                  <a:cubicBezTo>
                    <a:pt x="19" y="6"/>
                    <a:pt x="17" y="5"/>
                    <a:pt x="15" y="4"/>
                  </a:cubicBezTo>
                  <a:cubicBezTo>
                    <a:pt x="12" y="2"/>
                    <a:pt x="10" y="0"/>
                    <a:pt x="6" y="0"/>
                  </a:cubicBezTo>
                  <a:cubicBezTo>
                    <a:pt x="1" y="0"/>
                    <a:pt x="0" y="5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4"/>
                    <a:pt x="3" y="15"/>
                  </a:cubicBezTo>
                  <a:cubicBezTo>
                    <a:pt x="3" y="15"/>
                    <a:pt x="4" y="15"/>
                    <a:pt x="4" y="16"/>
                  </a:cubicBezTo>
                  <a:cubicBezTo>
                    <a:pt x="7" y="17"/>
                    <a:pt x="10" y="16"/>
                    <a:pt x="12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9" y="18"/>
                    <a:pt x="22" y="18"/>
                    <a:pt x="24" y="18"/>
                  </a:cubicBezTo>
                  <a:cubicBezTo>
                    <a:pt x="31" y="18"/>
                    <a:pt x="32" y="9"/>
                    <a:pt x="26" y="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4" name="Freeform 95">
            <a:extLst>
              <a:ext uri="{FF2B5EF4-FFF2-40B4-BE49-F238E27FC236}">
                <a16:creationId xmlns:a16="http://schemas.microsoft.com/office/drawing/2014/main" xmlns="" id="{3D11A1B5-9481-486C-AF7D-3CEA070930B2}"/>
              </a:ext>
            </a:extLst>
          </p:cNvPr>
          <p:cNvSpPr>
            <a:spLocks noEditPoints="1"/>
          </p:cNvSpPr>
          <p:nvPr/>
        </p:nvSpPr>
        <p:spPr bwMode="auto">
          <a:xfrm>
            <a:off x="9037748" y="257752"/>
            <a:ext cx="1302337" cy="1202721"/>
          </a:xfrm>
          <a:custGeom>
            <a:avLst/>
            <a:gdLst>
              <a:gd name="T0" fmla="*/ 287 w 376"/>
              <a:gd name="T1" fmla="*/ 219 h 347"/>
              <a:gd name="T2" fmla="*/ 256 w 376"/>
              <a:gd name="T3" fmla="*/ 160 h 347"/>
              <a:gd name="T4" fmla="*/ 200 w 376"/>
              <a:gd name="T5" fmla="*/ 162 h 347"/>
              <a:gd name="T6" fmla="*/ 104 w 376"/>
              <a:gd name="T7" fmla="*/ 93 h 347"/>
              <a:gd name="T8" fmla="*/ 81 w 376"/>
              <a:gd name="T9" fmla="*/ 13 h 347"/>
              <a:gd name="T10" fmla="*/ 79 w 376"/>
              <a:gd name="T11" fmla="*/ 8 h 347"/>
              <a:gd name="T12" fmla="*/ 66 w 376"/>
              <a:gd name="T13" fmla="*/ 1 h 347"/>
              <a:gd name="T14" fmla="*/ 73 w 376"/>
              <a:gd name="T15" fmla="*/ 15 h 347"/>
              <a:gd name="T16" fmla="*/ 17 w 376"/>
              <a:gd name="T17" fmla="*/ 71 h 347"/>
              <a:gd name="T18" fmla="*/ 0 w 376"/>
              <a:gd name="T19" fmla="*/ 55 h 347"/>
              <a:gd name="T20" fmla="*/ 94 w 376"/>
              <a:gd name="T21" fmla="*/ 148 h 347"/>
              <a:gd name="T22" fmla="*/ 184 w 376"/>
              <a:gd name="T23" fmla="*/ 179 h 347"/>
              <a:gd name="T24" fmla="*/ 275 w 376"/>
              <a:gd name="T25" fmla="*/ 246 h 347"/>
              <a:gd name="T26" fmla="*/ 290 w 376"/>
              <a:gd name="T27" fmla="*/ 342 h 347"/>
              <a:gd name="T28" fmla="*/ 286 w 376"/>
              <a:gd name="T29" fmla="*/ 296 h 347"/>
              <a:gd name="T30" fmla="*/ 342 w 376"/>
              <a:gd name="T31" fmla="*/ 228 h 347"/>
              <a:gd name="T32" fmla="*/ 376 w 376"/>
              <a:gd name="T33" fmla="*/ 283 h 347"/>
              <a:gd name="T34" fmla="*/ 299 w 376"/>
              <a:gd name="T35" fmla="*/ 229 h 347"/>
              <a:gd name="T36" fmla="*/ 308 w 376"/>
              <a:gd name="T37" fmla="*/ 232 h 347"/>
              <a:gd name="T38" fmla="*/ 288 w 376"/>
              <a:gd name="T39" fmla="*/ 238 h 347"/>
              <a:gd name="T40" fmla="*/ 228 w 376"/>
              <a:gd name="T41" fmla="*/ 168 h 347"/>
              <a:gd name="T42" fmla="*/ 199 w 376"/>
              <a:gd name="T43" fmla="*/ 203 h 347"/>
              <a:gd name="T44" fmla="*/ 228 w 376"/>
              <a:gd name="T45" fmla="*/ 168 h 347"/>
              <a:gd name="T46" fmla="*/ 120 w 376"/>
              <a:gd name="T47" fmla="*/ 117 h 347"/>
              <a:gd name="T48" fmla="*/ 103 w 376"/>
              <a:gd name="T49" fmla="*/ 132 h 347"/>
              <a:gd name="T50" fmla="*/ 103 w 376"/>
              <a:gd name="T51" fmla="*/ 108 h 347"/>
              <a:gd name="T52" fmla="*/ 33 w 376"/>
              <a:gd name="T53" fmla="*/ 87 h 347"/>
              <a:gd name="T54" fmla="*/ 20 w 376"/>
              <a:gd name="T55" fmla="*/ 74 h 347"/>
              <a:gd name="T56" fmla="*/ 84 w 376"/>
              <a:gd name="T57" fmla="*/ 30 h 347"/>
              <a:gd name="T58" fmla="*/ 33 w 376"/>
              <a:gd name="T59" fmla="*/ 87 h 347"/>
              <a:gd name="T60" fmla="*/ 61 w 376"/>
              <a:gd name="T61" fmla="*/ 98 h 347"/>
              <a:gd name="T62" fmla="*/ 80 w 376"/>
              <a:gd name="T63" fmla="*/ 71 h 347"/>
              <a:gd name="T64" fmla="*/ 64 w 376"/>
              <a:gd name="T65" fmla="*/ 85 h 347"/>
              <a:gd name="T66" fmla="*/ 37 w 376"/>
              <a:gd name="T67" fmla="*/ 90 h 347"/>
              <a:gd name="T68" fmla="*/ 87 w 376"/>
              <a:gd name="T69" fmla="*/ 35 h 347"/>
              <a:gd name="T70" fmla="*/ 93 w 376"/>
              <a:gd name="T71" fmla="*/ 85 h 347"/>
              <a:gd name="T72" fmla="*/ 75 w 376"/>
              <a:gd name="T73" fmla="*/ 98 h 347"/>
              <a:gd name="T74" fmla="*/ 179 w 376"/>
              <a:gd name="T75" fmla="*/ 151 h 347"/>
              <a:gd name="T76" fmla="*/ 169 w 376"/>
              <a:gd name="T77" fmla="*/ 159 h 347"/>
              <a:gd name="T78" fmla="*/ 135 w 376"/>
              <a:gd name="T79" fmla="*/ 170 h 347"/>
              <a:gd name="T80" fmla="*/ 163 w 376"/>
              <a:gd name="T81" fmla="*/ 120 h 347"/>
              <a:gd name="T82" fmla="*/ 116 w 376"/>
              <a:gd name="T83" fmla="*/ 161 h 347"/>
              <a:gd name="T84" fmla="*/ 157 w 376"/>
              <a:gd name="T85" fmla="*/ 104 h 347"/>
              <a:gd name="T86" fmla="*/ 105 w 376"/>
              <a:gd name="T87" fmla="*/ 142 h 347"/>
              <a:gd name="T88" fmla="*/ 140 w 376"/>
              <a:gd name="T89" fmla="*/ 99 h 347"/>
              <a:gd name="T90" fmla="*/ 185 w 376"/>
              <a:gd name="T91" fmla="*/ 165 h 347"/>
              <a:gd name="T92" fmla="*/ 253 w 376"/>
              <a:gd name="T93" fmla="*/ 241 h 347"/>
              <a:gd name="T94" fmla="*/ 261 w 376"/>
              <a:gd name="T95" fmla="*/ 216 h 347"/>
              <a:gd name="T96" fmla="*/ 243 w 376"/>
              <a:gd name="T97" fmla="*/ 244 h 347"/>
              <a:gd name="T98" fmla="*/ 216 w 376"/>
              <a:gd name="T99" fmla="*/ 240 h 347"/>
              <a:gd name="T100" fmla="*/ 257 w 376"/>
              <a:gd name="T101" fmla="*/ 187 h 347"/>
              <a:gd name="T102" fmla="*/ 228 w 376"/>
              <a:gd name="T103" fmla="*/ 211 h 347"/>
              <a:gd name="T104" fmla="*/ 213 w 376"/>
              <a:gd name="T105" fmla="*/ 239 h 347"/>
              <a:gd name="T106" fmla="*/ 200 w 376"/>
              <a:gd name="T107" fmla="*/ 214 h 347"/>
              <a:gd name="T108" fmla="*/ 234 w 376"/>
              <a:gd name="T109" fmla="*/ 169 h 347"/>
              <a:gd name="T110" fmla="*/ 236 w 376"/>
              <a:gd name="T111" fmla="*/ 167 h 347"/>
              <a:gd name="T112" fmla="*/ 276 w 376"/>
              <a:gd name="T113" fmla="*/ 228 h 347"/>
              <a:gd name="T114" fmla="*/ 315 w 376"/>
              <a:gd name="T115" fmla="*/ 254 h 347"/>
              <a:gd name="T116" fmla="*/ 286 w 376"/>
              <a:gd name="T117" fmla="*/ 267 h 347"/>
              <a:gd name="T118" fmla="*/ 308 w 376"/>
              <a:gd name="T119" fmla="*/ 242 h 347"/>
              <a:gd name="T120" fmla="*/ 335 w 376"/>
              <a:gd name="T121" fmla="*/ 22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6" h="347">
                <a:moveTo>
                  <a:pt x="352" y="215"/>
                </a:moveTo>
                <a:cubicBezTo>
                  <a:pt x="330" y="196"/>
                  <a:pt x="308" y="204"/>
                  <a:pt x="287" y="219"/>
                </a:cubicBezTo>
                <a:cubicBezTo>
                  <a:pt x="287" y="214"/>
                  <a:pt x="286" y="210"/>
                  <a:pt x="285" y="205"/>
                </a:cubicBezTo>
                <a:cubicBezTo>
                  <a:pt x="280" y="189"/>
                  <a:pt x="272" y="169"/>
                  <a:pt x="256" y="160"/>
                </a:cubicBezTo>
                <a:cubicBezTo>
                  <a:pt x="242" y="152"/>
                  <a:pt x="226" y="155"/>
                  <a:pt x="210" y="159"/>
                </a:cubicBezTo>
                <a:cubicBezTo>
                  <a:pt x="207" y="160"/>
                  <a:pt x="204" y="161"/>
                  <a:pt x="200" y="162"/>
                </a:cubicBezTo>
                <a:cubicBezTo>
                  <a:pt x="202" y="123"/>
                  <a:pt x="197" y="83"/>
                  <a:pt x="151" y="84"/>
                </a:cubicBezTo>
                <a:cubicBezTo>
                  <a:pt x="135" y="84"/>
                  <a:pt x="119" y="89"/>
                  <a:pt x="104" y="93"/>
                </a:cubicBezTo>
                <a:cubicBezTo>
                  <a:pt x="104" y="81"/>
                  <a:pt x="105" y="69"/>
                  <a:pt x="104" y="57"/>
                </a:cubicBezTo>
                <a:cubicBezTo>
                  <a:pt x="102" y="40"/>
                  <a:pt x="93" y="25"/>
                  <a:pt x="81" y="13"/>
                </a:cubicBezTo>
                <a:cubicBezTo>
                  <a:pt x="82" y="12"/>
                  <a:pt x="82" y="11"/>
                  <a:pt x="83" y="10"/>
                </a:cubicBezTo>
                <a:cubicBezTo>
                  <a:pt x="84" y="8"/>
                  <a:pt x="81" y="6"/>
                  <a:pt x="79" y="8"/>
                </a:cubicBezTo>
                <a:cubicBezTo>
                  <a:pt x="79" y="8"/>
                  <a:pt x="78" y="9"/>
                  <a:pt x="77" y="10"/>
                </a:cubicBezTo>
                <a:cubicBezTo>
                  <a:pt x="74" y="7"/>
                  <a:pt x="70" y="4"/>
                  <a:pt x="66" y="1"/>
                </a:cubicBezTo>
                <a:cubicBezTo>
                  <a:pt x="64" y="0"/>
                  <a:pt x="62" y="2"/>
                  <a:pt x="63" y="4"/>
                </a:cubicBezTo>
                <a:cubicBezTo>
                  <a:pt x="66" y="8"/>
                  <a:pt x="70" y="11"/>
                  <a:pt x="73" y="15"/>
                </a:cubicBezTo>
                <a:cubicBezTo>
                  <a:pt x="55" y="35"/>
                  <a:pt x="44" y="57"/>
                  <a:pt x="18" y="70"/>
                </a:cubicBezTo>
                <a:cubicBezTo>
                  <a:pt x="18" y="70"/>
                  <a:pt x="17" y="70"/>
                  <a:pt x="17" y="71"/>
                </a:cubicBezTo>
                <a:cubicBezTo>
                  <a:pt x="14" y="65"/>
                  <a:pt x="10" y="60"/>
                  <a:pt x="7" y="54"/>
                </a:cubicBezTo>
                <a:cubicBezTo>
                  <a:pt x="6" y="50"/>
                  <a:pt x="0" y="51"/>
                  <a:pt x="0" y="55"/>
                </a:cubicBezTo>
                <a:cubicBezTo>
                  <a:pt x="11" y="103"/>
                  <a:pt x="49" y="116"/>
                  <a:pt x="91" y="110"/>
                </a:cubicBezTo>
                <a:cubicBezTo>
                  <a:pt x="90" y="123"/>
                  <a:pt x="90" y="135"/>
                  <a:pt x="94" y="148"/>
                </a:cubicBezTo>
                <a:cubicBezTo>
                  <a:pt x="104" y="188"/>
                  <a:pt x="150" y="187"/>
                  <a:pt x="183" y="179"/>
                </a:cubicBezTo>
                <a:cubicBezTo>
                  <a:pt x="184" y="179"/>
                  <a:pt x="184" y="179"/>
                  <a:pt x="184" y="179"/>
                </a:cubicBezTo>
                <a:cubicBezTo>
                  <a:pt x="183" y="213"/>
                  <a:pt x="190" y="261"/>
                  <a:pt x="232" y="261"/>
                </a:cubicBezTo>
                <a:cubicBezTo>
                  <a:pt x="247" y="261"/>
                  <a:pt x="262" y="254"/>
                  <a:pt x="275" y="246"/>
                </a:cubicBezTo>
                <a:cubicBezTo>
                  <a:pt x="274" y="258"/>
                  <a:pt x="272" y="270"/>
                  <a:pt x="272" y="282"/>
                </a:cubicBezTo>
                <a:cubicBezTo>
                  <a:pt x="270" y="304"/>
                  <a:pt x="277" y="324"/>
                  <a:pt x="290" y="342"/>
                </a:cubicBezTo>
                <a:cubicBezTo>
                  <a:pt x="294" y="347"/>
                  <a:pt x="302" y="342"/>
                  <a:pt x="299" y="337"/>
                </a:cubicBezTo>
                <a:cubicBezTo>
                  <a:pt x="292" y="323"/>
                  <a:pt x="288" y="310"/>
                  <a:pt x="286" y="296"/>
                </a:cubicBezTo>
                <a:cubicBezTo>
                  <a:pt x="298" y="289"/>
                  <a:pt x="307" y="279"/>
                  <a:pt x="315" y="268"/>
                </a:cubicBezTo>
                <a:cubicBezTo>
                  <a:pt x="325" y="256"/>
                  <a:pt x="335" y="242"/>
                  <a:pt x="342" y="228"/>
                </a:cubicBezTo>
                <a:cubicBezTo>
                  <a:pt x="355" y="240"/>
                  <a:pt x="363" y="265"/>
                  <a:pt x="367" y="283"/>
                </a:cubicBezTo>
                <a:cubicBezTo>
                  <a:pt x="368" y="288"/>
                  <a:pt x="376" y="288"/>
                  <a:pt x="376" y="283"/>
                </a:cubicBezTo>
                <a:cubicBezTo>
                  <a:pt x="376" y="259"/>
                  <a:pt x="371" y="231"/>
                  <a:pt x="352" y="215"/>
                </a:cubicBezTo>
                <a:close/>
                <a:moveTo>
                  <a:pt x="299" y="229"/>
                </a:moveTo>
                <a:cubicBezTo>
                  <a:pt x="305" y="225"/>
                  <a:pt x="310" y="222"/>
                  <a:pt x="315" y="221"/>
                </a:cubicBezTo>
                <a:cubicBezTo>
                  <a:pt x="313" y="225"/>
                  <a:pt x="311" y="228"/>
                  <a:pt x="308" y="232"/>
                </a:cubicBezTo>
                <a:cubicBezTo>
                  <a:pt x="302" y="241"/>
                  <a:pt x="295" y="250"/>
                  <a:pt x="287" y="258"/>
                </a:cubicBezTo>
                <a:cubicBezTo>
                  <a:pt x="287" y="251"/>
                  <a:pt x="288" y="244"/>
                  <a:pt x="288" y="238"/>
                </a:cubicBezTo>
                <a:cubicBezTo>
                  <a:pt x="292" y="235"/>
                  <a:pt x="296" y="232"/>
                  <a:pt x="299" y="229"/>
                </a:cubicBezTo>
                <a:close/>
                <a:moveTo>
                  <a:pt x="228" y="168"/>
                </a:moveTo>
                <a:cubicBezTo>
                  <a:pt x="219" y="174"/>
                  <a:pt x="213" y="184"/>
                  <a:pt x="206" y="192"/>
                </a:cubicBezTo>
                <a:cubicBezTo>
                  <a:pt x="203" y="195"/>
                  <a:pt x="201" y="199"/>
                  <a:pt x="199" y="203"/>
                </a:cubicBezTo>
                <a:cubicBezTo>
                  <a:pt x="198" y="193"/>
                  <a:pt x="198" y="184"/>
                  <a:pt x="199" y="175"/>
                </a:cubicBezTo>
                <a:cubicBezTo>
                  <a:pt x="209" y="172"/>
                  <a:pt x="218" y="169"/>
                  <a:pt x="228" y="168"/>
                </a:cubicBezTo>
                <a:close/>
                <a:moveTo>
                  <a:pt x="132" y="100"/>
                </a:moveTo>
                <a:cubicBezTo>
                  <a:pt x="128" y="105"/>
                  <a:pt x="124" y="111"/>
                  <a:pt x="120" y="117"/>
                </a:cubicBezTo>
                <a:cubicBezTo>
                  <a:pt x="115" y="123"/>
                  <a:pt x="109" y="130"/>
                  <a:pt x="104" y="136"/>
                </a:cubicBezTo>
                <a:cubicBezTo>
                  <a:pt x="103" y="135"/>
                  <a:pt x="103" y="133"/>
                  <a:pt x="103" y="132"/>
                </a:cubicBezTo>
                <a:cubicBezTo>
                  <a:pt x="102" y="124"/>
                  <a:pt x="102" y="116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12" y="106"/>
                  <a:pt x="122" y="103"/>
                  <a:pt x="132" y="100"/>
                </a:cubicBezTo>
                <a:close/>
                <a:moveTo>
                  <a:pt x="33" y="87"/>
                </a:moveTo>
                <a:cubicBezTo>
                  <a:pt x="28" y="84"/>
                  <a:pt x="24" y="79"/>
                  <a:pt x="20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44" y="67"/>
                  <a:pt x="64" y="43"/>
                  <a:pt x="77" y="20"/>
                </a:cubicBezTo>
                <a:cubicBezTo>
                  <a:pt x="80" y="23"/>
                  <a:pt x="82" y="26"/>
                  <a:pt x="84" y="30"/>
                </a:cubicBezTo>
                <a:cubicBezTo>
                  <a:pt x="76" y="36"/>
                  <a:pt x="71" y="47"/>
                  <a:pt x="66" y="56"/>
                </a:cubicBezTo>
                <a:cubicBezTo>
                  <a:pt x="58" y="68"/>
                  <a:pt x="48" y="82"/>
                  <a:pt x="33" y="87"/>
                </a:cubicBezTo>
                <a:close/>
                <a:moveTo>
                  <a:pt x="75" y="98"/>
                </a:moveTo>
                <a:cubicBezTo>
                  <a:pt x="70" y="99"/>
                  <a:pt x="66" y="99"/>
                  <a:pt x="61" y="98"/>
                </a:cubicBezTo>
                <a:cubicBezTo>
                  <a:pt x="64" y="96"/>
                  <a:pt x="66" y="94"/>
                  <a:pt x="68" y="91"/>
                </a:cubicBezTo>
                <a:cubicBezTo>
                  <a:pt x="72" y="85"/>
                  <a:pt x="78" y="78"/>
                  <a:pt x="80" y="71"/>
                </a:cubicBezTo>
                <a:cubicBezTo>
                  <a:pt x="81" y="69"/>
                  <a:pt x="79" y="67"/>
                  <a:pt x="77" y="68"/>
                </a:cubicBezTo>
                <a:cubicBezTo>
                  <a:pt x="71" y="72"/>
                  <a:pt x="68" y="79"/>
                  <a:pt x="64" y="85"/>
                </a:cubicBezTo>
                <a:cubicBezTo>
                  <a:pt x="61" y="89"/>
                  <a:pt x="59" y="93"/>
                  <a:pt x="56" y="97"/>
                </a:cubicBezTo>
                <a:cubicBezTo>
                  <a:pt x="49" y="96"/>
                  <a:pt x="43" y="94"/>
                  <a:pt x="37" y="90"/>
                </a:cubicBezTo>
                <a:cubicBezTo>
                  <a:pt x="49" y="87"/>
                  <a:pt x="57" y="79"/>
                  <a:pt x="64" y="70"/>
                </a:cubicBezTo>
                <a:cubicBezTo>
                  <a:pt x="72" y="61"/>
                  <a:pt x="82" y="47"/>
                  <a:pt x="87" y="35"/>
                </a:cubicBezTo>
                <a:cubicBezTo>
                  <a:pt x="88" y="36"/>
                  <a:pt x="88" y="36"/>
                  <a:pt x="89" y="37"/>
                </a:cubicBezTo>
                <a:cubicBezTo>
                  <a:pt x="96" y="52"/>
                  <a:pt x="95" y="70"/>
                  <a:pt x="93" y="85"/>
                </a:cubicBezTo>
                <a:cubicBezTo>
                  <a:pt x="93" y="89"/>
                  <a:pt x="93" y="92"/>
                  <a:pt x="92" y="95"/>
                </a:cubicBezTo>
                <a:cubicBezTo>
                  <a:pt x="87" y="97"/>
                  <a:pt x="81" y="98"/>
                  <a:pt x="75" y="98"/>
                </a:cubicBezTo>
                <a:close/>
                <a:moveTo>
                  <a:pt x="169" y="169"/>
                </a:moveTo>
                <a:cubicBezTo>
                  <a:pt x="173" y="163"/>
                  <a:pt x="177" y="157"/>
                  <a:pt x="179" y="151"/>
                </a:cubicBezTo>
                <a:cubicBezTo>
                  <a:pt x="180" y="149"/>
                  <a:pt x="177" y="147"/>
                  <a:pt x="176" y="148"/>
                </a:cubicBezTo>
                <a:cubicBezTo>
                  <a:pt x="173" y="151"/>
                  <a:pt x="171" y="155"/>
                  <a:pt x="169" y="159"/>
                </a:cubicBezTo>
                <a:cubicBezTo>
                  <a:pt x="167" y="163"/>
                  <a:pt x="165" y="166"/>
                  <a:pt x="163" y="170"/>
                </a:cubicBezTo>
                <a:cubicBezTo>
                  <a:pt x="153" y="171"/>
                  <a:pt x="143" y="171"/>
                  <a:pt x="135" y="170"/>
                </a:cubicBezTo>
                <a:cubicBezTo>
                  <a:pt x="148" y="156"/>
                  <a:pt x="159" y="140"/>
                  <a:pt x="168" y="122"/>
                </a:cubicBezTo>
                <a:cubicBezTo>
                  <a:pt x="169" y="119"/>
                  <a:pt x="165" y="117"/>
                  <a:pt x="163" y="120"/>
                </a:cubicBezTo>
                <a:cubicBezTo>
                  <a:pt x="151" y="135"/>
                  <a:pt x="144" y="154"/>
                  <a:pt x="132" y="169"/>
                </a:cubicBezTo>
                <a:cubicBezTo>
                  <a:pt x="126" y="167"/>
                  <a:pt x="121" y="165"/>
                  <a:pt x="116" y="161"/>
                </a:cubicBezTo>
                <a:cubicBezTo>
                  <a:pt x="130" y="143"/>
                  <a:pt x="143" y="124"/>
                  <a:pt x="160" y="108"/>
                </a:cubicBezTo>
                <a:cubicBezTo>
                  <a:pt x="163" y="106"/>
                  <a:pt x="160" y="101"/>
                  <a:pt x="157" y="104"/>
                </a:cubicBezTo>
                <a:cubicBezTo>
                  <a:pt x="139" y="118"/>
                  <a:pt x="125" y="138"/>
                  <a:pt x="113" y="158"/>
                </a:cubicBezTo>
                <a:cubicBezTo>
                  <a:pt x="110" y="154"/>
                  <a:pt x="107" y="149"/>
                  <a:pt x="105" y="142"/>
                </a:cubicBezTo>
                <a:cubicBezTo>
                  <a:pt x="112" y="137"/>
                  <a:pt x="118" y="130"/>
                  <a:pt x="123" y="123"/>
                </a:cubicBezTo>
                <a:cubicBezTo>
                  <a:pt x="129" y="116"/>
                  <a:pt x="137" y="108"/>
                  <a:pt x="140" y="99"/>
                </a:cubicBezTo>
                <a:cubicBezTo>
                  <a:pt x="150" y="97"/>
                  <a:pt x="161" y="97"/>
                  <a:pt x="171" y="101"/>
                </a:cubicBezTo>
                <a:cubicBezTo>
                  <a:pt x="190" y="110"/>
                  <a:pt x="187" y="146"/>
                  <a:pt x="185" y="165"/>
                </a:cubicBezTo>
                <a:cubicBezTo>
                  <a:pt x="180" y="167"/>
                  <a:pt x="174" y="168"/>
                  <a:pt x="169" y="169"/>
                </a:cubicBezTo>
                <a:close/>
                <a:moveTo>
                  <a:pt x="253" y="241"/>
                </a:moveTo>
                <a:cubicBezTo>
                  <a:pt x="258" y="234"/>
                  <a:pt x="263" y="226"/>
                  <a:pt x="265" y="218"/>
                </a:cubicBezTo>
                <a:cubicBezTo>
                  <a:pt x="266" y="216"/>
                  <a:pt x="263" y="214"/>
                  <a:pt x="261" y="216"/>
                </a:cubicBezTo>
                <a:cubicBezTo>
                  <a:pt x="257" y="221"/>
                  <a:pt x="254" y="227"/>
                  <a:pt x="251" y="233"/>
                </a:cubicBezTo>
                <a:cubicBezTo>
                  <a:pt x="248" y="237"/>
                  <a:pt x="246" y="241"/>
                  <a:pt x="243" y="244"/>
                </a:cubicBezTo>
                <a:cubicBezTo>
                  <a:pt x="232" y="247"/>
                  <a:pt x="222" y="247"/>
                  <a:pt x="214" y="240"/>
                </a:cubicBezTo>
                <a:cubicBezTo>
                  <a:pt x="215" y="240"/>
                  <a:pt x="215" y="240"/>
                  <a:pt x="216" y="240"/>
                </a:cubicBezTo>
                <a:cubicBezTo>
                  <a:pt x="223" y="235"/>
                  <a:pt x="228" y="225"/>
                  <a:pt x="233" y="218"/>
                </a:cubicBezTo>
                <a:cubicBezTo>
                  <a:pt x="240" y="207"/>
                  <a:pt x="249" y="197"/>
                  <a:pt x="257" y="187"/>
                </a:cubicBezTo>
                <a:cubicBezTo>
                  <a:pt x="260" y="183"/>
                  <a:pt x="255" y="179"/>
                  <a:pt x="252" y="182"/>
                </a:cubicBezTo>
                <a:cubicBezTo>
                  <a:pt x="242" y="189"/>
                  <a:pt x="235" y="201"/>
                  <a:pt x="228" y="211"/>
                </a:cubicBezTo>
                <a:cubicBezTo>
                  <a:pt x="223" y="219"/>
                  <a:pt x="216" y="228"/>
                  <a:pt x="213" y="237"/>
                </a:cubicBezTo>
                <a:cubicBezTo>
                  <a:pt x="212" y="238"/>
                  <a:pt x="212" y="238"/>
                  <a:pt x="213" y="239"/>
                </a:cubicBezTo>
                <a:cubicBezTo>
                  <a:pt x="212" y="238"/>
                  <a:pt x="212" y="238"/>
                  <a:pt x="212" y="238"/>
                </a:cubicBezTo>
                <a:cubicBezTo>
                  <a:pt x="206" y="232"/>
                  <a:pt x="202" y="223"/>
                  <a:pt x="200" y="214"/>
                </a:cubicBezTo>
                <a:cubicBezTo>
                  <a:pt x="204" y="207"/>
                  <a:pt x="209" y="200"/>
                  <a:pt x="215" y="194"/>
                </a:cubicBezTo>
                <a:cubicBezTo>
                  <a:pt x="221" y="186"/>
                  <a:pt x="230" y="179"/>
                  <a:pt x="234" y="169"/>
                </a:cubicBezTo>
                <a:cubicBezTo>
                  <a:pt x="235" y="168"/>
                  <a:pt x="235" y="168"/>
                  <a:pt x="234" y="167"/>
                </a:cubicBezTo>
                <a:cubicBezTo>
                  <a:pt x="235" y="167"/>
                  <a:pt x="236" y="167"/>
                  <a:pt x="236" y="167"/>
                </a:cubicBezTo>
                <a:cubicBezTo>
                  <a:pt x="261" y="167"/>
                  <a:pt x="271" y="198"/>
                  <a:pt x="275" y="218"/>
                </a:cubicBezTo>
                <a:cubicBezTo>
                  <a:pt x="275" y="221"/>
                  <a:pt x="276" y="224"/>
                  <a:pt x="276" y="228"/>
                </a:cubicBezTo>
                <a:cubicBezTo>
                  <a:pt x="269" y="232"/>
                  <a:pt x="261" y="237"/>
                  <a:pt x="253" y="241"/>
                </a:cubicBezTo>
                <a:close/>
                <a:moveTo>
                  <a:pt x="315" y="254"/>
                </a:moveTo>
                <a:cubicBezTo>
                  <a:pt x="307" y="267"/>
                  <a:pt x="298" y="279"/>
                  <a:pt x="285" y="288"/>
                </a:cubicBezTo>
                <a:cubicBezTo>
                  <a:pt x="285" y="281"/>
                  <a:pt x="285" y="274"/>
                  <a:pt x="286" y="267"/>
                </a:cubicBezTo>
                <a:cubicBezTo>
                  <a:pt x="286" y="266"/>
                  <a:pt x="286" y="264"/>
                  <a:pt x="286" y="262"/>
                </a:cubicBezTo>
                <a:cubicBezTo>
                  <a:pt x="295" y="257"/>
                  <a:pt x="301" y="249"/>
                  <a:pt x="308" y="242"/>
                </a:cubicBezTo>
                <a:cubicBezTo>
                  <a:pt x="313" y="236"/>
                  <a:pt x="321" y="228"/>
                  <a:pt x="326" y="220"/>
                </a:cubicBezTo>
                <a:cubicBezTo>
                  <a:pt x="329" y="220"/>
                  <a:pt x="332" y="221"/>
                  <a:pt x="335" y="223"/>
                </a:cubicBezTo>
                <a:cubicBezTo>
                  <a:pt x="327" y="232"/>
                  <a:pt x="322" y="244"/>
                  <a:pt x="315" y="254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DAE41871-901B-422D-8AB7-021D60BF0794}"/>
              </a:ext>
            </a:extLst>
          </p:cNvPr>
          <p:cNvGrpSpPr/>
          <p:nvPr/>
        </p:nvGrpSpPr>
        <p:grpSpPr>
          <a:xfrm>
            <a:off x="11014521" y="1292063"/>
            <a:ext cx="925789" cy="1190425"/>
            <a:chOff x="9404662" y="1369975"/>
            <a:chExt cx="2199545" cy="282828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xmlns="" id="{00C276A6-505F-461A-857C-E34410344B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99319" y="1851386"/>
              <a:ext cx="1904888" cy="2346873"/>
            </a:xfrm>
            <a:custGeom>
              <a:avLst/>
              <a:gdLst>
                <a:gd name="T0" fmla="*/ 334 w 388"/>
                <a:gd name="T1" fmla="*/ 382 h 478"/>
                <a:gd name="T2" fmla="*/ 339 w 388"/>
                <a:gd name="T3" fmla="*/ 339 h 478"/>
                <a:gd name="T4" fmla="*/ 329 w 388"/>
                <a:gd name="T5" fmla="*/ 320 h 478"/>
                <a:gd name="T6" fmla="*/ 304 w 388"/>
                <a:gd name="T7" fmla="*/ 311 h 478"/>
                <a:gd name="T8" fmla="*/ 319 w 388"/>
                <a:gd name="T9" fmla="*/ 285 h 478"/>
                <a:gd name="T10" fmla="*/ 321 w 388"/>
                <a:gd name="T11" fmla="*/ 243 h 478"/>
                <a:gd name="T12" fmla="*/ 319 w 388"/>
                <a:gd name="T13" fmla="*/ 200 h 478"/>
                <a:gd name="T14" fmla="*/ 303 w 388"/>
                <a:gd name="T15" fmla="*/ 174 h 478"/>
                <a:gd name="T16" fmla="*/ 142 w 388"/>
                <a:gd name="T17" fmla="*/ 282 h 478"/>
                <a:gd name="T18" fmla="*/ 303 w 388"/>
                <a:gd name="T19" fmla="*/ 142 h 478"/>
                <a:gd name="T20" fmla="*/ 303 w 388"/>
                <a:gd name="T21" fmla="*/ 117 h 478"/>
                <a:gd name="T22" fmla="*/ 290 w 388"/>
                <a:gd name="T23" fmla="*/ 92 h 478"/>
                <a:gd name="T24" fmla="*/ 287 w 388"/>
                <a:gd name="T25" fmla="*/ 52 h 478"/>
                <a:gd name="T26" fmla="*/ 274 w 388"/>
                <a:gd name="T27" fmla="*/ 25 h 478"/>
                <a:gd name="T28" fmla="*/ 50 w 388"/>
                <a:gd name="T29" fmla="*/ 194 h 478"/>
                <a:gd name="T30" fmla="*/ 167 w 388"/>
                <a:gd name="T31" fmla="*/ 86 h 478"/>
                <a:gd name="T32" fmla="*/ 198 w 388"/>
                <a:gd name="T33" fmla="*/ 39 h 478"/>
                <a:gd name="T34" fmla="*/ 180 w 388"/>
                <a:gd name="T35" fmla="*/ 20 h 478"/>
                <a:gd name="T36" fmla="*/ 47 w 388"/>
                <a:gd name="T37" fmla="*/ 92 h 478"/>
                <a:gd name="T38" fmla="*/ 75 w 388"/>
                <a:gd name="T39" fmla="*/ 34 h 478"/>
                <a:gd name="T40" fmla="*/ 46 w 388"/>
                <a:gd name="T41" fmla="*/ 10 h 478"/>
                <a:gd name="T42" fmla="*/ 14 w 388"/>
                <a:gd name="T43" fmla="*/ 81 h 478"/>
                <a:gd name="T44" fmla="*/ 21 w 388"/>
                <a:gd name="T45" fmla="*/ 126 h 478"/>
                <a:gd name="T46" fmla="*/ 4 w 388"/>
                <a:gd name="T47" fmla="*/ 175 h 478"/>
                <a:gd name="T48" fmla="*/ 27 w 388"/>
                <a:gd name="T49" fmla="*/ 207 h 478"/>
                <a:gd name="T50" fmla="*/ 19 w 388"/>
                <a:gd name="T51" fmla="*/ 269 h 478"/>
                <a:gd name="T52" fmla="*/ 11 w 388"/>
                <a:gd name="T53" fmla="*/ 327 h 478"/>
                <a:gd name="T54" fmla="*/ 20 w 388"/>
                <a:gd name="T55" fmla="*/ 381 h 478"/>
                <a:gd name="T56" fmla="*/ 12 w 388"/>
                <a:gd name="T57" fmla="*/ 418 h 478"/>
                <a:gd name="T58" fmla="*/ 36 w 388"/>
                <a:gd name="T59" fmla="*/ 436 h 478"/>
                <a:gd name="T60" fmla="*/ 39 w 388"/>
                <a:gd name="T61" fmla="*/ 475 h 478"/>
                <a:gd name="T62" fmla="*/ 124 w 388"/>
                <a:gd name="T63" fmla="*/ 448 h 478"/>
                <a:gd name="T64" fmla="*/ 180 w 388"/>
                <a:gd name="T65" fmla="*/ 443 h 478"/>
                <a:gd name="T66" fmla="*/ 247 w 388"/>
                <a:gd name="T67" fmla="*/ 422 h 478"/>
                <a:gd name="T68" fmla="*/ 311 w 388"/>
                <a:gd name="T69" fmla="*/ 414 h 478"/>
                <a:gd name="T70" fmla="*/ 34 w 388"/>
                <a:gd name="T71" fmla="*/ 163 h 478"/>
                <a:gd name="T72" fmla="*/ 57 w 388"/>
                <a:gd name="T73" fmla="*/ 149 h 478"/>
                <a:gd name="T74" fmla="*/ 141 w 388"/>
                <a:gd name="T75" fmla="*/ 406 h 478"/>
                <a:gd name="T76" fmla="*/ 126 w 388"/>
                <a:gd name="T77" fmla="*/ 424 h 478"/>
                <a:gd name="T78" fmla="*/ 193 w 388"/>
                <a:gd name="T79" fmla="*/ 379 h 478"/>
                <a:gd name="T80" fmla="*/ 45 w 388"/>
                <a:gd name="T81" fmla="*/ 264 h 478"/>
                <a:gd name="T82" fmla="*/ 42 w 388"/>
                <a:gd name="T83" fmla="*/ 303 h 478"/>
                <a:gd name="T84" fmla="*/ 38 w 388"/>
                <a:gd name="T85" fmla="*/ 312 h 478"/>
                <a:gd name="T86" fmla="*/ 70 w 388"/>
                <a:gd name="T87" fmla="*/ 314 h 478"/>
                <a:gd name="T88" fmla="*/ 156 w 388"/>
                <a:gd name="T89" fmla="*/ 243 h 478"/>
                <a:gd name="T90" fmla="*/ 140 w 388"/>
                <a:gd name="T91" fmla="*/ 253 h 478"/>
                <a:gd name="T92" fmla="*/ 91 w 388"/>
                <a:gd name="T93" fmla="*/ 245 h 478"/>
                <a:gd name="T94" fmla="*/ 91 w 388"/>
                <a:gd name="T95" fmla="*/ 245 h 478"/>
                <a:gd name="T96" fmla="*/ 87 w 388"/>
                <a:gd name="T97" fmla="*/ 199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88" h="478">
                  <a:moveTo>
                    <a:pt x="375" y="389"/>
                  </a:moveTo>
                  <a:cubicBezTo>
                    <a:pt x="359" y="382"/>
                    <a:pt x="345" y="385"/>
                    <a:pt x="330" y="388"/>
                  </a:cubicBezTo>
                  <a:cubicBezTo>
                    <a:pt x="331" y="386"/>
                    <a:pt x="333" y="384"/>
                    <a:pt x="334" y="382"/>
                  </a:cubicBezTo>
                  <a:cubicBezTo>
                    <a:pt x="339" y="376"/>
                    <a:pt x="337" y="368"/>
                    <a:pt x="332" y="365"/>
                  </a:cubicBezTo>
                  <a:cubicBezTo>
                    <a:pt x="335" y="362"/>
                    <a:pt x="339" y="359"/>
                    <a:pt x="342" y="355"/>
                  </a:cubicBezTo>
                  <a:cubicBezTo>
                    <a:pt x="348" y="350"/>
                    <a:pt x="345" y="341"/>
                    <a:pt x="339" y="339"/>
                  </a:cubicBezTo>
                  <a:cubicBezTo>
                    <a:pt x="340" y="338"/>
                    <a:pt x="342" y="337"/>
                    <a:pt x="343" y="336"/>
                  </a:cubicBezTo>
                  <a:cubicBezTo>
                    <a:pt x="353" y="328"/>
                    <a:pt x="344" y="310"/>
                    <a:pt x="332" y="318"/>
                  </a:cubicBezTo>
                  <a:cubicBezTo>
                    <a:pt x="331" y="318"/>
                    <a:pt x="330" y="319"/>
                    <a:pt x="329" y="320"/>
                  </a:cubicBezTo>
                  <a:cubicBezTo>
                    <a:pt x="330" y="319"/>
                    <a:pt x="331" y="319"/>
                    <a:pt x="332" y="318"/>
                  </a:cubicBezTo>
                  <a:cubicBezTo>
                    <a:pt x="341" y="311"/>
                    <a:pt x="329" y="296"/>
                    <a:pt x="319" y="302"/>
                  </a:cubicBezTo>
                  <a:cubicBezTo>
                    <a:pt x="314" y="305"/>
                    <a:pt x="309" y="308"/>
                    <a:pt x="304" y="311"/>
                  </a:cubicBezTo>
                  <a:cubicBezTo>
                    <a:pt x="305" y="309"/>
                    <a:pt x="306" y="308"/>
                    <a:pt x="308" y="307"/>
                  </a:cubicBezTo>
                  <a:cubicBezTo>
                    <a:pt x="312" y="302"/>
                    <a:pt x="311" y="296"/>
                    <a:pt x="307" y="293"/>
                  </a:cubicBezTo>
                  <a:cubicBezTo>
                    <a:pt x="311" y="290"/>
                    <a:pt x="315" y="288"/>
                    <a:pt x="319" y="285"/>
                  </a:cubicBezTo>
                  <a:cubicBezTo>
                    <a:pt x="327" y="278"/>
                    <a:pt x="323" y="262"/>
                    <a:pt x="311" y="266"/>
                  </a:cubicBezTo>
                  <a:cubicBezTo>
                    <a:pt x="298" y="271"/>
                    <a:pt x="286" y="276"/>
                    <a:pt x="274" y="282"/>
                  </a:cubicBezTo>
                  <a:cubicBezTo>
                    <a:pt x="290" y="269"/>
                    <a:pt x="305" y="256"/>
                    <a:pt x="321" y="243"/>
                  </a:cubicBezTo>
                  <a:cubicBezTo>
                    <a:pt x="328" y="237"/>
                    <a:pt x="322" y="228"/>
                    <a:pt x="315" y="227"/>
                  </a:cubicBezTo>
                  <a:cubicBezTo>
                    <a:pt x="319" y="224"/>
                    <a:pt x="323" y="221"/>
                    <a:pt x="327" y="218"/>
                  </a:cubicBezTo>
                  <a:cubicBezTo>
                    <a:pt x="335" y="212"/>
                    <a:pt x="331" y="195"/>
                    <a:pt x="319" y="200"/>
                  </a:cubicBezTo>
                  <a:cubicBezTo>
                    <a:pt x="306" y="204"/>
                    <a:pt x="293" y="210"/>
                    <a:pt x="281" y="217"/>
                  </a:cubicBezTo>
                  <a:cubicBezTo>
                    <a:pt x="293" y="208"/>
                    <a:pt x="304" y="199"/>
                    <a:pt x="315" y="190"/>
                  </a:cubicBezTo>
                  <a:cubicBezTo>
                    <a:pt x="325" y="182"/>
                    <a:pt x="313" y="170"/>
                    <a:pt x="303" y="174"/>
                  </a:cubicBezTo>
                  <a:cubicBezTo>
                    <a:pt x="243" y="199"/>
                    <a:pt x="196" y="246"/>
                    <a:pt x="146" y="286"/>
                  </a:cubicBezTo>
                  <a:cubicBezTo>
                    <a:pt x="114" y="312"/>
                    <a:pt x="80" y="338"/>
                    <a:pt x="50" y="369"/>
                  </a:cubicBezTo>
                  <a:cubicBezTo>
                    <a:pt x="75" y="335"/>
                    <a:pt x="112" y="307"/>
                    <a:pt x="142" y="282"/>
                  </a:cubicBezTo>
                  <a:cubicBezTo>
                    <a:pt x="151" y="273"/>
                    <a:pt x="161" y="265"/>
                    <a:pt x="171" y="257"/>
                  </a:cubicBezTo>
                  <a:cubicBezTo>
                    <a:pt x="217" y="223"/>
                    <a:pt x="267" y="194"/>
                    <a:pt x="313" y="159"/>
                  </a:cubicBezTo>
                  <a:cubicBezTo>
                    <a:pt x="324" y="152"/>
                    <a:pt x="315" y="137"/>
                    <a:pt x="303" y="142"/>
                  </a:cubicBezTo>
                  <a:cubicBezTo>
                    <a:pt x="301" y="143"/>
                    <a:pt x="299" y="144"/>
                    <a:pt x="297" y="145"/>
                  </a:cubicBezTo>
                  <a:cubicBezTo>
                    <a:pt x="301" y="142"/>
                    <a:pt x="306" y="139"/>
                    <a:pt x="311" y="135"/>
                  </a:cubicBezTo>
                  <a:cubicBezTo>
                    <a:pt x="319" y="129"/>
                    <a:pt x="314" y="113"/>
                    <a:pt x="303" y="117"/>
                  </a:cubicBezTo>
                  <a:cubicBezTo>
                    <a:pt x="291" y="121"/>
                    <a:pt x="279" y="127"/>
                    <a:pt x="268" y="132"/>
                  </a:cubicBezTo>
                  <a:cubicBezTo>
                    <a:pt x="278" y="124"/>
                    <a:pt x="289" y="116"/>
                    <a:pt x="300" y="108"/>
                  </a:cubicBezTo>
                  <a:cubicBezTo>
                    <a:pt x="310" y="101"/>
                    <a:pt x="301" y="86"/>
                    <a:pt x="290" y="92"/>
                  </a:cubicBezTo>
                  <a:cubicBezTo>
                    <a:pt x="273" y="100"/>
                    <a:pt x="256" y="110"/>
                    <a:pt x="239" y="119"/>
                  </a:cubicBezTo>
                  <a:cubicBezTo>
                    <a:pt x="260" y="103"/>
                    <a:pt x="280" y="86"/>
                    <a:pt x="299" y="67"/>
                  </a:cubicBezTo>
                  <a:cubicBezTo>
                    <a:pt x="307" y="59"/>
                    <a:pt x="297" y="47"/>
                    <a:pt x="287" y="52"/>
                  </a:cubicBezTo>
                  <a:cubicBezTo>
                    <a:pt x="267" y="62"/>
                    <a:pt x="247" y="75"/>
                    <a:pt x="229" y="88"/>
                  </a:cubicBezTo>
                  <a:cubicBezTo>
                    <a:pt x="247" y="72"/>
                    <a:pt x="265" y="56"/>
                    <a:pt x="284" y="42"/>
                  </a:cubicBezTo>
                  <a:cubicBezTo>
                    <a:pt x="294" y="34"/>
                    <a:pt x="284" y="17"/>
                    <a:pt x="274" y="25"/>
                  </a:cubicBezTo>
                  <a:cubicBezTo>
                    <a:pt x="217" y="68"/>
                    <a:pt x="163" y="116"/>
                    <a:pt x="105" y="157"/>
                  </a:cubicBezTo>
                  <a:cubicBezTo>
                    <a:pt x="90" y="167"/>
                    <a:pt x="74" y="178"/>
                    <a:pt x="59" y="191"/>
                  </a:cubicBezTo>
                  <a:cubicBezTo>
                    <a:pt x="56" y="192"/>
                    <a:pt x="53" y="193"/>
                    <a:pt x="50" y="194"/>
                  </a:cubicBezTo>
                  <a:cubicBezTo>
                    <a:pt x="55" y="184"/>
                    <a:pt x="61" y="173"/>
                    <a:pt x="69" y="164"/>
                  </a:cubicBezTo>
                  <a:cubicBezTo>
                    <a:pt x="85" y="153"/>
                    <a:pt x="101" y="139"/>
                    <a:pt x="115" y="127"/>
                  </a:cubicBezTo>
                  <a:cubicBezTo>
                    <a:pt x="132" y="113"/>
                    <a:pt x="150" y="100"/>
                    <a:pt x="167" y="86"/>
                  </a:cubicBezTo>
                  <a:cubicBezTo>
                    <a:pt x="196" y="67"/>
                    <a:pt x="226" y="48"/>
                    <a:pt x="251" y="24"/>
                  </a:cubicBezTo>
                  <a:cubicBezTo>
                    <a:pt x="259" y="17"/>
                    <a:pt x="248" y="2"/>
                    <a:pt x="239" y="9"/>
                  </a:cubicBezTo>
                  <a:cubicBezTo>
                    <a:pt x="226" y="19"/>
                    <a:pt x="212" y="29"/>
                    <a:pt x="198" y="39"/>
                  </a:cubicBezTo>
                  <a:cubicBezTo>
                    <a:pt x="205" y="33"/>
                    <a:pt x="211" y="28"/>
                    <a:pt x="217" y="22"/>
                  </a:cubicBezTo>
                  <a:cubicBezTo>
                    <a:pt x="225" y="14"/>
                    <a:pt x="214" y="0"/>
                    <a:pt x="204" y="6"/>
                  </a:cubicBezTo>
                  <a:cubicBezTo>
                    <a:pt x="196" y="10"/>
                    <a:pt x="188" y="15"/>
                    <a:pt x="180" y="20"/>
                  </a:cubicBezTo>
                  <a:cubicBezTo>
                    <a:pt x="181" y="12"/>
                    <a:pt x="173" y="2"/>
                    <a:pt x="164" y="8"/>
                  </a:cubicBezTo>
                  <a:cubicBezTo>
                    <a:pt x="126" y="31"/>
                    <a:pt x="83" y="56"/>
                    <a:pt x="50" y="90"/>
                  </a:cubicBezTo>
                  <a:cubicBezTo>
                    <a:pt x="49" y="90"/>
                    <a:pt x="48" y="91"/>
                    <a:pt x="47" y="92"/>
                  </a:cubicBezTo>
                  <a:cubicBezTo>
                    <a:pt x="61" y="72"/>
                    <a:pt x="84" y="57"/>
                    <a:pt x="100" y="41"/>
                  </a:cubicBezTo>
                  <a:cubicBezTo>
                    <a:pt x="110" y="31"/>
                    <a:pt x="95" y="16"/>
                    <a:pt x="85" y="26"/>
                  </a:cubicBezTo>
                  <a:cubicBezTo>
                    <a:pt x="81" y="28"/>
                    <a:pt x="78" y="31"/>
                    <a:pt x="75" y="34"/>
                  </a:cubicBezTo>
                  <a:cubicBezTo>
                    <a:pt x="76" y="33"/>
                    <a:pt x="77" y="31"/>
                    <a:pt x="78" y="30"/>
                  </a:cubicBezTo>
                  <a:cubicBezTo>
                    <a:pt x="87" y="21"/>
                    <a:pt x="74" y="7"/>
                    <a:pt x="65" y="14"/>
                  </a:cubicBezTo>
                  <a:cubicBezTo>
                    <a:pt x="64" y="6"/>
                    <a:pt x="52" y="1"/>
                    <a:pt x="46" y="10"/>
                  </a:cubicBezTo>
                  <a:cubicBezTo>
                    <a:pt x="40" y="20"/>
                    <a:pt x="35" y="30"/>
                    <a:pt x="32" y="41"/>
                  </a:cubicBezTo>
                  <a:cubicBezTo>
                    <a:pt x="31" y="45"/>
                    <a:pt x="32" y="48"/>
                    <a:pt x="34" y="51"/>
                  </a:cubicBezTo>
                  <a:cubicBezTo>
                    <a:pt x="27" y="61"/>
                    <a:pt x="20" y="71"/>
                    <a:pt x="14" y="81"/>
                  </a:cubicBezTo>
                  <a:cubicBezTo>
                    <a:pt x="10" y="87"/>
                    <a:pt x="13" y="94"/>
                    <a:pt x="18" y="96"/>
                  </a:cubicBezTo>
                  <a:cubicBezTo>
                    <a:pt x="16" y="102"/>
                    <a:pt x="14" y="107"/>
                    <a:pt x="12" y="113"/>
                  </a:cubicBezTo>
                  <a:cubicBezTo>
                    <a:pt x="11" y="120"/>
                    <a:pt x="15" y="125"/>
                    <a:pt x="21" y="126"/>
                  </a:cubicBezTo>
                  <a:cubicBezTo>
                    <a:pt x="18" y="131"/>
                    <a:pt x="16" y="135"/>
                    <a:pt x="14" y="140"/>
                  </a:cubicBezTo>
                  <a:cubicBezTo>
                    <a:pt x="11" y="145"/>
                    <a:pt x="13" y="150"/>
                    <a:pt x="16" y="154"/>
                  </a:cubicBezTo>
                  <a:cubicBezTo>
                    <a:pt x="12" y="160"/>
                    <a:pt x="7" y="168"/>
                    <a:pt x="4" y="175"/>
                  </a:cubicBezTo>
                  <a:cubicBezTo>
                    <a:pt x="0" y="183"/>
                    <a:pt x="6" y="191"/>
                    <a:pt x="15" y="189"/>
                  </a:cubicBezTo>
                  <a:cubicBezTo>
                    <a:pt x="21" y="188"/>
                    <a:pt x="27" y="186"/>
                    <a:pt x="33" y="184"/>
                  </a:cubicBezTo>
                  <a:cubicBezTo>
                    <a:pt x="30" y="191"/>
                    <a:pt x="28" y="199"/>
                    <a:pt x="27" y="207"/>
                  </a:cubicBezTo>
                  <a:cubicBezTo>
                    <a:pt x="26" y="212"/>
                    <a:pt x="29" y="217"/>
                    <a:pt x="33" y="218"/>
                  </a:cubicBezTo>
                  <a:cubicBezTo>
                    <a:pt x="23" y="231"/>
                    <a:pt x="17" y="246"/>
                    <a:pt x="16" y="263"/>
                  </a:cubicBezTo>
                  <a:cubicBezTo>
                    <a:pt x="16" y="265"/>
                    <a:pt x="17" y="267"/>
                    <a:pt x="19" y="269"/>
                  </a:cubicBezTo>
                  <a:cubicBezTo>
                    <a:pt x="12" y="281"/>
                    <a:pt x="8" y="294"/>
                    <a:pt x="8" y="308"/>
                  </a:cubicBezTo>
                  <a:cubicBezTo>
                    <a:pt x="8" y="312"/>
                    <a:pt x="11" y="316"/>
                    <a:pt x="14" y="317"/>
                  </a:cubicBezTo>
                  <a:cubicBezTo>
                    <a:pt x="13" y="320"/>
                    <a:pt x="12" y="323"/>
                    <a:pt x="11" y="327"/>
                  </a:cubicBezTo>
                  <a:cubicBezTo>
                    <a:pt x="9" y="333"/>
                    <a:pt x="13" y="338"/>
                    <a:pt x="19" y="339"/>
                  </a:cubicBezTo>
                  <a:cubicBezTo>
                    <a:pt x="13" y="349"/>
                    <a:pt x="9" y="359"/>
                    <a:pt x="5" y="369"/>
                  </a:cubicBezTo>
                  <a:cubicBezTo>
                    <a:pt x="3" y="377"/>
                    <a:pt x="13" y="386"/>
                    <a:pt x="20" y="381"/>
                  </a:cubicBezTo>
                  <a:cubicBezTo>
                    <a:pt x="16" y="388"/>
                    <a:pt x="13" y="396"/>
                    <a:pt x="11" y="404"/>
                  </a:cubicBezTo>
                  <a:cubicBezTo>
                    <a:pt x="9" y="408"/>
                    <a:pt x="11" y="412"/>
                    <a:pt x="14" y="414"/>
                  </a:cubicBezTo>
                  <a:cubicBezTo>
                    <a:pt x="13" y="415"/>
                    <a:pt x="12" y="416"/>
                    <a:pt x="12" y="418"/>
                  </a:cubicBezTo>
                  <a:cubicBezTo>
                    <a:pt x="7" y="425"/>
                    <a:pt x="15" y="435"/>
                    <a:pt x="23" y="432"/>
                  </a:cubicBezTo>
                  <a:cubicBezTo>
                    <a:pt x="29" y="430"/>
                    <a:pt x="35" y="428"/>
                    <a:pt x="41" y="426"/>
                  </a:cubicBezTo>
                  <a:cubicBezTo>
                    <a:pt x="39" y="429"/>
                    <a:pt x="37" y="433"/>
                    <a:pt x="36" y="436"/>
                  </a:cubicBezTo>
                  <a:cubicBezTo>
                    <a:pt x="34" y="440"/>
                    <a:pt x="34" y="445"/>
                    <a:pt x="36" y="447"/>
                  </a:cubicBezTo>
                  <a:cubicBezTo>
                    <a:pt x="33" y="452"/>
                    <a:pt x="30" y="456"/>
                    <a:pt x="28" y="460"/>
                  </a:cubicBezTo>
                  <a:cubicBezTo>
                    <a:pt x="23" y="468"/>
                    <a:pt x="31" y="478"/>
                    <a:pt x="39" y="475"/>
                  </a:cubicBezTo>
                  <a:cubicBezTo>
                    <a:pt x="52" y="471"/>
                    <a:pt x="65" y="465"/>
                    <a:pt x="76" y="457"/>
                  </a:cubicBezTo>
                  <a:cubicBezTo>
                    <a:pt x="76" y="464"/>
                    <a:pt x="85" y="470"/>
                    <a:pt x="92" y="466"/>
                  </a:cubicBezTo>
                  <a:cubicBezTo>
                    <a:pt x="103" y="460"/>
                    <a:pt x="114" y="454"/>
                    <a:pt x="124" y="448"/>
                  </a:cubicBezTo>
                  <a:cubicBezTo>
                    <a:pt x="126" y="450"/>
                    <a:pt x="129" y="452"/>
                    <a:pt x="132" y="452"/>
                  </a:cubicBezTo>
                  <a:cubicBezTo>
                    <a:pt x="146" y="450"/>
                    <a:pt x="158" y="446"/>
                    <a:pt x="170" y="441"/>
                  </a:cubicBezTo>
                  <a:cubicBezTo>
                    <a:pt x="173" y="443"/>
                    <a:pt x="176" y="444"/>
                    <a:pt x="180" y="443"/>
                  </a:cubicBezTo>
                  <a:cubicBezTo>
                    <a:pt x="195" y="439"/>
                    <a:pt x="209" y="433"/>
                    <a:pt x="222" y="425"/>
                  </a:cubicBezTo>
                  <a:cubicBezTo>
                    <a:pt x="225" y="430"/>
                    <a:pt x="231" y="432"/>
                    <a:pt x="236" y="429"/>
                  </a:cubicBezTo>
                  <a:cubicBezTo>
                    <a:pt x="240" y="427"/>
                    <a:pt x="244" y="424"/>
                    <a:pt x="247" y="422"/>
                  </a:cubicBezTo>
                  <a:cubicBezTo>
                    <a:pt x="249" y="428"/>
                    <a:pt x="255" y="432"/>
                    <a:pt x="260" y="430"/>
                  </a:cubicBezTo>
                  <a:cubicBezTo>
                    <a:pt x="275" y="425"/>
                    <a:pt x="287" y="417"/>
                    <a:pt x="299" y="408"/>
                  </a:cubicBezTo>
                  <a:cubicBezTo>
                    <a:pt x="301" y="412"/>
                    <a:pt x="306" y="415"/>
                    <a:pt x="311" y="414"/>
                  </a:cubicBezTo>
                  <a:cubicBezTo>
                    <a:pt x="331" y="411"/>
                    <a:pt x="350" y="401"/>
                    <a:pt x="369" y="409"/>
                  </a:cubicBezTo>
                  <a:cubicBezTo>
                    <a:pt x="382" y="414"/>
                    <a:pt x="388" y="393"/>
                    <a:pt x="375" y="389"/>
                  </a:cubicBezTo>
                  <a:close/>
                  <a:moveTo>
                    <a:pt x="34" y="163"/>
                  </a:moveTo>
                  <a:cubicBezTo>
                    <a:pt x="37" y="158"/>
                    <a:pt x="40" y="154"/>
                    <a:pt x="43" y="150"/>
                  </a:cubicBezTo>
                  <a:cubicBezTo>
                    <a:pt x="50" y="147"/>
                    <a:pt x="58" y="144"/>
                    <a:pt x="65" y="141"/>
                  </a:cubicBezTo>
                  <a:cubicBezTo>
                    <a:pt x="62" y="143"/>
                    <a:pt x="59" y="146"/>
                    <a:pt x="57" y="149"/>
                  </a:cubicBezTo>
                  <a:cubicBezTo>
                    <a:pt x="49" y="154"/>
                    <a:pt x="42" y="159"/>
                    <a:pt x="34" y="163"/>
                  </a:cubicBezTo>
                  <a:close/>
                  <a:moveTo>
                    <a:pt x="126" y="424"/>
                  </a:moveTo>
                  <a:cubicBezTo>
                    <a:pt x="131" y="418"/>
                    <a:pt x="136" y="412"/>
                    <a:pt x="141" y="406"/>
                  </a:cubicBezTo>
                  <a:cubicBezTo>
                    <a:pt x="142" y="406"/>
                    <a:pt x="142" y="406"/>
                    <a:pt x="142" y="405"/>
                  </a:cubicBezTo>
                  <a:cubicBezTo>
                    <a:pt x="139" y="410"/>
                    <a:pt x="136" y="414"/>
                    <a:pt x="133" y="419"/>
                  </a:cubicBezTo>
                  <a:cubicBezTo>
                    <a:pt x="131" y="421"/>
                    <a:pt x="128" y="422"/>
                    <a:pt x="126" y="424"/>
                  </a:cubicBezTo>
                  <a:close/>
                  <a:moveTo>
                    <a:pt x="207" y="365"/>
                  </a:moveTo>
                  <a:cubicBezTo>
                    <a:pt x="222" y="352"/>
                    <a:pt x="238" y="338"/>
                    <a:pt x="255" y="328"/>
                  </a:cubicBezTo>
                  <a:cubicBezTo>
                    <a:pt x="235" y="346"/>
                    <a:pt x="214" y="363"/>
                    <a:pt x="193" y="379"/>
                  </a:cubicBezTo>
                  <a:cubicBezTo>
                    <a:pt x="198" y="374"/>
                    <a:pt x="202" y="369"/>
                    <a:pt x="207" y="365"/>
                  </a:cubicBezTo>
                  <a:close/>
                  <a:moveTo>
                    <a:pt x="43" y="265"/>
                  </a:moveTo>
                  <a:cubicBezTo>
                    <a:pt x="44" y="265"/>
                    <a:pt x="45" y="265"/>
                    <a:pt x="45" y="264"/>
                  </a:cubicBezTo>
                  <a:cubicBezTo>
                    <a:pt x="42" y="268"/>
                    <a:pt x="40" y="271"/>
                    <a:pt x="37" y="275"/>
                  </a:cubicBezTo>
                  <a:cubicBezTo>
                    <a:pt x="39" y="272"/>
                    <a:pt x="41" y="269"/>
                    <a:pt x="43" y="265"/>
                  </a:cubicBezTo>
                  <a:close/>
                  <a:moveTo>
                    <a:pt x="42" y="303"/>
                  </a:moveTo>
                  <a:cubicBezTo>
                    <a:pt x="45" y="301"/>
                    <a:pt x="48" y="299"/>
                    <a:pt x="51" y="297"/>
                  </a:cubicBezTo>
                  <a:cubicBezTo>
                    <a:pt x="47" y="302"/>
                    <a:pt x="42" y="307"/>
                    <a:pt x="38" y="312"/>
                  </a:cubicBezTo>
                  <a:cubicBezTo>
                    <a:pt x="38" y="312"/>
                    <a:pt x="38" y="312"/>
                    <a:pt x="38" y="312"/>
                  </a:cubicBezTo>
                  <a:cubicBezTo>
                    <a:pt x="39" y="309"/>
                    <a:pt x="41" y="306"/>
                    <a:pt x="42" y="303"/>
                  </a:cubicBezTo>
                  <a:close/>
                  <a:moveTo>
                    <a:pt x="51" y="327"/>
                  </a:moveTo>
                  <a:cubicBezTo>
                    <a:pt x="58" y="323"/>
                    <a:pt x="64" y="319"/>
                    <a:pt x="70" y="314"/>
                  </a:cubicBezTo>
                  <a:cubicBezTo>
                    <a:pt x="62" y="322"/>
                    <a:pt x="53" y="330"/>
                    <a:pt x="43" y="337"/>
                  </a:cubicBezTo>
                  <a:cubicBezTo>
                    <a:pt x="46" y="334"/>
                    <a:pt x="48" y="331"/>
                    <a:pt x="51" y="327"/>
                  </a:cubicBezTo>
                  <a:close/>
                  <a:moveTo>
                    <a:pt x="156" y="243"/>
                  </a:moveTo>
                  <a:cubicBezTo>
                    <a:pt x="154" y="244"/>
                    <a:pt x="152" y="246"/>
                    <a:pt x="150" y="247"/>
                  </a:cubicBezTo>
                  <a:cubicBezTo>
                    <a:pt x="135" y="258"/>
                    <a:pt x="120" y="270"/>
                    <a:pt x="106" y="283"/>
                  </a:cubicBezTo>
                  <a:cubicBezTo>
                    <a:pt x="117" y="272"/>
                    <a:pt x="128" y="261"/>
                    <a:pt x="140" y="253"/>
                  </a:cubicBezTo>
                  <a:cubicBezTo>
                    <a:pt x="151" y="244"/>
                    <a:pt x="162" y="236"/>
                    <a:pt x="173" y="228"/>
                  </a:cubicBezTo>
                  <a:cubicBezTo>
                    <a:pt x="168" y="233"/>
                    <a:pt x="162" y="238"/>
                    <a:pt x="156" y="243"/>
                  </a:cubicBezTo>
                  <a:close/>
                  <a:moveTo>
                    <a:pt x="91" y="245"/>
                  </a:moveTo>
                  <a:cubicBezTo>
                    <a:pt x="109" y="229"/>
                    <a:pt x="128" y="214"/>
                    <a:pt x="146" y="201"/>
                  </a:cubicBezTo>
                  <a:cubicBezTo>
                    <a:pt x="152" y="196"/>
                    <a:pt x="159" y="192"/>
                    <a:pt x="165" y="188"/>
                  </a:cubicBezTo>
                  <a:cubicBezTo>
                    <a:pt x="140" y="207"/>
                    <a:pt x="116" y="226"/>
                    <a:pt x="91" y="245"/>
                  </a:cubicBezTo>
                  <a:close/>
                  <a:moveTo>
                    <a:pt x="44" y="236"/>
                  </a:moveTo>
                  <a:cubicBezTo>
                    <a:pt x="49" y="226"/>
                    <a:pt x="57" y="217"/>
                    <a:pt x="67" y="209"/>
                  </a:cubicBezTo>
                  <a:cubicBezTo>
                    <a:pt x="74" y="206"/>
                    <a:pt x="80" y="203"/>
                    <a:pt x="87" y="199"/>
                  </a:cubicBezTo>
                  <a:cubicBezTo>
                    <a:pt x="72" y="210"/>
                    <a:pt x="57" y="222"/>
                    <a:pt x="44" y="236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xmlns="" id="{55CB0EAE-C246-4FC9-9022-E5E44EB5E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4348" y="2027764"/>
              <a:ext cx="1132973" cy="477260"/>
            </a:xfrm>
            <a:custGeom>
              <a:avLst/>
              <a:gdLst>
                <a:gd name="T0" fmla="*/ 220 w 231"/>
                <a:gd name="T1" fmla="*/ 50 h 97"/>
                <a:gd name="T2" fmla="*/ 173 w 231"/>
                <a:gd name="T3" fmla="*/ 45 h 97"/>
                <a:gd name="T4" fmla="*/ 175 w 231"/>
                <a:gd name="T5" fmla="*/ 37 h 97"/>
                <a:gd name="T6" fmla="*/ 170 w 231"/>
                <a:gd name="T7" fmla="*/ 26 h 97"/>
                <a:gd name="T8" fmla="*/ 175 w 231"/>
                <a:gd name="T9" fmla="*/ 13 h 97"/>
                <a:gd name="T10" fmla="*/ 162 w 231"/>
                <a:gd name="T11" fmla="*/ 3 h 97"/>
                <a:gd name="T12" fmla="*/ 149 w 231"/>
                <a:gd name="T13" fmla="*/ 11 h 97"/>
                <a:gd name="T14" fmla="*/ 141 w 231"/>
                <a:gd name="T15" fmla="*/ 11 h 97"/>
                <a:gd name="T16" fmla="*/ 129 w 231"/>
                <a:gd name="T17" fmla="*/ 18 h 97"/>
                <a:gd name="T18" fmla="*/ 127 w 231"/>
                <a:gd name="T19" fmla="*/ 18 h 97"/>
                <a:gd name="T20" fmla="*/ 111 w 231"/>
                <a:gd name="T21" fmla="*/ 24 h 97"/>
                <a:gd name="T22" fmla="*/ 114 w 231"/>
                <a:gd name="T23" fmla="*/ 22 h 97"/>
                <a:gd name="T24" fmla="*/ 105 w 231"/>
                <a:gd name="T25" fmla="*/ 8 h 97"/>
                <a:gd name="T26" fmla="*/ 78 w 231"/>
                <a:gd name="T27" fmla="*/ 20 h 97"/>
                <a:gd name="T28" fmla="*/ 71 w 231"/>
                <a:gd name="T29" fmla="*/ 19 h 97"/>
                <a:gd name="T30" fmla="*/ 49 w 231"/>
                <a:gd name="T31" fmla="*/ 27 h 97"/>
                <a:gd name="T32" fmla="*/ 51 w 231"/>
                <a:gd name="T33" fmla="*/ 25 h 97"/>
                <a:gd name="T34" fmla="*/ 52 w 231"/>
                <a:gd name="T35" fmla="*/ 24 h 97"/>
                <a:gd name="T36" fmla="*/ 54 w 231"/>
                <a:gd name="T37" fmla="*/ 21 h 97"/>
                <a:gd name="T38" fmla="*/ 58 w 231"/>
                <a:gd name="T39" fmla="*/ 17 h 97"/>
                <a:gd name="T40" fmla="*/ 50 w 231"/>
                <a:gd name="T41" fmla="*/ 7 h 97"/>
                <a:gd name="T42" fmla="*/ 4 w 231"/>
                <a:gd name="T43" fmla="*/ 32 h 97"/>
                <a:gd name="T44" fmla="*/ 7 w 231"/>
                <a:gd name="T45" fmla="*/ 44 h 97"/>
                <a:gd name="T46" fmla="*/ 10 w 231"/>
                <a:gd name="T47" fmla="*/ 55 h 97"/>
                <a:gd name="T48" fmla="*/ 2 w 231"/>
                <a:gd name="T49" fmla="*/ 68 h 97"/>
                <a:gd name="T50" fmla="*/ 6 w 231"/>
                <a:gd name="T51" fmla="*/ 80 h 97"/>
                <a:gd name="T52" fmla="*/ 14 w 231"/>
                <a:gd name="T53" fmla="*/ 91 h 97"/>
                <a:gd name="T54" fmla="*/ 29 w 231"/>
                <a:gd name="T55" fmla="*/ 90 h 97"/>
                <a:gd name="T56" fmla="*/ 33 w 231"/>
                <a:gd name="T57" fmla="*/ 94 h 97"/>
                <a:gd name="T58" fmla="*/ 79 w 231"/>
                <a:gd name="T59" fmla="*/ 85 h 97"/>
                <a:gd name="T60" fmla="*/ 89 w 231"/>
                <a:gd name="T61" fmla="*/ 89 h 97"/>
                <a:gd name="T62" fmla="*/ 125 w 231"/>
                <a:gd name="T63" fmla="*/ 75 h 97"/>
                <a:gd name="T64" fmla="*/ 152 w 231"/>
                <a:gd name="T65" fmla="*/ 68 h 97"/>
                <a:gd name="T66" fmla="*/ 165 w 231"/>
                <a:gd name="T67" fmla="*/ 68 h 97"/>
                <a:gd name="T68" fmla="*/ 220 w 231"/>
                <a:gd name="T69" fmla="*/ 67 h 97"/>
                <a:gd name="T70" fmla="*/ 220 w 231"/>
                <a:gd name="T71" fmla="*/ 5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1" h="97">
                  <a:moveTo>
                    <a:pt x="220" y="50"/>
                  </a:moveTo>
                  <a:cubicBezTo>
                    <a:pt x="202" y="50"/>
                    <a:pt x="187" y="43"/>
                    <a:pt x="173" y="45"/>
                  </a:cubicBezTo>
                  <a:cubicBezTo>
                    <a:pt x="174" y="42"/>
                    <a:pt x="174" y="40"/>
                    <a:pt x="175" y="37"/>
                  </a:cubicBezTo>
                  <a:cubicBezTo>
                    <a:pt x="177" y="32"/>
                    <a:pt x="174" y="28"/>
                    <a:pt x="170" y="26"/>
                  </a:cubicBezTo>
                  <a:cubicBezTo>
                    <a:pt x="172" y="22"/>
                    <a:pt x="174" y="18"/>
                    <a:pt x="175" y="13"/>
                  </a:cubicBezTo>
                  <a:cubicBezTo>
                    <a:pt x="177" y="5"/>
                    <a:pt x="169" y="0"/>
                    <a:pt x="162" y="3"/>
                  </a:cubicBezTo>
                  <a:cubicBezTo>
                    <a:pt x="158" y="5"/>
                    <a:pt x="153" y="8"/>
                    <a:pt x="149" y="11"/>
                  </a:cubicBezTo>
                  <a:cubicBezTo>
                    <a:pt x="146" y="10"/>
                    <a:pt x="144" y="9"/>
                    <a:pt x="141" y="11"/>
                  </a:cubicBezTo>
                  <a:cubicBezTo>
                    <a:pt x="137" y="13"/>
                    <a:pt x="133" y="16"/>
                    <a:pt x="129" y="18"/>
                  </a:cubicBezTo>
                  <a:cubicBezTo>
                    <a:pt x="129" y="18"/>
                    <a:pt x="128" y="18"/>
                    <a:pt x="127" y="18"/>
                  </a:cubicBezTo>
                  <a:cubicBezTo>
                    <a:pt x="122" y="20"/>
                    <a:pt x="116" y="22"/>
                    <a:pt x="111" y="24"/>
                  </a:cubicBezTo>
                  <a:cubicBezTo>
                    <a:pt x="112" y="23"/>
                    <a:pt x="113" y="23"/>
                    <a:pt x="114" y="22"/>
                  </a:cubicBezTo>
                  <a:cubicBezTo>
                    <a:pt x="120" y="17"/>
                    <a:pt x="113" y="5"/>
                    <a:pt x="105" y="8"/>
                  </a:cubicBezTo>
                  <a:cubicBezTo>
                    <a:pt x="97" y="12"/>
                    <a:pt x="87" y="15"/>
                    <a:pt x="78" y="20"/>
                  </a:cubicBezTo>
                  <a:cubicBezTo>
                    <a:pt x="76" y="18"/>
                    <a:pt x="74" y="18"/>
                    <a:pt x="71" y="19"/>
                  </a:cubicBezTo>
                  <a:cubicBezTo>
                    <a:pt x="63" y="21"/>
                    <a:pt x="56" y="24"/>
                    <a:pt x="49" y="27"/>
                  </a:cubicBezTo>
                  <a:cubicBezTo>
                    <a:pt x="50" y="26"/>
                    <a:pt x="50" y="26"/>
                    <a:pt x="51" y="25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3" y="23"/>
                    <a:pt x="53" y="22"/>
                    <a:pt x="54" y="21"/>
                  </a:cubicBezTo>
                  <a:cubicBezTo>
                    <a:pt x="55" y="20"/>
                    <a:pt x="56" y="18"/>
                    <a:pt x="58" y="17"/>
                  </a:cubicBezTo>
                  <a:cubicBezTo>
                    <a:pt x="61" y="11"/>
                    <a:pt x="55" y="6"/>
                    <a:pt x="50" y="7"/>
                  </a:cubicBezTo>
                  <a:cubicBezTo>
                    <a:pt x="32" y="10"/>
                    <a:pt x="16" y="18"/>
                    <a:pt x="4" y="32"/>
                  </a:cubicBezTo>
                  <a:cubicBezTo>
                    <a:pt x="0" y="37"/>
                    <a:pt x="2" y="43"/>
                    <a:pt x="7" y="44"/>
                  </a:cubicBezTo>
                  <a:cubicBezTo>
                    <a:pt x="6" y="48"/>
                    <a:pt x="7" y="53"/>
                    <a:pt x="10" y="55"/>
                  </a:cubicBezTo>
                  <a:cubicBezTo>
                    <a:pt x="7" y="59"/>
                    <a:pt x="4" y="63"/>
                    <a:pt x="2" y="68"/>
                  </a:cubicBezTo>
                  <a:cubicBezTo>
                    <a:pt x="0" y="72"/>
                    <a:pt x="2" y="79"/>
                    <a:pt x="6" y="80"/>
                  </a:cubicBezTo>
                  <a:cubicBezTo>
                    <a:pt x="5" y="85"/>
                    <a:pt x="8" y="91"/>
                    <a:pt x="14" y="91"/>
                  </a:cubicBezTo>
                  <a:cubicBezTo>
                    <a:pt x="19" y="91"/>
                    <a:pt x="24" y="91"/>
                    <a:pt x="29" y="90"/>
                  </a:cubicBezTo>
                  <a:cubicBezTo>
                    <a:pt x="30" y="92"/>
                    <a:pt x="31" y="93"/>
                    <a:pt x="33" y="94"/>
                  </a:cubicBezTo>
                  <a:cubicBezTo>
                    <a:pt x="49" y="97"/>
                    <a:pt x="65" y="92"/>
                    <a:pt x="79" y="85"/>
                  </a:cubicBezTo>
                  <a:cubicBezTo>
                    <a:pt x="81" y="88"/>
                    <a:pt x="85" y="89"/>
                    <a:pt x="89" y="89"/>
                  </a:cubicBezTo>
                  <a:cubicBezTo>
                    <a:pt x="101" y="87"/>
                    <a:pt x="114" y="82"/>
                    <a:pt x="125" y="75"/>
                  </a:cubicBezTo>
                  <a:cubicBezTo>
                    <a:pt x="132" y="82"/>
                    <a:pt x="143" y="77"/>
                    <a:pt x="152" y="68"/>
                  </a:cubicBezTo>
                  <a:cubicBezTo>
                    <a:pt x="155" y="71"/>
                    <a:pt x="161" y="71"/>
                    <a:pt x="165" y="68"/>
                  </a:cubicBezTo>
                  <a:cubicBezTo>
                    <a:pt x="179" y="56"/>
                    <a:pt x="202" y="69"/>
                    <a:pt x="220" y="67"/>
                  </a:cubicBezTo>
                  <a:cubicBezTo>
                    <a:pt x="230" y="66"/>
                    <a:pt x="231" y="50"/>
                    <a:pt x="220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xmlns="" id="{F3A48C29-7F28-48B6-8F33-4E06B3A90B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04662" y="1758008"/>
              <a:ext cx="2106169" cy="2382149"/>
            </a:xfrm>
            <a:custGeom>
              <a:avLst/>
              <a:gdLst>
                <a:gd name="T0" fmla="*/ 402 w 429"/>
                <a:gd name="T1" fmla="*/ 229 h 485"/>
                <a:gd name="T2" fmla="*/ 359 w 429"/>
                <a:gd name="T3" fmla="*/ 5 h 485"/>
                <a:gd name="T4" fmla="*/ 117 w 429"/>
                <a:gd name="T5" fmla="*/ 26 h 485"/>
                <a:gd name="T6" fmla="*/ 50 w 429"/>
                <a:gd name="T7" fmla="*/ 36 h 485"/>
                <a:gd name="T8" fmla="*/ 21 w 429"/>
                <a:gd name="T9" fmla="*/ 97 h 485"/>
                <a:gd name="T10" fmla="*/ 43 w 429"/>
                <a:gd name="T11" fmla="*/ 62 h 485"/>
                <a:gd name="T12" fmla="*/ 1 w 429"/>
                <a:gd name="T13" fmla="*/ 124 h 485"/>
                <a:gd name="T14" fmla="*/ 15 w 429"/>
                <a:gd name="T15" fmla="*/ 199 h 485"/>
                <a:gd name="T16" fmla="*/ 23 w 429"/>
                <a:gd name="T17" fmla="*/ 292 h 485"/>
                <a:gd name="T18" fmla="*/ 19 w 429"/>
                <a:gd name="T19" fmla="*/ 361 h 485"/>
                <a:gd name="T20" fmla="*/ 30 w 429"/>
                <a:gd name="T21" fmla="*/ 439 h 485"/>
                <a:gd name="T22" fmla="*/ 50 w 429"/>
                <a:gd name="T23" fmla="*/ 434 h 485"/>
                <a:gd name="T24" fmla="*/ 49 w 429"/>
                <a:gd name="T25" fmla="*/ 472 h 485"/>
                <a:gd name="T26" fmla="*/ 78 w 429"/>
                <a:gd name="T27" fmla="*/ 477 h 485"/>
                <a:gd name="T28" fmla="*/ 217 w 429"/>
                <a:gd name="T29" fmla="*/ 462 h 485"/>
                <a:gd name="T30" fmla="*/ 49 w 429"/>
                <a:gd name="T31" fmla="*/ 231 h 485"/>
                <a:gd name="T32" fmla="*/ 48 w 429"/>
                <a:gd name="T33" fmla="*/ 206 h 485"/>
                <a:gd name="T34" fmla="*/ 18 w 429"/>
                <a:gd name="T35" fmla="*/ 113 h 485"/>
                <a:gd name="T36" fmla="*/ 47 w 429"/>
                <a:gd name="T37" fmla="*/ 133 h 485"/>
                <a:gd name="T38" fmla="*/ 41 w 429"/>
                <a:gd name="T39" fmla="*/ 146 h 485"/>
                <a:gd name="T40" fmla="*/ 41 w 429"/>
                <a:gd name="T41" fmla="*/ 146 h 485"/>
                <a:gd name="T42" fmla="*/ 47 w 429"/>
                <a:gd name="T43" fmla="*/ 161 h 485"/>
                <a:gd name="T44" fmla="*/ 24 w 429"/>
                <a:gd name="T45" fmla="*/ 191 h 485"/>
                <a:gd name="T46" fmla="*/ 49 w 429"/>
                <a:gd name="T47" fmla="*/ 248 h 485"/>
                <a:gd name="T48" fmla="*/ 31 w 429"/>
                <a:gd name="T49" fmla="*/ 248 h 485"/>
                <a:gd name="T50" fmla="*/ 49 w 429"/>
                <a:gd name="T51" fmla="*/ 299 h 485"/>
                <a:gd name="T52" fmla="*/ 27 w 429"/>
                <a:gd name="T53" fmla="*/ 317 h 485"/>
                <a:gd name="T54" fmla="*/ 50 w 429"/>
                <a:gd name="T55" fmla="*/ 350 h 485"/>
                <a:gd name="T56" fmla="*/ 31 w 429"/>
                <a:gd name="T57" fmla="*/ 365 h 485"/>
                <a:gd name="T58" fmla="*/ 33 w 429"/>
                <a:gd name="T59" fmla="*/ 423 h 485"/>
                <a:gd name="T60" fmla="*/ 53 w 429"/>
                <a:gd name="T61" fmla="*/ 400 h 485"/>
                <a:gd name="T62" fmla="*/ 226 w 429"/>
                <a:gd name="T63" fmla="*/ 448 h 485"/>
                <a:gd name="T64" fmla="*/ 161 w 429"/>
                <a:gd name="T65" fmla="*/ 425 h 485"/>
                <a:gd name="T66" fmla="*/ 116 w 429"/>
                <a:gd name="T67" fmla="*/ 432 h 485"/>
                <a:gd name="T68" fmla="*/ 74 w 429"/>
                <a:gd name="T69" fmla="*/ 467 h 485"/>
                <a:gd name="T70" fmla="*/ 112 w 429"/>
                <a:gd name="T71" fmla="*/ 406 h 485"/>
                <a:gd name="T72" fmla="*/ 72 w 429"/>
                <a:gd name="T73" fmla="*/ 411 h 485"/>
                <a:gd name="T74" fmla="*/ 72 w 429"/>
                <a:gd name="T75" fmla="*/ 403 h 485"/>
                <a:gd name="T76" fmla="*/ 70 w 429"/>
                <a:gd name="T77" fmla="*/ 371 h 485"/>
                <a:gd name="T78" fmla="*/ 89 w 429"/>
                <a:gd name="T79" fmla="*/ 350 h 485"/>
                <a:gd name="T80" fmla="*/ 69 w 429"/>
                <a:gd name="T81" fmla="*/ 349 h 485"/>
                <a:gd name="T82" fmla="*/ 100 w 429"/>
                <a:gd name="T83" fmla="*/ 312 h 485"/>
                <a:gd name="T84" fmla="*/ 66 w 429"/>
                <a:gd name="T85" fmla="*/ 303 h 485"/>
                <a:gd name="T86" fmla="*/ 66 w 429"/>
                <a:gd name="T87" fmla="*/ 300 h 485"/>
                <a:gd name="T88" fmla="*/ 103 w 429"/>
                <a:gd name="T89" fmla="*/ 243 h 485"/>
                <a:gd name="T90" fmla="*/ 65 w 429"/>
                <a:gd name="T91" fmla="*/ 243 h 485"/>
                <a:gd name="T92" fmla="*/ 64 w 429"/>
                <a:gd name="T93" fmla="*/ 239 h 485"/>
                <a:gd name="T94" fmla="*/ 95 w 429"/>
                <a:gd name="T95" fmla="*/ 200 h 485"/>
                <a:gd name="T96" fmla="*/ 110 w 429"/>
                <a:gd name="T97" fmla="*/ 39 h 485"/>
                <a:gd name="T98" fmla="*/ 357 w 429"/>
                <a:gd name="T99" fmla="*/ 15 h 485"/>
                <a:gd name="T100" fmla="*/ 399 w 429"/>
                <a:gd name="T101" fmla="*/ 331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9" h="485">
                  <a:moveTo>
                    <a:pt x="419" y="422"/>
                  </a:moveTo>
                  <a:cubicBezTo>
                    <a:pt x="423" y="395"/>
                    <a:pt x="418" y="364"/>
                    <a:pt x="416" y="337"/>
                  </a:cubicBezTo>
                  <a:cubicBezTo>
                    <a:pt x="412" y="301"/>
                    <a:pt x="408" y="265"/>
                    <a:pt x="402" y="229"/>
                  </a:cubicBezTo>
                  <a:cubicBezTo>
                    <a:pt x="396" y="190"/>
                    <a:pt x="389" y="152"/>
                    <a:pt x="382" y="114"/>
                  </a:cubicBezTo>
                  <a:cubicBezTo>
                    <a:pt x="376" y="81"/>
                    <a:pt x="371" y="46"/>
                    <a:pt x="361" y="14"/>
                  </a:cubicBezTo>
                  <a:cubicBezTo>
                    <a:pt x="364" y="11"/>
                    <a:pt x="363" y="6"/>
                    <a:pt x="359" y="5"/>
                  </a:cubicBezTo>
                  <a:cubicBezTo>
                    <a:pt x="337" y="0"/>
                    <a:pt x="310" y="5"/>
                    <a:pt x="287" y="7"/>
                  </a:cubicBezTo>
                  <a:cubicBezTo>
                    <a:pt x="259" y="10"/>
                    <a:pt x="230" y="13"/>
                    <a:pt x="201" y="17"/>
                  </a:cubicBezTo>
                  <a:cubicBezTo>
                    <a:pt x="173" y="21"/>
                    <a:pt x="145" y="24"/>
                    <a:pt x="117" y="26"/>
                  </a:cubicBezTo>
                  <a:cubicBezTo>
                    <a:pt x="104" y="28"/>
                    <a:pt x="90" y="28"/>
                    <a:pt x="77" y="28"/>
                  </a:cubicBezTo>
                  <a:cubicBezTo>
                    <a:pt x="67" y="29"/>
                    <a:pt x="59" y="27"/>
                    <a:pt x="50" y="31"/>
                  </a:cubicBezTo>
                  <a:cubicBezTo>
                    <a:pt x="48" y="32"/>
                    <a:pt x="48" y="35"/>
                    <a:pt x="50" y="36"/>
                  </a:cubicBezTo>
                  <a:cubicBezTo>
                    <a:pt x="51" y="36"/>
                    <a:pt x="51" y="37"/>
                    <a:pt x="52" y="37"/>
                  </a:cubicBezTo>
                  <a:cubicBezTo>
                    <a:pt x="50" y="56"/>
                    <a:pt x="49" y="74"/>
                    <a:pt x="48" y="93"/>
                  </a:cubicBezTo>
                  <a:cubicBezTo>
                    <a:pt x="39" y="92"/>
                    <a:pt x="29" y="93"/>
                    <a:pt x="21" y="97"/>
                  </a:cubicBezTo>
                  <a:cubicBezTo>
                    <a:pt x="21" y="97"/>
                    <a:pt x="20" y="96"/>
                    <a:pt x="20" y="96"/>
                  </a:cubicBezTo>
                  <a:cubicBezTo>
                    <a:pt x="16" y="81"/>
                    <a:pt x="34" y="74"/>
                    <a:pt x="44" y="72"/>
                  </a:cubicBezTo>
                  <a:cubicBezTo>
                    <a:pt x="49" y="70"/>
                    <a:pt x="48" y="62"/>
                    <a:pt x="43" y="62"/>
                  </a:cubicBezTo>
                  <a:cubicBezTo>
                    <a:pt x="23" y="65"/>
                    <a:pt x="3" y="78"/>
                    <a:pt x="10" y="101"/>
                  </a:cubicBezTo>
                  <a:cubicBezTo>
                    <a:pt x="10" y="102"/>
                    <a:pt x="11" y="103"/>
                    <a:pt x="11" y="104"/>
                  </a:cubicBezTo>
                  <a:cubicBezTo>
                    <a:pt x="6" y="109"/>
                    <a:pt x="2" y="116"/>
                    <a:pt x="1" y="124"/>
                  </a:cubicBezTo>
                  <a:cubicBezTo>
                    <a:pt x="0" y="136"/>
                    <a:pt x="4" y="145"/>
                    <a:pt x="11" y="151"/>
                  </a:cubicBezTo>
                  <a:cubicBezTo>
                    <a:pt x="4" y="161"/>
                    <a:pt x="2" y="173"/>
                    <a:pt x="8" y="187"/>
                  </a:cubicBezTo>
                  <a:cubicBezTo>
                    <a:pt x="10" y="192"/>
                    <a:pt x="13" y="196"/>
                    <a:pt x="15" y="199"/>
                  </a:cubicBezTo>
                  <a:cubicBezTo>
                    <a:pt x="12" y="205"/>
                    <a:pt x="10" y="212"/>
                    <a:pt x="11" y="221"/>
                  </a:cubicBezTo>
                  <a:cubicBezTo>
                    <a:pt x="12" y="230"/>
                    <a:pt x="16" y="237"/>
                    <a:pt x="21" y="241"/>
                  </a:cubicBezTo>
                  <a:cubicBezTo>
                    <a:pt x="10" y="255"/>
                    <a:pt x="10" y="280"/>
                    <a:pt x="23" y="292"/>
                  </a:cubicBezTo>
                  <a:cubicBezTo>
                    <a:pt x="18" y="298"/>
                    <a:pt x="15" y="305"/>
                    <a:pt x="14" y="314"/>
                  </a:cubicBezTo>
                  <a:cubicBezTo>
                    <a:pt x="14" y="327"/>
                    <a:pt x="19" y="336"/>
                    <a:pt x="27" y="342"/>
                  </a:cubicBezTo>
                  <a:cubicBezTo>
                    <a:pt x="23" y="347"/>
                    <a:pt x="20" y="354"/>
                    <a:pt x="19" y="361"/>
                  </a:cubicBezTo>
                  <a:cubicBezTo>
                    <a:pt x="16" y="375"/>
                    <a:pt x="20" y="386"/>
                    <a:pt x="28" y="392"/>
                  </a:cubicBezTo>
                  <a:cubicBezTo>
                    <a:pt x="24" y="399"/>
                    <a:pt x="21" y="408"/>
                    <a:pt x="21" y="419"/>
                  </a:cubicBezTo>
                  <a:cubicBezTo>
                    <a:pt x="21" y="428"/>
                    <a:pt x="21" y="436"/>
                    <a:pt x="30" y="439"/>
                  </a:cubicBezTo>
                  <a:cubicBezTo>
                    <a:pt x="34" y="440"/>
                    <a:pt x="39" y="438"/>
                    <a:pt x="43" y="437"/>
                  </a:cubicBezTo>
                  <a:cubicBezTo>
                    <a:pt x="45" y="436"/>
                    <a:pt x="47" y="435"/>
                    <a:pt x="50" y="434"/>
                  </a:cubicBezTo>
                  <a:cubicBezTo>
                    <a:pt x="50" y="434"/>
                    <a:pt x="50" y="434"/>
                    <a:pt x="50" y="434"/>
                  </a:cubicBezTo>
                  <a:cubicBezTo>
                    <a:pt x="51" y="436"/>
                    <a:pt x="54" y="437"/>
                    <a:pt x="56" y="437"/>
                  </a:cubicBezTo>
                  <a:cubicBezTo>
                    <a:pt x="57" y="445"/>
                    <a:pt x="58" y="453"/>
                    <a:pt x="59" y="462"/>
                  </a:cubicBezTo>
                  <a:cubicBezTo>
                    <a:pt x="55" y="465"/>
                    <a:pt x="52" y="468"/>
                    <a:pt x="49" y="472"/>
                  </a:cubicBezTo>
                  <a:cubicBezTo>
                    <a:pt x="47" y="474"/>
                    <a:pt x="50" y="478"/>
                    <a:pt x="53" y="476"/>
                  </a:cubicBezTo>
                  <a:cubicBezTo>
                    <a:pt x="55" y="474"/>
                    <a:pt x="56" y="472"/>
                    <a:pt x="58" y="470"/>
                  </a:cubicBezTo>
                  <a:cubicBezTo>
                    <a:pt x="64" y="473"/>
                    <a:pt x="71" y="475"/>
                    <a:pt x="78" y="477"/>
                  </a:cubicBezTo>
                  <a:cubicBezTo>
                    <a:pt x="79" y="478"/>
                    <a:pt x="80" y="479"/>
                    <a:pt x="81" y="478"/>
                  </a:cubicBezTo>
                  <a:cubicBezTo>
                    <a:pt x="82" y="478"/>
                    <a:pt x="82" y="478"/>
                    <a:pt x="82" y="478"/>
                  </a:cubicBezTo>
                  <a:cubicBezTo>
                    <a:pt x="126" y="485"/>
                    <a:pt x="177" y="470"/>
                    <a:pt x="217" y="462"/>
                  </a:cubicBezTo>
                  <a:cubicBezTo>
                    <a:pt x="284" y="450"/>
                    <a:pt x="353" y="445"/>
                    <a:pt x="421" y="435"/>
                  </a:cubicBezTo>
                  <a:cubicBezTo>
                    <a:pt x="429" y="434"/>
                    <a:pt x="426" y="423"/>
                    <a:pt x="419" y="422"/>
                  </a:cubicBezTo>
                  <a:close/>
                  <a:moveTo>
                    <a:pt x="49" y="231"/>
                  </a:moveTo>
                  <a:cubicBezTo>
                    <a:pt x="42" y="230"/>
                    <a:pt x="36" y="231"/>
                    <a:pt x="31" y="233"/>
                  </a:cubicBezTo>
                  <a:cubicBezTo>
                    <a:pt x="25" y="227"/>
                    <a:pt x="22" y="216"/>
                    <a:pt x="26" y="207"/>
                  </a:cubicBezTo>
                  <a:cubicBezTo>
                    <a:pt x="33" y="210"/>
                    <a:pt x="41" y="210"/>
                    <a:pt x="48" y="206"/>
                  </a:cubicBezTo>
                  <a:cubicBezTo>
                    <a:pt x="48" y="214"/>
                    <a:pt x="49" y="223"/>
                    <a:pt x="49" y="231"/>
                  </a:cubicBezTo>
                  <a:close/>
                  <a:moveTo>
                    <a:pt x="13" y="127"/>
                  </a:moveTo>
                  <a:cubicBezTo>
                    <a:pt x="13" y="121"/>
                    <a:pt x="15" y="116"/>
                    <a:pt x="18" y="113"/>
                  </a:cubicBezTo>
                  <a:cubicBezTo>
                    <a:pt x="27" y="118"/>
                    <a:pt x="39" y="115"/>
                    <a:pt x="48" y="109"/>
                  </a:cubicBezTo>
                  <a:cubicBezTo>
                    <a:pt x="48" y="117"/>
                    <a:pt x="48" y="125"/>
                    <a:pt x="48" y="133"/>
                  </a:cubicBezTo>
                  <a:cubicBezTo>
                    <a:pt x="47" y="133"/>
                    <a:pt x="47" y="133"/>
                    <a:pt x="47" y="133"/>
                  </a:cubicBezTo>
                  <a:cubicBezTo>
                    <a:pt x="36" y="134"/>
                    <a:pt x="26" y="138"/>
                    <a:pt x="19" y="143"/>
                  </a:cubicBezTo>
                  <a:cubicBezTo>
                    <a:pt x="15" y="140"/>
                    <a:pt x="13" y="134"/>
                    <a:pt x="13" y="127"/>
                  </a:cubicBezTo>
                  <a:close/>
                  <a:moveTo>
                    <a:pt x="41" y="146"/>
                  </a:moveTo>
                  <a:cubicBezTo>
                    <a:pt x="41" y="147"/>
                    <a:pt x="41" y="148"/>
                    <a:pt x="41" y="150"/>
                  </a:cubicBezTo>
                  <a:cubicBezTo>
                    <a:pt x="38" y="150"/>
                    <a:pt x="35" y="149"/>
                    <a:pt x="32" y="149"/>
                  </a:cubicBezTo>
                  <a:cubicBezTo>
                    <a:pt x="35" y="147"/>
                    <a:pt x="38" y="146"/>
                    <a:pt x="41" y="146"/>
                  </a:cubicBezTo>
                  <a:close/>
                  <a:moveTo>
                    <a:pt x="19" y="182"/>
                  </a:moveTo>
                  <a:cubicBezTo>
                    <a:pt x="15" y="172"/>
                    <a:pt x="16" y="164"/>
                    <a:pt x="21" y="157"/>
                  </a:cubicBezTo>
                  <a:cubicBezTo>
                    <a:pt x="29" y="161"/>
                    <a:pt x="38" y="162"/>
                    <a:pt x="47" y="161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69"/>
                    <a:pt x="48" y="177"/>
                    <a:pt x="48" y="185"/>
                  </a:cubicBezTo>
                  <a:cubicBezTo>
                    <a:pt x="39" y="184"/>
                    <a:pt x="31" y="186"/>
                    <a:pt x="24" y="191"/>
                  </a:cubicBezTo>
                  <a:cubicBezTo>
                    <a:pt x="22" y="188"/>
                    <a:pt x="20" y="185"/>
                    <a:pt x="19" y="182"/>
                  </a:cubicBezTo>
                  <a:close/>
                  <a:moveTo>
                    <a:pt x="31" y="248"/>
                  </a:moveTo>
                  <a:cubicBezTo>
                    <a:pt x="37" y="250"/>
                    <a:pt x="43" y="250"/>
                    <a:pt x="49" y="248"/>
                  </a:cubicBezTo>
                  <a:cubicBezTo>
                    <a:pt x="49" y="260"/>
                    <a:pt x="49" y="271"/>
                    <a:pt x="49" y="283"/>
                  </a:cubicBezTo>
                  <a:cubicBezTo>
                    <a:pt x="43" y="282"/>
                    <a:pt x="38" y="283"/>
                    <a:pt x="33" y="284"/>
                  </a:cubicBezTo>
                  <a:cubicBezTo>
                    <a:pt x="22" y="277"/>
                    <a:pt x="21" y="257"/>
                    <a:pt x="31" y="248"/>
                  </a:cubicBezTo>
                  <a:close/>
                  <a:moveTo>
                    <a:pt x="27" y="317"/>
                  </a:moveTo>
                  <a:cubicBezTo>
                    <a:pt x="26" y="308"/>
                    <a:pt x="28" y="302"/>
                    <a:pt x="33" y="298"/>
                  </a:cubicBezTo>
                  <a:cubicBezTo>
                    <a:pt x="38" y="300"/>
                    <a:pt x="43" y="300"/>
                    <a:pt x="49" y="299"/>
                  </a:cubicBezTo>
                  <a:cubicBezTo>
                    <a:pt x="49" y="309"/>
                    <a:pt x="50" y="320"/>
                    <a:pt x="50" y="330"/>
                  </a:cubicBezTo>
                  <a:cubicBezTo>
                    <a:pt x="45" y="330"/>
                    <a:pt x="41" y="332"/>
                    <a:pt x="37" y="334"/>
                  </a:cubicBezTo>
                  <a:cubicBezTo>
                    <a:pt x="31" y="330"/>
                    <a:pt x="28" y="325"/>
                    <a:pt x="27" y="317"/>
                  </a:cubicBezTo>
                  <a:close/>
                  <a:moveTo>
                    <a:pt x="31" y="365"/>
                  </a:moveTo>
                  <a:cubicBezTo>
                    <a:pt x="31" y="357"/>
                    <a:pt x="34" y="352"/>
                    <a:pt x="38" y="348"/>
                  </a:cubicBezTo>
                  <a:cubicBezTo>
                    <a:pt x="42" y="349"/>
                    <a:pt x="46" y="350"/>
                    <a:pt x="50" y="350"/>
                  </a:cubicBezTo>
                  <a:cubicBezTo>
                    <a:pt x="51" y="360"/>
                    <a:pt x="51" y="370"/>
                    <a:pt x="52" y="380"/>
                  </a:cubicBezTo>
                  <a:cubicBezTo>
                    <a:pt x="46" y="379"/>
                    <a:pt x="41" y="381"/>
                    <a:pt x="37" y="383"/>
                  </a:cubicBezTo>
                  <a:cubicBezTo>
                    <a:pt x="33" y="379"/>
                    <a:pt x="30" y="374"/>
                    <a:pt x="31" y="365"/>
                  </a:cubicBezTo>
                  <a:close/>
                  <a:moveTo>
                    <a:pt x="54" y="421"/>
                  </a:moveTo>
                  <a:cubicBezTo>
                    <a:pt x="52" y="421"/>
                    <a:pt x="50" y="421"/>
                    <a:pt x="48" y="422"/>
                  </a:cubicBezTo>
                  <a:cubicBezTo>
                    <a:pt x="45" y="422"/>
                    <a:pt x="33" y="430"/>
                    <a:pt x="33" y="423"/>
                  </a:cubicBezTo>
                  <a:cubicBezTo>
                    <a:pt x="32" y="416"/>
                    <a:pt x="34" y="408"/>
                    <a:pt x="36" y="401"/>
                  </a:cubicBezTo>
                  <a:cubicBezTo>
                    <a:pt x="36" y="400"/>
                    <a:pt x="36" y="398"/>
                    <a:pt x="37" y="397"/>
                  </a:cubicBezTo>
                  <a:cubicBezTo>
                    <a:pt x="42" y="399"/>
                    <a:pt x="47" y="400"/>
                    <a:pt x="53" y="400"/>
                  </a:cubicBezTo>
                  <a:cubicBezTo>
                    <a:pt x="53" y="406"/>
                    <a:pt x="54" y="412"/>
                    <a:pt x="54" y="419"/>
                  </a:cubicBezTo>
                  <a:cubicBezTo>
                    <a:pt x="54" y="419"/>
                    <a:pt x="54" y="420"/>
                    <a:pt x="54" y="421"/>
                  </a:cubicBezTo>
                  <a:close/>
                  <a:moveTo>
                    <a:pt x="226" y="448"/>
                  </a:moveTo>
                  <a:cubicBezTo>
                    <a:pt x="198" y="453"/>
                    <a:pt x="171" y="458"/>
                    <a:pt x="144" y="462"/>
                  </a:cubicBezTo>
                  <a:cubicBezTo>
                    <a:pt x="151" y="450"/>
                    <a:pt x="158" y="439"/>
                    <a:pt x="165" y="427"/>
                  </a:cubicBezTo>
                  <a:cubicBezTo>
                    <a:pt x="166" y="424"/>
                    <a:pt x="163" y="422"/>
                    <a:pt x="161" y="425"/>
                  </a:cubicBezTo>
                  <a:cubicBezTo>
                    <a:pt x="153" y="437"/>
                    <a:pt x="145" y="450"/>
                    <a:pt x="138" y="463"/>
                  </a:cubicBezTo>
                  <a:cubicBezTo>
                    <a:pt x="123" y="465"/>
                    <a:pt x="109" y="466"/>
                    <a:pt x="94" y="467"/>
                  </a:cubicBezTo>
                  <a:cubicBezTo>
                    <a:pt x="103" y="456"/>
                    <a:pt x="109" y="444"/>
                    <a:pt x="116" y="432"/>
                  </a:cubicBezTo>
                  <a:cubicBezTo>
                    <a:pt x="117" y="430"/>
                    <a:pt x="115" y="429"/>
                    <a:pt x="114" y="430"/>
                  </a:cubicBezTo>
                  <a:cubicBezTo>
                    <a:pt x="105" y="442"/>
                    <a:pt x="98" y="456"/>
                    <a:pt x="88" y="467"/>
                  </a:cubicBezTo>
                  <a:cubicBezTo>
                    <a:pt x="83" y="467"/>
                    <a:pt x="79" y="467"/>
                    <a:pt x="74" y="467"/>
                  </a:cubicBezTo>
                  <a:cubicBezTo>
                    <a:pt x="75" y="466"/>
                    <a:pt x="75" y="465"/>
                    <a:pt x="75" y="463"/>
                  </a:cubicBezTo>
                  <a:cubicBezTo>
                    <a:pt x="75" y="459"/>
                    <a:pt x="76" y="455"/>
                    <a:pt x="76" y="451"/>
                  </a:cubicBezTo>
                  <a:cubicBezTo>
                    <a:pt x="88" y="437"/>
                    <a:pt x="100" y="421"/>
                    <a:pt x="112" y="406"/>
                  </a:cubicBezTo>
                  <a:cubicBezTo>
                    <a:pt x="113" y="403"/>
                    <a:pt x="110" y="401"/>
                    <a:pt x="108" y="403"/>
                  </a:cubicBezTo>
                  <a:cubicBezTo>
                    <a:pt x="97" y="416"/>
                    <a:pt x="86" y="430"/>
                    <a:pt x="74" y="444"/>
                  </a:cubicBezTo>
                  <a:cubicBezTo>
                    <a:pt x="73" y="433"/>
                    <a:pt x="73" y="422"/>
                    <a:pt x="72" y="411"/>
                  </a:cubicBezTo>
                  <a:cubicBezTo>
                    <a:pt x="87" y="398"/>
                    <a:pt x="101" y="386"/>
                    <a:pt x="114" y="371"/>
                  </a:cubicBezTo>
                  <a:cubicBezTo>
                    <a:pt x="115" y="369"/>
                    <a:pt x="113" y="367"/>
                    <a:pt x="111" y="368"/>
                  </a:cubicBezTo>
                  <a:cubicBezTo>
                    <a:pt x="97" y="380"/>
                    <a:pt x="85" y="391"/>
                    <a:pt x="72" y="403"/>
                  </a:cubicBezTo>
                  <a:cubicBezTo>
                    <a:pt x="71" y="400"/>
                    <a:pt x="71" y="398"/>
                    <a:pt x="71" y="395"/>
                  </a:cubicBezTo>
                  <a:cubicBezTo>
                    <a:pt x="73" y="393"/>
                    <a:pt x="74" y="388"/>
                    <a:pt x="71" y="386"/>
                  </a:cubicBezTo>
                  <a:cubicBezTo>
                    <a:pt x="70" y="381"/>
                    <a:pt x="70" y="376"/>
                    <a:pt x="70" y="371"/>
                  </a:cubicBezTo>
                  <a:cubicBezTo>
                    <a:pt x="87" y="359"/>
                    <a:pt x="106" y="345"/>
                    <a:pt x="116" y="328"/>
                  </a:cubicBezTo>
                  <a:cubicBezTo>
                    <a:pt x="118" y="326"/>
                    <a:pt x="115" y="325"/>
                    <a:pt x="114" y="326"/>
                  </a:cubicBezTo>
                  <a:cubicBezTo>
                    <a:pt x="105" y="333"/>
                    <a:pt x="97" y="342"/>
                    <a:pt x="89" y="350"/>
                  </a:cubicBezTo>
                  <a:cubicBezTo>
                    <a:pt x="83" y="355"/>
                    <a:pt x="76" y="360"/>
                    <a:pt x="69" y="365"/>
                  </a:cubicBezTo>
                  <a:cubicBezTo>
                    <a:pt x="69" y="360"/>
                    <a:pt x="69" y="354"/>
                    <a:pt x="68" y="349"/>
                  </a:cubicBezTo>
                  <a:cubicBezTo>
                    <a:pt x="69" y="349"/>
                    <a:pt x="69" y="349"/>
                    <a:pt x="69" y="349"/>
                  </a:cubicBezTo>
                  <a:cubicBezTo>
                    <a:pt x="73" y="348"/>
                    <a:pt x="74" y="343"/>
                    <a:pt x="72" y="340"/>
                  </a:cubicBezTo>
                  <a:cubicBezTo>
                    <a:pt x="83" y="333"/>
                    <a:pt x="94" y="325"/>
                    <a:pt x="103" y="315"/>
                  </a:cubicBezTo>
                  <a:cubicBezTo>
                    <a:pt x="105" y="313"/>
                    <a:pt x="102" y="311"/>
                    <a:pt x="100" y="312"/>
                  </a:cubicBezTo>
                  <a:cubicBezTo>
                    <a:pt x="90" y="321"/>
                    <a:pt x="80" y="329"/>
                    <a:pt x="69" y="337"/>
                  </a:cubicBezTo>
                  <a:cubicBezTo>
                    <a:pt x="68" y="336"/>
                    <a:pt x="68" y="336"/>
                    <a:pt x="68" y="336"/>
                  </a:cubicBezTo>
                  <a:cubicBezTo>
                    <a:pt x="67" y="325"/>
                    <a:pt x="67" y="314"/>
                    <a:pt x="66" y="303"/>
                  </a:cubicBezTo>
                  <a:cubicBezTo>
                    <a:pt x="84" y="296"/>
                    <a:pt x="101" y="284"/>
                    <a:pt x="114" y="270"/>
                  </a:cubicBezTo>
                  <a:cubicBezTo>
                    <a:pt x="115" y="268"/>
                    <a:pt x="113" y="266"/>
                    <a:pt x="111" y="267"/>
                  </a:cubicBezTo>
                  <a:cubicBezTo>
                    <a:pt x="97" y="279"/>
                    <a:pt x="84" y="293"/>
                    <a:pt x="66" y="300"/>
                  </a:cubicBezTo>
                  <a:cubicBezTo>
                    <a:pt x="66" y="293"/>
                    <a:pt x="66" y="285"/>
                    <a:pt x="65" y="278"/>
                  </a:cubicBezTo>
                  <a:cubicBezTo>
                    <a:pt x="80" y="270"/>
                    <a:pt x="94" y="258"/>
                    <a:pt x="105" y="245"/>
                  </a:cubicBezTo>
                  <a:cubicBezTo>
                    <a:pt x="107" y="244"/>
                    <a:pt x="105" y="242"/>
                    <a:pt x="103" y="243"/>
                  </a:cubicBezTo>
                  <a:cubicBezTo>
                    <a:pt x="91" y="254"/>
                    <a:pt x="79" y="265"/>
                    <a:pt x="65" y="275"/>
                  </a:cubicBezTo>
                  <a:cubicBezTo>
                    <a:pt x="65" y="267"/>
                    <a:pt x="65" y="260"/>
                    <a:pt x="65" y="253"/>
                  </a:cubicBezTo>
                  <a:cubicBezTo>
                    <a:pt x="65" y="250"/>
                    <a:pt x="65" y="246"/>
                    <a:pt x="65" y="243"/>
                  </a:cubicBezTo>
                  <a:cubicBezTo>
                    <a:pt x="78" y="238"/>
                    <a:pt x="91" y="229"/>
                    <a:pt x="100" y="219"/>
                  </a:cubicBezTo>
                  <a:cubicBezTo>
                    <a:pt x="101" y="218"/>
                    <a:pt x="100" y="215"/>
                    <a:pt x="98" y="216"/>
                  </a:cubicBezTo>
                  <a:cubicBezTo>
                    <a:pt x="86" y="224"/>
                    <a:pt x="77" y="233"/>
                    <a:pt x="64" y="239"/>
                  </a:cubicBezTo>
                  <a:cubicBezTo>
                    <a:pt x="64" y="235"/>
                    <a:pt x="64" y="230"/>
                    <a:pt x="64" y="226"/>
                  </a:cubicBezTo>
                  <a:cubicBezTo>
                    <a:pt x="76" y="219"/>
                    <a:pt x="87" y="212"/>
                    <a:pt x="98" y="203"/>
                  </a:cubicBezTo>
                  <a:cubicBezTo>
                    <a:pt x="100" y="202"/>
                    <a:pt x="97" y="199"/>
                    <a:pt x="95" y="200"/>
                  </a:cubicBezTo>
                  <a:cubicBezTo>
                    <a:pt x="84" y="205"/>
                    <a:pt x="74" y="212"/>
                    <a:pt x="64" y="219"/>
                  </a:cubicBezTo>
                  <a:cubicBezTo>
                    <a:pt x="64" y="159"/>
                    <a:pt x="67" y="99"/>
                    <a:pt x="61" y="40"/>
                  </a:cubicBezTo>
                  <a:cubicBezTo>
                    <a:pt x="76" y="44"/>
                    <a:pt x="96" y="40"/>
                    <a:pt x="110" y="39"/>
                  </a:cubicBezTo>
                  <a:cubicBezTo>
                    <a:pt x="138" y="38"/>
                    <a:pt x="166" y="35"/>
                    <a:pt x="194" y="31"/>
                  </a:cubicBezTo>
                  <a:cubicBezTo>
                    <a:pt x="223" y="28"/>
                    <a:pt x="251" y="24"/>
                    <a:pt x="280" y="21"/>
                  </a:cubicBezTo>
                  <a:cubicBezTo>
                    <a:pt x="305" y="18"/>
                    <a:pt x="333" y="21"/>
                    <a:pt x="357" y="15"/>
                  </a:cubicBezTo>
                  <a:cubicBezTo>
                    <a:pt x="358" y="45"/>
                    <a:pt x="364" y="74"/>
                    <a:pt x="368" y="104"/>
                  </a:cubicBezTo>
                  <a:cubicBezTo>
                    <a:pt x="374" y="142"/>
                    <a:pt x="380" y="181"/>
                    <a:pt x="386" y="219"/>
                  </a:cubicBezTo>
                  <a:cubicBezTo>
                    <a:pt x="391" y="256"/>
                    <a:pt x="396" y="293"/>
                    <a:pt x="399" y="331"/>
                  </a:cubicBezTo>
                  <a:cubicBezTo>
                    <a:pt x="402" y="361"/>
                    <a:pt x="399" y="394"/>
                    <a:pt x="403" y="424"/>
                  </a:cubicBezTo>
                  <a:cubicBezTo>
                    <a:pt x="344" y="433"/>
                    <a:pt x="284" y="438"/>
                    <a:pt x="226" y="44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xmlns="" id="{F1FB5F22-4FE9-4F04-BA43-F150E5485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0397" y="1963437"/>
              <a:ext cx="1060347" cy="549887"/>
            </a:xfrm>
            <a:custGeom>
              <a:avLst/>
              <a:gdLst>
                <a:gd name="T0" fmla="*/ 214 w 216"/>
                <a:gd name="T1" fmla="*/ 86 h 112"/>
                <a:gd name="T2" fmla="*/ 204 w 216"/>
                <a:gd name="T3" fmla="*/ 39 h 112"/>
                <a:gd name="T4" fmla="*/ 194 w 216"/>
                <a:gd name="T5" fmla="*/ 7 h 112"/>
                <a:gd name="T6" fmla="*/ 190 w 216"/>
                <a:gd name="T7" fmla="*/ 1 h 112"/>
                <a:gd name="T8" fmla="*/ 14 w 216"/>
                <a:gd name="T9" fmla="*/ 28 h 112"/>
                <a:gd name="T10" fmla="*/ 9 w 216"/>
                <a:gd name="T11" fmla="*/ 30 h 112"/>
                <a:gd name="T12" fmla="*/ 9 w 216"/>
                <a:gd name="T13" fmla="*/ 30 h 112"/>
                <a:gd name="T14" fmla="*/ 8 w 216"/>
                <a:gd name="T15" fmla="*/ 33 h 112"/>
                <a:gd name="T16" fmla="*/ 18 w 216"/>
                <a:gd name="T17" fmla="*/ 108 h 112"/>
                <a:gd name="T18" fmla="*/ 27 w 216"/>
                <a:gd name="T19" fmla="*/ 108 h 112"/>
                <a:gd name="T20" fmla="*/ 28 w 216"/>
                <a:gd name="T21" fmla="*/ 108 h 112"/>
                <a:gd name="T22" fmla="*/ 64 w 216"/>
                <a:gd name="T23" fmla="*/ 108 h 112"/>
                <a:gd name="T24" fmla="*/ 113 w 216"/>
                <a:gd name="T25" fmla="*/ 103 h 112"/>
                <a:gd name="T26" fmla="*/ 205 w 216"/>
                <a:gd name="T27" fmla="*/ 90 h 112"/>
                <a:gd name="T28" fmla="*/ 214 w 216"/>
                <a:gd name="T29" fmla="*/ 86 h 112"/>
                <a:gd name="T30" fmla="*/ 112 w 216"/>
                <a:gd name="T31" fmla="*/ 95 h 112"/>
                <a:gd name="T32" fmla="*/ 64 w 216"/>
                <a:gd name="T33" fmla="*/ 100 h 112"/>
                <a:gd name="T34" fmla="*/ 28 w 216"/>
                <a:gd name="T35" fmla="*/ 105 h 112"/>
                <a:gd name="T36" fmla="*/ 27 w 216"/>
                <a:gd name="T37" fmla="*/ 105 h 112"/>
                <a:gd name="T38" fmla="*/ 16 w 216"/>
                <a:gd name="T39" fmla="*/ 34 h 112"/>
                <a:gd name="T40" fmla="*/ 189 w 216"/>
                <a:gd name="T41" fmla="*/ 9 h 112"/>
                <a:gd name="T42" fmla="*/ 195 w 216"/>
                <a:gd name="T43" fmla="*/ 42 h 112"/>
                <a:gd name="T44" fmla="*/ 203 w 216"/>
                <a:gd name="T45" fmla="*/ 80 h 112"/>
                <a:gd name="T46" fmla="*/ 112 w 216"/>
                <a:gd name="T47" fmla="*/ 9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6" h="112">
                  <a:moveTo>
                    <a:pt x="214" y="86"/>
                  </a:moveTo>
                  <a:cubicBezTo>
                    <a:pt x="211" y="70"/>
                    <a:pt x="208" y="55"/>
                    <a:pt x="204" y="39"/>
                  </a:cubicBezTo>
                  <a:cubicBezTo>
                    <a:pt x="202" y="29"/>
                    <a:pt x="200" y="16"/>
                    <a:pt x="194" y="7"/>
                  </a:cubicBezTo>
                  <a:cubicBezTo>
                    <a:pt x="196" y="5"/>
                    <a:pt x="194" y="0"/>
                    <a:pt x="190" y="1"/>
                  </a:cubicBezTo>
                  <a:cubicBezTo>
                    <a:pt x="132" y="18"/>
                    <a:pt x="72" y="16"/>
                    <a:pt x="14" y="28"/>
                  </a:cubicBezTo>
                  <a:cubicBezTo>
                    <a:pt x="12" y="28"/>
                    <a:pt x="10" y="28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7" y="32"/>
                    <a:pt x="8" y="33"/>
                  </a:cubicBezTo>
                  <a:cubicBezTo>
                    <a:pt x="0" y="58"/>
                    <a:pt x="10" y="84"/>
                    <a:pt x="18" y="108"/>
                  </a:cubicBezTo>
                  <a:cubicBezTo>
                    <a:pt x="20" y="112"/>
                    <a:pt x="26" y="112"/>
                    <a:pt x="27" y="10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38" y="112"/>
                    <a:pt x="53" y="109"/>
                    <a:pt x="64" y="108"/>
                  </a:cubicBezTo>
                  <a:cubicBezTo>
                    <a:pt x="81" y="107"/>
                    <a:pt x="97" y="105"/>
                    <a:pt x="113" y="103"/>
                  </a:cubicBezTo>
                  <a:cubicBezTo>
                    <a:pt x="144" y="99"/>
                    <a:pt x="174" y="94"/>
                    <a:pt x="205" y="90"/>
                  </a:cubicBezTo>
                  <a:cubicBezTo>
                    <a:pt x="206" y="95"/>
                    <a:pt x="216" y="93"/>
                    <a:pt x="214" y="86"/>
                  </a:cubicBezTo>
                  <a:close/>
                  <a:moveTo>
                    <a:pt x="112" y="95"/>
                  </a:moveTo>
                  <a:cubicBezTo>
                    <a:pt x="96" y="97"/>
                    <a:pt x="80" y="99"/>
                    <a:pt x="64" y="100"/>
                  </a:cubicBezTo>
                  <a:cubicBezTo>
                    <a:pt x="53" y="101"/>
                    <a:pt x="38" y="100"/>
                    <a:pt x="28" y="105"/>
                  </a:cubicBezTo>
                  <a:cubicBezTo>
                    <a:pt x="27" y="105"/>
                    <a:pt x="27" y="105"/>
                    <a:pt x="27" y="105"/>
                  </a:cubicBezTo>
                  <a:cubicBezTo>
                    <a:pt x="20" y="81"/>
                    <a:pt x="10" y="59"/>
                    <a:pt x="16" y="34"/>
                  </a:cubicBezTo>
                  <a:cubicBezTo>
                    <a:pt x="73" y="31"/>
                    <a:pt x="134" y="25"/>
                    <a:pt x="189" y="9"/>
                  </a:cubicBezTo>
                  <a:cubicBezTo>
                    <a:pt x="189" y="20"/>
                    <a:pt x="193" y="31"/>
                    <a:pt x="195" y="42"/>
                  </a:cubicBezTo>
                  <a:cubicBezTo>
                    <a:pt x="198" y="55"/>
                    <a:pt x="200" y="68"/>
                    <a:pt x="203" y="80"/>
                  </a:cubicBezTo>
                  <a:cubicBezTo>
                    <a:pt x="172" y="85"/>
                    <a:pt x="142" y="90"/>
                    <a:pt x="112" y="9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xmlns="" id="{078D3A75-E135-4192-B6D2-7A49FF044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12166" y="2052664"/>
              <a:ext cx="22826" cy="4150"/>
            </a:xfrm>
            <a:custGeom>
              <a:avLst/>
              <a:gdLst>
                <a:gd name="T0" fmla="*/ 0 w 5"/>
                <a:gd name="T1" fmla="*/ 0 h 1"/>
                <a:gd name="T2" fmla="*/ 5 w 5"/>
                <a:gd name="T3" fmla="*/ 0 h 1"/>
                <a:gd name="T4" fmla="*/ 0 w 5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1" y="1"/>
                    <a:pt x="3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xmlns="" id="{CA2F013A-98D5-499C-87F4-BFE97C69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4991" y="2052664"/>
              <a:ext cx="6226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xmlns="" id="{2D8CFC34-4573-45E2-9100-1AE5D9EC3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1790" y="2052664"/>
              <a:ext cx="10376" cy="4150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 98">
              <a:extLst>
                <a:ext uri="{FF2B5EF4-FFF2-40B4-BE49-F238E27FC236}">
                  <a16:creationId xmlns:a16="http://schemas.microsoft.com/office/drawing/2014/main" xmlns="" id="{9520660A-CE9A-4375-A99D-97476A857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2291" y="1428076"/>
              <a:ext cx="103752" cy="240705"/>
            </a:xfrm>
            <a:custGeom>
              <a:avLst/>
              <a:gdLst>
                <a:gd name="T0" fmla="*/ 18 w 21"/>
                <a:gd name="T1" fmla="*/ 20 h 49"/>
                <a:gd name="T2" fmla="*/ 16 w 21"/>
                <a:gd name="T3" fmla="*/ 17 h 49"/>
                <a:gd name="T4" fmla="*/ 16 w 21"/>
                <a:gd name="T5" fmla="*/ 14 h 49"/>
                <a:gd name="T6" fmla="*/ 16 w 21"/>
                <a:gd name="T7" fmla="*/ 14 h 49"/>
                <a:gd name="T8" fmla="*/ 13 w 21"/>
                <a:gd name="T9" fmla="*/ 10 h 49"/>
                <a:gd name="T10" fmla="*/ 13 w 21"/>
                <a:gd name="T11" fmla="*/ 6 h 49"/>
                <a:gd name="T12" fmla="*/ 5 w 21"/>
                <a:gd name="T13" fmla="*/ 3 h 49"/>
                <a:gd name="T14" fmla="*/ 1 w 21"/>
                <a:gd name="T15" fmla="*/ 5 h 49"/>
                <a:gd name="T16" fmla="*/ 4 w 21"/>
                <a:gd name="T17" fmla="*/ 17 h 49"/>
                <a:gd name="T18" fmla="*/ 7 w 21"/>
                <a:gd name="T19" fmla="*/ 42 h 49"/>
                <a:gd name="T20" fmla="*/ 17 w 21"/>
                <a:gd name="T21" fmla="*/ 43 h 49"/>
                <a:gd name="T22" fmla="*/ 18 w 21"/>
                <a:gd name="T23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49">
                  <a:moveTo>
                    <a:pt x="18" y="20"/>
                  </a:moveTo>
                  <a:cubicBezTo>
                    <a:pt x="17" y="19"/>
                    <a:pt x="17" y="18"/>
                    <a:pt x="16" y="17"/>
                  </a:cubicBezTo>
                  <a:cubicBezTo>
                    <a:pt x="16" y="16"/>
                    <a:pt x="16" y="15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2"/>
                    <a:pt x="15" y="11"/>
                    <a:pt x="13" y="10"/>
                  </a:cubicBezTo>
                  <a:cubicBezTo>
                    <a:pt x="13" y="9"/>
                    <a:pt x="13" y="7"/>
                    <a:pt x="13" y="6"/>
                  </a:cubicBezTo>
                  <a:cubicBezTo>
                    <a:pt x="13" y="1"/>
                    <a:pt x="7" y="0"/>
                    <a:pt x="5" y="3"/>
                  </a:cubicBezTo>
                  <a:cubicBezTo>
                    <a:pt x="3" y="2"/>
                    <a:pt x="1" y="3"/>
                    <a:pt x="1" y="5"/>
                  </a:cubicBezTo>
                  <a:cubicBezTo>
                    <a:pt x="0" y="10"/>
                    <a:pt x="2" y="13"/>
                    <a:pt x="4" y="17"/>
                  </a:cubicBezTo>
                  <a:cubicBezTo>
                    <a:pt x="5" y="25"/>
                    <a:pt x="7" y="34"/>
                    <a:pt x="7" y="42"/>
                  </a:cubicBezTo>
                  <a:cubicBezTo>
                    <a:pt x="7" y="48"/>
                    <a:pt x="15" y="49"/>
                    <a:pt x="17" y="43"/>
                  </a:cubicBezTo>
                  <a:cubicBezTo>
                    <a:pt x="20" y="36"/>
                    <a:pt x="21" y="28"/>
                    <a:pt x="18" y="2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Freeform 99">
              <a:extLst>
                <a:ext uri="{FF2B5EF4-FFF2-40B4-BE49-F238E27FC236}">
                  <a16:creationId xmlns:a16="http://schemas.microsoft.com/office/drawing/2014/main" xmlns="" id="{2E94FE1E-89AF-44BD-97D7-ED187B622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9419" y="1369975"/>
              <a:ext cx="122428" cy="313332"/>
            </a:xfrm>
            <a:custGeom>
              <a:avLst/>
              <a:gdLst>
                <a:gd name="T0" fmla="*/ 15 w 25"/>
                <a:gd name="T1" fmla="*/ 5 h 64"/>
                <a:gd name="T2" fmla="*/ 15 w 25"/>
                <a:gd name="T3" fmla="*/ 7 h 64"/>
                <a:gd name="T4" fmla="*/ 13 w 25"/>
                <a:gd name="T5" fmla="*/ 8 h 64"/>
                <a:gd name="T6" fmla="*/ 4 w 25"/>
                <a:gd name="T7" fmla="*/ 59 h 64"/>
                <a:gd name="T8" fmla="*/ 12 w 25"/>
                <a:gd name="T9" fmla="*/ 59 h 64"/>
                <a:gd name="T10" fmla="*/ 25 w 25"/>
                <a:gd name="T11" fmla="*/ 6 h 64"/>
                <a:gd name="T12" fmla="*/ 15 w 25"/>
                <a:gd name="T13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4">
                  <a:moveTo>
                    <a:pt x="15" y="5"/>
                  </a:moveTo>
                  <a:cubicBezTo>
                    <a:pt x="15" y="5"/>
                    <a:pt x="15" y="6"/>
                    <a:pt x="15" y="7"/>
                  </a:cubicBezTo>
                  <a:cubicBezTo>
                    <a:pt x="14" y="7"/>
                    <a:pt x="13" y="7"/>
                    <a:pt x="13" y="8"/>
                  </a:cubicBezTo>
                  <a:cubicBezTo>
                    <a:pt x="5" y="24"/>
                    <a:pt x="0" y="41"/>
                    <a:pt x="4" y="59"/>
                  </a:cubicBezTo>
                  <a:cubicBezTo>
                    <a:pt x="5" y="64"/>
                    <a:pt x="11" y="63"/>
                    <a:pt x="12" y="59"/>
                  </a:cubicBezTo>
                  <a:cubicBezTo>
                    <a:pt x="20" y="41"/>
                    <a:pt x="25" y="25"/>
                    <a:pt x="25" y="6"/>
                  </a:cubicBezTo>
                  <a:cubicBezTo>
                    <a:pt x="25" y="0"/>
                    <a:pt x="17" y="0"/>
                    <a:pt x="15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100">
              <a:extLst>
                <a:ext uri="{FF2B5EF4-FFF2-40B4-BE49-F238E27FC236}">
                  <a16:creationId xmlns:a16="http://schemas.microsoft.com/office/drawing/2014/main" xmlns="" id="{C31E7A47-FE46-47BD-9943-D2F7A770F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4274" y="1438452"/>
              <a:ext cx="161853" cy="244855"/>
            </a:xfrm>
            <a:custGeom>
              <a:avLst/>
              <a:gdLst>
                <a:gd name="T0" fmla="*/ 22 w 33"/>
                <a:gd name="T1" fmla="*/ 4 h 50"/>
                <a:gd name="T2" fmla="*/ 17 w 33"/>
                <a:gd name="T3" fmla="*/ 12 h 50"/>
                <a:gd name="T4" fmla="*/ 6 w 33"/>
                <a:gd name="T5" fmla="*/ 22 h 50"/>
                <a:gd name="T6" fmla="*/ 2 w 33"/>
                <a:gd name="T7" fmla="*/ 45 h 50"/>
                <a:gd name="T8" fmla="*/ 10 w 33"/>
                <a:gd name="T9" fmla="*/ 46 h 50"/>
                <a:gd name="T10" fmla="*/ 30 w 33"/>
                <a:gd name="T11" fmla="*/ 11 h 50"/>
                <a:gd name="T12" fmla="*/ 22 w 33"/>
                <a:gd name="T13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0">
                  <a:moveTo>
                    <a:pt x="22" y="4"/>
                  </a:moveTo>
                  <a:cubicBezTo>
                    <a:pt x="20" y="7"/>
                    <a:pt x="18" y="9"/>
                    <a:pt x="17" y="12"/>
                  </a:cubicBezTo>
                  <a:cubicBezTo>
                    <a:pt x="13" y="15"/>
                    <a:pt x="9" y="18"/>
                    <a:pt x="6" y="22"/>
                  </a:cubicBezTo>
                  <a:cubicBezTo>
                    <a:pt x="0" y="29"/>
                    <a:pt x="0" y="37"/>
                    <a:pt x="2" y="45"/>
                  </a:cubicBezTo>
                  <a:cubicBezTo>
                    <a:pt x="2" y="50"/>
                    <a:pt x="8" y="49"/>
                    <a:pt x="10" y="46"/>
                  </a:cubicBezTo>
                  <a:cubicBezTo>
                    <a:pt x="18" y="35"/>
                    <a:pt x="24" y="23"/>
                    <a:pt x="30" y="11"/>
                  </a:cubicBezTo>
                  <a:cubicBezTo>
                    <a:pt x="33" y="6"/>
                    <a:pt x="27" y="0"/>
                    <a:pt x="22" y="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454C48DF-B72F-43B6-BBE4-CDD7D7D5585B}"/>
              </a:ext>
            </a:extLst>
          </p:cNvPr>
          <p:cNvGrpSpPr/>
          <p:nvPr/>
        </p:nvGrpSpPr>
        <p:grpSpPr>
          <a:xfrm>
            <a:off x="8043051" y="5732672"/>
            <a:ext cx="740789" cy="765691"/>
            <a:chOff x="6711257" y="5432908"/>
            <a:chExt cx="740789" cy="765691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xmlns="" id="{A7692B71-EBDA-456F-AAF8-B2ED7EDEAB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1257" y="5727564"/>
              <a:ext cx="427459" cy="471035"/>
            </a:xfrm>
            <a:custGeom>
              <a:avLst/>
              <a:gdLst>
                <a:gd name="T0" fmla="*/ 82 w 87"/>
                <a:gd name="T1" fmla="*/ 25 h 96"/>
                <a:gd name="T2" fmla="*/ 62 w 87"/>
                <a:gd name="T3" fmla="*/ 23 h 96"/>
                <a:gd name="T4" fmla="*/ 60 w 87"/>
                <a:gd name="T5" fmla="*/ 7 h 96"/>
                <a:gd name="T6" fmla="*/ 48 w 87"/>
                <a:gd name="T7" fmla="*/ 7 h 96"/>
                <a:gd name="T8" fmla="*/ 49 w 87"/>
                <a:gd name="T9" fmla="*/ 10 h 96"/>
                <a:gd name="T10" fmla="*/ 42 w 87"/>
                <a:gd name="T11" fmla="*/ 22 h 96"/>
                <a:gd name="T12" fmla="*/ 8 w 87"/>
                <a:gd name="T13" fmla="*/ 23 h 96"/>
                <a:gd name="T14" fmla="*/ 5 w 87"/>
                <a:gd name="T15" fmla="*/ 34 h 96"/>
                <a:gd name="T16" fmla="*/ 28 w 87"/>
                <a:gd name="T17" fmla="*/ 53 h 96"/>
                <a:gd name="T18" fmla="*/ 16 w 87"/>
                <a:gd name="T19" fmla="*/ 83 h 96"/>
                <a:gd name="T20" fmla="*/ 26 w 87"/>
                <a:gd name="T21" fmla="*/ 89 h 96"/>
                <a:gd name="T22" fmla="*/ 45 w 87"/>
                <a:gd name="T23" fmla="*/ 71 h 96"/>
                <a:gd name="T24" fmla="*/ 66 w 87"/>
                <a:gd name="T25" fmla="*/ 93 h 96"/>
                <a:gd name="T26" fmla="*/ 76 w 87"/>
                <a:gd name="T27" fmla="*/ 89 h 96"/>
                <a:gd name="T28" fmla="*/ 68 w 87"/>
                <a:gd name="T29" fmla="*/ 50 h 96"/>
                <a:gd name="T30" fmla="*/ 84 w 87"/>
                <a:gd name="T31" fmla="*/ 35 h 96"/>
                <a:gd name="T32" fmla="*/ 82 w 87"/>
                <a:gd name="T33" fmla="*/ 25 h 96"/>
                <a:gd name="T34" fmla="*/ 40 w 87"/>
                <a:gd name="T35" fmla="*/ 47 h 96"/>
                <a:gd name="T36" fmla="*/ 45 w 87"/>
                <a:gd name="T37" fmla="*/ 35 h 96"/>
                <a:gd name="T38" fmla="*/ 54 w 87"/>
                <a:gd name="T39" fmla="*/ 35 h 96"/>
                <a:gd name="T40" fmla="*/ 56 w 87"/>
                <a:gd name="T41" fmla="*/ 44 h 96"/>
                <a:gd name="T42" fmla="*/ 46 w 87"/>
                <a:gd name="T43" fmla="*/ 53 h 96"/>
                <a:gd name="T44" fmla="*/ 40 w 87"/>
                <a:gd name="T45" fmla="*/ 47 h 96"/>
                <a:gd name="T46" fmla="*/ 27 w 87"/>
                <a:gd name="T47" fmla="*/ 35 h 96"/>
                <a:gd name="T48" fmla="*/ 36 w 87"/>
                <a:gd name="T49" fmla="*/ 35 h 96"/>
                <a:gd name="T50" fmla="*/ 33 w 87"/>
                <a:gd name="T51" fmla="*/ 40 h 96"/>
                <a:gd name="T52" fmla="*/ 27 w 87"/>
                <a:gd name="T53" fmla="*/ 35 h 96"/>
                <a:gd name="T54" fmla="*/ 63 w 87"/>
                <a:gd name="T55" fmla="*/ 71 h 96"/>
                <a:gd name="T56" fmla="*/ 55 w 87"/>
                <a:gd name="T57" fmla="*/ 62 h 96"/>
                <a:gd name="T58" fmla="*/ 60 w 87"/>
                <a:gd name="T59" fmla="*/ 57 h 96"/>
                <a:gd name="T60" fmla="*/ 63 w 87"/>
                <a:gd name="T61" fmla="*/ 7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96">
                  <a:moveTo>
                    <a:pt x="82" y="25"/>
                  </a:moveTo>
                  <a:cubicBezTo>
                    <a:pt x="75" y="24"/>
                    <a:pt x="69" y="23"/>
                    <a:pt x="62" y="23"/>
                  </a:cubicBezTo>
                  <a:cubicBezTo>
                    <a:pt x="61" y="18"/>
                    <a:pt x="60" y="12"/>
                    <a:pt x="60" y="7"/>
                  </a:cubicBezTo>
                  <a:cubicBezTo>
                    <a:pt x="59" y="0"/>
                    <a:pt x="48" y="0"/>
                    <a:pt x="48" y="7"/>
                  </a:cubicBezTo>
                  <a:cubicBezTo>
                    <a:pt x="48" y="8"/>
                    <a:pt x="49" y="9"/>
                    <a:pt x="49" y="10"/>
                  </a:cubicBezTo>
                  <a:cubicBezTo>
                    <a:pt x="46" y="14"/>
                    <a:pt x="44" y="18"/>
                    <a:pt x="42" y="22"/>
                  </a:cubicBezTo>
                  <a:cubicBezTo>
                    <a:pt x="31" y="22"/>
                    <a:pt x="19" y="22"/>
                    <a:pt x="8" y="23"/>
                  </a:cubicBezTo>
                  <a:cubicBezTo>
                    <a:pt x="2" y="23"/>
                    <a:pt x="0" y="31"/>
                    <a:pt x="5" y="34"/>
                  </a:cubicBezTo>
                  <a:cubicBezTo>
                    <a:pt x="13" y="40"/>
                    <a:pt x="21" y="46"/>
                    <a:pt x="28" y="53"/>
                  </a:cubicBezTo>
                  <a:cubicBezTo>
                    <a:pt x="24" y="63"/>
                    <a:pt x="20" y="73"/>
                    <a:pt x="16" y="83"/>
                  </a:cubicBezTo>
                  <a:cubicBezTo>
                    <a:pt x="15" y="89"/>
                    <a:pt x="22" y="93"/>
                    <a:pt x="26" y="89"/>
                  </a:cubicBezTo>
                  <a:cubicBezTo>
                    <a:pt x="32" y="83"/>
                    <a:pt x="38" y="77"/>
                    <a:pt x="45" y="71"/>
                  </a:cubicBezTo>
                  <a:cubicBezTo>
                    <a:pt x="51" y="79"/>
                    <a:pt x="58" y="86"/>
                    <a:pt x="66" y="93"/>
                  </a:cubicBezTo>
                  <a:cubicBezTo>
                    <a:pt x="69" y="96"/>
                    <a:pt x="76" y="94"/>
                    <a:pt x="76" y="89"/>
                  </a:cubicBezTo>
                  <a:cubicBezTo>
                    <a:pt x="75" y="75"/>
                    <a:pt x="72" y="63"/>
                    <a:pt x="68" y="50"/>
                  </a:cubicBezTo>
                  <a:cubicBezTo>
                    <a:pt x="74" y="45"/>
                    <a:pt x="79" y="40"/>
                    <a:pt x="84" y="35"/>
                  </a:cubicBezTo>
                  <a:cubicBezTo>
                    <a:pt x="87" y="32"/>
                    <a:pt x="86" y="26"/>
                    <a:pt x="82" y="25"/>
                  </a:cubicBezTo>
                  <a:close/>
                  <a:moveTo>
                    <a:pt x="40" y="47"/>
                  </a:moveTo>
                  <a:cubicBezTo>
                    <a:pt x="42" y="43"/>
                    <a:pt x="43" y="39"/>
                    <a:pt x="45" y="35"/>
                  </a:cubicBezTo>
                  <a:cubicBezTo>
                    <a:pt x="48" y="35"/>
                    <a:pt x="51" y="35"/>
                    <a:pt x="54" y="35"/>
                  </a:cubicBezTo>
                  <a:cubicBezTo>
                    <a:pt x="55" y="38"/>
                    <a:pt x="56" y="41"/>
                    <a:pt x="56" y="44"/>
                  </a:cubicBezTo>
                  <a:cubicBezTo>
                    <a:pt x="53" y="47"/>
                    <a:pt x="50" y="50"/>
                    <a:pt x="46" y="53"/>
                  </a:cubicBezTo>
                  <a:cubicBezTo>
                    <a:pt x="44" y="51"/>
                    <a:pt x="42" y="49"/>
                    <a:pt x="40" y="47"/>
                  </a:cubicBezTo>
                  <a:close/>
                  <a:moveTo>
                    <a:pt x="27" y="35"/>
                  </a:moveTo>
                  <a:cubicBezTo>
                    <a:pt x="30" y="35"/>
                    <a:pt x="33" y="35"/>
                    <a:pt x="36" y="35"/>
                  </a:cubicBezTo>
                  <a:cubicBezTo>
                    <a:pt x="35" y="36"/>
                    <a:pt x="34" y="38"/>
                    <a:pt x="33" y="40"/>
                  </a:cubicBezTo>
                  <a:cubicBezTo>
                    <a:pt x="31" y="38"/>
                    <a:pt x="29" y="37"/>
                    <a:pt x="27" y="35"/>
                  </a:cubicBezTo>
                  <a:close/>
                  <a:moveTo>
                    <a:pt x="63" y="71"/>
                  </a:moveTo>
                  <a:cubicBezTo>
                    <a:pt x="60" y="68"/>
                    <a:pt x="57" y="65"/>
                    <a:pt x="55" y="62"/>
                  </a:cubicBezTo>
                  <a:cubicBezTo>
                    <a:pt x="56" y="60"/>
                    <a:pt x="58" y="59"/>
                    <a:pt x="60" y="57"/>
                  </a:cubicBezTo>
                  <a:cubicBezTo>
                    <a:pt x="61" y="62"/>
                    <a:pt x="62" y="67"/>
                    <a:pt x="63" y="71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Freeform 104">
              <a:extLst>
                <a:ext uri="{FF2B5EF4-FFF2-40B4-BE49-F238E27FC236}">
                  <a16:creationId xmlns:a16="http://schemas.microsoft.com/office/drawing/2014/main" xmlns="" id="{54AE43C7-1382-4653-B66E-A2DF04A7A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1341" y="5432908"/>
              <a:ext cx="240705" cy="244855"/>
            </a:xfrm>
            <a:custGeom>
              <a:avLst/>
              <a:gdLst>
                <a:gd name="T0" fmla="*/ 42 w 49"/>
                <a:gd name="T1" fmla="*/ 10 h 50"/>
                <a:gd name="T2" fmla="*/ 27 w 49"/>
                <a:gd name="T3" fmla="*/ 16 h 50"/>
                <a:gd name="T4" fmla="*/ 23 w 49"/>
                <a:gd name="T5" fmla="*/ 7 h 50"/>
                <a:gd name="T6" fmla="*/ 12 w 49"/>
                <a:gd name="T7" fmla="*/ 10 h 50"/>
                <a:gd name="T8" fmla="*/ 15 w 49"/>
                <a:gd name="T9" fmla="*/ 22 h 50"/>
                <a:gd name="T10" fmla="*/ 4 w 49"/>
                <a:gd name="T11" fmla="*/ 28 h 50"/>
                <a:gd name="T12" fmla="*/ 8 w 49"/>
                <a:gd name="T13" fmla="*/ 37 h 50"/>
                <a:gd name="T14" fmla="*/ 20 w 49"/>
                <a:gd name="T15" fmla="*/ 33 h 50"/>
                <a:gd name="T16" fmla="*/ 22 w 49"/>
                <a:gd name="T17" fmla="*/ 36 h 50"/>
                <a:gd name="T18" fmla="*/ 29 w 49"/>
                <a:gd name="T19" fmla="*/ 46 h 50"/>
                <a:gd name="T20" fmla="*/ 36 w 49"/>
                <a:gd name="T21" fmla="*/ 49 h 50"/>
                <a:gd name="T22" fmla="*/ 38 w 49"/>
                <a:gd name="T23" fmla="*/ 49 h 50"/>
                <a:gd name="T24" fmla="*/ 41 w 49"/>
                <a:gd name="T25" fmla="*/ 40 h 50"/>
                <a:gd name="T26" fmla="*/ 34 w 49"/>
                <a:gd name="T27" fmla="*/ 28 h 50"/>
                <a:gd name="T28" fmla="*/ 46 w 49"/>
                <a:gd name="T29" fmla="*/ 21 h 50"/>
                <a:gd name="T30" fmla="*/ 42 w 49"/>
                <a:gd name="T31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50">
                  <a:moveTo>
                    <a:pt x="42" y="10"/>
                  </a:moveTo>
                  <a:cubicBezTo>
                    <a:pt x="36" y="11"/>
                    <a:pt x="32" y="13"/>
                    <a:pt x="27" y="16"/>
                  </a:cubicBezTo>
                  <a:cubicBezTo>
                    <a:pt x="25" y="13"/>
                    <a:pt x="24" y="10"/>
                    <a:pt x="23" y="7"/>
                  </a:cubicBezTo>
                  <a:cubicBezTo>
                    <a:pt x="20" y="0"/>
                    <a:pt x="11" y="3"/>
                    <a:pt x="12" y="10"/>
                  </a:cubicBezTo>
                  <a:cubicBezTo>
                    <a:pt x="13" y="14"/>
                    <a:pt x="14" y="18"/>
                    <a:pt x="15" y="22"/>
                  </a:cubicBezTo>
                  <a:cubicBezTo>
                    <a:pt x="12" y="24"/>
                    <a:pt x="8" y="26"/>
                    <a:pt x="4" y="28"/>
                  </a:cubicBezTo>
                  <a:cubicBezTo>
                    <a:pt x="0" y="31"/>
                    <a:pt x="3" y="39"/>
                    <a:pt x="8" y="37"/>
                  </a:cubicBezTo>
                  <a:cubicBezTo>
                    <a:pt x="12" y="36"/>
                    <a:pt x="16" y="34"/>
                    <a:pt x="20" y="33"/>
                  </a:cubicBezTo>
                  <a:cubicBezTo>
                    <a:pt x="21" y="34"/>
                    <a:pt x="22" y="35"/>
                    <a:pt x="22" y="36"/>
                  </a:cubicBezTo>
                  <a:cubicBezTo>
                    <a:pt x="24" y="40"/>
                    <a:pt x="26" y="44"/>
                    <a:pt x="29" y="46"/>
                  </a:cubicBezTo>
                  <a:cubicBezTo>
                    <a:pt x="31" y="48"/>
                    <a:pt x="34" y="49"/>
                    <a:pt x="36" y="49"/>
                  </a:cubicBezTo>
                  <a:cubicBezTo>
                    <a:pt x="31" y="50"/>
                    <a:pt x="36" y="49"/>
                    <a:pt x="38" y="49"/>
                  </a:cubicBezTo>
                  <a:cubicBezTo>
                    <a:pt x="42" y="48"/>
                    <a:pt x="43" y="43"/>
                    <a:pt x="41" y="40"/>
                  </a:cubicBezTo>
                  <a:cubicBezTo>
                    <a:pt x="40" y="35"/>
                    <a:pt x="36" y="31"/>
                    <a:pt x="34" y="28"/>
                  </a:cubicBezTo>
                  <a:cubicBezTo>
                    <a:pt x="38" y="26"/>
                    <a:pt x="43" y="24"/>
                    <a:pt x="46" y="21"/>
                  </a:cubicBezTo>
                  <a:cubicBezTo>
                    <a:pt x="49" y="17"/>
                    <a:pt x="47" y="10"/>
                    <a:pt x="42" y="1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A87C8420-2116-41A7-86C0-171A326FF900}"/>
              </a:ext>
            </a:extLst>
          </p:cNvPr>
          <p:cNvGrpSpPr/>
          <p:nvPr/>
        </p:nvGrpSpPr>
        <p:grpSpPr>
          <a:xfrm>
            <a:off x="1424425" y="1263110"/>
            <a:ext cx="639278" cy="523571"/>
            <a:chOff x="2256140" y="1944762"/>
            <a:chExt cx="917169" cy="751165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0" name="Freeform 45">
              <a:extLst>
                <a:ext uri="{FF2B5EF4-FFF2-40B4-BE49-F238E27FC236}">
                  <a16:creationId xmlns:a16="http://schemas.microsoft.com/office/drawing/2014/main" xmlns="" id="{40541FC2-01AA-4CA0-8A8E-BE53F6A159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7550" y="1944762"/>
              <a:ext cx="435759" cy="388034"/>
            </a:xfrm>
            <a:custGeom>
              <a:avLst/>
              <a:gdLst>
                <a:gd name="T0" fmla="*/ 81 w 89"/>
                <a:gd name="T1" fmla="*/ 9 h 79"/>
                <a:gd name="T2" fmla="*/ 48 w 89"/>
                <a:gd name="T3" fmla="*/ 20 h 79"/>
                <a:gd name="T4" fmla="*/ 33 w 89"/>
                <a:gd name="T5" fmla="*/ 5 h 79"/>
                <a:gd name="T6" fmla="*/ 25 w 89"/>
                <a:gd name="T7" fmla="*/ 13 h 79"/>
                <a:gd name="T8" fmla="*/ 31 w 89"/>
                <a:gd name="T9" fmla="*/ 19 h 79"/>
                <a:gd name="T10" fmla="*/ 31 w 89"/>
                <a:gd name="T11" fmla="*/ 24 h 79"/>
                <a:gd name="T12" fmla="*/ 5 w 89"/>
                <a:gd name="T13" fmla="*/ 34 h 79"/>
                <a:gd name="T14" fmla="*/ 6 w 89"/>
                <a:gd name="T15" fmla="*/ 44 h 79"/>
                <a:gd name="T16" fmla="*/ 29 w 89"/>
                <a:gd name="T17" fmla="*/ 54 h 79"/>
                <a:gd name="T18" fmla="*/ 27 w 89"/>
                <a:gd name="T19" fmla="*/ 73 h 79"/>
                <a:gd name="T20" fmla="*/ 35 w 89"/>
                <a:gd name="T21" fmla="*/ 75 h 79"/>
                <a:gd name="T22" fmla="*/ 44 w 89"/>
                <a:gd name="T23" fmla="*/ 61 h 79"/>
                <a:gd name="T24" fmla="*/ 79 w 89"/>
                <a:gd name="T25" fmla="*/ 71 h 79"/>
                <a:gd name="T26" fmla="*/ 84 w 89"/>
                <a:gd name="T27" fmla="*/ 62 h 79"/>
                <a:gd name="T28" fmla="*/ 65 w 89"/>
                <a:gd name="T29" fmla="*/ 37 h 79"/>
                <a:gd name="T30" fmla="*/ 86 w 89"/>
                <a:gd name="T31" fmla="*/ 18 h 79"/>
                <a:gd name="T32" fmla="*/ 81 w 89"/>
                <a:gd name="T33" fmla="*/ 9 h 79"/>
                <a:gd name="T34" fmla="*/ 50 w 89"/>
                <a:gd name="T35" fmla="*/ 38 h 79"/>
                <a:gd name="T36" fmla="*/ 42 w 89"/>
                <a:gd name="T37" fmla="*/ 48 h 79"/>
                <a:gd name="T38" fmla="*/ 37 w 89"/>
                <a:gd name="T39" fmla="*/ 46 h 79"/>
                <a:gd name="T40" fmla="*/ 37 w 89"/>
                <a:gd name="T41" fmla="*/ 33 h 79"/>
                <a:gd name="T42" fmla="*/ 43 w 89"/>
                <a:gd name="T43" fmla="*/ 32 h 79"/>
                <a:gd name="T44" fmla="*/ 50 w 89"/>
                <a:gd name="T45" fmla="*/ 38 h 79"/>
                <a:gd name="T46" fmla="*/ 22 w 89"/>
                <a:gd name="T47" fmla="*/ 38 h 79"/>
                <a:gd name="T48" fmla="*/ 30 w 89"/>
                <a:gd name="T49" fmla="*/ 35 h 79"/>
                <a:gd name="T50" fmla="*/ 30 w 89"/>
                <a:gd name="T51" fmla="*/ 42 h 79"/>
                <a:gd name="T52" fmla="*/ 22 w 89"/>
                <a:gd name="T53" fmla="*/ 38 h 79"/>
                <a:gd name="T54" fmla="*/ 57 w 89"/>
                <a:gd name="T55" fmla="*/ 46 h 79"/>
                <a:gd name="T56" fmla="*/ 67 w 89"/>
                <a:gd name="T57" fmla="*/ 57 h 79"/>
                <a:gd name="T58" fmla="*/ 51 w 89"/>
                <a:gd name="T59" fmla="*/ 52 h 79"/>
                <a:gd name="T60" fmla="*/ 57 w 89"/>
                <a:gd name="T61" fmla="*/ 46 h 79"/>
                <a:gd name="T62" fmla="*/ 56 w 89"/>
                <a:gd name="T63" fmla="*/ 28 h 79"/>
                <a:gd name="T64" fmla="*/ 61 w 89"/>
                <a:gd name="T65" fmla="*/ 27 h 79"/>
                <a:gd name="T66" fmla="*/ 58 w 89"/>
                <a:gd name="T67" fmla="*/ 30 h 79"/>
                <a:gd name="T68" fmla="*/ 56 w 89"/>
                <a:gd name="T69" fmla="*/ 2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" h="79">
                  <a:moveTo>
                    <a:pt x="81" y="9"/>
                  </a:moveTo>
                  <a:cubicBezTo>
                    <a:pt x="70" y="14"/>
                    <a:pt x="59" y="17"/>
                    <a:pt x="48" y="20"/>
                  </a:cubicBezTo>
                  <a:cubicBezTo>
                    <a:pt x="43" y="15"/>
                    <a:pt x="38" y="10"/>
                    <a:pt x="33" y="5"/>
                  </a:cubicBezTo>
                  <a:cubicBezTo>
                    <a:pt x="27" y="0"/>
                    <a:pt x="19" y="8"/>
                    <a:pt x="25" y="13"/>
                  </a:cubicBezTo>
                  <a:cubicBezTo>
                    <a:pt x="27" y="15"/>
                    <a:pt x="29" y="17"/>
                    <a:pt x="31" y="19"/>
                  </a:cubicBezTo>
                  <a:cubicBezTo>
                    <a:pt x="31" y="21"/>
                    <a:pt x="31" y="23"/>
                    <a:pt x="31" y="24"/>
                  </a:cubicBezTo>
                  <a:cubicBezTo>
                    <a:pt x="22" y="27"/>
                    <a:pt x="13" y="30"/>
                    <a:pt x="5" y="34"/>
                  </a:cubicBezTo>
                  <a:cubicBezTo>
                    <a:pt x="0" y="36"/>
                    <a:pt x="2" y="42"/>
                    <a:pt x="6" y="44"/>
                  </a:cubicBezTo>
                  <a:cubicBezTo>
                    <a:pt x="14" y="46"/>
                    <a:pt x="21" y="50"/>
                    <a:pt x="29" y="54"/>
                  </a:cubicBezTo>
                  <a:cubicBezTo>
                    <a:pt x="28" y="60"/>
                    <a:pt x="27" y="67"/>
                    <a:pt x="27" y="73"/>
                  </a:cubicBezTo>
                  <a:cubicBezTo>
                    <a:pt x="26" y="78"/>
                    <a:pt x="33" y="79"/>
                    <a:pt x="35" y="75"/>
                  </a:cubicBezTo>
                  <a:cubicBezTo>
                    <a:pt x="38" y="70"/>
                    <a:pt x="41" y="66"/>
                    <a:pt x="44" y="61"/>
                  </a:cubicBezTo>
                  <a:cubicBezTo>
                    <a:pt x="56" y="66"/>
                    <a:pt x="67" y="70"/>
                    <a:pt x="79" y="71"/>
                  </a:cubicBezTo>
                  <a:cubicBezTo>
                    <a:pt x="84" y="71"/>
                    <a:pt x="87" y="66"/>
                    <a:pt x="84" y="62"/>
                  </a:cubicBezTo>
                  <a:cubicBezTo>
                    <a:pt x="79" y="53"/>
                    <a:pt x="72" y="45"/>
                    <a:pt x="65" y="37"/>
                  </a:cubicBezTo>
                  <a:cubicBezTo>
                    <a:pt x="71" y="30"/>
                    <a:pt x="78" y="24"/>
                    <a:pt x="86" y="18"/>
                  </a:cubicBezTo>
                  <a:cubicBezTo>
                    <a:pt x="89" y="15"/>
                    <a:pt x="85" y="7"/>
                    <a:pt x="81" y="9"/>
                  </a:cubicBezTo>
                  <a:close/>
                  <a:moveTo>
                    <a:pt x="50" y="38"/>
                  </a:moveTo>
                  <a:cubicBezTo>
                    <a:pt x="47" y="42"/>
                    <a:pt x="45" y="45"/>
                    <a:pt x="42" y="48"/>
                  </a:cubicBezTo>
                  <a:cubicBezTo>
                    <a:pt x="40" y="47"/>
                    <a:pt x="39" y="47"/>
                    <a:pt x="37" y="46"/>
                  </a:cubicBezTo>
                  <a:cubicBezTo>
                    <a:pt x="38" y="42"/>
                    <a:pt x="38" y="37"/>
                    <a:pt x="37" y="33"/>
                  </a:cubicBezTo>
                  <a:cubicBezTo>
                    <a:pt x="39" y="33"/>
                    <a:pt x="41" y="32"/>
                    <a:pt x="43" y="32"/>
                  </a:cubicBezTo>
                  <a:cubicBezTo>
                    <a:pt x="45" y="34"/>
                    <a:pt x="48" y="36"/>
                    <a:pt x="50" y="38"/>
                  </a:cubicBezTo>
                  <a:close/>
                  <a:moveTo>
                    <a:pt x="22" y="38"/>
                  </a:moveTo>
                  <a:cubicBezTo>
                    <a:pt x="24" y="37"/>
                    <a:pt x="27" y="36"/>
                    <a:pt x="30" y="35"/>
                  </a:cubicBezTo>
                  <a:cubicBezTo>
                    <a:pt x="30" y="38"/>
                    <a:pt x="30" y="40"/>
                    <a:pt x="30" y="42"/>
                  </a:cubicBezTo>
                  <a:cubicBezTo>
                    <a:pt x="27" y="41"/>
                    <a:pt x="24" y="40"/>
                    <a:pt x="22" y="38"/>
                  </a:cubicBezTo>
                  <a:close/>
                  <a:moveTo>
                    <a:pt x="57" y="46"/>
                  </a:moveTo>
                  <a:cubicBezTo>
                    <a:pt x="60" y="49"/>
                    <a:pt x="63" y="53"/>
                    <a:pt x="67" y="57"/>
                  </a:cubicBezTo>
                  <a:cubicBezTo>
                    <a:pt x="61" y="56"/>
                    <a:pt x="56" y="54"/>
                    <a:pt x="51" y="52"/>
                  </a:cubicBezTo>
                  <a:cubicBezTo>
                    <a:pt x="53" y="50"/>
                    <a:pt x="55" y="48"/>
                    <a:pt x="57" y="46"/>
                  </a:cubicBezTo>
                  <a:close/>
                  <a:moveTo>
                    <a:pt x="56" y="28"/>
                  </a:moveTo>
                  <a:cubicBezTo>
                    <a:pt x="58" y="28"/>
                    <a:pt x="60" y="27"/>
                    <a:pt x="61" y="27"/>
                  </a:cubicBezTo>
                  <a:cubicBezTo>
                    <a:pt x="60" y="28"/>
                    <a:pt x="59" y="29"/>
                    <a:pt x="58" y="30"/>
                  </a:cubicBezTo>
                  <a:cubicBezTo>
                    <a:pt x="58" y="29"/>
                    <a:pt x="57" y="29"/>
                    <a:pt x="56" y="2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Freeform 113">
              <a:extLst>
                <a:ext uri="{FF2B5EF4-FFF2-40B4-BE49-F238E27FC236}">
                  <a16:creationId xmlns:a16="http://schemas.microsoft.com/office/drawing/2014/main" xmlns="" id="{785977CA-C68A-4FCF-A9DE-201271F8E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6140" y="2430322"/>
              <a:ext cx="284281" cy="265605"/>
            </a:xfrm>
            <a:custGeom>
              <a:avLst/>
              <a:gdLst>
                <a:gd name="T0" fmla="*/ 46 w 58"/>
                <a:gd name="T1" fmla="*/ 12 h 54"/>
                <a:gd name="T2" fmla="*/ 36 w 58"/>
                <a:gd name="T3" fmla="*/ 18 h 54"/>
                <a:gd name="T4" fmla="*/ 34 w 58"/>
                <a:gd name="T5" fmla="*/ 9 h 54"/>
                <a:gd name="T6" fmla="*/ 22 w 58"/>
                <a:gd name="T7" fmla="*/ 9 h 54"/>
                <a:gd name="T8" fmla="*/ 24 w 58"/>
                <a:gd name="T9" fmla="*/ 25 h 54"/>
                <a:gd name="T10" fmla="*/ 3 w 58"/>
                <a:gd name="T11" fmla="*/ 36 h 54"/>
                <a:gd name="T12" fmla="*/ 5 w 58"/>
                <a:gd name="T13" fmla="*/ 41 h 54"/>
                <a:gd name="T14" fmla="*/ 28 w 58"/>
                <a:gd name="T15" fmla="*/ 35 h 54"/>
                <a:gd name="T16" fmla="*/ 37 w 58"/>
                <a:gd name="T17" fmla="*/ 48 h 54"/>
                <a:gd name="T18" fmla="*/ 48 w 58"/>
                <a:gd name="T19" fmla="*/ 37 h 54"/>
                <a:gd name="T20" fmla="*/ 41 w 58"/>
                <a:gd name="T21" fmla="*/ 29 h 54"/>
                <a:gd name="T22" fmla="*/ 53 w 58"/>
                <a:gd name="T23" fmla="*/ 21 h 54"/>
                <a:gd name="T24" fmla="*/ 46 w 58"/>
                <a:gd name="T25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4">
                  <a:moveTo>
                    <a:pt x="46" y="12"/>
                  </a:moveTo>
                  <a:cubicBezTo>
                    <a:pt x="43" y="14"/>
                    <a:pt x="40" y="16"/>
                    <a:pt x="36" y="18"/>
                  </a:cubicBezTo>
                  <a:cubicBezTo>
                    <a:pt x="35" y="15"/>
                    <a:pt x="35" y="12"/>
                    <a:pt x="34" y="9"/>
                  </a:cubicBezTo>
                  <a:cubicBezTo>
                    <a:pt x="33" y="1"/>
                    <a:pt x="22" y="0"/>
                    <a:pt x="22" y="9"/>
                  </a:cubicBezTo>
                  <a:cubicBezTo>
                    <a:pt x="22" y="14"/>
                    <a:pt x="22" y="19"/>
                    <a:pt x="24" y="25"/>
                  </a:cubicBezTo>
                  <a:cubicBezTo>
                    <a:pt x="17" y="28"/>
                    <a:pt x="10" y="32"/>
                    <a:pt x="3" y="36"/>
                  </a:cubicBezTo>
                  <a:cubicBezTo>
                    <a:pt x="0" y="37"/>
                    <a:pt x="2" y="41"/>
                    <a:pt x="5" y="41"/>
                  </a:cubicBezTo>
                  <a:cubicBezTo>
                    <a:pt x="12" y="39"/>
                    <a:pt x="20" y="37"/>
                    <a:pt x="28" y="35"/>
                  </a:cubicBezTo>
                  <a:cubicBezTo>
                    <a:pt x="31" y="40"/>
                    <a:pt x="34" y="44"/>
                    <a:pt x="37" y="48"/>
                  </a:cubicBezTo>
                  <a:cubicBezTo>
                    <a:pt x="44" y="54"/>
                    <a:pt x="55" y="44"/>
                    <a:pt x="48" y="37"/>
                  </a:cubicBezTo>
                  <a:cubicBezTo>
                    <a:pt x="45" y="35"/>
                    <a:pt x="43" y="32"/>
                    <a:pt x="41" y="29"/>
                  </a:cubicBezTo>
                  <a:cubicBezTo>
                    <a:pt x="46" y="27"/>
                    <a:pt x="50" y="24"/>
                    <a:pt x="53" y="21"/>
                  </a:cubicBezTo>
                  <a:cubicBezTo>
                    <a:pt x="58" y="16"/>
                    <a:pt x="52" y="8"/>
                    <a:pt x="46" y="1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0F977C28-49EA-4218-AC61-E72F4D93965F}"/>
              </a:ext>
            </a:extLst>
          </p:cNvPr>
          <p:cNvGrpSpPr/>
          <p:nvPr/>
        </p:nvGrpSpPr>
        <p:grpSpPr>
          <a:xfrm>
            <a:off x="9503348" y="5843534"/>
            <a:ext cx="969125" cy="854320"/>
            <a:chOff x="7398095" y="4258434"/>
            <a:chExt cx="1944315" cy="171398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3" name="Freeform 28">
              <a:extLst>
                <a:ext uri="{FF2B5EF4-FFF2-40B4-BE49-F238E27FC236}">
                  <a16:creationId xmlns:a16="http://schemas.microsoft.com/office/drawing/2014/main" xmlns="" id="{AD3B09E7-C2E0-4FF9-A33F-35FB1B5EB4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87323" y="4291634"/>
              <a:ext cx="1614383" cy="1554207"/>
            </a:xfrm>
            <a:custGeom>
              <a:avLst/>
              <a:gdLst>
                <a:gd name="T0" fmla="*/ 306 w 329"/>
                <a:gd name="T1" fmla="*/ 186 h 316"/>
                <a:gd name="T2" fmla="*/ 289 w 329"/>
                <a:gd name="T3" fmla="*/ 156 h 316"/>
                <a:gd name="T4" fmla="*/ 286 w 329"/>
                <a:gd name="T5" fmla="*/ 140 h 316"/>
                <a:gd name="T6" fmla="*/ 255 w 329"/>
                <a:gd name="T7" fmla="*/ 131 h 316"/>
                <a:gd name="T8" fmla="*/ 238 w 329"/>
                <a:gd name="T9" fmla="*/ 128 h 316"/>
                <a:gd name="T10" fmla="*/ 211 w 329"/>
                <a:gd name="T11" fmla="*/ 116 h 316"/>
                <a:gd name="T12" fmla="*/ 204 w 329"/>
                <a:gd name="T13" fmla="*/ 105 h 316"/>
                <a:gd name="T14" fmla="*/ 189 w 329"/>
                <a:gd name="T15" fmla="*/ 70 h 316"/>
                <a:gd name="T16" fmla="*/ 175 w 329"/>
                <a:gd name="T17" fmla="*/ 51 h 316"/>
                <a:gd name="T18" fmla="*/ 154 w 329"/>
                <a:gd name="T19" fmla="*/ 32 h 316"/>
                <a:gd name="T20" fmla="*/ 141 w 329"/>
                <a:gd name="T21" fmla="*/ 15 h 316"/>
                <a:gd name="T22" fmla="*/ 116 w 329"/>
                <a:gd name="T23" fmla="*/ 17 h 316"/>
                <a:gd name="T24" fmla="*/ 86 w 329"/>
                <a:gd name="T25" fmla="*/ 44 h 316"/>
                <a:gd name="T26" fmla="*/ 20 w 329"/>
                <a:gd name="T27" fmla="*/ 101 h 316"/>
                <a:gd name="T28" fmla="*/ 3 w 329"/>
                <a:gd name="T29" fmla="*/ 124 h 316"/>
                <a:gd name="T30" fmla="*/ 18 w 329"/>
                <a:gd name="T31" fmla="*/ 134 h 316"/>
                <a:gd name="T32" fmla="*/ 31 w 329"/>
                <a:gd name="T33" fmla="*/ 141 h 316"/>
                <a:gd name="T34" fmla="*/ 36 w 329"/>
                <a:gd name="T35" fmla="*/ 153 h 316"/>
                <a:gd name="T36" fmla="*/ 49 w 329"/>
                <a:gd name="T37" fmla="*/ 168 h 316"/>
                <a:gd name="T38" fmla="*/ 56 w 329"/>
                <a:gd name="T39" fmla="*/ 186 h 316"/>
                <a:gd name="T40" fmla="*/ 84 w 329"/>
                <a:gd name="T41" fmla="*/ 187 h 316"/>
                <a:gd name="T42" fmla="*/ 104 w 329"/>
                <a:gd name="T43" fmla="*/ 191 h 316"/>
                <a:gd name="T44" fmla="*/ 116 w 329"/>
                <a:gd name="T45" fmla="*/ 203 h 316"/>
                <a:gd name="T46" fmla="*/ 135 w 329"/>
                <a:gd name="T47" fmla="*/ 272 h 316"/>
                <a:gd name="T48" fmla="*/ 157 w 329"/>
                <a:gd name="T49" fmla="*/ 287 h 316"/>
                <a:gd name="T50" fmla="*/ 175 w 329"/>
                <a:gd name="T51" fmla="*/ 308 h 316"/>
                <a:gd name="T52" fmla="*/ 207 w 329"/>
                <a:gd name="T53" fmla="*/ 299 h 316"/>
                <a:gd name="T54" fmla="*/ 235 w 329"/>
                <a:gd name="T55" fmla="*/ 286 h 316"/>
                <a:gd name="T56" fmla="*/ 108 w 329"/>
                <a:gd name="T57" fmla="*/ 157 h 316"/>
                <a:gd name="T58" fmla="*/ 97 w 329"/>
                <a:gd name="T59" fmla="*/ 143 h 316"/>
                <a:gd name="T60" fmla="*/ 94 w 329"/>
                <a:gd name="T61" fmla="*/ 113 h 316"/>
                <a:gd name="T62" fmla="*/ 103 w 329"/>
                <a:gd name="T63" fmla="*/ 84 h 316"/>
                <a:gd name="T64" fmla="*/ 126 w 329"/>
                <a:gd name="T65" fmla="*/ 82 h 316"/>
                <a:gd name="T66" fmla="*/ 149 w 329"/>
                <a:gd name="T67" fmla="*/ 95 h 316"/>
                <a:gd name="T68" fmla="*/ 168 w 329"/>
                <a:gd name="T69" fmla="*/ 101 h 316"/>
                <a:gd name="T70" fmla="*/ 196 w 329"/>
                <a:gd name="T71" fmla="*/ 133 h 316"/>
                <a:gd name="T72" fmla="*/ 212 w 329"/>
                <a:gd name="T73" fmla="*/ 145 h 316"/>
                <a:gd name="T74" fmla="*/ 221 w 329"/>
                <a:gd name="T75" fmla="*/ 159 h 316"/>
                <a:gd name="T76" fmla="*/ 243 w 329"/>
                <a:gd name="T77" fmla="*/ 180 h 316"/>
                <a:gd name="T78" fmla="*/ 254 w 329"/>
                <a:gd name="T79" fmla="*/ 203 h 316"/>
                <a:gd name="T80" fmla="*/ 271 w 329"/>
                <a:gd name="T81" fmla="*/ 221 h 316"/>
                <a:gd name="T82" fmla="*/ 292 w 329"/>
                <a:gd name="T83" fmla="*/ 228 h 316"/>
                <a:gd name="T84" fmla="*/ 310 w 329"/>
                <a:gd name="T85" fmla="*/ 197 h 316"/>
                <a:gd name="T86" fmla="*/ 134 w 329"/>
                <a:gd name="T87" fmla="*/ 195 h 316"/>
                <a:gd name="T88" fmla="*/ 198 w 329"/>
                <a:gd name="T89" fmla="*/ 253 h 316"/>
                <a:gd name="T90" fmla="*/ 188 w 329"/>
                <a:gd name="T91" fmla="*/ 243 h 316"/>
                <a:gd name="T92" fmla="*/ 169 w 329"/>
                <a:gd name="T93" fmla="*/ 226 h 316"/>
                <a:gd name="T94" fmla="*/ 148 w 329"/>
                <a:gd name="T95" fmla="*/ 238 h 316"/>
                <a:gd name="T96" fmla="*/ 159 w 329"/>
                <a:gd name="T97" fmla="*/ 217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316">
                  <a:moveTo>
                    <a:pt x="310" y="197"/>
                  </a:moveTo>
                  <a:cubicBezTo>
                    <a:pt x="310" y="196"/>
                    <a:pt x="310" y="196"/>
                    <a:pt x="310" y="196"/>
                  </a:cubicBezTo>
                  <a:cubicBezTo>
                    <a:pt x="312" y="191"/>
                    <a:pt x="309" y="188"/>
                    <a:pt x="306" y="186"/>
                  </a:cubicBezTo>
                  <a:cubicBezTo>
                    <a:pt x="307" y="179"/>
                    <a:pt x="308" y="172"/>
                    <a:pt x="308" y="164"/>
                  </a:cubicBezTo>
                  <a:cubicBezTo>
                    <a:pt x="308" y="156"/>
                    <a:pt x="299" y="153"/>
                    <a:pt x="294" y="157"/>
                  </a:cubicBezTo>
                  <a:cubicBezTo>
                    <a:pt x="293" y="156"/>
                    <a:pt x="291" y="156"/>
                    <a:pt x="289" y="156"/>
                  </a:cubicBezTo>
                  <a:cubicBezTo>
                    <a:pt x="289" y="153"/>
                    <a:pt x="289" y="151"/>
                    <a:pt x="289" y="148"/>
                  </a:cubicBezTo>
                  <a:cubicBezTo>
                    <a:pt x="290" y="145"/>
                    <a:pt x="288" y="142"/>
                    <a:pt x="286" y="141"/>
                  </a:cubicBezTo>
                  <a:cubicBezTo>
                    <a:pt x="286" y="141"/>
                    <a:pt x="286" y="140"/>
                    <a:pt x="286" y="140"/>
                  </a:cubicBezTo>
                  <a:cubicBezTo>
                    <a:pt x="288" y="132"/>
                    <a:pt x="280" y="125"/>
                    <a:pt x="273" y="130"/>
                  </a:cubicBezTo>
                  <a:cubicBezTo>
                    <a:pt x="272" y="123"/>
                    <a:pt x="261" y="121"/>
                    <a:pt x="257" y="127"/>
                  </a:cubicBezTo>
                  <a:cubicBezTo>
                    <a:pt x="257" y="129"/>
                    <a:pt x="256" y="130"/>
                    <a:pt x="255" y="131"/>
                  </a:cubicBezTo>
                  <a:cubicBezTo>
                    <a:pt x="253" y="131"/>
                    <a:pt x="250" y="132"/>
                    <a:pt x="248" y="134"/>
                  </a:cubicBezTo>
                  <a:cubicBezTo>
                    <a:pt x="247" y="134"/>
                    <a:pt x="247" y="135"/>
                    <a:pt x="246" y="136"/>
                  </a:cubicBezTo>
                  <a:cubicBezTo>
                    <a:pt x="246" y="132"/>
                    <a:pt x="242" y="129"/>
                    <a:pt x="238" y="128"/>
                  </a:cubicBezTo>
                  <a:cubicBezTo>
                    <a:pt x="237" y="125"/>
                    <a:pt x="233" y="123"/>
                    <a:pt x="229" y="123"/>
                  </a:cubicBezTo>
                  <a:cubicBezTo>
                    <a:pt x="229" y="121"/>
                    <a:pt x="228" y="118"/>
                    <a:pt x="228" y="116"/>
                  </a:cubicBezTo>
                  <a:cubicBezTo>
                    <a:pt x="225" y="108"/>
                    <a:pt x="214" y="107"/>
                    <a:pt x="211" y="116"/>
                  </a:cubicBezTo>
                  <a:cubicBezTo>
                    <a:pt x="211" y="118"/>
                    <a:pt x="210" y="120"/>
                    <a:pt x="210" y="122"/>
                  </a:cubicBezTo>
                  <a:cubicBezTo>
                    <a:pt x="209" y="121"/>
                    <a:pt x="209" y="121"/>
                    <a:pt x="208" y="120"/>
                  </a:cubicBezTo>
                  <a:cubicBezTo>
                    <a:pt x="207" y="115"/>
                    <a:pt x="206" y="110"/>
                    <a:pt x="204" y="105"/>
                  </a:cubicBezTo>
                  <a:cubicBezTo>
                    <a:pt x="203" y="103"/>
                    <a:pt x="201" y="101"/>
                    <a:pt x="199" y="100"/>
                  </a:cubicBezTo>
                  <a:cubicBezTo>
                    <a:pt x="202" y="93"/>
                    <a:pt x="200" y="82"/>
                    <a:pt x="195" y="74"/>
                  </a:cubicBezTo>
                  <a:cubicBezTo>
                    <a:pt x="194" y="71"/>
                    <a:pt x="191" y="70"/>
                    <a:pt x="189" y="70"/>
                  </a:cubicBezTo>
                  <a:cubicBezTo>
                    <a:pt x="189" y="66"/>
                    <a:pt x="189" y="63"/>
                    <a:pt x="188" y="59"/>
                  </a:cubicBezTo>
                  <a:cubicBezTo>
                    <a:pt x="188" y="53"/>
                    <a:pt x="181" y="48"/>
                    <a:pt x="175" y="52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5" y="45"/>
                    <a:pt x="167" y="40"/>
                    <a:pt x="162" y="44"/>
                  </a:cubicBezTo>
                  <a:cubicBezTo>
                    <a:pt x="162" y="43"/>
                    <a:pt x="162" y="41"/>
                    <a:pt x="162" y="40"/>
                  </a:cubicBezTo>
                  <a:cubicBezTo>
                    <a:pt x="162" y="36"/>
                    <a:pt x="158" y="32"/>
                    <a:pt x="154" y="32"/>
                  </a:cubicBezTo>
                  <a:cubicBezTo>
                    <a:pt x="154" y="31"/>
                    <a:pt x="154" y="29"/>
                    <a:pt x="153" y="28"/>
                  </a:cubicBezTo>
                  <a:cubicBezTo>
                    <a:pt x="154" y="26"/>
                    <a:pt x="154" y="24"/>
                    <a:pt x="154" y="22"/>
                  </a:cubicBezTo>
                  <a:cubicBezTo>
                    <a:pt x="154" y="14"/>
                    <a:pt x="146" y="12"/>
                    <a:pt x="141" y="15"/>
                  </a:cubicBezTo>
                  <a:cubicBezTo>
                    <a:pt x="138" y="12"/>
                    <a:pt x="136" y="8"/>
                    <a:pt x="133" y="5"/>
                  </a:cubicBezTo>
                  <a:cubicBezTo>
                    <a:pt x="129" y="0"/>
                    <a:pt x="121" y="3"/>
                    <a:pt x="119" y="8"/>
                  </a:cubicBezTo>
                  <a:cubicBezTo>
                    <a:pt x="118" y="11"/>
                    <a:pt x="117" y="14"/>
                    <a:pt x="116" y="17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06" y="23"/>
                    <a:pt x="98" y="30"/>
                    <a:pt x="92" y="39"/>
                  </a:cubicBezTo>
                  <a:cubicBezTo>
                    <a:pt x="90" y="40"/>
                    <a:pt x="88" y="42"/>
                    <a:pt x="86" y="44"/>
                  </a:cubicBezTo>
                  <a:cubicBezTo>
                    <a:pt x="69" y="53"/>
                    <a:pt x="57" y="67"/>
                    <a:pt x="46" y="82"/>
                  </a:cubicBezTo>
                  <a:cubicBezTo>
                    <a:pt x="36" y="86"/>
                    <a:pt x="29" y="92"/>
                    <a:pt x="24" y="99"/>
                  </a:cubicBezTo>
                  <a:cubicBezTo>
                    <a:pt x="23" y="99"/>
                    <a:pt x="21" y="100"/>
                    <a:pt x="20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14" y="105"/>
                    <a:pt x="8" y="110"/>
                    <a:pt x="3" y="118"/>
                  </a:cubicBezTo>
                  <a:cubicBezTo>
                    <a:pt x="2" y="120"/>
                    <a:pt x="2" y="122"/>
                    <a:pt x="3" y="124"/>
                  </a:cubicBezTo>
                  <a:cubicBezTo>
                    <a:pt x="0" y="129"/>
                    <a:pt x="5" y="134"/>
                    <a:pt x="10" y="133"/>
                  </a:cubicBezTo>
                  <a:cubicBezTo>
                    <a:pt x="11" y="135"/>
                    <a:pt x="14" y="136"/>
                    <a:pt x="17" y="135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9" y="138"/>
                    <a:pt x="23" y="140"/>
                    <a:pt x="27" y="139"/>
                  </a:cubicBezTo>
                  <a:cubicBezTo>
                    <a:pt x="28" y="139"/>
                    <a:pt x="28" y="139"/>
                    <a:pt x="28" y="139"/>
                  </a:cubicBezTo>
                  <a:cubicBezTo>
                    <a:pt x="28" y="140"/>
                    <a:pt x="30" y="141"/>
                    <a:pt x="31" y="141"/>
                  </a:cubicBezTo>
                  <a:cubicBezTo>
                    <a:pt x="31" y="143"/>
                    <a:pt x="31" y="144"/>
                    <a:pt x="31" y="146"/>
                  </a:cubicBezTo>
                  <a:cubicBezTo>
                    <a:pt x="31" y="149"/>
                    <a:pt x="33" y="152"/>
                    <a:pt x="36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6" y="156"/>
                    <a:pt x="35" y="159"/>
                    <a:pt x="36" y="162"/>
                  </a:cubicBezTo>
                  <a:cubicBezTo>
                    <a:pt x="36" y="167"/>
                    <a:pt x="40" y="171"/>
                    <a:pt x="45" y="169"/>
                  </a:cubicBezTo>
                  <a:cubicBezTo>
                    <a:pt x="46" y="169"/>
                    <a:pt x="48" y="168"/>
                    <a:pt x="49" y="168"/>
                  </a:cubicBezTo>
                  <a:cubicBezTo>
                    <a:pt x="49" y="170"/>
                    <a:pt x="48" y="173"/>
                    <a:pt x="48" y="175"/>
                  </a:cubicBezTo>
                  <a:cubicBezTo>
                    <a:pt x="48" y="179"/>
                    <a:pt x="52" y="183"/>
                    <a:pt x="56" y="184"/>
                  </a:cubicBezTo>
                  <a:cubicBezTo>
                    <a:pt x="56" y="184"/>
                    <a:pt x="56" y="185"/>
                    <a:pt x="56" y="186"/>
                  </a:cubicBezTo>
                  <a:cubicBezTo>
                    <a:pt x="57" y="192"/>
                    <a:pt x="66" y="193"/>
                    <a:pt x="70" y="189"/>
                  </a:cubicBezTo>
                  <a:cubicBezTo>
                    <a:pt x="71" y="189"/>
                    <a:pt x="72" y="188"/>
                    <a:pt x="72" y="188"/>
                  </a:cubicBezTo>
                  <a:cubicBezTo>
                    <a:pt x="76" y="190"/>
                    <a:pt x="81" y="190"/>
                    <a:pt x="84" y="187"/>
                  </a:cubicBezTo>
                  <a:cubicBezTo>
                    <a:pt x="86" y="185"/>
                    <a:pt x="88" y="183"/>
                    <a:pt x="90" y="181"/>
                  </a:cubicBezTo>
                  <a:cubicBezTo>
                    <a:pt x="90" y="182"/>
                    <a:pt x="90" y="183"/>
                    <a:pt x="90" y="184"/>
                  </a:cubicBezTo>
                  <a:cubicBezTo>
                    <a:pt x="91" y="190"/>
                    <a:pt x="99" y="195"/>
                    <a:pt x="104" y="191"/>
                  </a:cubicBezTo>
                  <a:cubicBezTo>
                    <a:pt x="105" y="196"/>
                    <a:pt x="110" y="198"/>
                    <a:pt x="114" y="198"/>
                  </a:cubicBezTo>
                  <a:cubicBezTo>
                    <a:pt x="114" y="198"/>
                    <a:pt x="114" y="199"/>
                    <a:pt x="114" y="200"/>
                  </a:cubicBezTo>
                  <a:cubicBezTo>
                    <a:pt x="115" y="201"/>
                    <a:pt x="115" y="202"/>
                    <a:pt x="116" y="203"/>
                  </a:cubicBezTo>
                  <a:cubicBezTo>
                    <a:pt x="116" y="214"/>
                    <a:pt x="119" y="226"/>
                    <a:pt x="125" y="237"/>
                  </a:cubicBezTo>
                  <a:cubicBezTo>
                    <a:pt x="126" y="238"/>
                    <a:pt x="128" y="240"/>
                    <a:pt x="130" y="240"/>
                  </a:cubicBezTo>
                  <a:cubicBezTo>
                    <a:pt x="130" y="251"/>
                    <a:pt x="131" y="261"/>
                    <a:pt x="135" y="272"/>
                  </a:cubicBezTo>
                  <a:cubicBezTo>
                    <a:pt x="136" y="275"/>
                    <a:pt x="139" y="278"/>
                    <a:pt x="142" y="278"/>
                  </a:cubicBezTo>
                  <a:cubicBezTo>
                    <a:pt x="142" y="279"/>
                    <a:pt x="142" y="280"/>
                    <a:pt x="142" y="280"/>
                  </a:cubicBezTo>
                  <a:cubicBezTo>
                    <a:pt x="142" y="288"/>
                    <a:pt x="152" y="292"/>
                    <a:pt x="157" y="287"/>
                  </a:cubicBezTo>
                  <a:cubicBezTo>
                    <a:pt x="158" y="290"/>
                    <a:pt x="161" y="291"/>
                    <a:pt x="163" y="292"/>
                  </a:cubicBezTo>
                  <a:cubicBezTo>
                    <a:pt x="163" y="294"/>
                    <a:pt x="163" y="297"/>
                    <a:pt x="163" y="299"/>
                  </a:cubicBezTo>
                  <a:cubicBezTo>
                    <a:pt x="164" y="306"/>
                    <a:pt x="169" y="309"/>
                    <a:pt x="175" y="308"/>
                  </a:cubicBezTo>
                  <a:cubicBezTo>
                    <a:pt x="177" y="314"/>
                    <a:pt x="185" y="316"/>
                    <a:pt x="190" y="311"/>
                  </a:cubicBezTo>
                  <a:cubicBezTo>
                    <a:pt x="193" y="307"/>
                    <a:pt x="196" y="304"/>
                    <a:pt x="198" y="300"/>
                  </a:cubicBezTo>
                  <a:cubicBezTo>
                    <a:pt x="201" y="301"/>
                    <a:pt x="204" y="301"/>
                    <a:pt x="207" y="299"/>
                  </a:cubicBezTo>
                  <a:cubicBezTo>
                    <a:pt x="209" y="298"/>
                    <a:pt x="210" y="296"/>
                    <a:pt x="212" y="295"/>
                  </a:cubicBezTo>
                  <a:cubicBezTo>
                    <a:pt x="216" y="297"/>
                    <a:pt x="220" y="298"/>
                    <a:pt x="226" y="298"/>
                  </a:cubicBezTo>
                  <a:cubicBezTo>
                    <a:pt x="233" y="299"/>
                    <a:pt x="236" y="292"/>
                    <a:pt x="235" y="286"/>
                  </a:cubicBezTo>
                  <a:cubicBezTo>
                    <a:pt x="231" y="260"/>
                    <a:pt x="210" y="239"/>
                    <a:pt x="191" y="221"/>
                  </a:cubicBezTo>
                  <a:cubicBezTo>
                    <a:pt x="171" y="202"/>
                    <a:pt x="138" y="182"/>
                    <a:pt x="127" y="155"/>
                  </a:cubicBezTo>
                  <a:cubicBezTo>
                    <a:pt x="123" y="145"/>
                    <a:pt x="108" y="148"/>
                    <a:pt x="108" y="157"/>
                  </a:cubicBezTo>
                  <a:cubicBezTo>
                    <a:pt x="107" y="157"/>
                    <a:pt x="106" y="157"/>
                    <a:pt x="105" y="158"/>
                  </a:cubicBezTo>
                  <a:cubicBezTo>
                    <a:pt x="105" y="156"/>
                    <a:pt x="105" y="154"/>
                    <a:pt x="105" y="152"/>
                  </a:cubicBezTo>
                  <a:cubicBezTo>
                    <a:pt x="106" y="147"/>
                    <a:pt x="102" y="144"/>
                    <a:pt x="97" y="143"/>
                  </a:cubicBezTo>
                  <a:cubicBezTo>
                    <a:pt x="97" y="140"/>
                    <a:pt x="95" y="137"/>
                    <a:pt x="92" y="136"/>
                  </a:cubicBezTo>
                  <a:cubicBezTo>
                    <a:pt x="94" y="131"/>
                    <a:pt x="96" y="127"/>
                    <a:pt x="97" y="122"/>
                  </a:cubicBezTo>
                  <a:cubicBezTo>
                    <a:pt x="98" y="118"/>
                    <a:pt x="96" y="115"/>
                    <a:pt x="94" y="113"/>
                  </a:cubicBezTo>
                  <a:cubicBezTo>
                    <a:pt x="97" y="105"/>
                    <a:pt x="100" y="97"/>
                    <a:pt x="102" y="90"/>
                  </a:cubicBezTo>
                  <a:cubicBezTo>
                    <a:pt x="103" y="88"/>
                    <a:pt x="102" y="86"/>
                    <a:pt x="102" y="84"/>
                  </a:cubicBezTo>
                  <a:cubicBezTo>
                    <a:pt x="102" y="84"/>
                    <a:pt x="103" y="84"/>
                    <a:pt x="103" y="84"/>
                  </a:cubicBezTo>
                  <a:cubicBezTo>
                    <a:pt x="105" y="85"/>
                    <a:pt x="108" y="85"/>
                    <a:pt x="110" y="85"/>
                  </a:cubicBezTo>
                  <a:cubicBezTo>
                    <a:pt x="115" y="84"/>
                    <a:pt x="119" y="82"/>
                    <a:pt x="123" y="80"/>
                  </a:cubicBezTo>
                  <a:cubicBezTo>
                    <a:pt x="124" y="81"/>
                    <a:pt x="125" y="82"/>
                    <a:pt x="126" y="82"/>
                  </a:cubicBezTo>
                  <a:cubicBezTo>
                    <a:pt x="126" y="83"/>
                    <a:pt x="126" y="84"/>
                    <a:pt x="127" y="85"/>
                  </a:cubicBezTo>
                  <a:cubicBezTo>
                    <a:pt x="128" y="89"/>
                    <a:pt x="133" y="92"/>
                    <a:pt x="137" y="91"/>
                  </a:cubicBezTo>
                  <a:cubicBezTo>
                    <a:pt x="139" y="96"/>
                    <a:pt x="145" y="97"/>
                    <a:pt x="149" y="95"/>
                  </a:cubicBezTo>
                  <a:cubicBezTo>
                    <a:pt x="151" y="95"/>
                    <a:pt x="153" y="94"/>
                    <a:pt x="155" y="93"/>
                  </a:cubicBezTo>
                  <a:cubicBezTo>
                    <a:pt x="155" y="94"/>
                    <a:pt x="155" y="95"/>
                    <a:pt x="156" y="96"/>
                  </a:cubicBezTo>
                  <a:cubicBezTo>
                    <a:pt x="157" y="101"/>
                    <a:pt x="163" y="104"/>
                    <a:pt x="168" y="101"/>
                  </a:cubicBezTo>
                  <a:cubicBezTo>
                    <a:pt x="168" y="101"/>
                    <a:pt x="168" y="101"/>
                    <a:pt x="168" y="101"/>
                  </a:cubicBezTo>
                  <a:cubicBezTo>
                    <a:pt x="169" y="102"/>
                    <a:pt x="171" y="104"/>
                    <a:pt x="173" y="105"/>
                  </a:cubicBezTo>
                  <a:cubicBezTo>
                    <a:pt x="176" y="117"/>
                    <a:pt x="184" y="127"/>
                    <a:pt x="196" y="133"/>
                  </a:cubicBezTo>
                  <a:cubicBezTo>
                    <a:pt x="197" y="134"/>
                    <a:pt x="198" y="134"/>
                    <a:pt x="199" y="134"/>
                  </a:cubicBezTo>
                  <a:cubicBezTo>
                    <a:pt x="202" y="137"/>
                    <a:pt x="205" y="139"/>
                    <a:pt x="209" y="140"/>
                  </a:cubicBezTo>
                  <a:cubicBezTo>
                    <a:pt x="210" y="142"/>
                    <a:pt x="211" y="143"/>
                    <a:pt x="212" y="145"/>
                  </a:cubicBezTo>
                  <a:cubicBezTo>
                    <a:pt x="214" y="147"/>
                    <a:pt x="217" y="148"/>
                    <a:pt x="219" y="148"/>
                  </a:cubicBezTo>
                  <a:cubicBezTo>
                    <a:pt x="219" y="149"/>
                    <a:pt x="219" y="151"/>
                    <a:pt x="219" y="153"/>
                  </a:cubicBezTo>
                  <a:cubicBezTo>
                    <a:pt x="219" y="155"/>
                    <a:pt x="220" y="157"/>
                    <a:pt x="221" y="159"/>
                  </a:cubicBezTo>
                  <a:cubicBezTo>
                    <a:pt x="221" y="165"/>
                    <a:pt x="223" y="170"/>
                    <a:pt x="228" y="173"/>
                  </a:cubicBezTo>
                  <a:cubicBezTo>
                    <a:pt x="231" y="175"/>
                    <a:pt x="233" y="175"/>
                    <a:pt x="235" y="175"/>
                  </a:cubicBezTo>
                  <a:cubicBezTo>
                    <a:pt x="237" y="178"/>
                    <a:pt x="239" y="180"/>
                    <a:pt x="243" y="180"/>
                  </a:cubicBezTo>
                  <a:cubicBezTo>
                    <a:pt x="243" y="184"/>
                    <a:pt x="244" y="189"/>
                    <a:pt x="245" y="193"/>
                  </a:cubicBezTo>
                  <a:cubicBezTo>
                    <a:pt x="246" y="196"/>
                    <a:pt x="249" y="198"/>
                    <a:pt x="252" y="199"/>
                  </a:cubicBezTo>
                  <a:cubicBezTo>
                    <a:pt x="253" y="200"/>
                    <a:pt x="253" y="201"/>
                    <a:pt x="254" y="203"/>
                  </a:cubicBezTo>
                  <a:cubicBezTo>
                    <a:pt x="255" y="205"/>
                    <a:pt x="258" y="207"/>
                    <a:pt x="260" y="207"/>
                  </a:cubicBezTo>
                  <a:cubicBezTo>
                    <a:pt x="260" y="209"/>
                    <a:pt x="260" y="210"/>
                    <a:pt x="261" y="212"/>
                  </a:cubicBezTo>
                  <a:cubicBezTo>
                    <a:pt x="261" y="218"/>
                    <a:pt x="266" y="221"/>
                    <a:pt x="271" y="221"/>
                  </a:cubicBezTo>
                  <a:cubicBezTo>
                    <a:pt x="271" y="221"/>
                    <a:pt x="271" y="222"/>
                    <a:pt x="271" y="222"/>
                  </a:cubicBezTo>
                  <a:cubicBezTo>
                    <a:pt x="274" y="228"/>
                    <a:pt x="279" y="230"/>
                    <a:pt x="284" y="228"/>
                  </a:cubicBezTo>
                  <a:cubicBezTo>
                    <a:pt x="286" y="229"/>
                    <a:pt x="289" y="229"/>
                    <a:pt x="292" y="228"/>
                  </a:cubicBezTo>
                  <a:cubicBezTo>
                    <a:pt x="294" y="230"/>
                    <a:pt x="297" y="230"/>
                    <a:pt x="300" y="228"/>
                  </a:cubicBezTo>
                  <a:cubicBezTo>
                    <a:pt x="308" y="223"/>
                    <a:pt x="315" y="217"/>
                    <a:pt x="321" y="211"/>
                  </a:cubicBezTo>
                  <a:cubicBezTo>
                    <a:pt x="329" y="203"/>
                    <a:pt x="318" y="191"/>
                    <a:pt x="310" y="197"/>
                  </a:cubicBezTo>
                  <a:close/>
                  <a:moveTo>
                    <a:pt x="134" y="203"/>
                  </a:moveTo>
                  <a:cubicBezTo>
                    <a:pt x="134" y="200"/>
                    <a:pt x="134" y="198"/>
                    <a:pt x="134" y="195"/>
                  </a:cubicBezTo>
                  <a:cubicBezTo>
                    <a:pt x="134" y="195"/>
                    <a:pt x="134" y="195"/>
                    <a:pt x="134" y="195"/>
                  </a:cubicBezTo>
                  <a:cubicBezTo>
                    <a:pt x="136" y="196"/>
                    <a:pt x="137" y="198"/>
                    <a:pt x="139" y="199"/>
                  </a:cubicBezTo>
                  <a:cubicBezTo>
                    <a:pt x="137" y="200"/>
                    <a:pt x="135" y="201"/>
                    <a:pt x="134" y="203"/>
                  </a:cubicBezTo>
                  <a:close/>
                  <a:moveTo>
                    <a:pt x="198" y="253"/>
                  </a:moveTo>
                  <a:cubicBezTo>
                    <a:pt x="197" y="254"/>
                    <a:pt x="197" y="254"/>
                    <a:pt x="197" y="254"/>
                  </a:cubicBezTo>
                  <a:cubicBezTo>
                    <a:pt x="195" y="251"/>
                    <a:pt x="191" y="250"/>
                    <a:pt x="187" y="251"/>
                  </a:cubicBezTo>
                  <a:cubicBezTo>
                    <a:pt x="187" y="248"/>
                    <a:pt x="187" y="246"/>
                    <a:pt x="188" y="243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91" y="246"/>
                    <a:pt x="195" y="250"/>
                    <a:pt x="198" y="253"/>
                  </a:cubicBezTo>
                  <a:close/>
                  <a:moveTo>
                    <a:pt x="169" y="226"/>
                  </a:moveTo>
                  <a:cubicBezTo>
                    <a:pt x="166" y="225"/>
                    <a:pt x="162" y="226"/>
                    <a:pt x="160" y="229"/>
                  </a:cubicBezTo>
                  <a:cubicBezTo>
                    <a:pt x="156" y="228"/>
                    <a:pt x="150" y="229"/>
                    <a:pt x="148" y="235"/>
                  </a:cubicBezTo>
                  <a:cubicBezTo>
                    <a:pt x="148" y="236"/>
                    <a:pt x="148" y="237"/>
                    <a:pt x="148" y="238"/>
                  </a:cubicBezTo>
                  <a:cubicBezTo>
                    <a:pt x="148" y="229"/>
                    <a:pt x="149" y="220"/>
                    <a:pt x="150" y="211"/>
                  </a:cubicBezTo>
                  <a:cubicBezTo>
                    <a:pt x="150" y="210"/>
                    <a:pt x="150" y="210"/>
                    <a:pt x="150" y="210"/>
                  </a:cubicBezTo>
                  <a:cubicBezTo>
                    <a:pt x="153" y="212"/>
                    <a:pt x="156" y="215"/>
                    <a:pt x="159" y="217"/>
                  </a:cubicBezTo>
                  <a:cubicBezTo>
                    <a:pt x="162" y="220"/>
                    <a:pt x="166" y="223"/>
                    <a:pt x="169" y="226"/>
                  </a:cubicBezTo>
                  <a:close/>
                </a:path>
              </a:pathLst>
            </a:custGeom>
            <a:solidFill>
              <a:srgbClr val="ED43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Freeform 29">
              <a:extLst>
                <a:ext uri="{FF2B5EF4-FFF2-40B4-BE49-F238E27FC236}">
                  <a16:creationId xmlns:a16="http://schemas.microsoft.com/office/drawing/2014/main" xmlns="" id="{4DC403A3-C55A-4F2C-AFE5-BE3BAA89C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7033" y="4729469"/>
              <a:ext cx="877744" cy="894344"/>
            </a:xfrm>
            <a:custGeom>
              <a:avLst/>
              <a:gdLst>
                <a:gd name="T0" fmla="*/ 175 w 179"/>
                <a:gd name="T1" fmla="*/ 155 h 182"/>
                <a:gd name="T2" fmla="*/ 159 w 179"/>
                <a:gd name="T3" fmla="*/ 130 h 182"/>
                <a:gd name="T4" fmla="*/ 71 w 179"/>
                <a:gd name="T5" fmla="*/ 36 h 182"/>
                <a:gd name="T6" fmla="*/ 65 w 179"/>
                <a:gd name="T7" fmla="*/ 34 h 182"/>
                <a:gd name="T8" fmla="*/ 36 w 179"/>
                <a:gd name="T9" fmla="*/ 8 h 182"/>
                <a:gd name="T10" fmla="*/ 38 w 179"/>
                <a:gd name="T11" fmla="*/ 8 h 182"/>
                <a:gd name="T12" fmla="*/ 37 w 179"/>
                <a:gd name="T13" fmla="*/ 1 h 182"/>
                <a:gd name="T14" fmla="*/ 20 w 179"/>
                <a:gd name="T15" fmla="*/ 9 h 182"/>
                <a:gd name="T16" fmla="*/ 15 w 179"/>
                <a:gd name="T17" fmla="*/ 8 h 182"/>
                <a:gd name="T18" fmla="*/ 7 w 179"/>
                <a:gd name="T19" fmla="*/ 11 h 182"/>
                <a:gd name="T20" fmla="*/ 5 w 179"/>
                <a:gd name="T21" fmla="*/ 16 h 182"/>
                <a:gd name="T22" fmla="*/ 0 w 179"/>
                <a:gd name="T23" fmla="*/ 23 h 182"/>
                <a:gd name="T24" fmla="*/ 3 w 179"/>
                <a:gd name="T25" fmla="*/ 36 h 182"/>
                <a:gd name="T26" fmla="*/ 13 w 179"/>
                <a:gd name="T27" fmla="*/ 61 h 182"/>
                <a:gd name="T28" fmla="*/ 36 w 179"/>
                <a:gd name="T29" fmla="*/ 95 h 182"/>
                <a:gd name="T30" fmla="*/ 106 w 179"/>
                <a:gd name="T31" fmla="*/ 161 h 182"/>
                <a:gd name="T32" fmla="*/ 116 w 179"/>
                <a:gd name="T33" fmla="*/ 159 h 182"/>
                <a:gd name="T34" fmla="*/ 141 w 179"/>
                <a:gd name="T35" fmla="*/ 178 h 182"/>
                <a:gd name="T36" fmla="*/ 153 w 179"/>
                <a:gd name="T37" fmla="*/ 169 h 182"/>
                <a:gd name="T38" fmla="*/ 153 w 179"/>
                <a:gd name="T39" fmla="*/ 167 h 182"/>
                <a:gd name="T40" fmla="*/ 156 w 179"/>
                <a:gd name="T41" fmla="*/ 164 h 182"/>
                <a:gd name="T42" fmla="*/ 159 w 179"/>
                <a:gd name="T43" fmla="*/ 167 h 182"/>
                <a:gd name="T44" fmla="*/ 175 w 179"/>
                <a:gd name="T45" fmla="*/ 15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82">
                  <a:moveTo>
                    <a:pt x="175" y="155"/>
                  </a:moveTo>
                  <a:cubicBezTo>
                    <a:pt x="170" y="146"/>
                    <a:pt x="165" y="138"/>
                    <a:pt x="159" y="130"/>
                  </a:cubicBezTo>
                  <a:cubicBezTo>
                    <a:pt x="136" y="93"/>
                    <a:pt x="108" y="60"/>
                    <a:pt x="71" y="36"/>
                  </a:cubicBezTo>
                  <a:cubicBezTo>
                    <a:pt x="69" y="35"/>
                    <a:pt x="67" y="34"/>
                    <a:pt x="65" y="34"/>
                  </a:cubicBezTo>
                  <a:cubicBezTo>
                    <a:pt x="55" y="26"/>
                    <a:pt x="45" y="17"/>
                    <a:pt x="36" y="8"/>
                  </a:cubicBezTo>
                  <a:cubicBezTo>
                    <a:pt x="36" y="8"/>
                    <a:pt x="37" y="8"/>
                    <a:pt x="38" y="8"/>
                  </a:cubicBezTo>
                  <a:cubicBezTo>
                    <a:pt x="42" y="7"/>
                    <a:pt x="41" y="0"/>
                    <a:pt x="37" y="1"/>
                  </a:cubicBezTo>
                  <a:cubicBezTo>
                    <a:pt x="27" y="2"/>
                    <a:pt x="22" y="5"/>
                    <a:pt x="20" y="9"/>
                  </a:cubicBezTo>
                  <a:cubicBezTo>
                    <a:pt x="18" y="9"/>
                    <a:pt x="17" y="8"/>
                    <a:pt x="15" y="8"/>
                  </a:cubicBezTo>
                  <a:cubicBezTo>
                    <a:pt x="12" y="7"/>
                    <a:pt x="8" y="8"/>
                    <a:pt x="7" y="11"/>
                  </a:cubicBezTo>
                  <a:cubicBezTo>
                    <a:pt x="6" y="13"/>
                    <a:pt x="6" y="14"/>
                    <a:pt x="5" y="16"/>
                  </a:cubicBezTo>
                  <a:cubicBezTo>
                    <a:pt x="2" y="17"/>
                    <a:pt x="0" y="20"/>
                    <a:pt x="0" y="23"/>
                  </a:cubicBezTo>
                  <a:cubicBezTo>
                    <a:pt x="1" y="27"/>
                    <a:pt x="1" y="32"/>
                    <a:pt x="3" y="36"/>
                  </a:cubicBezTo>
                  <a:cubicBezTo>
                    <a:pt x="4" y="45"/>
                    <a:pt x="7" y="54"/>
                    <a:pt x="13" y="61"/>
                  </a:cubicBezTo>
                  <a:cubicBezTo>
                    <a:pt x="20" y="73"/>
                    <a:pt x="28" y="84"/>
                    <a:pt x="36" y="95"/>
                  </a:cubicBezTo>
                  <a:cubicBezTo>
                    <a:pt x="56" y="120"/>
                    <a:pt x="80" y="144"/>
                    <a:pt x="106" y="161"/>
                  </a:cubicBezTo>
                  <a:cubicBezTo>
                    <a:pt x="110" y="163"/>
                    <a:pt x="114" y="162"/>
                    <a:pt x="116" y="159"/>
                  </a:cubicBezTo>
                  <a:cubicBezTo>
                    <a:pt x="124" y="166"/>
                    <a:pt x="132" y="172"/>
                    <a:pt x="141" y="178"/>
                  </a:cubicBezTo>
                  <a:cubicBezTo>
                    <a:pt x="147" y="182"/>
                    <a:pt x="155" y="175"/>
                    <a:pt x="153" y="169"/>
                  </a:cubicBezTo>
                  <a:cubicBezTo>
                    <a:pt x="153" y="168"/>
                    <a:pt x="153" y="168"/>
                    <a:pt x="153" y="167"/>
                  </a:cubicBezTo>
                  <a:cubicBezTo>
                    <a:pt x="154" y="166"/>
                    <a:pt x="155" y="165"/>
                    <a:pt x="156" y="164"/>
                  </a:cubicBezTo>
                  <a:cubicBezTo>
                    <a:pt x="157" y="165"/>
                    <a:pt x="158" y="166"/>
                    <a:pt x="159" y="167"/>
                  </a:cubicBezTo>
                  <a:cubicBezTo>
                    <a:pt x="167" y="175"/>
                    <a:pt x="179" y="165"/>
                    <a:pt x="175" y="155"/>
                  </a:cubicBezTo>
                  <a:close/>
                </a:path>
              </a:pathLst>
            </a:custGeom>
            <a:solidFill>
              <a:srgbClr val="D7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Freeform 96">
              <a:extLst>
                <a:ext uri="{FF2B5EF4-FFF2-40B4-BE49-F238E27FC236}">
                  <a16:creationId xmlns:a16="http://schemas.microsoft.com/office/drawing/2014/main" xmlns="" id="{4C041075-B471-470E-B6C4-D08D79A38D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98095" y="4258434"/>
              <a:ext cx="1732661" cy="1635133"/>
            </a:xfrm>
            <a:custGeom>
              <a:avLst/>
              <a:gdLst>
                <a:gd name="T0" fmla="*/ 288 w 353"/>
                <a:gd name="T1" fmla="*/ 122 h 333"/>
                <a:gd name="T2" fmla="*/ 279 w 353"/>
                <a:gd name="T3" fmla="*/ 124 h 333"/>
                <a:gd name="T4" fmla="*/ 211 w 353"/>
                <a:gd name="T5" fmla="*/ 63 h 333"/>
                <a:gd name="T6" fmla="*/ 148 w 353"/>
                <a:gd name="T7" fmla="*/ 3 h 333"/>
                <a:gd name="T8" fmla="*/ 141 w 353"/>
                <a:gd name="T9" fmla="*/ 7 h 333"/>
                <a:gd name="T10" fmla="*/ 106 w 353"/>
                <a:gd name="T11" fmla="*/ 40 h 333"/>
                <a:gd name="T12" fmla="*/ 6 w 353"/>
                <a:gd name="T13" fmla="*/ 130 h 333"/>
                <a:gd name="T14" fmla="*/ 2 w 353"/>
                <a:gd name="T15" fmla="*/ 134 h 333"/>
                <a:gd name="T16" fmla="*/ 73 w 353"/>
                <a:gd name="T17" fmla="*/ 208 h 333"/>
                <a:gd name="T18" fmla="*/ 137 w 353"/>
                <a:gd name="T19" fmla="*/ 231 h 333"/>
                <a:gd name="T20" fmla="*/ 148 w 353"/>
                <a:gd name="T21" fmla="*/ 283 h 333"/>
                <a:gd name="T22" fmla="*/ 195 w 353"/>
                <a:gd name="T23" fmla="*/ 331 h 333"/>
                <a:gd name="T24" fmla="*/ 202 w 353"/>
                <a:gd name="T25" fmla="*/ 331 h 333"/>
                <a:gd name="T26" fmla="*/ 351 w 353"/>
                <a:gd name="T27" fmla="*/ 198 h 333"/>
                <a:gd name="T28" fmla="*/ 262 w 353"/>
                <a:gd name="T29" fmla="*/ 284 h 333"/>
                <a:gd name="T30" fmla="*/ 138 w 353"/>
                <a:gd name="T31" fmla="*/ 162 h 333"/>
                <a:gd name="T32" fmla="*/ 298 w 353"/>
                <a:gd name="T33" fmla="*/ 247 h 333"/>
                <a:gd name="T34" fmla="*/ 262 w 353"/>
                <a:gd name="T35" fmla="*/ 284 h 333"/>
                <a:gd name="T36" fmla="*/ 331 w 353"/>
                <a:gd name="T37" fmla="*/ 204 h 333"/>
                <a:gd name="T38" fmla="*/ 325 w 353"/>
                <a:gd name="T39" fmla="*/ 213 h 333"/>
                <a:gd name="T40" fmla="*/ 307 w 353"/>
                <a:gd name="T41" fmla="*/ 243 h 333"/>
                <a:gd name="T42" fmla="*/ 115 w 353"/>
                <a:gd name="T43" fmla="*/ 101 h 333"/>
                <a:gd name="T44" fmla="*/ 258 w 353"/>
                <a:gd name="T45" fmla="*/ 286 h 333"/>
                <a:gd name="T46" fmla="*/ 202 w 353"/>
                <a:gd name="T47" fmla="*/ 322 h 333"/>
                <a:gd name="T48" fmla="*/ 190 w 353"/>
                <a:gd name="T49" fmla="*/ 308 h 333"/>
                <a:gd name="T50" fmla="*/ 195 w 353"/>
                <a:gd name="T51" fmla="*/ 298 h 333"/>
                <a:gd name="T52" fmla="*/ 182 w 353"/>
                <a:gd name="T53" fmla="*/ 305 h 333"/>
                <a:gd name="T54" fmla="*/ 189 w 353"/>
                <a:gd name="T55" fmla="*/ 288 h 333"/>
                <a:gd name="T56" fmla="*/ 172 w 353"/>
                <a:gd name="T57" fmla="*/ 296 h 333"/>
                <a:gd name="T58" fmla="*/ 172 w 353"/>
                <a:gd name="T59" fmla="*/ 281 h 333"/>
                <a:gd name="T60" fmla="*/ 162 w 353"/>
                <a:gd name="T61" fmla="*/ 287 h 333"/>
                <a:gd name="T62" fmla="*/ 158 w 353"/>
                <a:gd name="T63" fmla="*/ 282 h 333"/>
                <a:gd name="T64" fmla="*/ 94 w 353"/>
                <a:gd name="T65" fmla="*/ 193 h 333"/>
                <a:gd name="T66" fmla="*/ 80 w 353"/>
                <a:gd name="T67" fmla="*/ 184 h 333"/>
                <a:gd name="T68" fmla="*/ 67 w 353"/>
                <a:gd name="T69" fmla="*/ 188 h 333"/>
                <a:gd name="T70" fmla="*/ 58 w 353"/>
                <a:gd name="T71" fmla="*/ 179 h 333"/>
                <a:gd name="T72" fmla="*/ 70 w 353"/>
                <a:gd name="T73" fmla="*/ 166 h 333"/>
                <a:gd name="T74" fmla="*/ 55 w 353"/>
                <a:gd name="T75" fmla="*/ 176 h 333"/>
                <a:gd name="T76" fmla="*/ 48 w 353"/>
                <a:gd name="T77" fmla="*/ 168 h 333"/>
                <a:gd name="T78" fmla="*/ 57 w 353"/>
                <a:gd name="T79" fmla="*/ 155 h 333"/>
                <a:gd name="T80" fmla="*/ 39 w 353"/>
                <a:gd name="T81" fmla="*/ 158 h 333"/>
                <a:gd name="T82" fmla="*/ 47 w 353"/>
                <a:gd name="T83" fmla="*/ 147 h 333"/>
                <a:gd name="T84" fmla="*/ 37 w 353"/>
                <a:gd name="T85" fmla="*/ 156 h 333"/>
                <a:gd name="T86" fmla="*/ 36 w 353"/>
                <a:gd name="T87" fmla="*/ 135 h 333"/>
                <a:gd name="T88" fmla="*/ 24 w 353"/>
                <a:gd name="T89" fmla="*/ 143 h 333"/>
                <a:gd name="T90" fmla="*/ 11 w 353"/>
                <a:gd name="T91" fmla="*/ 132 h 333"/>
                <a:gd name="T92" fmla="*/ 149 w 353"/>
                <a:gd name="T93" fmla="*/ 15 h 333"/>
                <a:gd name="T94" fmla="*/ 203 w 353"/>
                <a:gd name="T95" fmla="*/ 70 h 333"/>
                <a:gd name="T96" fmla="*/ 285 w 353"/>
                <a:gd name="T97" fmla="*/ 135 h 333"/>
                <a:gd name="T98" fmla="*/ 338 w 353"/>
                <a:gd name="T99" fmla="*/ 195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3" h="333">
                  <a:moveTo>
                    <a:pt x="350" y="191"/>
                  </a:moveTo>
                  <a:cubicBezTo>
                    <a:pt x="331" y="167"/>
                    <a:pt x="308" y="145"/>
                    <a:pt x="288" y="122"/>
                  </a:cubicBezTo>
                  <a:cubicBezTo>
                    <a:pt x="286" y="119"/>
                    <a:pt x="283" y="121"/>
                    <a:pt x="282" y="123"/>
                  </a:cubicBezTo>
                  <a:cubicBezTo>
                    <a:pt x="281" y="123"/>
                    <a:pt x="280" y="123"/>
                    <a:pt x="279" y="124"/>
                  </a:cubicBezTo>
                  <a:cubicBezTo>
                    <a:pt x="236" y="142"/>
                    <a:pt x="222" y="100"/>
                    <a:pt x="215" y="66"/>
                  </a:cubicBezTo>
                  <a:cubicBezTo>
                    <a:pt x="214" y="64"/>
                    <a:pt x="213" y="63"/>
                    <a:pt x="211" y="63"/>
                  </a:cubicBezTo>
                  <a:cubicBezTo>
                    <a:pt x="211" y="62"/>
                    <a:pt x="211" y="62"/>
                    <a:pt x="211" y="62"/>
                  </a:cubicBezTo>
                  <a:cubicBezTo>
                    <a:pt x="190" y="42"/>
                    <a:pt x="169" y="22"/>
                    <a:pt x="148" y="3"/>
                  </a:cubicBezTo>
                  <a:cubicBezTo>
                    <a:pt x="144" y="0"/>
                    <a:pt x="140" y="3"/>
                    <a:pt x="142" y="6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35" y="13"/>
                    <a:pt x="130" y="19"/>
                    <a:pt x="123" y="25"/>
                  </a:cubicBezTo>
                  <a:cubicBezTo>
                    <a:pt x="118" y="30"/>
                    <a:pt x="111" y="35"/>
                    <a:pt x="106" y="40"/>
                  </a:cubicBezTo>
                  <a:cubicBezTo>
                    <a:pt x="71" y="68"/>
                    <a:pt x="39" y="98"/>
                    <a:pt x="6" y="128"/>
                  </a:cubicBezTo>
                  <a:cubicBezTo>
                    <a:pt x="5" y="129"/>
                    <a:pt x="5" y="130"/>
                    <a:pt x="6" y="130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2" y="129"/>
                    <a:pt x="0" y="133"/>
                    <a:pt x="2" y="134"/>
                  </a:cubicBezTo>
                  <a:cubicBezTo>
                    <a:pt x="22" y="148"/>
                    <a:pt x="35" y="168"/>
                    <a:pt x="50" y="186"/>
                  </a:cubicBezTo>
                  <a:cubicBezTo>
                    <a:pt x="57" y="194"/>
                    <a:pt x="65" y="201"/>
                    <a:pt x="73" y="208"/>
                  </a:cubicBezTo>
                  <a:cubicBezTo>
                    <a:pt x="77" y="211"/>
                    <a:pt x="87" y="206"/>
                    <a:pt x="91" y="205"/>
                  </a:cubicBezTo>
                  <a:cubicBezTo>
                    <a:pt x="111" y="202"/>
                    <a:pt x="127" y="216"/>
                    <a:pt x="137" y="231"/>
                  </a:cubicBezTo>
                  <a:cubicBezTo>
                    <a:pt x="146" y="248"/>
                    <a:pt x="145" y="264"/>
                    <a:pt x="147" y="281"/>
                  </a:cubicBezTo>
                  <a:cubicBezTo>
                    <a:pt x="147" y="282"/>
                    <a:pt x="148" y="283"/>
                    <a:pt x="148" y="283"/>
                  </a:cubicBezTo>
                  <a:cubicBezTo>
                    <a:pt x="148" y="284"/>
                    <a:pt x="148" y="286"/>
                    <a:pt x="149" y="286"/>
                  </a:cubicBezTo>
                  <a:cubicBezTo>
                    <a:pt x="164" y="301"/>
                    <a:pt x="178" y="318"/>
                    <a:pt x="195" y="331"/>
                  </a:cubicBezTo>
                  <a:cubicBezTo>
                    <a:pt x="197" y="333"/>
                    <a:pt x="199" y="332"/>
                    <a:pt x="201" y="331"/>
                  </a:cubicBezTo>
                  <a:cubicBezTo>
                    <a:pt x="201" y="331"/>
                    <a:pt x="201" y="331"/>
                    <a:pt x="202" y="331"/>
                  </a:cubicBezTo>
                  <a:cubicBezTo>
                    <a:pt x="255" y="313"/>
                    <a:pt x="314" y="268"/>
                    <a:pt x="339" y="216"/>
                  </a:cubicBezTo>
                  <a:cubicBezTo>
                    <a:pt x="343" y="211"/>
                    <a:pt x="346" y="205"/>
                    <a:pt x="351" y="198"/>
                  </a:cubicBezTo>
                  <a:cubicBezTo>
                    <a:pt x="353" y="196"/>
                    <a:pt x="352" y="193"/>
                    <a:pt x="350" y="191"/>
                  </a:cubicBezTo>
                  <a:close/>
                  <a:moveTo>
                    <a:pt x="262" y="284"/>
                  </a:moveTo>
                  <a:cubicBezTo>
                    <a:pt x="239" y="258"/>
                    <a:pt x="209" y="237"/>
                    <a:pt x="184" y="213"/>
                  </a:cubicBezTo>
                  <a:cubicBezTo>
                    <a:pt x="167" y="197"/>
                    <a:pt x="151" y="180"/>
                    <a:pt x="138" y="162"/>
                  </a:cubicBezTo>
                  <a:cubicBezTo>
                    <a:pt x="128" y="149"/>
                    <a:pt x="112" y="127"/>
                    <a:pt x="120" y="110"/>
                  </a:cubicBezTo>
                  <a:cubicBezTo>
                    <a:pt x="144" y="60"/>
                    <a:pt x="278" y="229"/>
                    <a:pt x="298" y="247"/>
                  </a:cubicBezTo>
                  <a:cubicBezTo>
                    <a:pt x="300" y="248"/>
                    <a:pt x="301" y="248"/>
                    <a:pt x="303" y="248"/>
                  </a:cubicBezTo>
                  <a:cubicBezTo>
                    <a:pt x="290" y="261"/>
                    <a:pt x="277" y="273"/>
                    <a:pt x="262" y="284"/>
                  </a:cubicBezTo>
                  <a:close/>
                  <a:moveTo>
                    <a:pt x="333" y="202"/>
                  </a:moveTo>
                  <a:cubicBezTo>
                    <a:pt x="332" y="202"/>
                    <a:pt x="331" y="203"/>
                    <a:pt x="331" y="204"/>
                  </a:cubicBezTo>
                  <a:cubicBezTo>
                    <a:pt x="331" y="205"/>
                    <a:pt x="330" y="206"/>
                    <a:pt x="330" y="206"/>
                  </a:cubicBezTo>
                  <a:cubicBezTo>
                    <a:pt x="328" y="209"/>
                    <a:pt x="327" y="211"/>
                    <a:pt x="325" y="213"/>
                  </a:cubicBezTo>
                  <a:cubicBezTo>
                    <a:pt x="325" y="214"/>
                    <a:pt x="325" y="215"/>
                    <a:pt x="325" y="216"/>
                  </a:cubicBezTo>
                  <a:cubicBezTo>
                    <a:pt x="320" y="226"/>
                    <a:pt x="313" y="235"/>
                    <a:pt x="307" y="243"/>
                  </a:cubicBezTo>
                  <a:cubicBezTo>
                    <a:pt x="306" y="242"/>
                    <a:pt x="306" y="241"/>
                    <a:pt x="305" y="240"/>
                  </a:cubicBezTo>
                  <a:cubicBezTo>
                    <a:pt x="279" y="217"/>
                    <a:pt x="156" y="45"/>
                    <a:pt x="115" y="101"/>
                  </a:cubicBezTo>
                  <a:cubicBezTo>
                    <a:pt x="91" y="133"/>
                    <a:pt x="140" y="181"/>
                    <a:pt x="160" y="201"/>
                  </a:cubicBezTo>
                  <a:cubicBezTo>
                    <a:pt x="189" y="232"/>
                    <a:pt x="223" y="262"/>
                    <a:pt x="258" y="286"/>
                  </a:cubicBezTo>
                  <a:cubicBezTo>
                    <a:pt x="240" y="299"/>
                    <a:pt x="221" y="311"/>
                    <a:pt x="202" y="323"/>
                  </a:cubicBezTo>
                  <a:cubicBezTo>
                    <a:pt x="202" y="322"/>
                    <a:pt x="202" y="322"/>
                    <a:pt x="202" y="322"/>
                  </a:cubicBezTo>
                  <a:cubicBezTo>
                    <a:pt x="197" y="318"/>
                    <a:pt x="192" y="313"/>
                    <a:pt x="187" y="309"/>
                  </a:cubicBezTo>
                  <a:cubicBezTo>
                    <a:pt x="188" y="309"/>
                    <a:pt x="189" y="309"/>
                    <a:pt x="190" y="308"/>
                  </a:cubicBezTo>
                  <a:cubicBezTo>
                    <a:pt x="193" y="306"/>
                    <a:pt x="197" y="302"/>
                    <a:pt x="197" y="299"/>
                  </a:cubicBezTo>
                  <a:cubicBezTo>
                    <a:pt x="197" y="298"/>
                    <a:pt x="196" y="297"/>
                    <a:pt x="195" y="298"/>
                  </a:cubicBezTo>
                  <a:cubicBezTo>
                    <a:pt x="192" y="299"/>
                    <a:pt x="192" y="301"/>
                    <a:pt x="190" y="303"/>
                  </a:cubicBezTo>
                  <a:cubicBezTo>
                    <a:pt x="188" y="306"/>
                    <a:pt x="185" y="306"/>
                    <a:pt x="182" y="305"/>
                  </a:cubicBezTo>
                  <a:cubicBezTo>
                    <a:pt x="180" y="303"/>
                    <a:pt x="177" y="301"/>
                    <a:pt x="175" y="299"/>
                  </a:cubicBezTo>
                  <a:cubicBezTo>
                    <a:pt x="181" y="297"/>
                    <a:pt x="187" y="293"/>
                    <a:pt x="189" y="288"/>
                  </a:cubicBezTo>
                  <a:cubicBezTo>
                    <a:pt x="189" y="287"/>
                    <a:pt x="188" y="285"/>
                    <a:pt x="186" y="286"/>
                  </a:cubicBezTo>
                  <a:cubicBezTo>
                    <a:pt x="181" y="289"/>
                    <a:pt x="179" y="295"/>
                    <a:pt x="172" y="296"/>
                  </a:cubicBezTo>
                  <a:cubicBezTo>
                    <a:pt x="169" y="293"/>
                    <a:pt x="166" y="291"/>
                    <a:pt x="163" y="288"/>
                  </a:cubicBezTo>
                  <a:cubicBezTo>
                    <a:pt x="166" y="285"/>
                    <a:pt x="169" y="283"/>
                    <a:pt x="172" y="281"/>
                  </a:cubicBezTo>
                  <a:cubicBezTo>
                    <a:pt x="174" y="280"/>
                    <a:pt x="173" y="278"/>
                    <a:pt x="171" y="278"/>
                  </a:cubicBezTo>
                  <a:cubicBezTo>
                    <a:pt x="167" y="280"/>
                    <a:pt x="164" y="283"/>
                    <a:pt x="162" y="287"/>
                  </a:cubicBezTo>
                  <a:cubicBezTo>
                    <a:pt x="160" y="286"/>
                    <a:pt x="159" y="285"/>
                    <a:pt x="157" y="284"/>
                  </a:cubicBezTo>
                  <a:cubicBezTo>
                    <a:pt x="157" y="283"/>
                    <a:pt x="158" y="283"/>
                    <a:pt x="158" y="282"/>
                  </a:cubicBezTo>
                  <a:cubicBezTo>
                    <a:pt x="167" y="253"/>
                    <a:pt x="146" y="210"/>
                    <a:pt x="119" y="198"/>
                  </a:cubicBezTo>
                  <a:cubicBezTo>
                    <a:pt x="111" y="194"/>
                    <a:pt x="103" y="192"/>
                    <a:pt x="94" y="193"/>
                  </a:cubicBezTo>
                  <a:cubicBezTo>
                    <a:pt x="82" y="193"/>
                    <a:pt x="80" y="197"/>
                    <a:pt x="71" y="191"/>
                  </a:cubicBezTo>
                  <a:cubicBezTo>
                    <a:pt x="75" y="190"/>
                    <a:pt x="78" y="188"/>
                    <a:pt x="80" y="184"/>
                  </a:cubicBezTo>
                  <a:cubicBezTo>
                    <a:pt x="81" y="183"/>
                    <a:pt x="80" y="181"/>
                    <a:pt x="78" y="182"/>
                  </a:cubicBezTo>
                  <a:cubicBezTo>
                    <a:pt x="75" y="184"/>
                    <a:pt x="71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4" y="185"/>
                    <a:pt x="61" y="182"/>
                    <a:pt x="58" y="179"/>
                  </a:cubicBezTo>
                  <a:cubicBezTo>
                    <a:pt x="63" y="177"/>
                    <a:pt x="70" y="173"/>
                    <a:pt x="72" y="168"/>
                  </a:cubicBezTo>
                  <a:cubicBezTo>
                    <a:pt x="73" y="167"/>
                    <a:pt x="71" y="165"/>
                    <a:pt x="70" y="166"/>
                  </a:cubicBezTo>
                  <a:cubicBezTo>
                    <a:pt x="68" y="167"/>
                    <a:pt x="66" y="169"/>
                    <a:pt x="65" y="171"/>
                  </a:cubicBezTo>
                  <a:cubicBezTo>
                    <a:pt x="62" y="173"/>
                    <a:pt x="59" y="175"/>
                    <a:pt x="55" y="176"/>
                  </a:cubicBezTo>
                  <a:cubicBezTo>
                    <a:pt x="55" y="176"/>
                    <a:pt x="55" y="176"/>
                    <a:pt x="55" y="176"/>
                  </a:cubicBezTo>
                  <a:cubicBezTo>
                    <a:pt x="52" y="173"/>
                    <a:pt x="50" y="171"/>
                    <a:pt x="48" y="168"/>
                  </a:cubicBezTo>
                  <a:cubicBezTo>
                    <a:pt x="53" y="167"/>
                    <a:pt x="58" y="162"/>
                    <a:pt x="59" y="156"/>
                  </a:cubicBezTo>
                  <a:cubicBezTo>
                    <a:pt x="60" y="155"/>
                    <a:pt x="58" y="154"/>
                    <a:pt x="57" y="155"/>
                  </a:cubicBezTo>
                  <a:cubicBezTo>
                    <a:pt x="54" y="159"/>
                    <a:pt x="51" y="165"/>
                    <a:pt x="46" y="166"/>
                  </a:cubicBezTo>
                  <a:cubicBezTo>
                    <a:pt x="43" y="163"/>
                    <a:pt x="41" y="160"/>
                    <a:pt x="39" y="158"/>
                  </a:cubicBezTo>
                  <a:cubicBezTo>
                    <a:pt x="43" y="156"/>
                    <a:pt x="47" y="153"/>
                    <a:pt x="48" y="148"/>
                  </a:cubicBezTo>
                  <a:cubicBezTo>
                    <a:pt x="48" y="147"/>
                    <a:pt x="47" y="147"/>
                    <a:pt x="47" y="147"/>
                  </a:cubicBezTo>
                  <a:cubicBezTo>
                    <a:pt x="44" y="150"/>
                    <a:pt x="42" y="152"/>
                    <a:pt x="40" y="154"/>
                  </a:cubicBezTo>
                  <a:cubicBezTo>
                    <a:pt x="39" y="155"/>
                    <a:pt x="38" y="155"/>
                    <a:pt x="37" y="156"/>
                  </a:cubicBezTo>
                  <a:cubicBezTo>
                    <a:pt x="34" y="153"/>
                    <a:pt x="31" y="150"/>
                    <a:pt x="28" y="147"/>
                  </a:cubicBezTo>
                  <a:cubicBezTo>
                    <a:pt x="32" y="144"/>
                    <a:pt x="36" y="140"/>
                    <a:pt x="36" y="135"/>
                  </a:cubicBezTo>
                  <a:cubicBezTo>
                    <a:pt x="36" y="133"/>
                    <a:pt x="33" y="132"/>
                    <a:pt x="32" y="134"/>
                  </a:cubicBezTo>
                  <a:cubicBezTo>
                    <a:pt x="29" y="137"/>
                    <a:pt x="27" y="140"/>
                    <a:pt x="24" y="143"/>
                  </a:cubicBezTo>
                  <a:cubicBezTo>
                    <a:pt x="19" y="139"/>
                    <a:pt x="15" y="136"/>
                    <a:pt x="10" y="133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46" y="104"/>
                    <a:pt x="78" y="72"/>
                    <a:pt x="114" y="44"/>
                  </a:cubicBezTo>
                  <a:cubicBezTo>
                    <a:pt x="127" y="38"/>
                    <a:pt x="140" y="26"/>
                    <a:pt x="149" y="15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66" y="34"/>
                    <a:pt x="185" y="51"/>
                    <a:pt x="203" y="70"/>
                  </a:cubicBezTo>
                  <a:cubicBezTo>
                    <a:pt x="204" y="71"/>
                    <a:pt x="205" y="71"/>
                    <a:pt x="206" y="71"/>
                  </a:cubicBezTo>
                  <a:cubicBezTo>
                    <a:pt x="209" y="113"/>
                    <a:pt x="238" y="160"/>
                    <a:pt x="285" y="135"/>
                  </a:cubicBezTo>
                  <a:cubicBezTo>
                    <a:pt x="285" y="134"/>
                    <a:pt x="286" y="134"/>
                    <a:pt x="287" y="133"/>
                  </a:cubicBezTo>
                  <a:cubicBezTo>
                    <a:pt x="303" y="154"/>
                    <a:pt x="322" y="174"/>
                    <a:pt x="338" y="195"/>
                  </a:cubicBezTo>
                  <a:cubicBezTo>
                    <a:pt x="336" y="197"/>
                    <a:pt x="335" y="199"/>
                    <a:pt x="333" y="20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Freeform 97">
              <a:extLst>
                <a:ext uri="{FF2B5EF4-FFF2-40B4-BE49-F238E27FC236}">
                  <a16:creationId xmlns:a16="http://schemas.microsoft.com/office/drawing/2014/main" xmlns="" id="{D5EFDA0F-F839-49B7-B7AE-F93454E2E1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9790" y="5038650"/>
              <a:ext cx="182604" cy="197130"/>
            </a:xfrm>
            <a:custGeom>
              <a:avLst/>
              <a:gdLst>
                <a:gd name="T0" fmla="*/ 29 w 37"/>
                <a:gd name="T1" fmla="*/ 8 h 40"/>
                <a:gd name="T2" fmla="*/ 0 w 37"/>
                <a:gd name="T3" fmla="*/ 14 h 40"/>
                <a:gd name="T4" fmla="*/ 5 w 37"/>
                <a:gd name="T5" fmla="*/ 18 h 40"/>
                <a:gd name="T6" fmla="*/ 6 w 37"/>
                <a:gd name="T7" fmla="*/ 17 h 40"/>
                <a:gd name="T8" fmla="*/ 9 w 37"/>
                <a:gd name="T9" fmla="*/ 27 h 40"/>
                <a:gd name="T10" fmla="*/ 30 w 37"/>
                <a:gd name="T11" fmla="*/ 35 h 40"/>
                <a:gd name="T12" fmla="*/ 36 w 37"/>
                <a:gd name="T13" fmla="*/ 23 h 40"/>
                <a:gd name="T14" fmla="*/ 29 w 37"/>
                <a:gd name="T15" fmla="*/ 8 h 40"/>
                <a:gd name="T16" fmla="*/ 30 w 37"/>
                <a:gd name="T17" fmla="*/ 21 h 40"/>
                <a:gd name="T18" fmla="*/ 26 w 37"/>
                <a:gd name="T19" fmla="*/ 30 h 40"/>
                <a:gd name="T20" fmla="*/ 14 w 37"/>
                <a:gd name="T21" fmla="*/ 23 h 40"/>
                <a:gd name="T22" fmla="*/ 12 w 37"/>
                <a:gd name="T23" fmla="*/ 12 h 40"/>
                <a:gd name="T24" fmla="*/ 14 w 37"/>
                <a:gd name="T25" fmla="*/ 12 h 40"/>
                <a:gd name="T26" fmla="*/ 24 w 37"/>
                <a:gd name="T27" fmla="*/ 13 h 40"/>
                <a:gd name="T28" fmla="*/ 30 w 37"/>
                <a:gd name="T29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40">
                  <a:moveTo>
                    <a:pt x="29" y="8"/>
                  </a:moveTo>
                  <a:cubicBezTo>
                    <a:pt x="21" y="1"/>
                    <a:pt x="2" y="0"/>
                    <a:pt x="0" y="14"/>
                  </a:cubicBezTo>
                  <a:cubicBezTo>
                    <a:pt x="0" y="17"/>
                    <a:pt x="3" y="19"/>
                    <a:pt x="5" y="18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6" y="20"/>
                    <a:pt x="7" y="24"/>
                    <a:pt x="9" y="27"/>
                  </a:cubicBezTo>
                  <a:cubicBezTo>
                    <a:pt x="13" y="33"/>
                    <a:pt x="23" y="40"/>
                    <a:pt x="30" y="35"/>
                  </a:cubicBezTo>
                  <a:cubicBezTo>
                    <a:pt x="34" y="33"/>
                    <a:pt x="36" y="28"/>
                    <a:pt x="36" y="23"/>
                  </a:cubicBezTo>
                  <a:cubicBezTo>
                    <a:pt x="37" y="17"/>
                    <a:pt x="34" y="12"/>
                    <a:pt x="29" y="8"/>
                  </a:cubicBezTo>
                  <a:close/>
                  <a:moveTo>
                    <a:pt x="30" y="21"/>
                  </a:moveTo>
                  <a:cubicBezTo>
                    <a:pt x="30" y="24"/>
                    <a:pt x="29" y="29"/>
                    <a:pt x="26" y="30"/>
                  </a:cubicBezTo>
                  <a:cubicBezTo>
                    <a:pt x="22" y="32"/>
                    <a:pt x="16" y="27"/>
                    <a:pt x="14" y="23"/>
                  </a:cubicBezTo>
                  <a:cubicBezTo>
                    <a:pt x="12" y="20"/>
                    <a:pt x="11" y="16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7" y="11"/>
                    <a:pt x="21" y="11"/>
                    <a:pt x="24" y="13"/>
                  </a:cubicBezTo>
                  <a:cubicBezTo>
                    <a:pt x="27" y="15"/>
                    <a:pt x="29" y="18"/>
                    <a:pt x="30" y="21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Freeform 114">
              <a:extLst>
                <a:ext uri="{FF2B5EF4-FFF2-40B4-BE49-F238E27FC236}">
                  <a16:creationId xmlns:a16="http://schemas.microsoft.com/office/drawing/2014/main" xmlns="" id="{E14DBD0B-B0BD-46F0-9A67-458EF98C9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1574" y="5713039"/>
              <a:ext cx="161853" cy="259381"/>
            </a:xfrm>
            <a:custGeom>
              <a:avLst/>
              <a:gdLst>
                <a:gd name="T0" fmla="*/ 24 w 33"/>
                <a:gd name="T1" fmla="*/ 25 h 53"/>
                <a:gd name="T2" fmla="*/ 16 w 33"/>
                <a:gd name="T3" fmla="*/ 8 h 53"/>
                <a:gd name="T4" fmla="*/ 4 w 33"/>
                <a:gd name="T5" fmla="*/ 14 h 53"/>
                <a:gd name="T6" fmla="*/ 5 w 33"/>
                <a:gd name="T7" fmla="*/ 17 h 53"/>
                <a:gd name="T8" fmla="*/ 7 w 33"/>
                <a:gd name="T9" fmla="*/ 24 h 53"/>
                <a:gd name="T10" fmla="*/ 7 w 33"/>
                <a:gd name="T11" fmla="*/ 24 h 53"/>
                <a:gd name="T12" fmla="*/ 7 w 33"/>
                <a:gd name="T13" fmla="*/ 25 h 53"/>
                <a:gd name="T14" fmla="*/ 12 w 33"/>
                <a:gd name="T15" fmla="*/ 32 h 53"/>
                <a:gd name="T16" fmla="*/ 16 w 33"/>
                <a:gd name="T17" fmla="*/ 42 h 53"/>
                <a:gd name="T18" fmla="*/ 19 w 33"/>
                <a:gd name="T19" fmla="*/ 44 h 53"/>
                <a:gd name="T20" fmla="*/ 20 w 33"/>
                <a:gd name="T21" fmla="*/ 47 h 53"/>
                <a:gd name="T22" fmla="*/ 33 w 33"/>
                <a:gd name="T23" fmla="*/ 43 h 53"/>
                <a:gd name="T24" fmla="*/ 24 w 33"/>
                <a:gd name="T25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53">
                  <a:moveTo>
                    <a:pt x="24" y="25"/>
                  </a:moveTo>
                  <a:cubicBezTo>
                    <a:pt x="22" y="19"/>
                    <a:pt x="19" y="14"/>
                    <a:pt x="16" y="8"/>
                  </a:cubicBezTo>
                  <a:cubicBezTo>
                    <a:pt x="12" y="0"/>
                    <a:pt x="0" y="7"/>
                    <a:pt x="4" y="14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4" y="19"/>
                    <a:pt x="4" y="22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8" y="27"/>
                    <a:pt x="10" y="30"/>
                    <a:pt x="12" y="32"/>
                  </a:cubicBezTo>
                  <a:cubicBezTo>
                    <a:pt x="13" y="35"/>
                    <a:pt x="15" y="39"/>
                    <a:pt x="16" y="42"/>
                  </a:cubicBezTo>
                  <a:cubicBezTo>
                    <a:pt x="17" y="43"/>
                    <a:pt x="18" y="44"/>
                    <a:pt x="19" y="44"/>
                  </a:cubicBezTo>
                  <a:cubicBezTo>
                    <a:pt x="19" y="45"/>
                    <a:pt x="19" y="46"/>
                    <a:pt x="20" y="47"/>
                  </a:cubicBezTo>
                  <a:cubicBezTo>
                    <a:pt x="23" y="53"/>
                    <a:pt x="33" y="50"/>
                    <a:pt x="33" y="43"/>
                  </a:cubicBezTo>
                  <a:cubicBezTo>
                    <a:pt x="32" y="35"/>
                    <a:pt x="29" y="30"/>
                    <a:pt x="24" y="2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Freeform 115">
              <a:extLst>
                <a:ext uri="{FF2B5EF4-FFF2-40B4-BE49-F238E27FC236}">
                  <a16:creationId xmlns:a16="http://schemas.microsoft.com/office/drawing/2014/main" xmlns="" id="{F3629A95-A700-4ADA-88BC-4850C60A1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8527" y="5584386"/>
              <a:ext cx="251081" cy="251081"/>
            </a:xfrm>
            <a:custGeom>
              <a:avLst/>
              <a:gdLst>
                <a:gd name="T0" fmla="*/ 48 w 51"/>
                <a:gd name="T1" fmla="*/ 40 h 51"/>
                <a:gd name="T2" fmla="*/ 34 w 51"/>
                <a:gd name="T3" fmla="*/ 23 h 51"/>
                <a:gd name="T4" fmla="*/ 13 w 51"/>
                <a:gd name="T5" fmla="*/ 4 h 51"/>
                <a:gd name="T6" fmla="*/ 6 w 51"/>
                <a:gd name="T7" fmla="*/ 14 h 51"/>
                <a:gd name="T8" fmla="*/ 12 w 51"/>
                <a:gd name="T9" fmla="*/ 20 h 51"/>
                <a:gd name="T10" fmla="*/ 11 w 51"/>
                <a:gd name="T11" fmla="*/ 27 h 51"/>
                <a:gd name="T12" fmla="*/ 22 w 51"/>
                <a:gd name="T13" fmla="*/ 35 h 51"/>
                <a:gd name="T14" fmla="*/ 34 w 51"/>
                <a:gd name="T15" fmla="*/ 45 h 51"/>
                <a:gd name="T16" fmla="*/ 37 w 51"/>
                <a:gd name="T17" fmla="*/ 47 h 51"/>
                <a:gd name="T18" fmla="*/ 48 w 51"/>
                <a:gd name="T19" fmla="*/ 4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48" y="40"/>
                  </a:moveTo>
                  <a:cubicBezTo>
                    <a:pt x="46" y="33"/>
                    <a:pt x="41" y="26"/>
                    <a:pt x="34" y="23"/>
                  </a:cubicBezTo>
                  <a:cubicBezTo>
                    <a:pt x="28" y="16"/>
                    <a:pt x="22" y="9"/>
                    <a:pt x="13" y="4"/>
                  </a:cubicBezTo>
                  <a:cubicBezTo>
                    <a:pt x="7" y="0"/>
                    <a:pt x="0" y="9"/>
                    <a:pt x="6" y="14"/>
                  </a:cubicBezTo>
                  <a:cubicBezTo>
                    <a:pt x="8" y="16"/>
                    <a:pt x="10" y="18"/>
                    <a:pt x="12" y="20"/>
                  </a:cubicBezTo>
                  <a:cubicBezTo>
                    <a:pt x="9" y="21"/>
                    <a:pt x="9" y="25"/>
                    <a:pt x="11" y="27"/>
                  </a:cubicBezTo>
                  <a:cubicBezTo>
                    <a:pt x="13" y="30"/>
                    <a:pt x="19" y="32"/>
                    <a:pt x="22" y="35"/>
                  </a:cubicBezTo>
                  <a:cubicBezTo>
                    <a:pt x="26" y="38"/>
                    <a:pt x="30" y="41"/>
                    <a:pt x="34" y="45"/>
                  </a:cubicBezTo>
                  <a:cubicBezTo>
                    <a:pt x="35" y="46"/>
                    <a:pt x="36" y="46"/>
                    <a:pt x="37" y="47"/>
                  </a:cubicBezTo>
                  <a:cubicBezTo>
                    <a:pt x="42" y="51"/>
                    <a:pt x="51" y="46"/>
                    <a:pt x="48" y="4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Freeform 116">
              <a:extLst>
                <a:ext uri="{FF2B5EF4-FFF2-40B4-BE49-F238E27FC236}">
                  <a16:creationId xmlns:a16="http://schemas.microsoft.com/office/drawing/2014/main" xmlns="" id="{0199D27C-3066-4B66-9119-3CB462E3F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6805" y="5451584"/>
              <a:ext cx="265605" cy="157703"/>
            </a:xfrm>
            <a:custGeom>
              <a:avLst/>
              <a:gdLst>
                <a:gd name="T0" fmla="*/ 50 w 54"/>
                <a:gd name="T1" fmla="*/ 19 h 32"/>
                <a:gd name="T2" fmla="*/ 12 w 54"/>
                <a:gd name="T3" fmla="*/ 2 h 32"/>
                <a:gd name="T4" fmla="*/ 4 w 54"/>
                <a:gd name="T5" fmla="*/ 9 h 32"/>
                <a:gd name="T6" fmla="*/ 4 w 54"/>
                <a:gd name="T7" fmla="*/ 17 h 32"/>
                <a:gd name="T8" fmla="*/ 46 w 54"/>
                <a:gd name="T9" fmla="*/ 31 h 32"/>
                <a:gd name="T10" fmla="*/ 50 w 54"/>
                <a:gd name="T11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2">
                  <a:moveTo>
                    <a:pt x="50" y="19"/>
                  </a:moveTo>
                  <a:cubicBezTo>
                    <a:pt x="38" y="12"/>
                    <a:pt x="25" y="6"/>
                    <a:pt x="12" y="2"/>
                  </a:cubicBezTo>
                  <a:cubicBezTo>
                    <a:pt x="7" y="0"/>
                    <a:pt x="4" y="4"/>
                    <a:pt x="4" y="9"/>
                  </a:cubicBezTo>
                  <a:cubicBezTo>
                    <a:pt x="1" y="10"/>
                    <a:pt x="0" y="14"/>
                    <a:pt x="4" y="17"/>
                  </a:cubicBezTo>
                  <a:cubicBezTo>
                    <a:pt x="18" y="25"/>
                    <a:pt x="30" y="30"/>
                    <a:pt x="46" y="31"/>
                  </a:cubicBezTo>
                  <a:cubicBezTo>
                    <a:pt x="53" y="32"/>
                    <a:pt x="54" y="23"/>
                    <a:pt x="50" y="1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0" name="Freeform 117">
            <a:extLst>
              <a:ext uri="{FF2B5EF4-FFF2-40B4-BE49-F238E27FC236}">
                <a16:creationId xmlns:a16="http://schemas.microsoft.com/office/drawing/2014/main" xmlns="" id="{001B4BF3-D04A-42C7-A9B7-5D63F59946CE}"/>
              </a:ext>
            </a:extLst>
          </p:cNvPr>
          <p:cNvSpPr>
            <a:spLocks noEditPoints="1"/>
          </p:cNvSpPr>
          <p:nvPr/>
        </p:nvSpPr>
        <p:spPr bwMode="auto">
          <a:xfrm>
            <a:off x="11323365" y="4743297"/>
            <a:ext cx="510460" cy="578937"/>
          </a:xfrm>
          <a:custGeom>
            <a:avLst/>
            <a:gdLst>
              <a:gd name="T0" fmla="*/ 96 w 104"/>
              <a:gd name="T1" fmla="*/ 22 h 118"/>
              <a:gd name="T2" fmla="*/ 63 w 104"/>
              <a:gd name="T3" fmla="*/ 26 h 118"/>
              <a:gd name="T4" fmla="*/ 63 w 104"/>
              <a:gd name="T5" fmla="*/ 25 h 118"/>
              <a:gd name="T6" fmla="*/ 31 w 104"/>
              <a:gd name="T7" fmla="*/ 4 h 118"/>
              <a:gd name="T8" fmla="*/ 29 w 104"/>
              <a:gd name="T9" fmla="*/ 13 h 118"/>
              <a:gd name="T10" fmla="*/ 40 w 104"/>
              <a:gd name="T11" fmla="*/ 21 h 118"/>
              <a:gd name="T12" fmla="*/ 35 w 104"/>
              <a:gd name="T13" fmla="*/ 25 h 118"/>
              <a:gd name="T14" fmla="*/ 35 w 104"/>
              <a:gd name="T15" fmla="*/ 33 h 118"/>
              <a:gd name="T16" fmla="*/ 5 w 104"/>
              <a:gd name="T17" fmla="*/ 47 h 118"/>
              <a:gd name="T18" fmla="*/ 5 w 104"/>
              <a:gd name="T19" fmla="*/ 59 h 118"/>
              <a:gd name="T20" fmla="*/ 35 w 104"/>
              <a:gd name="T21" fmla="*/ 73 h 118"/>
              <a:gd name="T22" fmla="*/ 38 w 104"/>
              <a:gd name="T23" fmla="*/ 109 h 118"/>
              <a:gd name="T24" fmla="*/ 50 w 104"/>
              <a:gd name="T25" fmla="*/ 111 h 118"/>
              <a:gd name="T26" fmla="*/ 63 w 104"/>
              <a:gd name="T27" fmla="*/ 85 h 118"/>
              <a:gd name="T28" fmla="*/ 85 w 104"/>
              <a:gd name="T29" fmla="*/ 95 h 118"/>
              <a:gd name="T30" fmla="*/ 95 w 104"/>
              <a:gd name="T31" fmla="*/ 87 h 118"/>
              <a:gd name="T32" fmla="*/ 82 w 104"/>
              <a:gd name="T33" fmla="*/ 57 h 118"/>
              <a:gd name="T34" fmla="*/ 101 w 104"/>
              <a:gd name="T35" fmla="*/ 34 h 118"/>
              <a:gd name="T36" fmla="*/ 96 w 104"/>
              <a:gd name="T37" fmla="*/ 22 h 118"/>
              <a:gd name="T38" fmla="*/ 45 w 104"/>
              <a:gd name="T39" fmla="*/ 25 h 118"/>
              <a:gd name="T40" fmla="*/ 49 w 104"/>
              <a:gd name="T41" fmla="*/ 29 h 118"/>
              <a:gd name="T42" fmla="*/ 45 w 104"/>
              <a:gd name="T43" fmla="*/ 30 h 118"/>
              <a:gd name="T44" fmla="*/ 45 w 104"/>
              <a:gd name="T45" fmla="*/ 25 h 118"/>
              <a:gd name="T46" fmla="*/ 58 w 104"/>
              <a:gd name="T47" fmla="*/ 41 h 118"/>
              <a:gd name="T48" fmla="*/ 67 w 104"/>
              <a:gd name="T49" fmla="*/ 55 h 118"/>
              <a:gd name="T50" fmla="*/ 58 w 104"/>
              <a:gd name="T51" fmla="*/ 68 h 118"/>
              <a:gd name="T52" fmla="*/ 46 w 104"/>
              <a:gd name="T53" fmla="*/ 63 h 118"/>
              <a:gd name="T54" fmla="*/ 46 w 104"/>
              <a:gd name="T55" fmla="*/ 44 h 118"/>
              <a:gd name="T56" fmla="*/ 58 w 104"/>
              <a:gd name="T57" fmla="*/ 41 h 118"/>
              <a:gd name="T58" fmla="*/ 24 w 104"/>
              <a:gd name="T59" fmla="*/ 53 h 118"/>
              <a:gd name="T60" fmla="*/ 35 w 104"/>
              <a:gd name="T61" fmla="*/ 48 h 118"/>
              <a:gd name="T62" fmla="*/ 34 w 104"/>
              <a:gd name="T63" fmla="*/ 57 h 118"/>
              <a:gd name="T64" fmla="*/ 24 w 104"/>
              <a:gd name="T65" fmla="*/ 53 h 118"/>
              <a:gd name="T66" fmla="*/ 48 w 104"/>
              <a:gd name="T67" fmla="*/ 85 h 118"/>
              <a:gd name="T68" fmla="*/ 47 w 104"/>
              <a:gd name="T69" fmla="*/ 78 h 118"/>
              <a:gd name="T70" fmla="*/ 51 w 104"/>
              <a:gd name="T71" fmla="*/ 80 h 118"/>
              <a:gd name="T72" fmla="*/ 48 w 104"/>
              <a:gd name="T73" fmla="*/ 85 h 118"/>
              <a:gd name="T74" fmla="*/ 77 w 104"/>
              <a:gd name="T75" fmla="*/ 77 h 118"/>
              <a:gd name="T76" fmla="*/ 70 w 104"/>
              <a:gd name="T77" fmla="*/ 74 h 118"/>
              <a:gd name="T78" fmla="*/ 74 w 104"/>
              <a:gd name="T79" fmla="*/ 69 h 118"/>
              <a:gd name="T80" fmla="*/ 77 w 104"/>
              <a:gd name="T81" fmla="*/ 77 h 118"/>
              <a:gd name="T82" fmla="*/ 72 w 104"/>
              <a:gd name="T83" fmla="*/ 38 h 118"/>
              <a:gd name="T84" fmla="*/ 81 w 104"/>
              <a:gd name="T85" fmla="*/ 37 h 118"/>
              <a:gd name="T86" fmla="*/ 75 w 104"/>
              <a:gd name="T87" fmla="*/ 44 h 118"/>
              <a:gd name="T88" fmla="*/ 72 w 104"/>
              <a:gd name="T89" fmla="*/ 3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4" h="118">
                <a:moveTo>
                  <a:pt x="96" y="22"/>
                </a:moveTo>
                <a:cubicBezTo>
                  <a:pt x="85" y="22"/>
                  <a:pt x="74" y="24"/>
                  <a:pt x="63" y="26"/>
                </a:cubicBezTo>
                <a:cubicBezTo>
                  <a:pt x="63" y="25"/>
                  <a:pt x="63" y="25"/>
                  <a:pt x="63" y="25"/>
                </a:cubicBezTo>
                <a:cubicBezTo>
                  <a:pt x="56" y="16"/>
                  <a:pt x="44" y="0"/>
                  <a:pt x="31" y="4"/>
                </a:cubicBezTo>
                <a:cubicBezTo>
                  <a:pt x="26" y="5"/>
                  <a:pt x="26" y="11"/>
                  <a:pt x="29" y="13"/>
                </a:cubicBezTo>
                <a:cubicBezTo>
                  <a:pt x="33" y="15"/>
                  <a:pt x="36" y="18"/>
                  <a:pt x="40" y="21"/>
                </a:cubicBezTo>
                <a:cubicBezTo>
                  <a:pt x="38" y="21"/>
                  <a:pt x="36" y="22"/>
                  <a:pt x="35" y="25"/>
                </a:cubicBezTo>
                <a:cubicBezTo>
                  <a:pt x="35" y="28"/>
                  <a:pt x="35" y="31"/>
                  <a:pt x="35" y="33"/>
                </a:cubicBezTo>
                <a:cubicBezTo>
                  <a:pt x="25" y="37"/>
                  <a:pt x="14" y="42"/>
                  <a:pt x="5" y="47"/>
                </a:cubicBezTo>
                <a:cubicBezTo>
                  <a:pt x="0" y="49"/>
                  <a:pt x="0" y="57"/>
                  <a:pt x="5" y="59"/>
                </a:cubicBezTo>
                <a:cubicBezTo>
                  <a:pt x="15" y="63"/>
                  <a:pt x="25" y="68"/>
                  <a:pt x="35" y="73"/>
                </a:cubicBezTo>
                <a:cubicBezTo>
                  <a:pt x="35" y="85"/>
                  <a:pt x="36" y="97"/>
                  <a:pt x="38" y="109"/>
                </a:cubicBezTo>
                <a:cubicBezTo>
                  <a:pt x="38" y="116"/>
                  <a:pt x="47" y="118"/>
                  <a:pt x="50" y="111"/>
                </a:cubicBezTo>
                <a:cubicBezTo>
                  <a:pt x="54" y="102"/>
                  <a:pt x="58" y="93"/>
                  <a:pt x="63" y="85"/>
                </a:cubicBezTo>
                <a:cubicBezTo>
                  <a:pt x="70" y="89"/>
                  <a:pt x="77" y="92"/>
                  <a:pt x="85" y="95"/>
                </a:cubicBezTo>
                <a:cubicBezTo>
                  <a:pt x="90" y="97"/>
                  <a:pt x="96" y="94"/>
                  <a:pt x="95" y="87"/>
                </a:cubicBezTo>
                <a:cubicBezTo>
                  <a:pt x="92" y="77"/>
                  <a:pt x="87" y="66"/>
                  <a:pt x="82" y="57"/>
                </a:cubicBezTo>
                <a:cubicBezTo>
                  <a:pt x="88" y="49"/>
                  <a:pt x="95" y="41"/>
                  <a:pt x="101" y="34"/>
                </a:cubicBezTo>
                <a:cubicBezTo>
                  <a:pt x="104" y="29"/>
                  <a:pt x="102" y="22"/>
                  <a:pt x="96" y="22"/>
                </a:cubicBezTo>
                <a:close/>
                <a:moveTo>
                  <a:pt x="45" y="25"/>
                </a:moveTo>
                <a:cubicBezTo>
                  <a:pt x="46" y="26"/>
                  <a:pt x="47" y="28"/>
                  <a:pt x="49" y="29"/>
                </a:cubicBezTo>
                <a:cubicBezTo>
                  <a:pt x="47" y="29"/>
                  <a:pt x="46" y="30"/>
                  <a:pt x="45" y="30"/>
                </a:cubicBezTo>
                <a:cubicBezTo>
                  <a:pt x="45" y="29"/>
                  <a:pt x="45" y="27"/>
                  <a:pt x="45" y="25"/>
                </a:cubicBezTo>
                <a:close/>
                <a:moveTo>
                  <a:pt x="58" y="41"/>
                </a:moveTo>
                <a:cubicBezTo>
                  <a:pt x="61" y="45"/>
                  <a:pt x="64" y="50"/>
                  <a:pt x="67" y="55"/>
                </a:cubicBezTo>
                <a:cubicBezTo>
                  <a:pt x="64" y="59"/>
                  <a:pt x="61" y="64"/>
                  <a:pt x="58" y="68"/>
                </a:cubicBezTo>
                <a:cubicBezTo>
                  <a:pt x="54" y="66"/>
                  <a:pt x="50" y="64"/>
                  <a:pt x="46" y="63"/>
                </a:cubicBezTo>
                <a:cubicBezTo>
                  <a:pt x="46" y="57"/>
                  <a:pt x="46" y="50"/>
                  <a:pt x="46" y="44"/>
                </a:cubicBezTo>
                <a:cubicBezTo>
                  <a:pt x="50" y="43"/>
                  <a:pt x="54" y="42"/>
                  <a:pt x="58" y="41"/>
                </a:cubicBezTo>
                <a:close/>
                <a:moveTo>
                  <a:pt x="24" y="53"/>
                </a:moveTo>
                <a:cubicBezTo>
                  <a:pt x="28" y="51"/>
                  <a:pt x="31" y="50"/>
                  <a:pt x="35" y="48"/>
                </a:cubicBezTo>
                <a:cubicBezTo>
                  <a:pt x="34" y="51"/>
                  <a:pt x="34" y="54"/>
                  <a:pt x="34" y="57"/>
                </a:cubicBezTo>
                <a:cubicBezTo>
                  <a:pt x="31" y="56"/>
                  <a:pt x="28" y="54"/>
                  <a:pt x="24" y="53"/>
                </a:cubicBezTo>
                <a:close/>
                <a:moveTo>
                  <a:pt x="48" y="85"/>
                </a:moveTo>
                <a:cubicBezTo>
                  <a:pt x="48" y="83"/>
                  <a:pt x="47" y="81"/>
                  <a:pt x="47" y="78"/>
                </a:cubicBezTo>
                <a:cubicBezTo>
                  <a:pt x="49" y="79"/>
                  <a:pt x="50" y="79"/>
                  <a:pt x="51" y="80"/>
                </a:cubicBezTo>
                <a:cubicBezTo>
                  <a:pt x="50" y="82"/>
                  <a:pt x="49" y="84"/>
                  <a:pt x="48" y="85"/>
                </a:cubicBezTo>
                <a:close/>
                <a:moveTo>
                  <a:pt x="77" y="77"/>
                </a:moveTo>
                <a:cubicBezTo>
                  <a:pt x="75" y="76"/>
                  <a:pt x="73" y="75"/>
                  <a:pt x="70" y="74"/>
                </a:cubicBezTo>
                <a:cubicBezTo>
                  <a:pt x="71" y="72"/>
                  <a:pt x="73" y="70"/>
                  <a:pt x="74" y="69"/>
                </a:cubicBezTo>
                <a:cubicBezTo>
                  <a:pt x="75" y="71"/>
                  <a:pt x="76" y="74"/>
                  <a:pt x="77" y="77"/>
                </a:cubicBezTo>
                <a:close/>
                <a:moveTo>
                  <a:pt x="72" y="38"/>
                </a:moveTo>
                <a:cubicBezTo>
                  <a:pt x="75" y="38"/>
                  <a:pt x="78" y="37"/>
                  <a:pt x="81" y="37"/>
                </a:cubicBezTo>
                <a:cubicBezTo>
                  <a:pt x="79" y="39"/>
                  <a:pt x="77" y="41"/>
                  <a:pt x="75" y="44"/>
                </a:cubicBezTo>
                <a:cubicBezTo>
                  <a:pt x="74" y="42"/>
                  <a:pt x="73" y="40"/>
                  <a:pt x="72" y="38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146EE415-B48B-4948-8D20-1432ECC83BE4}"/>
              </a:ext>
            </a:extLst>
          </p:cNvPr>
          <p:cNvGrpSpPr/>
          <p:nvPr/>
        </p:nvGrpSpPr>
        <p:grpSpPr>
          <a:xfrm>
            <a:off x="10728824" y="5576297"/>
            <a:ext cx="1059102" cy="1022996"/>
            <a:chOff x="10101876" y="4297860"/>
            <a:chExt cx="1826037" cy="176378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xmlns="" id="{0016F3B9-FD25-4EDF-B01E-84A8FE12E6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2627" y="4297860"/>
              <a:ext cx="1745111" cy="1763786"/>
            </a:xfrm>
            <a:custGeom>
              <a:avLst/>
              <a:gdLst>
                <a:gd name="T0" fmla="*/ 341 w 356"/>
                <a:gd name="T1" fmla="*/ 95 h 359"/>
                <a:gd name="T2" fmla="*/ 210 w 356"/>
                <a:gd name="T3" fmla="*/ 14 h 359"/>
                <a:gd name="T4" fmla="*/ 60 w 356"/>
                <a:gd name="T5" fmla="*/ 72 h 359"/>
                <a:gd name="T6" fmla="*/ 43 w 356"/>
                <a:gd name="T7" fmla="*/ 111 h 359"/>
                <a:gd name="T8" fmla="*/ 37 w 356"/>
                <a:gd name="T9" fmla="*/ 119 h 359"/>
                <a:gd name="T10" fmla="*/ 13 w 356"/>
                <a:gd name="T11" fmla="*/ 165 h 359"/>
                <a:gd name="T12" fmla="*/ 41 w 356"/>
                <a:gd name="T13" fmla="*/ 301 h 359"/>
                <a:gd name="T14" fmla="*/ 213 w 356"/>
                <a:gd name="T15" fmla="*/ 343 h 359"/>
                <a:gd name="T16" fmla="*/ 337 w 356"/>
                <a:gd name="T17" fmla="*/ 217 h 359"/>
                <a:gd name="T18" fmla="*/ 341 w 356"/>
                <a:gd name="T19" fmla="*/ 95 h 359"/>
                <a:gd name="T20" fmla="*/ 278 w 356"/>
                <a:gd name="T21" fmla="*/ 170 h 359"/>
                <a:gd name="T22" fmla="*/ 278 w 356"/>
                <a:gd name="T23" fmla="*/ 159 h 359"/>
                <a:gd name="T24" fmla="*/ 279 w 356"/>
                <a:gd name="T25" fmla="*/ 153 h 359"/>
                <a:gd name="T26" fmla="*/ 280 w 356"/>
                <a:gd name="T27" fmla="*/ 144 h 359"/>
                <a:gd name="T28" fmla="*/ 278 w 356"/>
                <a:gd name="T29" fmla="*/ 170 h 359"/>
                <a:gd name="T30" fmla="*/ 274 w 356"/>
                <a:gd name="T31" fmla="*/ 226 h 359"/>
                <a:gd name="T32" fmla="*/ 276 w 356"/>
                <a:gd name="T33" fmla="*/ 220 h 359"/>
                <a:gd name="T34" fmla="*/ 278 w 356"/>
                <a:gd name="T35" fmla="*/ 211 h 359"/>
                <a:gd name="T36" fmla="*/ 297 w 356"/>
                <a:gd name="T37" fmla="*/ 179 h 359"/>
                <a:gd name="T38" fmla="*/ 298 w 356"/>
                <a:gd name="T39" fmla="*/ 175 h 359"/>
                <a:gd name="T40" fmla="*/ 291 w 356"/>
                <a:gd name="T41" fmla="*/ 199 h 359"/>
                <a:gd name="T42" fmla="*/ 274 w 356"/>
                <a:gd name="T43" fmla="*/ 226 h 359"/>
                <a:gd name="T44" fmla="*/ 325 w 356"/>
                <a:gd name="T45" fmla="*/ 117 h 359"/>
                <a:gd name="T46" fmla="*/ 281 w 356"/>
                <a:gd name="T47" fmla="*/ 54 h 359"/>
                <a:gd name="T48" fmla="*/ 325 w 356"/>
                <a:gd name="T49" fmla="*/ 117 h 359"/>
                <a:gd name="T50" fmla="*/ 31 w 356"/>
                <a:gd name="T51" fmla="*/ 188 h 359"/>
                <a:gd name="T52" fmla="*/ 34 w 356"/>
                <a:gd name="T53" fmla="*/ 188 h 359"/>
                <a:gd name="T54" fmla="*/ 34 w 356"/>
                <a:gd name="T55" fmla="*/ 189 h 359"/>
                <a:gd name="T56" fmla="*/ 42 w 356"/>
                <a:gd name="T57" fmla="*/ 198 h 359"/>
                <a:gd name="T58" fmla="*/ 43 w 356"/>
                <a:gd name="T59" fmla="*/ 198 h 359"/>
                <a:gd name="T60" fmla="*/ 31 w 356"/>
                <a:gd name="T61" fmla="*/ 235 h 359"/>
                <a:gd name="T62" fmla="*/ 31 w 356"/>
                <a:gd name="T63" fmla="*/ 188 h 359"/>
                <a:gd name="T64" fmla="*/ 66 w 356"/>
                <a:gd name="T65" fmla="*/ 296 h 359"/>
                <a:gd name="T66" fmla="*/ 44 w 356"/>
                <a:gd name="T67" fmla="*/ 270 h 359"/>
                <a:gd name="T68" fmla="*/ 50 w 356"/>
                <a:gd name="T69" fmla="*/ 270 h 359"/>
                <a:gd name="T70" fmla="*/ 67 w 356"/>
                <a:gd name="T71" fmla="*/ 285 h 359"/>
                <a:gd name="T72" fmla="*/ 132 w 356"/>
                <a:gd name="T73" fmla="*/ 310 h 359"/>
                <a:gd name="T74" fmla="*/ 159 w 356"/>
                <a:gd name="T75" fmla="*/ 313 h 359"/>
                <a:gd name="T76" fmla="*/ 165 w 356"/>
                <a:gd name="T77" fmla="*/ 313 h 359"/>
                <a:gd name="T78" fmla="*/ 262 w 356"/>
                <a:gd name="T79" fmla="*/ 296 h 359"/>
                <a:gd name="T80" fmla="*/ 253 w 356"/>
                <a:gd name="T81" fmla="*/ 303 h 359"/>
                <a:gd name="T82" fmla="*/ 66 w 356"/>
                <a:gd name="T83" fmla="*/ 29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6" h="359">
                  <a:moveTo>
                    <a:pt x="341" y="95"/>
                  </a:moveTo>
                  <a:cubicBezTo>
                    <a:pt x="320" y="41"/>
                    <a:pt x="266" y="14"/>
                    <a:pt x="210" y="14"/>
                  </a:cubicBezTo>
                  <a:cubicBezTo>
                    <a:pt x="154" y="0"/>
                    <a:pt x="92" y="22"/>
                    <a:pt x="60" y="72"/>
                  </a:cubicBezTo>
                  <a:cubicBezTo>
                    <a:pt x="52" y="84"/>
                    <a:pt x="47" y="97"/>
                    <a:pt x="43" y="111"/>
                  </a:cubicBezTo>
                  <a:cubicBezTo>
                    <a:pt x="41" y="114"/>
                    <a:pt x="39" y="116"/>
                    <a:pt x="37" y="119"/>
                  </a:cubicBezTo>
                  <a:cubicBezTo>
                    <a:pt x="25" y="133"/>
                    <a:pt x="13" y="149"/>
                    <a:pt x="13" y="165"/>
                  </a:cubicBezTo>
                  <a:cubicBezTo>
                    <a:pt x="0" y="211"/>
                    <a:pt x="9" y="264"/>
                    <a:pt x="41" y="301"/>
                  </a:cubicBezTo>
                  <a:cubicBezTo>
                    <a:pt x="82" y="349"/>
                    <a:pt x="155" y="359"/>
                    <a:pt x="213" y="343"/>
                  </a:cubicBezTo>
                  <a:cubicBezTo>
                    <a:pt x="276" y="327"/>
                    <a:pt x="325" y="279"/>
                    <a:pt x="337" y="217"/>
                  </a:cubicBezTo>
                  <a:cubicBezTo>
                    <a:pt x="354" y="179"/>
                    <a:pt x="356" y="136"/>
                    <a:pt x="341" y="95"/>
                  </a:cubicBezTo>
                  <a:close/>
                  <a:moveTo>
                    <a:pt x="278" y="170"/>
                  </a:moveTo>
                  <a:cubicBezTo>
                    <a:pt x="278" y="166"/>
                    <a:pt x="278" y="163"/>
                    <a:pt x="278" y="159"/>
                  </a:cubicBezTo>
                  <a:cubicBezTo>
                    <a:pt x="279" y="157"/>
                    <a:pt x="279" y="155"/>
                    <a:pt x="279" y="153"/>
                  </a:cubicBezTo>
                  <a:cubicBezTo>
                    <a:pt x="280" y="150"/>
                    <a:pt x="280" y="147"/>
                    <a:pt x="280" y="144"/>
                  </a:cubicBezTo>
                  <a:cubicBezTo>
                    <a:pt x="281" y="153"/>
                    <a:pt x="280" y="162"/>
                    <a:pt x="278" y="170"/>
                  </a:cubicBezTo>
                  <a:close/>
                  <a:moveTo>
                    <a:pt x="274" y="226"/>
                  </a:moveTo>
                  <a:cubicBezTo>
                    <a:pt x="275" y="224"/>
                    <a:pt x="276" y="222"/>
                    <a:pt x="276" y="220"/>
                  </a:cubicBezTo>
                  <a:cubicBezTo>
                    <a:pt x="277" y="217"/>
                    <a:pt x="277" y="214"/>
                    <a:pt x="278" y="211"/>
                  </a:cubicBezTo>
                  <a:cubicBezTo>
                    <a:pt x="286" y="202"/>
                    <a:pt x="293" y="191"/>
                    <a:pt x="297" y="179"/>
                  </a:cubicBezTo>
                  <a:cubicBezTo>
                    <a:pt x="298" y="178"/>
                    <a:pt x="298" y="176"/>
                    <a:pt x="298" y="175"/>
                  </a:cubicBezTo>
                  <a:cubicBezTo>
                    <a:pt x="297" y="183"/>
                    <a:pt x="295" y="191"/>
                    <a:pt x="291" y="199"/>
                  </a:cubicBezTo>
                  <a:cubicBezTo>
                    <a:pt x="287" y="209"/>
                    <a:pt x="281" y="218"/>
                    <a:pt x="274" y="226"/>
                  </a:cubicBezTo>
                  <a:close/>
                  <a:moveTo>
                    <a:pt x="325" y="117"/>
                  </a:moveTo>
                  <a:cubicBezTo>
                    <a:pt x="315" y="93"/>
                    <a:pt x="299" y="71"/>
                    <a:pt x="281" y="54"/>
                  </a:cubicBezTo>
                  <a:cubicBezTo>
                    <a:pt x="304" y="69"/>
                    <a:pt x="318" y="91"/>
                    <a:pt x="325" y="117"/>
                  </a:cubicBezTo>
                  <a:close/>
                  <a:moveTo>
                    <a:pt x="31" y="188"/>
                  </a:moveTo>
                  <a:cubicBezTo>
                    <a:pt x="32" y="188"/>
                    <a:pt x="33" y="188"/>
                    <a:pt x="34" y="188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93"/>
                    <a:pt x="38" y="197"/>
                    <a:pt x="42" y="198"/>
                  </a:cubicBezTo>
                  <a:cubicBezTo>
                    <a:pt x="43" y="198"/>
                    <a:pt x="43" y="198"/>
                    <a:pt x="43" y="198"/>
                  </a:cubicBezTo>
                  <a:cubicBezTo>
                    <a:pt x="36" y="210"/>
                    <a:pt x="32" y="223"/>
                    <a:pt x="31" y="235"/>
                  </a:cubicBezTo>
                  <a:cubicBezTo>
                    <a:pt x="28" y="220"/>
                    <a:pt x="28" y="204"/>
                    <a:pt x="31" y="188"/>
                  </a:cubicBezTo>
                  <a:close/>
                  <a:moveTo>
                    <a:pt x="66" y="296"/>
                  </a:moveTo>
                  <a:cubicBezTo>
                    <a:pt x="57" y="289"/>
                    <a:pt x="50" y="280"/>
                    <a:pt x="44" y="270"/>
                  </a:cubicBezTo>
                  <a:cubicBezTo>
                    <a:pt x="46" y="270"/>
                    <a:pt x="48" y="270"/>
                    <a:pt x="50" y="270"/>
                  </a:cubicBezTo>
                  <a:cubicBezTo>
                    <a:pt x="55" y="275"/>
                    <a:pt x="61" y="280"/>
                    <a:pt x="67" y="285"/>
                  </a:cubicBezTo>
                  <a:cubicBezTo>
                    <a:pt x="84" y="298"/>
                    <a:pt x="109" y="314"/>
                    <a:pt x="132" y="310"/>
                  </a:cubicBezTo>
                  <a:cubicBezTo>
                    <a:pt x="139" y="315"/>
                    <a:pt x="150" y="315"/>
                    <a:pt x="159" y="313"/>
                  </a:cubicBezTo>
                  <a:cubicBezTo>
                    <a:pt x="161" y="313"/>
                    <a:pt x="163" y="313"/>
                    <a:pt x="165" y="313"/>
                  </a:cubicBezTo>
                  <a:cubicBezTo>
                    <a:pt x="198" y="318"/>
                    <a:pt x="232" y="312"/>
                    <a:pt x="262" y="296"/>
                  </a:cubicBezTo>
                  <a:cubicBezTo>
                    <a:pt x="259" y="298"/>
                    <a:pt x="256" y="301"/>
                    <a:pt x="253" y="303"/>
                  </a:cubicBezTo>
                  <a:cubicBezTo>
                    <a:pt x="198" y="338"/>
                    <a:pt x="117" y="340"/>
                    <a:pt x="66" y="296"/>
                  </a:cubicBezTo>
                  <a:close/>
                </a:path>
              </a:pathLst>
            </a:custGeom>
            <a:solidFill>
              <a:srgbClr val="F9E7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xmlns="" id="{9A3B6798-01D4-4176-959C-3D2DCA88D8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09465" y="5343682"/>
              <a:ext cx="377658" cy="354833"/>
            </a:xfrm>
            <a:custGeom>
              <a:avLst/>
              <a:gdLst>
                <a:gd name="T0" fmla="*/ 75 w 77"/>
                <a:gd name="T1" fmla="*/ 21 h 72"/>
                <a:gd name="T2" fmla="*/ 77 w 77"/>
                <a:gd name="T3" fmla="*/ 14 h 72"/>
                <a:gd name="T4" fmla="*/ 73 w 77"/>
                <a:gd name="T5" fmla="*/ 8 h 72"/>
                <a:gd name="T6" fmla="*/ 36 w 77"/>
                <a:gd name="T7" fmla="*/ 12 h 72"/>
                <a:gd name="T8" fmla="*/ 28 w 77"/>
                <a:gd name="T9" fmla="*/ 17 h 72"/>
                <a:gd name="T10" fmla="*/ 28 w 77"/>
                <a:gd name="T11" fmla="*/ 17 h 72"/>
                <a:gd name="T12" fmla="*/ 27 w 77"/>
                <a:gd name="T13" fmla="*/ 16 h 72"/>
                <a:gd name="T14" fmla="*/ 22 w 77"/>
                <a:gd name="T15" fmla="*/ 13 h 72"/>
                <a:gd name="T16" fmla="*/ 21 w 77"/>
                <a:gd name="T17" fmla="*/ 12 h 72"/>
                <a:gd name="T18" fmla="*/ 10 w 77"/>
                <a:gd name="T19" fmla="*/ 12 h 72"/>
                <a:gd name="T20" fmla="*/ 1 w 77"/>
                <a:gd name="T21" fmla="*/ 18 h 72"/>
                <a:gd name="T22" fmla="*/ 14 w 77"/>
                <a:gd name="T23" fmla="*/ 56 h 72"/>
                <a:gd name="T24" fmla="*/ 30 w 77"/>
                <a:gd name="T25" fmla="*/ 70 h 72"/>
                <a:gd name="T26" fmla="*/ 36 w 77"/>
                <a:gd name="T27" fmla="*/ 69 h 72"/>
                <a:gd name="T28" fmla="*/ 36 w 77"/>
                <a:gd name="T29" fmla="*/ 70 h 72"/>
                <a:gd name="T30" fmla="*/ 43 w 77"/>
                <a:gd name="T31" fmla="*/ 69 h 72"/>
                <a:gd name="T32" fmla="*/ 53 w 77"/>
                <a:gd name="T33" fmla="*/ 69 h 72"/>
                <a:gd name="T34" fmla="*/ 68 w 77"/>
                <a:gd name="T35" fmla="*/ 42 h 72"/>
                <a:gd name="T36" fmla="*/ 73 w 77"/>
                <a:gd name="T37" fmla="*/ 34 h 72"/>
                <a:gd name="T38" fmla="*/ 73 w 77"/>
                <a:gd name="T39" fmla="*/ 29 h 72"/>
                <a:gd name="T40" fmla="*/ 73 w 77"/>
                <a:gd name="T41" fmla="*/ 29 h 72"/>
                <a:gd name="T42" fmla="*/ 75 w 77"/>
                <a:gd name="T43" fmla="*/ 21 h 72"/>
                <a:gd name="T44" fmla="*/ 55 w 77"/>
                <a:gd name="T45" fmla="*/ 23 h 72"/>
                <a:gd name="T46" fmla="*/ 55 w 77"/>
                <a:gd name="T47" fmla="*/ 22 h 72"/>
                <a:gd name="T48" fmla="*/ 48 w 77"/>
                <a:gd name="T49" fmla="*/ 17 h 72"/>
                <a:gd name="T50" fmla="*/ 52 w 77"/>
                <a:gd name="T51" fmla="*/ 16 h 72"/>
                <a:gd name="T52" fmla="*/ 66 w 77"/>
                <a:gd name="T53" fmla="*/ 17 h 72"/>
                <a:gd name="T54" fmla="*/ 65 w 77"/>
                <a:gd name="T55" fmla="*/ 20 h 72"/>
                <a:gd name="T56" fmla="*/ 55 w 77"/>
                <a:gd name="T57" fmla="*/ 2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72">
                  <a:moveTo>
                    <a:pt x="75" y="21"/>
                  </a:moveTo>
                  <a:cubicBezTo>
                    <a:pt x="76" y="19"/>
                    <a:pt x="77" y="17"/>
                    <a:pt x="77" y="14"/>
                  </a:cubicBezTo>
                  <a:cubicBezTo>
                    <a:pt x="77" y="11"/>
                    <a:pt x="76" y="9"/>
                    <a:pt x="73" y="8"/>
                  </a:cubicBezTo>
                  <a:cubicBezTo>
                    <a:pt x="64" y="4"/>
                    <a:pt x="40" y="0"/>
                    <a:pt x="36" y="12"/>
                  </a:cubicBezTo>
                  <a:cubicBezTo>
                    <a:pt x="32" y="11"/>
                    <a:pt x="29" y="12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7"/>
                    <a:pt x="27" y="16"/>
                    <a:pt x="27" y="16"/>
                  </a:cubicBezTo>
                  <a:cubicBezTo>
                    <a:pt x="27" y="12"/>
                    <a:pt x="24" y="11"/>
                    <a:pt x="22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8" y="8"/>
                    <a:pt x="13" y="8"/>
                    <a:pt x="10" y="12"/>
                  </a:cubicBezTo>
                  <a:cubicBezTo>
                    <a:pt x="6" y="11"/>
                    <a:pt x="2" y="13"/>
                    <a:pt x="1" y="18"/>
                  </a:cubicBezTo>
                  <a:cubicBezTo>
                    <a:pt x="0" y="33"/>
                    <a:pt x="3" y="47"/>
                    <a:pt x="14" y="56"/>
                  </a:cubicBezTo>
                  <a:cubicBezTo>
                    <a:pt x="17" y="62"/>
                    <a:pt x="22" y="67"/>
                    <a:pt x="30" y="70"/>
                  </a:cubicBezTo>
                  <a:cubicBezTo>
                    <a:pt x="32" y="71"/>
                    <a:pt x="34" y="70"/>
                    <a:pt x="36" y="69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8" y="71"/>
                    <a:pt x="41" y="71"/>
                    <a:pt x="43" y="69"/>
                  </a:cubicBezTo>
                  <a:cubicBezTo>
                    <a:pt x="46" y="72"/>
                    <a:pt x="50" y="71"/>
                    <a:pt x="53" y="69"/>
                  </a:cubicBezTo>
                  <a:cubicBezTo>
                    <a:pt x="61" y="62"/>
                    <a:pt x="66" y="52"/>
                    <a:pt x="68" y="42"/>
                  </a:cubicBezTo>
                  <a:cubicBezTo>
                    <a:pt x="71" y="40"/>
                    <a:pt x="73" y="37"/>
                    <a:pt x="73" y="34"/>
                  </a:cubicBezTo>
                  <a:cubicBezTo>
                    <a:pt x="74" y="32"/>
                    <a:pt x="73" y="30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4" y="26"/>
                    <a:pt x="75" y="23"/>
                    <a:pt x="75" y="21"/>
                  </a:cubicBezTo>
                  <a:close/>
                  <a:moveTo>
                    <a:pt x="55" y="23"/>
                  </a:moveTo>
                  <a:cubicBezTo>
                    <a:pt x="55" y="22"/>
                    <a:pt x="55" y="22"/>
                    <a:pt x="55" y="22"/>
                  </a:cubicBezTo>
                  <a:cubicBezTo>
                    <a:pt x="53" y="19"/>
                    <a:pt x="51" y="17"/>
                    <a:pt x="48" y="17"/>
                  </a:cubicBezTo>
                  <a:cubicBezTo>
                    <a:pt x="49" y="16"/>
                    <a:pt x="50" y="16"/>
                    <a:pt x="52" y="16"/>
                  </a:cubicBezTo>
                  <a:cubicBezTo>
                    <a:pt x="56" y="15"/>
                    <a:pt x="61" y="16"/>
                    <a:pt x="66" y="17"/>
                  </a:cubicBezTo>
                  <a:cubicBezTo>
                    <a:pt x="66" y="18"/>
                    <a:pt x="65" y="19"/>
                    <a:pt x="65" y="20"/>
                  </a:cubicBezTo>
                  <a:cubicBezTo>
                    <a:pt x="62" y="18"/>
                    <a:pt x="57" y="19"/>
                    <a:pt x="55" y="23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Freeform 118">
              <a:extLst>
                <a:ext uri="{FF2B5EF4-FFF2-40B4-BE49-F238E27FC236}">
                  <a16:creationId xmlns:a16="http://schemas.microsoft.com/office/drawing/2014/main" xmlns="" id="{ABE7AF76-B7EE-4ED0-8C80-39A1768218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1876" y="4316535"/>
              <a:ext cx="1826037" cy="1740961"/>
            </a:xfrm>
            <a:custGeom>
              <a:avLst/>
              <a:gdLst>
                <a:gd name="T0" fmla="*/ 256 w 372"/>
                <a:gd name="T1" fmla="*/ 37 h 354"/>
                <a:gd name="T2" fmla="*/ 123 w 372"/>
                <a:gd name="T3" fmla="*/ 21 h 354"/>
                <a:gd name="T4" fmla="*/ 17 w 372"/>
                <a:gd name="T5" fmla="*/ 149 h 354"/>
                <a:gd name="T6" fmla="*/ 66 w 372"/>
                <a:gd name="T7" fmla="*/ 301 h 354"/>
                <a:gd name="T8" fmla="*/ 249 w 372"/>
                <a:gd name="T9" fmla="*/ 333 h 354"/>
                <a:gd name="T10" fmla="*/ 369 w 372"/>
                <a:gd name="T11" fmla="*/ 167 h 354"/>
                <a:gd name="T12" fmla="*/ 256 w 372"/>
                <a:gd name="T13" fmla="*/ 37 h 354"/>
                <a:gd name="T14" fmla="*/ 302 w 372"/>
                <a:gd name="T15" fmla="*/ 275 h 354"/>
                <a:gd name="T16" fmla="*/ 141 w 372"/>
                <a:gd name="T17" fmla="*/ 316 h 354"/>
                <a:gd name="T18" fmla="*/ 30 w 372"/>
                <a:gd name="T19" fmla="*/ 175 h 354"/>
                <a:gd name="T20" fmla="*/ 116 w 372"/>
                <a:gd name="T21" fmla="*/ 42 h 354"/>
                <a:gd name="T22" fmla="*/ 239 w 372"/>
                <a:gd name="T23" fmla="*/ 38 h 354"/>
                <a:gd name="T24" fmla="*/ 237 w 372"/>
                <a:gd name="T25" fmla="*/ 38 h 354"/>
                <a:gd name="T26" fmla="*/ 235 w 372"/>
                <a:gd name="T27" fmla="*/ 54 h 354"/>
                <a:gd name="T28" fmla="*/ 268 w 372"/>
                <a:gd name="T29" fmla="*/ 59 h 354"/>
                <a:gd name="T30" fmla="*/ 270 w 372"/>
                <a:gd name="T31" fmla="*/ 61 h 354"/>
                <a:gd name="T32" fmla="*/ 276 w 372"/>
                <a:gd name="T33" fmla="*/ 61 h 354"/>
                <a:gd name="T34" fmla="*/ 312 w 372"/>
                <a:gd name="T35" fmla="*/ 79 h 354"/>
                <a:gd name="T36" fmla="*/ 346 w 372"/>
                <a:gd name="T37" fmla="*/ 136 h 354"/>
                <a:gd name="T38" fmla="*/ 302 w 372"/>
                <a:gd name="T39" fmla="*/ 27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2" h="354">
                  <a:moveTo>
                    <a:pt x="256" y="37"/>
                  </a:moveTo>
                  <a:cubicBezTo>
                    <a:pt x="218" y="8"/>
                    <a:pt x="170" y="0"/>
                    <a:pt x="123" y="21"/>
                  </a:cubicBezTo>
                  <a:cubicBezTo>
                    <a:pt x="71" y="44"/>
                    <a:pt x="32" y="95"/>
                    <a:pt x="17" y="149"/>
                  </a:cubicBezTo>
                  <a:cubicBezTo>
                    <a:pt x="0" y="207"/>
                    <a:pt x="19" y="264"/>
                    <a:pt x="66" y="301"/>
                  </a:cubicBezTo>
                  <a:cubicBezTo>
                    <a:pt x="116" y="339"/>
                    <a:pt x="189" y="354"/>
                    <a:pt x="249" y="333"/>
                  </a:cubicBezTo>
                  <a:cubicBezTo>
                    <a:pt x="318" y="309"/>
                    <a:pt x="365" y="239"/>
                    <a:pt x="369" y="167"/>
                  </a:cubicBezTo>
                  <a:cubicBezTo>
                    <a:pt x="372" y="99"/>
                    <a:pt x="323" y="39"/>
                    <a:pt x="256" y="37"/>
                  </a:cubicBezTo>
                  <a:close/>
                  <a:moveTo>
                    <a:pt x="302" y="275"/>
                  </a:moveTo>
                  <a:cubicBezTo>
                    <a:pt x="260" y="320"/>
                    <a:pt x="199" y="332"/>
                    <a:pt x="141" y="316"/>
                  </a:cubicBezTo>
                  <a:cubicBezTo>
                    <a:pt x="75" y="296"/>
                    <a:pt x="23" y="248"/>
                    <a:pt x="30" y="175"/>
                  </a:cubicBezTo>
                  <a:cubicBezTo>
                    <a:pt x="35" y="122"/>
                    <a:pt x="72" y="71"/>
                    <a:pt x="116" y="42"/>
                  </a:cubicBezTo>
                  <a:cubicBezTo>
                    <a:pt x="157" y="17"/>
                    <a:pt x="201" y="17"/>
                    <a:pt x="239" y="38"/>
                  </a:cubicBezTo>
                  <a:cubicBezTo>
                    <a:pt x="238" y="38"/>
                    <a:pt x="238" y="38"/>
                    <a:pt x="237" y="38"/>
                  </a:cubicBezTo>
                  <a:cubicBezTo>
                    <a:pt x="229" y="39"/>
                    <a:pt x="225" y="52"/>
                    <a:pt x="235" y="54"/>
                  </a:cubicBezTo>
                  <a:cubicBezTo>
                    <a:pt x="246" y="55"/>
                    <a:pt x="257" y="57"/>
                    <a:pt x="268" y="59"/>
                  </a:cubicBezTo>
                  <a:cubicBezTo>
                    <a:pt x="269" y="60"/>
                    <a:pt x="269" y="61"/>
                    <a:pt x="270" y="61"/>
                  </a:cubicBezTo>
                  <a:cubicBezTo>
                    <a:pt x="272" y="63"/>
                    <a:pt x="274" y="63"/>
                    <a:pt x="276" y="61"/>
                  </a:cubicBezTo>
                  <a:cubicBezTo>
                    <a:pt x="289" y="65"/>
                    <a:pt x="301" y="70"/>
                    <a:pt x="312" y="79"/>
                  </a:cubicBezTo>
                  <a:cubicBezTo>
                    <a:pt x="331" y="93"/>
                    <a:pt x="341" y="113"/>
                    <a:pt x="346" y="136"/>
                  </a:cubicBezTo>
                  <a:cubicBezTo>
                    <a:pt x="356" y="185"/>
                    <a:pt x="335" y="239"/>
                    <a:pt x="302" y="27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Freeform 119">
              <a:extLst>
                <a:ext uri="{FF2B5EF4-FFF2-40B4-BE49-F238E27FC236}">
                  <a16:creationId xmlns:a16="http://schemas.microsoft.com/office/drawing/2014/main" xmlns="" id="{ED8CDDB9-EF1E-44C8-B004-955A6FAD23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69158" y="5078076"/>
              <a:ext cx="1006396" cy="688914"/>
            </a:xfrm>
            <a:custGeom>
              <a:avLst/>
              <a:gdLst>
                <a:gd name="T0" fmla="*/ 193 w 205"/>
                <a:gd name="T1" fmla="*/ 4 h 140"/>
                <a:gd name="T2" fmla="*/ 163 w 205"/>
                <a:gd name="T3" fmla="*/ 36 h 140"/>
                <a:gd name="T4" fmla="*/ 150 w 205"/>
                <a:gd name="T5" fmla="*/ 43 h 140"/>
                <a:gd name="T6" fmla="*/ 144 w 205"/>
                <a:gd name="T7" fmla="*/ 45 h 140"/>
                <a:gd name="T8" fmla="*/ 110 w 205"/>
                <a:gd name="T9" fmla="*/ 52 h 140"/>
                <a:gd name="T10" fmla="*/ 12 w 205"/>
                <a:gd name="T11" fmla="*/ 19 h 140"/>
                <a:gd name="T12" fmla="*/ 3 w 205"/>
                <a:gd name="T13" fmla="*/ 26 h 140"/>
                <a:gd name="T14" fmla="*/ 64 w 205"/>
                <a:gd name="T15" fmla="*/ 65 h 140"/>
                <a:gd name="T16" fmla="*/ 114 w 205"/>
                <a:gd name="T17" fmla="*/ 139 h 140"/>
                <a:gd name="T18" fmla="*/ 158 w 205"/>
                <a:gd name="T19" fmla="*/ 58 h 140"/>
                <a:gd name="T20" fmla="*/ 172 w 205"/>
                <a:gd name="T21" fmla="*/ 51 h 140"/>
                <a:gd name="T22" fmla="*/ 205 w 205"/>
                <a:gd name="T23" fmla="*/ 9 h 140"/>
                <a:gd name="T24" fmla="*/ 193 w 205"/>
                <a:gd name="T25" fmla="*/ 4 h 140"/>
                <a:gd name="T26" fmla="*/ 115 w 205"/>
                <a:gd name="T27" fmla="*/ 123 h 140"/>
                <a:gd name="T28" fmla="*/ 73 w 205"/>
                <a:gd name="T29" fmla="*/ 67 h 140"/>
                <a:gd name="T30" fmla="*/ 108 w 205"/>
                <a:gd name="T31" fmla="*/ 69 h 140"/>
                <a:gd name="T32" fmla="*/ 106 w 205"/>
                <a:gd name="T33" fmla="*/ 105 h 140"/>
                <a:gd name="T34" fmla="*/ 114 w 205"/>
                <a:gd name="T35" fmla="*/ 105 h 140"/>
                <a:gd name="T36" fmla="*/ 112 w 205"/>
                <a:gd name="T37" fmla="*/ 69 h 140"/>
                <a:gd name="T38" fmla="*/ 142 w 205"/>
                <a:gd name="T39" fmla="*/ 64 h 140"/>
                <a:gd name="T40" fmla="*/ 115 w 205"/>
                <a:gd name="T41" fmla="*/ 12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5" h="140">
                  <a:moveTo>
                    <a:pt x="193" y="4"/>
                  </a:moveTo>
                  <a:cubicBezTo>
                    <a:pt x="182" y="14"/>
                    <a:pt x="177" y="28"/>
                    <a:pt x="163" y="36"/>
                  </a:cubicBezTo>
                  <a:cubicBezTo>
                    <a:pt x="159" y="39"/>
                    <a:pt x="155" y="41"/>
                    <a:pt x="150" y="43"/>
                  </a:cubicBezTo>
                  <a:cubicBezTo>
                    <a:pt x="148" y="43"/>
                    <a:pt x="146" y="44"/>
                    <a:pt x="144" y="45"/>
                  </a:cubicBezTo>
                  <a:cubicBezTo>
                    <a:pt x="133" y="49"/>
                    <a:pt x="122" y="51"/>
                    <a:pt x="110" y="52"/>
                  </a:cubicBezTo>
                  <a:cubicBezTo>
                    <a:pt x="76" y="54"/>
                    <a:pt x="37" y="44"/>
                    <a:pt x="12" y="19"/>
                  </a:cubicBezTo>
                  <a:cubicBezTo>
                    <a:pt x="8" y="15"/>
                    <a:pt x="0" y="20"/>
                    <a:pt x="3" y="26"/>
                  </a:cubicBezTo>
                  <a:cubicBezTo>
                    <a:pt x="17" y="47"/>
                    <a:pt x="40" y="59"/>
                    <a:pt x="64" y="65"/>
                  </a:cubicBezTo>
                  <a:cubicBezTo>
                    <a:pt x="61" y="97"/>
                    <a:pt x="75" y="140"/>
                    <a:pt x="114" y="139"/>
                  </a:cubicBezTo>
                  <a:cubicBezTo>
                    <a:pt x="152" y="137"/>
                    <a:pt x="158" y="89"/>
                    <a:pt x="158" y="58"/>
                  </a:cubicBezTo>
                  <a:cubicBezTo>
                    <a:pt x="163" y="56"/>
                    <a:pt x="167" y="54"/>
                    <a:pt x="172" y="51"/>
                  </a:cubicBezTo>
                  <a:cubicBezTo>
                    <a:pt x="185" y="43"/>
                    <a:pt x="205" y="26"/>
                    <a:pt x="205" y="9"/>
                  </a:cubicBezTo>
                  <a:cubicBezTo>
                    <a:pt x="205" y="3"/>
                    <a:pt x="198" y="0"/>
                    <a:pt x="193" y="4"/>
                  </a:cubicBezTo>
                  <a:close/>
                  <a:moveTo>
                    <a:pt x="115" y="123"/>
                  </a:moveTo>
                  <a:cubicBezTo>
                    <a:pt x="87" y="130"/>
                    <a:pt x="77" y="90"/>
                    <a:pt x="73" y="67"/>
                  </a:cubicBezTo>
                  <a:cubicBezTo>
                    <a:pt x="85" y="68"/>
                    <a:pt x="97" y="69"/>
                    <a:pt x="108" y="69"/>
                  </a:cubicBezTo>
                  <a:cubicBezTo>
                    <a:pt x="107" y="81"/>
                    <a:pt x="106" y="93"/>
                    <a:pt x="106" y="105"/>
                  </a:cubicBezTo>
                  <a:cubicBezTo>
                    <a:pt x="106" y="110"/>
                    <a:pt x="114" y="110"/>
                    <a:pt x="114" y="105"/>
                  </a:cubicBezTo>
                  <a:cubicBezTo>
                    <a:pt x="115" y="93"/>
                    <a:pt x="113" y="81"/>
                    <a:pt x="112" y="69"/>
                  </a:cubicBezTo>
                  <a:cubicBezTo>
                    <a:pt x="122" y="68"/>
                    <a:pt x="132" y="67"/>
                    <a:pt x="142" y="64"/>
                  </a:cubicBezTo>
                  <a:cubicBezTo>
                    <a:pt x="141" y="87"/>
                    <a:pt x="138" y="117"/>
                    <a:pt x="115" y="123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Freeform 120">
              <a:extLst>
                <a:ext uri="{FF2B5EF4-FFF2-40B4-BE49-F238E27FC236}">
                  <a16:creationId xmlns:a16="http://schemas.microsoft.com/office/drawing/2014/main" xmlns="" id="{1C211B37-AD59-4374-B312-EAD82386D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961" y="4995074"/>
              <a:ext cx="83002" cy="107902"/>
            </a:xfrm>
            <a:custGeom>
              <a:avLst/>
              <a:gdLst>
                <a:gd name="T0" fmla="*/ 17 w 17"/>
                <a:gd name="T1" fmla="*/ 5 h 22"/>
                <a:gd name="T2" fmla="*/ 14 w 17"/>
                <a:gd name="T3" fmla="*/ 2 h 22"/>
                <a:gd name="T4" fmla="*/ 12 w 17"/>
                <a:gd name="T5" fmla="*/ 1 h 22"/>
                <a:gd name="T6" fmla="*/ 8 w 17"/>
                <a:gd name="T7" fmla="*/ 0 h 22"/>
                <a:gd name="T8" fmla="*/ 7 w 17"/>
                <a:gd name="T9" fmla="*/ 1 h 22"/>
                <a:gd name="T10" fmla="*/ 5 w 17"/>
                <a:gd name="T11" fmla="*/ 1 h 22"/>
                <a:gd name="T12" fmla="*/ 1 w 17"/>
                <a:gd name="T13" fmla="*/ 4 h 22"/>
                <a:gd name="T14" fmla="*/ 0 w 17"/>
                <a:gd name="T15" fmla="*/ 12 h 22"/>
                <a:gd name="T16" fmla="*/ 2 w 17"/>
                <a:gd name="T17" fmla="*/ 19 h 22"/>
                <a:gd name="T18" fmla="*/ 4 w 17"/>
                <a:gd name="T19" fmla="*/ 21 h 22"/>
                <a:gd name="T20" fmla="*/ 7 w 17"/>
                <a:gd name="T21" fmla="*/ 22 h 22"/>
                <a:gd name="T22" fmla="*/ 10 w 17"/>
                <a:gd name="T23" fmla="*/ 21 h 22"/>
                <a:gd name="T24" fmla="*/ 13 w 17"/>
                <a:gd name="T25" fmla="*/ 19 h 22"/>
                <a:gd name="T26" fmla="*/ 14 w 17"/>
                <a:gd name="T27" fmla="*/ 17 h 22"/>
                <a:gd name="T28" fmla="*/ 16 w 17"/>
                <a:gd name="T29" fmla="*/ 13 h 22"/>
                <a:gd name="T30" fmla="*/ 17 w 17"/>
                <a:gd name="T31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22">
                  <a:moveTo>
                    <a:pt x="17" y="5"/>
                  </a:moveTo>
                  <a:cubicBezTo>
                    <a:pt x="17" y="4"/>
                    <a:pt x="15" y="2"/>
                    <a:pt x="14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10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4"/>
                    <a:pt x="0" y="17"/>
                    <a:pt x="2" y="19"/>
                  </a:cubicBezTo>
                  <a:cubicBezTo>
                    <a:pt x="2" y="20"/>
                    <a:pt x="3" y="21"/>
                    <a:pt x="4" y="21"/>
                  </a:cubicBezTo>
                  <a:cubicBezTo>
                    <a:pt x="5" y="21"/>
                    <a:pt x="6" y="22"/>
                    <a:pt x="7" y="22"/>
                  </a:cubicBezTo>
                  <a:cubicBezTo>
                    <a:pt x="8" y="22"/>
                    <a:pt x="9" y="21"/>
                    <a:pt x="10" y="21"/>
                  </a:cubicBezTo>
                  <a:cubicBezTo>
                    <a:pt x="12" y="20"/>
                    <a:pt x="13" y="20"/>
                    <a:pt x="13" y="19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4"/>
                    <a:pt x="16" y="13"/>
                  </a:cubicBezTo>
                  <a:cubicBezTo>
                    <a:pt x="17" y="10"/>
                    <a:pt x="17" y="8"/>
                    <a:pt x="17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Freeform 121">
              <a:extLst>
                <a:ext uri="{FF2B5EF4-FFF2-40B4-BE49-F238E27FC236}">
                  <a16:creationId xmlns:a16="http://schemas.microsoft.com/office/drawing/2014/main" xmlns="" id="{AAFB8F75-D7B7-47D6-A1F5-9D884D522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6947" y="4872646"/>
              <a:ext cx="265605" cy="215804"/>
            </a:xfrm>
            <a:custGeom>
              <a:avLst/>
              <a:gdLst>
                <a:gd name="T0" fmla="*/ 52 w 54"/>
                <a:gd name="T1" fmla="*/ 33 h 44"/>
                <a:gd name="T2" fmla="*/ 34 w 54"/>
                <a:gd name="T3" fmla="*/ 26 h 44"/>
                <a:gd name="T4" fmla="*/ 20 w 54"/>
                <a:gd name="T5" fmla="*/ 25 h 44"/>
                <a:gd name="T6" fmla="*/ 44 w 54"/>
                <a:gd name="T7" fmla="*/ 9 h 44"/>
                <a:gd name="T8" fmla="*/ 41 w 54"/>
                <a:gd name="T9" fmla="*/ 1 h 44"/>
                <a:gd name="T10" fmla="*/ 2 w 54"/>
                <a:gd name="T11" fmla="*/ 28 h 44"/>
                <a:gd name="T12" fmla="*/ 8 w 54"/>
                <a:gd name="T13" fmla="*/ 38 h 44"/>
                <a:gd name="T14" fmla="*/ 30 w 54"/>
                <a:gd name="T15" fmla="*/ 40 h 44"/>
                <a:gd name="T16" fmla="*/ 49 w 54"/>
                <a:gd name="T17" fmla="*/ 42 h 44"/>
                <a:gd name="T18" fmla="*/ 52 w 54"/>
                <a:gd name="T19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4">
                  <a:moveTo>
                    <a:pt x="52" y="33"/>
                  </a:moveTo>
                  <a:cubicBezTo>
                    <a:pt x="48" y="28"/>
                    <a:pt x="40" y="27"/>
                    <a:pt x="34" y="26"/>
                  </a:cubicBezTo>
                  <a:cubicBezTo>
                    <a:pt x="29" y="25"/>
                    <a:pt x="25" y="25"/>
                    <a:pt x="20" y="25"/>
                  </a:cubicBezTo>
                  <a:cubicBezTo>
                    <a:pt x="26" y="17"/>
                    <a:pt x="35" y="12"/>
                    <a:pt x="44" y="9"/>
                  </a:cubicBezTo>
                  <a:cubicBezTo>
                    <a:pt x="49" y="7"/>
                    <a:pt x="45" y="0"/>
                    <a:pt x="41" y="1"/>
                  </a:cubicBezTo>
                  <a:cubicBezTo>
                    <a:pt x="25" y="4"/>
                    <a:pt x="10" y="12"/>
                    <a:pt x="2" y="28"/>
                  </a:cubicBezTo>
                  <a:cubicBezTo>
                    <a:pt x="0" y="32"/>
                    <a:pt x="3" y="37"/>
                    <a:pt x="8" y="38"/>
                  </a:cubicBezTo>
                  <a:cubicBezTo>
                    <a:pt x="15" y="38"/>
                    <a:pt x="23" y="39"/>
                    <a:pt x="30" y="40"/>
                  </a:cubicBezTo>
                  <a:cubicBezTo>
                    <a:pt x="36" y="41"/>
                    <a:pt x="43" y="44"/>
                    <a:pt x="49" y="42"/>
                  </a:cubicBezTo>
                  <a:cubicBezTo>
                    <a:pt x="54" y="41"/>
                    <a:pt x="54" y="36"/>
                    <a:pt x="52" y="33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8" name="Freeform 122">
            <a:extLst>
              <a:ext uri="{FF2B5EF4-FFF2-40B4-BE49-F238E27FC236}">
                <a16:creationId xmlns:a16="http://schemas.microsoft.com/office/drawing/2014/main" xmlns="" id="{E784909A-402A-44EE-83FA-84AD4411965F}"/>
              </a:ext>
            </a:extLst>
          </p:cNvPr>
          <p:cNvSpPr>
            <a:spLocks/>
          </p:cNvSpPr>
          <p:nvPr/>
        </p:nvSpPr>
        <p:spPr bwMode="auto">
          <a:xfrm>
            <a:off x="1402839" y="3247451"/>
            <a:ext cx="284281" cy="315406"/>
          </a:xfrm>
          <a:custGeom>
            <a:avLst/>
            <a:gdLst>
              <a:gd name="T0" fmla="*/ 40 w 58"/>
              <a:gd name="T1" fmla="*/ 16 h 64"/>
              <a:gd name="T2" fmla="*/ 35 w 58"/>
              <a:gd name="T3" fmla="*/ 19 h 64"/>
              <a:gd name="T4" fmla="*/ 31 w 58"/>
              <a:gd name="T5" fmla="*/ 6 h 64"/>
              <a:gd name="T6" fmla="*/ 20 w 58"/>
              <a:gd name="T7" fmla="*/ 7 h 64"/>
              <a:gd name="T8" fmla="*/ 21 w 58"/>
              <a:gd name="T9" fmla="*/ 22 h 64"/>
              <a:gd name="T10" fmla="*/ 7 w 58"/>
              <a:gd name="T11" fmla="*/ 23 h 64"/>
              <a:gd name="T12" fmla="*/ 5 w 58"/>
              <a:gd name="T13" fmla="*/ 34 h 64"/>
              <a:gd name="T14" fmla="*/ 22 w 58"/>
              <a:gd name="T15" fmla="*/ 37 h 64"/>
              <a:gd name="T16" fmla="*/ 23 w 58"/>
              <a:gd name="T17" fmla="*/ 54 h 64"/>
              <a:gd name="T18" fmla="*/ 39 w 58"/>
              <a:gd name="T19" fmla="*/ 54 h 64"/>
              <a:gd name="T20" fmla="*/ 37 w 58"/>
              <a:gd name="T21" fmla="*/ 34 h 64"/>
              <a:gd name="T22" fmla="*/ 48 w 58"/>
              <a:gd name="T23" fmla="*/ 30 h 64"/>
              <a:gd name="T24" fmla="*/ 40 w 58"/>
              <a:gd name="T25" fmla="*/ 1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64">
                <a:moveTo>
                  <a:pt x="40" y="16"/>
                </a:moveTo>
                <a:cubicBezTo>
                  <a:pt x="38" y="17"/>
                  <a:pt x="37" y="18"/>
                  <a:pt x="35" y="19"/>
                </a:cubicBezTo>
                <a:cubicBezTo>
                  <a:pt x="34" y="14"/>
                  <a:pt x="33" y="10"/>
                  <a:pt x="31" y="6"/>
                </a:cubicBezTo>
                <a:cubicBezTo>
                  <a:pt x="29" y="0"/>
                  <a:pt x="20" y="1"/>
                  <a:pt x="20" y="7"/>
                </a:cubicBezTo>
                <a:cubicBezTo>
                  <a:pt x="20" y="12"/>
                  <a:pt x="21" y="17"/>
                  <a:pt x="21" y="22"/>
                </a:cubicBezTo>
                <a:cubicBezTo>
                  <a:pt x="16" y="23"/>
                  <a:pt x="12" y="23"/>
                  <a:pt x="7" y="23"/>
                </a:cubicBezTo>
                <a:cubicBezTo>
                  <a:pt x="0" y="23"/>
                  <a:pt x="0" y="32"/>
                  <a:pt x="5" y="34"/>
                </a:cubicBezTo>
                <a:cubicBezTo>
                  <a:pt x="11" y="36"/>
                  <a:pt x="17" y="37"/>
                  <a:pt x="22" y="37"/>
                </a:cubicBezTo>
                <a:cubicBezTo>
                  <a:pt x="22" y="42"/>
                  <a:pt x="23" y="48"/>
                  <a:pt x="23" y="54"/>
                </a:cubicBezTo>
                <a:cubicBezTo>
                  <a:pt x="23" y="64"/>
                  <a:pt x="39" y="64"/>
                  <a:pt x="39" y="54"/>
                </a:cubicBezTo>
                <a:cubicBezTo>
                  <a:pt x="39" y="47"/>
                  <a:pt x="38" y="41"/>
                  <a:pt x="37" y="34"/>
                </a:cubicBezTo>
                <a:cubicBezTo>
                  <a:pt x="41" y="33"/>
                  <a:pt x="45" y="32"/>
                  <a:pt x="48" y="30"/>
                </a:cubicBezTo>
                <a:cubicBezTo>
                  <a:pt x="58" y="26"/>
                  <a:pt x="50" y="12"/>
                  <a:pt x="40" y="16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Freeform 123">
            <a:extLst>
              <a:ext uri="{FF2B5EF4-FFF2-40B4-BE49-F238E27FC236}">
                <a16:creationId xmlns:a16="http://schemas.microsoft.com/office/drawing/2014/main" xmlns="" id="{96A629AE-6669-4F7E-A6DF-A5437F5B08B9}"/>
              </a:ext>
            </a:extLst>
          </p:cNvPr>
          <p:cNvSpPr>
            <a:spLocks noEditPoints="1"/>
          </p:cNvSpPr>
          <p:nvPr/>
        </p:nvSpPr>
        <p:spPr bwMode="auto">
          <a:xfrm>
            <a:off x="11305187" y="2891581"/>
            <a:ext cx="344457" cy="1027147"/>
          </a:xfrm>
          <a:custGeom>
            <a:avLst/>
            <a:gdLst>
              <a:gd name="T0" fmla="*/ 64 w 70"/>
              <a:gd name="T1" fmla="*/ 114 h 209"/>
              <a:gd name="T2" fmla="*/ 24 w 70"/>
              <a:gd name="T3" fmla="*/ 125 h 209"/>
              <a:gd name="T4" fmla="*/ 19 w 70"/>
              <a:gd name="T5" fmla="*/ 109 h 209"/>
              <a:gd name="T6" fmla="*/ 22 w 70"/>
              <a:gd name="T7" fmla="*/ 81 h 209"/>
              <a:gd name="T8" fmla="*/ 62 w 70"/>
              <a:gd name="T9" fmla="*/ 58 h 209"/>
              <a:gd name="T10" fmla="*/ 57 w 70"/>
              <a:gd name="T11" fmla="*/ 50 h 209"/>
              <a:gd name="T12" fmla="*/ 21 w 70"/>
              <a:gd name="T13" fmla="*/ 62 h 209"/>
              <a:gd name="T14" fmla="*/ 20 w 70"/>
              <a:gd name="T15" fmla="*/ 59 h 209"/>
              <a:gd name="T16" fmla="*/ 48 w 70"/>
              <a:gd name="T17" fmla="*/ 8 h 209"/>
              <a:gd name="T18" fmla="*/ 45 w 70"/>
              <a:gd name="T19" fmla="*/ 2 h 209"/>
              <a:gd name="T20" fmla="*/ 14 w 70"/>
              <a:gd name="T21" fmla="*/ 71 h 209"/>
              <a:gd name="T22" fmla="*/ 14 w 70"/>
              <a:gd name="T23" fmla="*/ 72 h 209"/>
              <a:gd name="T24" fmla="*/ 7 w 70"/>
              <a:gd name="T25" fmla="*/ 115 h 209"/>
              <a:gd name="T26" fmla="*/ 16 w 70"/>
              <a:gd name="T27" fmla="*/ 135 h 209"/>
              <a:gd name="T28" fmla="*/ 32 w 70"/>
              <a:gd name="T29" fmla="*/ 208 h 209"/>
              <a:gd name="T30" fmla="*/ 36 w 70"/>
              <a:gd name="T31" fmla="*/ 197 h 209"/>
              <a:gd name="T32" fmla="*/ 22 w 70"/>
              <a:gd name="T33" fmla="*/ 154 h 209"/>
              <a:gd name="T34" fmla="*/ 27 w 70"/>
              <a:gd name="T35" fmla="*/ 143 h 209"/>
              <a:gd name="T36" fmla="*/ 30 w 70"/>
              <a:gd name="T37" fmla="*/ 145 h 209"/>
              <a:gd name="T38" fmla="*/ 68 w 70"/>
              <a:gd name="T39" fmla="*/ 123 h 209"/>
              <a:gd name="T40" fmla="*/ 64 w 70"/>
              <a:gd name="T41" fmla="*/ 114 h 209"/>
              <a:gd name="T42" fmla="*/ 47 w 70"/>
              <a:gd name="T43" fmla="*/ 62 h 209"/>
              <a:gd name="T44" fmla="*/ 28 w 70"/>
              <a:gd name="T45" fmla="*/ 71 h 209"/>
              <a:gd name="T46" fmla="*/ 47 w 70"/>
              <a:gd name="T47" fmla="*/ 62 h 209"/>
              <a:gd name="T48" fmla="*/ 34 w 70"/>
              <a:gd name="T49" fmla="*/ 132 h 209"/>
              <a:gd name="T50" fmla="*/ 52 w 70"/>
              <a:gd name="T51" fmla="*/ 123 h 209"/>
              <a:gd name="T52" fmla="*/ 34 w 70"/>
              <a:gd name="T53" fmla="*/ 13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" h="209">
                <a:moveTo>
                  <a:pt x="64" y="114"/>
                </a:moveTo>
                <a:cubicBezTo>
                  <a:pt x="49" y="108"/>
                  <a:pt x="35" y="113"/>
                  <a:pt x="24" y="125"/>
                </a:cubicBezTo>
                <a:cubicBezTo>
                  <a:pt x="21" y="120"/>
                  <a:pt x="20" y="114"/>
                  <a:pt x="19" y="109"/>
                </a:cubicBezTo>
                <a:cubicBezTo>
                  <a:pt x="17" y="99"/>
                  <a:pt x="18" y="89"/>
                  <a:pt x="22" y="81"/>
                </a:cubicBezTo>
                <a:cubicBezTo>
                  <a:pt x="36" y="89"/>
                  <a:pt x="55" y="71"/>
                  <a:pt x="62" y="58"/>
                </a:cubicBezTo>
                <a:cubicBezTo>
                  <a:pt x="64" y="55"/>
                  <a:pt x="61" y="51"/>
                  <a:pt x="57" y="50"/>
                </a:cubicBezTo>
                <a:cubicBezTo>
                  <a:pt x="42" y="49"/>
                  <a:pt x="30" y="54"/>
                  <a:pt x="21" y="62"/>
                </a:cubicBezTo>
                <a:cubicBezTo>
                  <a:pt x="21" y="61"/>
                  <a:pt x="21" y="60"/>
                  <a:pt x="20" y="59"/>
                </a:cubicBezTo>
                <a:cubicBezTo>
                  <a:pt x="14" y="38"/>
                  <a:pt x="33" y="19"/>
                  <a:pt x="48" y="8"/>
                </a:cubicBezTo>
                <a:cubicBezTo>
                  <a:pt x="52" y="5"/>
                  <a:pt x="49" y="0"/>
                  <a:pt x="45" y="2"/>
                </a:cubicBezTo>
                <a:cubicBezTo>
                  <a:pt x="22" y="16"/>
                  <a:pt x="1" y="44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7" y="84"/>
                  <a:pt x="4" y="99"/>
                  <a:pt x="7" y="115"/>
                </a:cubicBezTo>
                <a:cubicBezTo>
                  <a:pt x="9" y="122"/>
                  <a:pt x="12" y="129"/>
                  <a:pt x="16" y="135"/>
                </a:cubicBezTo>
                <a:cubicBezTo>
                  <a:pt x="0" y="162"/>
                  <a:pt x="0" y="202"/>
                  <a:pt x="32" y="208"/>
                </a:cubicBezTo>
                <a:cubicBezTo>
                  <a:pt x="38" y="209"/>
                  <a:pt x="42" y="201"/>
                  <a:pt x="36" y="197"/>
                </a:cubicBezTo>
                <a:cubicBezTo>
                  <a:pt x="19" y="188"/>
                  <a:pt x="17" y="172"/>
                  <a:pt x="22" y="154"/>
                </a:cubicBezTo>
                <a:cubicBezTo>
                  <a:pt x="23" y="151"/>
                  <a:pt x="25" y="147"/>
                  <a:pt x="27" y="143"/>
                </a:cubicBezTo>
                <a:cubicBezTo>
                  <a:pt x="28" y="144"/>
                  <a:pt x="29" y="144"/>
                  <a:pt x="30" y="145"/>
                </a:cubicBezTo>
                <a:cubicBezTo>
                  <a:pt x="46" y="149"/>
                  <a:pt x="60" y="134"/>
                  <a:pt x="68" y="123"/>
                </a:cubicBezTo>
                <a:cubicBezTo>
                  <a:pt x="70" y="119"/>
                  <a:pt x="67" y="115"/>
                  <a:pt x="64" y="114"/>
                </a:cubicBezTo>
                <a:close/>
                <a:moveTo>
                  <a:pt x="47" y="62"/>
                </a:moveTo>
                <a:cubicBezTo>
                  <a:pt x="41" y="68"/>
                  <a:pt x="34" y="73"/>
                  <a:pt x="28" y="71"/>
                </a:cubicBezTo>
                <a:cubicBezTo>
                  <a:pt x="33" y="66"/>
                  <a:pt x="39" y="63"/>
                  <a:pt x="47" y="62"/>
                </a:cubicBezTo>
                <a:close/>
                <a:moveTo>
                  <a:pt x="34" y="132"/>
                </a:moveTo>
                <a:cubicBezTo>
                  <a:pt x="39" y="127"/>
                  <a:pt x="45" y="123"/>
                  <a:pt x="52" y="123"/>
                </a:cubicBezTo>
                <a:cubicBezTo>
                  <a:pt x="47" y="129"/>
                  <a:pt x="41" y="133"/>
                  <a:pt x="34" y="132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FCA4FE62-4D5A-427F-8487-CDE9C1B5612B}"/>
              </a:ext>
            </a:extLst>
          </p:cNvPr>
          <p:cNvGrpSpPr/>
          <p:nvPr/>
        </p:nvGrpSpPr>
        <p:grpSpPr>
          <a:xfrm>
            <a:off x="10819868" y="225151"/>
            <a:ext cx="993065" cy="793603"/>
            <a:chOff x="5671660" y="450732"/>
            <a:chExt cx="1456681" cy="1164099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1" name="Freeform 124">
              <a:extLst>
                <a:ext uri="{FF2B5EF4-FFF2-40B4-BE49-F238E27FC236}">
                  <a16:creationId xmlns:a16="http://schemas.microsoft.com/office/drawing/2014/main" xmlns="" id="{FD850625-E6A5-4953-83CD-41650ACA2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992" y="685211"/>
              <a:ext cx="863218" cy="753241"/>
            </a:xfrm>
            <a:custGeom>
              <a:avLst/>
              <a:gdLst>
                <a:gd name="T0" fmla="*/ 130 w 176"/>
                <a:gd name="T1" fmla="*/ 115 h 153"/>
                <a:gd name="T2" fmla="*/ 152 w 176"/>
                <a:gd name="T3" fmla="*/ 18 h 153"/>
                <a:gd name="T4" fmla="*/ 142 w 176"/>
                <a:gd name="T5" fmla="*/ 7 h 153"/>
                <a:gd name="T6" fmla="*/ 129 w 176"/>
                <a:gd name="T7" fmla="*/ 5 h 153"/>
                <a:gd name="T8" fmla="*/ 116 w 176"/>
                <a:gd name="T9" fmla="*/ 4 h 153"/>
                <a:gd name="T10" fmla="*/ 82 w 176"/>
                <a:gd name="T11" fmla="*/ 70 h 153"/>
                <a:gd name="T12" fmla="*/ 75 w 176"/>
                <a:gd name="T13" fmla="*/ 68 h 153"/>
                <a:gd name="T14" fmla="*/ 70 w 176"/>
                <a:gd name="T15" fmla="*/ 70 h 153"/>
                <a:gd name="T16" fmla="*/ 71 w 176"/>
                <a:gd name="T17" fmla="*/ 66 h 153"/>
                <a:gd name="T18" fmla="*/ 62 w 176"/>
                <a:gd name="T19" fmla="*/ 57 h 153"/>
                <a:gd name="T20" fmla="*/ 54 w 176"/>
                <a:gd name="T21" fmla="*/ 60 h 153"/>
                <a:gd name="T22" fmla="*/ 54 w 176"/>
                <a:gd name="T23" fmla="*/ 60 h 153"/>
                <a:gd name="T24" fmla="*/ 42 w 176"/>
                <a:gd name="T25" fmla="*/ 65 h 153"/>
                <a:gd name="T26" fmla="*/ 46 w 176"/>
                <a:gd name="T27" fmla="*/ 55 h 153"/>
                <a:gd name="T28" fmla="*/ 36 w 176"/>
                <a:gd name="T29" fmla="*/ 48 h 153"/>
                <a:gd name="T30" fmla="*/ 31 w 176"/>
                <a:gd name="T31" fmla="*/ 51 h 153"/>
                <a:gd name="T32" fmla="*/ 26 w 176"/>
                <a:gd name="T33" fmla="*/ 51 h 153"/>
                <a:gd name="T34" fmla="*/ 2 w 176"/>
                <a:gd name="T35" fmla="*/ 77 h 153"/>
                <a:gd name="T36" fmla="*/ 8 w 176"/>
                <a:gd name="T37" fmla="*/ 87 h 153"/>
                <a:gd name="T38" fmla="*/ 12 w 176"/>
                <a:gd name="T39" fmla="*/ 87 h 153"/>
                <a:gd name="T40" fmla="*/ 15 w 176"/>
                <a:gd name="T41" fmla="*/ 94 h 153"/>
                <a:gd name="T42" fmla="*/ 14 w 176"/>
                <a:gd name="T43" fmla="*/ 98 h 153"/>
                <a:gd name="T44" fmla="*/ 22 w 176"/>
                <a:gd name="T45" fmla="*/ 102 h 153"/>
                <a:gd name="T46" fmla="*/ 22 w 176"/>
                <a:gd name="T47" fmla="*/ 102 h 153"/>
                <a:gd name="T48" fmla="*/ 27 w 176"/>
                <a:gd name="T49" fmla="*/ 106 h 153"/>
                <a:gd name="T50" fmla="*/ 36 w 176"/>
                <a:gd name="T51" fmla="*/ 106 h 153"/>
                <a:gd name="T52" fmla="*/ 46 w 176"/>
                <a:gd name="T53" fmla="*/ 127 h 153"/>
                <a:gd name="T54" fmla="*/ 51 w 176"/>
                <a:gd name="T55" fmla="*/ 129 h 153"/>
                <a:gd name="T56" fmla="*/ 64 w 176"/>
                <a:gd name="T57" fmla="*/ 139 h 153"/>
                <a:gd name="T58" fmla="*/ 68 w 176"/>
                <a:gd name="T59" fmla="*/ 140 h 153"/>
                <a:gd name="T60" fmla="*/ 89 w 176"/>
                <a:gd name="T61" fmla="*/ 152 h 153"/>
                <a:gd name="T62" fmla="*/ 113 w 176"/>
                <a:gd name="T63" fmla="*/ 137 h 153"/>
                <a:gd name="T64" fmla="*/ 118 w 176"/>
                <a:gd name="T65" fmla="*/ 134 h 153"/>
                <a:gd name="T66" fmla="*/ 122 w 176"/>
                <a:gd name="T67" fmla="*/ 126 h 153"/>
                <a:gd name="T68" fmla="*/ 127 w 176"/>
                <a:gd name="T69" fmla="*/ 120 h 153"/>
                <a:gd name="T70" fmla="*/ 129 w 176"/>
                <a:gd name="T71" fmla="*/ 116 h 153"/>
                <a:gd name="T72" fmla="*/ 130 w 176"/>
                <a:gd name="T73" fmla="*/ 11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6" h="153">
                  <a:moveTo>
                    <a:pt x="130" y="115"/>
                  </a:moveTo>
                  <a:cubicBezTo>
                    <a:pt x="149" y="97"/>
                    <a:pt x="176" y="39"/>
                    <a:pt x="152" y="18"/>
                  </a:cubicBezTo>
                  <a:cubicBezTo>
                    <a:pt x="150" y="13"/>
                    <a:pt x="147" y="9"/>
                    <a:pt x="142" y="7"/>
                  </a:cubicBezTo>
                  <a:cubicBezTo>
                    <a:pt x="138" y="5"/>
                    <a:pt x="133" y="4"/>
                    <a:pt x="129" y="5"/>
                  </a:cubicBezTo>
                  <a:cubicBezTo>
                    <a:pt x="126" y="1"/>
                    <a:pt x="120" y="0"/>
                    <a:pt x="116" y="4"/>
                  </a:cubicBezTo>
                  <a:cubicBezTo>
                    <a:pt x="97" y="21"/>
                    <a:pt x="87" y="46"/>
                    <a:pt x="82" y="70"/>
                  </a:cubicBezTo>
                  <a:cubicBezTo>
                    <a:pt x="80" y="68"/>
                    <a:pt x="78" y="67"/>
                    <a:pt x="75" y="68"/>
                  </a:cubicBezTo>
                  <a:cubicBezTo>
                    <a:pt x="73" y="68"/>
                    <a:pt x="72" y="69"/>
                    <a:pt x="70" y="70"/>
                  </a:cubicBezTo>
                  <a:cubicBezTo>
                    <a:pt x="70" y="69"/>
                    <a:pt x="70" y="67"/>
                    <a:pt x="71" y="66"/>
                  </a:cubicBezTo>
                  <a:cubicBezTo>
                    <a:pt x="72" y="61"/>
                    <a:pt x="67" y="56"/>
                    <a:pt x="62" y="57"/>
                  </a:cubicBezTo>
                  <a:cubicBezTo>
                    <a:pt x="59" y="58"/>
                    <a:pt x="57" y="59"/>
                    <a:pt x="54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49" y="61"/>
                    <a:pt x="46" y="63"/>
                    <a:pt x="42" y="65"/>
                  </a:cubicBezTo>
                  <a:cubicBezTo>
                    <a:pt x="44" y="62"/>
                    <a:pt x="45" y="59"/>
                    <a:pt x="46" y="55"/>
                  </a:cubicBezTo>
                  <a:cubicBezTo>
                    <a:pt x="48" y="50"/>
                    <a:pt x="41" y="45"/>
                    <a:pt x="36" y="48"/>
                  </a:cubicBezTo>
                  <a:cubicBezTo>
                    <a:pt x="35" y="49"/>
                    <a:pt x="33" y="50"/>
                    <a:pt x="31" y="51"/>
                  </a:cubicBezTo>
                  <a:cubicBezTo>
                    <a:pt x="30" y="50"/>
                    <a:pt x="27" y="50"/>
                    <a:pt x="26" y="51"/>
                  </a:cubicBezTo>
                  <a:cubicBezTo>
                    <a:pt x="13" y="57"/>
                    <a:pt x="8" y="65"/>
                    <a:pt x="2" y="77"/>
                  </a:cubicBezTo>
                  <a:cubicBezTo>
                    <a:pt x="0" y="82"/>
                    <a:pt x="3" y="86"/>
                    <a:pt x="8" y="87"/>
                  </a:cubicBezTo>
                  <a:cubicBezTo>
                    <a:pt x="9" y="87"/>
                    <a:pt x="10" y="87"/>
                    <a:pt x="12" y="87"/>
                  </a:cubicBezTo>
                  <a:cubicBezTo>
                    <a:pt x="13" y="89"/>
                    <a:pt x="14" y="92"/>
                    <a:pt x="15" y="94"/>
                  </a:cubicBezTo>
                  <a:cubicBezTo>
                    <a:pt x="15" y="95"/>
                    <a:pt x="14" y="96"/>
                    <a:pt x="14" y="98"/>
                  </a:cubicBezTo>
                  <a:cubicBezTo>
                    <a:pt x="12" y="102"/>
                    <a:pt x="18" y="106"/>
                    <a:pt x="22" y="102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23" y="104"/>
                    <a:pt x="25" y="106"/>
                    <a:pt x="27" y="106"/>
                  </a:cubicBezTo>
                  <a:cubicBezTo>
                    <a:pt x="30" y="106"/>
                    <a:pt x="33" y="107"/>
                    <a:pt x="36" y="106"/>
                  </a:cubicBezTo>
                  <a:cubicBezTo>
                    <a:pt x="35" y="114"/>
                    <a:pt x="38" y="121"/>
                    <a:pt x="46" y="127"/>
                  </a:cubicBezTo>
                  <a:cubicBezTo>
                    <a:pt x="48" y="128"/>
                    <a:pt x="49" y="129"/>
                    <a:pt x="51" y="129"/>
                  </a:cubicBezTo>
                  <a:cubicBezTo>
                    <a:pt x="53" y="134"/>
                    <a:pt x="58" y="138"/>
                    <a:pt x="64" y="139"/>
                  </a:cubicBezTo>
                  <a:cubicBezTo>
                    <a:pt x="66" y="140"/>
                    <a:pt x="67" y="140"/>
                    <a:pt x="68" y="140"/>
                  </a:cubicBezTo>
                  <a:cubicBezTo>
                    <a:pt x="72" y="146"/>
                    <a:pt x="78" y="151"/>
                    <a:pt x="89" y="152"/>
                  </a:cubicBezTo>
                  <a:cubicBezTo>
                    <a:pt x="100" y="153"/>
                    <a:pt x="107" y="146"/>
                    <a:pt x="113" y="137"/>
                  </a:cubicBezTo>
                  <a:cubicBezTo>
                    <a:pt x="115" y="136"/>
                    <a:pt x="117" y="135"/>
                    <a:pt x="118" y="134"/>
                  </a:cubicBezTo>
                  <a:cubicBezTo>
                    <a:pt x="119" y="131"/>
                    <a:pt x="121" y="129"/>
                    <a:pt x="122" y="126"/>
                  </a:cubicBezTo>
                  <a:cubicBezTo>
                    <a:pt x="125" y="125"/>
                    <a:pt x="126" y="122"/>
                    <a:pt x="127" y="120"/>
                  </a:cubicBezTo>
                  <a:cubicBezTo>
                    <a:pt x="127" y="118"/>
                    <a:pt x="128" y="117"/>
                    <a:pt x="129" y="116"/>
                  </a:cubicBezTo>
                  <a:lnTo>
                    <a:pt x="130" y="115"/>
                  </a:ln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Freeform 125">
              <a:extLst>
                <a:ext uri="{FF2B5EF4-FFF2-40B4-BE49-F238E27FC236}">
                  <a16:creationId xmlns:a16="http://schemas.microsoft.com/office/drawing/2014/main" xmlns="" id="{02C5F261-3D00-4D19-BADB-B8EA0B5A92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1660" y="450732"/>
              <a:ext cx="1344627" cy="1164099"/>
            </a:xfrm>
            <a:custGeom>
              <a:avLst/>
              <a:gdLst>
                <a:gd name="T0" fmla="*/ 260 w 274"/>
                <a:gd name="T1" fmla="*/ 30 h 237"/>
                <a:gd name="T2" fmla="*/ 232 w 274"/>
                <a:gd name="T3" fmla="*/ 46 h 237"/>
                <a:gd name="T4" fmla="*/ 145 w 274"/>
                <a:gd name="T5" fmla="*/ 102 h 237"/>
                <a:gd name="T6" fmla="*/ 53 w 274"/>
                <a:gd name="T7" fmla="*/ 126 h 237"/>
                <a:gd name="T8" fmla="*/ 67 w 274"/>
                <a:gd name="T9" fmla="*/ 161 h 237"/>
                <a:gd name="T10" fmla="*/ 52 w 274"/>
                <a:gd name="T11" fmla="*/ 170 h 237"/>
                <a:gd name="T12" fmla="*/ 26 w 274"/>
                <a:gd name="T13" fmla="*/ 148 h 237"/>
                <a:gd name="T14" fmla="*/ 21 w 274"/>
                <a:gd name="T15" fmla="*/ 157 h 237"/>
                <a:gd name="T16" fmla="*/ 41 w 274"/>
                <a:gd name="T17" fmla="*/ 176 h 237"/>
                <a:gd name="T18" fmla="*/ 33 w 274"/>
                <a:gd name="T19" fmla="*/ 182 h 237"/>
                <a:gd name="T20" fmla="*/ 7 w 274"/>
                <a:gd name="T21" fmla="*/ 158 h 237"/>
                <a:gd name="T22" fmla="*/ 2 w 274"/>
                <a:gd name="T23" fmla="*/ 162 h 237"/>
                <a:gd name="T24" fmla="*/ 23 w 274"/>
                <a:gd name="T25" fmla="*/ 189 h 237"/>
                <a:gd name="T26" fmla="*/ 16 w 274"/>
                <a:gd name="T27" fmla="*/ 224 h 237"/>
                <a:gd name="T28" fmla="*/ 25 w 274"/>
                <a:gd name="T29" fmla="*/ 231 h 237"/>
                <a:gd name="T30" fmla="*/ 38 w 274"/>
                <a:gd name="T31" fmla="*/ 193 h 237"/>
                <a:gd name="T32" fmla="*/ 46 w 274"/>
                <a:gd name="T33" fmla="*/ 189 h 237"/>
                <a:gd name="T34" fmla="*/ 48 w 274"/>
                <a:gd name="T35" fmla="*/ 210 h 237"/>
                <a:gd name="T36" fmla="*/ 57 w 274"/>
                <a:gd name="T37" fmla="*/ 211 h 237"/>
                <a:gd name="T38" fmla="*/ 59 w 274"/>
                <a:gd name="T39" fmla="*/ 182 h 237"/>
                <a:gd name="T40" fmla="*/ 78 w 274"/>
                <a:gd name="T41" fmla="*/ 171 h 237"/>
                <a:gd name="T42" fmla="*/ 103 w 274"/>
                <a:gd name="T43" fmla="*/ 189 h 237"/>
                <a:gd name="T44" fmla="*/ 182 w 274"/>
                <a:gd name="T45" fmla="*/ 204 h 237"/>
                <a:gd name="T46" fmla="*/ 228 w 274"/>
                <a:gd name="T47" fmla="*/ 134 h 237"/>
                <a:gd name="T48" fmla="*/ 237 w 274"/>
                <a:gd name="T49" fmla="*/ 58 h 237"/>
                <a:gd name="T50" fmla="*/ 267 w 274"/>
                <a:gd name="T51" fmla="*/ 41 h 237"/>
                <a:gd name="T52" fmla="*/ 260 w 274"/>
                <a:gd name="T53" fmla="*/ 30 h 237"/>
                <a:gd name="T54" fmla="*/ 213 w 274"/>
                <a:gd name="T55" fmla="*/ 130 h 237"/>
                <a:gd name="T56" fmla="*/ 181 w 274"/>
                <a:gd name="T57" fmla="*/ 185 h 237"/>
                <a:gd name="T58" fmla="*/ 130 w 274"/>
                <a:gd name="T59" fmla="*/ 184 h 237"/>
                <a:gd name="T60" fmla="*/ 93 w 274"/>
                <a:gd name="T61" fmla="*/ 163 h 237"/>
                <a:gd name="T62" fmla="*/ 105 w 274"/>
                <a:gd name="T63" fmla="*/ 156 h 237"/>
                <a:gd name="T64" fmla="*/ 97 w 274"/>
                <a:gd name="T65" fmla="*/ 143 h 237"/>
                <a:gd name="T66" fmla="*/ 82 w 274"/>
                <a:gd name="T67" fmla="*/ 152 h 237"/>
                <a:gd name="T68" fmla="*/ 75 w 274"/>
                <a:gd name="T69" fmla="*/ 143 h 237"/>
                <a:gd name="T70" fmla="*/ 96 w 274"/>
                <a:gd name="T71" fmla="*/ 97 h 237"/>
                <a:gd name="T72" fmla="*/ 148 w 274"/>
                <a:gd name="T73" fmla="*/ 125 h 237"/>
                <a:gd name="T74" fmla="*/ 156 w 274"/>
                <a:gd name="T75" fmla="*/ 122 h 237"/>
                <a:gd name="T76" fmla="*/ 155 w 274"/>
                <a:gd name="T77" fmla="*/ 119 h 237"/>
                <a:gd name="T78" fmla="*/ 157 w 274"/>
                <a:gd name="T79" fmla="*/ 115 h 237"/>
                <a:gd name="T80" fmla="*/ 182 w 274"/>
                <a:gd name="T81" fmla="*/ 59 h 237"/>
                <a:gd name="T82" fmla="*/ 219 w 274"/>
                <a:gd name="T83" fmla="*/ 55 h 237"/>
                <a:gd name="T84" fmla="*/ 206 w 274"/>
                <a:gd name="T85" fmla="*/ 64 h 237"/>
                <a:gd name="T86" fmla="*/ 209 w 274"/>
                <a:gd name="T87" fmla="*/ 71 h 237"/>
                <a:gd name="T88" fmla="*/ 224 w 274"/>
                <a:gd name="T89" fmla="*/ 65 h 237"/>
                <a:gd name="T90" fmla="*/ 225 w 274"/>
                <a:gd name="T91" fmla="*/ 72 h 237"/>
                <a:gd name="T92" fmla="*/ 213 w 274"/>
                <a:gd name="T93" fmla="*/ 13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4" h="237">
                  <a:moveTo>
                    <a:pt x="260" y="30"/>
                  </a:moveTo>
                  <a:cubicBezTo>
                    <a:pt x="250" y="34"/>
                    <a:pt x="241" y="40"/>
                    <a:pt x="232" y="46"/>
                  </a:cubicBezTo>
                  <a:cubicBezTo>
                    <a:pt x="204" y="0"/>
                    <a:pt x="148" y="59"/>
                    <a:pt x="145" y="102"/>
                  </a:cubicBezTo>
                  <a:cubicBezTo>
                    <a:pt x="117" y="72"/>
                    <a:pt x="54" y="74"/>
                    <a:pt x="53" y="126"/>
                  </a:cubicBezTo>
                  <a:cubicBezTo>
                    <a:pt x="53" y="139"/>
                    <a:pt x="59" y="151"/>
                    <a:pt x="67" y="161"/>
                  </a:cubicBezTo>
                  <a:cubicBezTo>
                    <a:pt x="62" y="164"/>
                    <a:pt x="57" y="167"/>
                    <a:pt x="52" y="170"/>
                  </a:cubicBezTo>
                  <a:cubicBezTo>
                    <a:pt x="44" y="161"/>
                    <a:pt x="35" y="153"/>
                    <a:pt x="26" y="148"/>
                  </a:cubicBezTo>
                  <a:cubicBezTo>
                    <a:pt x="20" y="145"/>
                    <a:pt x="16" y="153"/>
                    <a:pt x="21" y="157"/>
                  </a:cubicBezTo>
                  <a:cubicBezTo>
                    <a:pt x="29" y="162"/>
                    <a:pt x="36" y="169"/>
                    <a:pt x="41" y="176"/>
                  </a:cubicBezTo>
                  <a:cubicBezTo>
                    <a:pt x="39" y="178"/>
                    <a:pt x="36" y="180"/>
                    <a:pt x="33" y="182"/>
                  </a:cubicBezTo>
                  <a:cubicBezTo>
                    <a:pt x="27" y="172"/>
                    <a:pt x="16" y="164"/>
                    <a:pt x="7" y="158"/>
                  </a:cubicBezTo>
                  <a:cubicBezTo>
                    <a:pt x="4" y="156"/>
                    <a:pt x="0" y="159"/>
                    <a:pt x="2" y="162"/>
                  </a:cubicBezTo>
                  <a:cubicBezTo>
                    <a:pt x="8" y="172"/>
                    <a:pt x="17" y="180"/>
                    <a:pt x="23" y="189"/>
                  </a:cubicBezTo>
                  <a:cubicBezTo>
                    <a:pt x="31" y="202"/>
                    <a:pt x="20" y="213"/>
                    <a:pt x="16" y="224"/>
                  </a:cubicBezTo>
                  <a:cubicBezTo>
                    <a:pt x="13" y="230"/>
                    <a:pt x="20" y="237"/>
                    <a:pt x="25" y="231"/>
                  </a:cubicBezTo>
                  <a:cubicBezTo>
                    <a:pt x="35" y="221"/>
                    <a:pt x="41" y="207"/>
                    <a:pt x="38" y="193"/>
                  </a:cubicBezTo>
                  <a:cubicBezTo>
                    <a:pt x="41" y="192"/>
                    <a:pt x="44" y="190"/>
                    <a:pt x="46" y="189"/>
                  </a:cubicBezTo>
                  <a:cubicBezTo>
                    <a:pt x="47" y="196"/>
                    <a:pt x="47" y="203"/>
                    <a:pt x="48" y="210"/>
                  </a:cubicBezTo>
                  <a:cubicBezTo>
                    <a:pt x="50" y="214"/>
                    <a:pt x="55" y="214"/>
                    <a:pt x="57" y="211"/>
                  </a:cubicBezTo>
                  <a:cubicBezTo>
                    <a:pt x="63" y="201"/>
                    <a:pt x="63" y="191"/>
                    <a:pt x="59" y="182"/>
                  </a:cubicBezTo>
                  <a:cubicBezTo>
                    <a:pt x="65" y="179"/>
                    <a:pt x="72" y="175"/>
                    <a:pt x="78" y="171"/>
                  </a:cubicBezTo>
                  <a:cubicBezTo>
                    <a:pt x="86" y="178"/>
                    <a:pt x="95" y="184"/>
                    <a:pt x="103" y="189"/>
                  </a:cubicBezTo>
                  <a:cubicBezTo>
                    <a:pt x="124" y="201"/>
                    <a:pt x="158" y="217"/>
                    <a:pt x="182" y="204"/>
                  </a:cubicBezTo>
                  <a:cubicBezTo>
                    <a:pt x="206" y="191"/>
                    <a:pt x="219" y="158"/>
                    <a:pt x="228" y="134"/>
                  </a:cubicBezTo>
                  <a:cubicBezTo>
                    <a:pt x="237" y="110"/>
                    <a:pt x="246" y="83"/>
                    <a:pt x="237" y="58"/>
                  </a:cubicBezTo>
                  <a:cubicBezTo>
                    <a:pt x="247" y="52"/>
                    <a:pt x="256" y="45"/>
                    <a:pt x="267" y="41"/>
                  </a:cubicBezTo>
                  <a:cubicBezTo>
                    <a:pt x="274" y="37"/>
                    <a:pt x="268" y="26"/>
                    <a:pt x="260" y="30"/>
                  </a:cubicBezTo>
                  <a:close/>
                  <a:moveTo>
                    <a:pt x="213" y="130"/>
                  </a:moveTo>
                  <a:cubicBezTo>
                    <a:pt x="205" y="150"/>
                    <a:pt x="195" y="170"/>
                    <a:pt x="181" y="185"/>
                  </a:cubicBezTo>
                  <a:cubicBezTo>
                    <a:pt x="167" y="198"/>
                    <a:pt x="145" y="190"/>
                    <a:pt x="130" y="184"/>
                  </a:cubicBezTo>
                  <a:cubicBezTo>
                    <a:pt x="117" y="179"/>
                    <a:pt x="104" y="172"/>
                    <a:pt x="93" y="163"/>
                  </a:cubicBezTo>
                  <a:cubicBezTo>
                    <a:pt x="97" y="160"/>
                    <a:pt x="101" y="158"/>
                    <a:pt x="105" y="156"/>
                  </a:cubicBezTo>
                  <a:cubicBezTo>
                    <a:pt x="113" y="151"/>
                    <a:pt x="105" y="139"/>
                    <a:pt x="97" y="143"/>
                  </a:cubicBezTo>
                  <a:cubicBezTo>
                    <a:pt x="92" y="146"/>
                    <a:pt x="87" y="149"/>
                    <a:pt x="82" y="152"/>
                  </a:cubicBezTo>
                  <a:cubicBezTo>
                    <a:pt x="79" y="149"/>
                    <a:pt x="77" y="146"/>
                    <a:pt x="75" y="143"/>
                  </a:cubicBezTo>
                  <a:cubicBezTo>
                    <a:pt x="61" y="124"/>
                    <a:pt x="74" y="100"/>
                    <a:pt x="96" y="97"/>
                  </a:cubicBezTo>
                  <a:cubicBezTo>
                    <a:pt x="117" y="94"/>
                    <a:pt x="138" y="106"/>
                    <a:pt x="148" y="125"/>
                  </a:cubicBezTo>
                  <a:cubicBezTo>
                    <a:pt x="150" y="130"/>
                    <a:pt x="157" y="127"/>
                    <a:pt x="156" y="122"/>
                  </a:cubicBezTo>
                  <a:cubicBezTo>
                    <a:pt x="156" y="121"/>
                    <a:pt x="155" y="120"/>
                    <a:pt x="155" y="119"/>
                  </a:cubicBezTo>
                  <a:cubicBezTo>
                    <a:pt x="156" y="118"/>
                    <a:pt x="157" y="117"/>
                    <a:pt x="157" y="115"/>
                  </a:cubicBezTo>
                  <a:cubicBezTo>
                    <a:pt x="160" y="94"/>
                    <a:pt x="168" y="74"/>
                    <a:pt x="182" y="59"/>
                  </a:cubicBezTo>
                  <a:cubicBezTo>
                    <a:pt x="194" y="45"/>
                    <a:pt x="210" y="44"/>
                    <a:pt x="219" y="55"/>
                  </a:cubicBezTo>
                  <a:cubicBezTo>
                    <a:pt x="214" y="58"/>
                    <a:pt x="210" y="61"/>
                    <a:pt x="206" y="64"/>
                  </a:cubicBezTo>
                  <a:cubicBezTo>
                    <a:pt x="202" y="66"/>
                    <a:pt x="204" y="72"/>
                    <a:pt x="209" y="71"/>
                  </a:cubicBezTo>
                  <a:cubicBezTo>
                    <a:pt x="214" y="69"/>
                    <a:pt x="219" y="67"/>
                    <a:pt x="224" y="65"/>
                  </a:cubicBezTo>
                  <a:cubicBezTo>
                    <a:pt x="224" y="67"/>
                    <a:pt x="225" y="70"/>
                    <a:pt x="225" y="72"/>
                  </a:cubicBezTo>
                  <a:cubicBezTo>
                    <a:pt x="228" y="91"/>
                    <a:pt x="219" y="113"/>
                    <a:pt x="213" y="13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Freeform 126">
              <a:extLst>
                <a:ext uri="{FF2B5EF4-FFF2-40B4-BE49-F238E27FC236}">
                  <a16:creationId xmlns:a16="http://schemas.microsoft.com/office/drawing/2014/main" xmlns="" id="{9C2FBA48-A18A-421F-A1CF-10F58C1AA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5958" y="454882"/>
              <a:ext cx="342383" cy="300882"/>
            </a:xfrm>
            <a:custGeom>
              <a:avLst/>
              <a:gdLst>
                <a:gd name="T0" fmla="*/ 54 w 70"/>
                <a:gd name="T1" fmla="*/ 9 h 61"/>
                <a:gd name="T2" fmla="*/ 7 w 70"/>
                <a:gd name="T3" fmla="*/ 2 h 61"/>
                <a:gd name="T4" fmla="*/ 6 w 70"/>
                <a:gd name="T5" fmla="*/ 13 h 61"/>
                <a:gd name="T6" fmla="*/ 43 w 70"/>
                <a:gd name="T7" fmla="*/ 21 h 61"/>
                <a:gd name="T8" fmla="*/ 52 w 70"/>
                <a:gd name="T9" fmla="*/ 54 h 61"/>
                <a:gd name="T10" fmla="*/ 63 w 70"/>
                <a:gd name="T11" fmla="*/ 56 h 61"/>
                <a:gd name="T12" fmla="*/ 54 w 70"/>
                <a:gd name="T13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1">
                  <a:moveTo>
                    <a:pt x="54" y="9"/>
                  </a:moveTo>
                  <a:cubicBezTo>
                    <a:pt x="43" y="0"/>
                    <a:pt x="21" y="3"/>
                    <a:pt x="7" y="2"/>
                  </a:cubicBezTo>
                  <a:cubicBezTo>
                    <a:pt x="0" y="1"/>
                    <a:pt x="0" y="11"/>
                    <a:pt x="6" y="13"/>
                  </a:cubicBezTo>
                  <a:cubicBezTo>
                    <a:pt x="18" y="17"/>
                    <a:pt x="30" y="17"/>
                    <a:pt x="43" y="21"/>
                  </a:cubicBezTo>
                  <a:cubicBezTo>
                    <a:pt x="54" y="24"/>
                    <a:pt x="49" y="46"/>
                    <a:pt x="52" y="54"/>
                  </a:cubicBezTo>
                  <a:cubicBezTo>
                    <a:pt x="54" y="59"/>
                    <a:pt x="61" y="61"/>
                    <a:pt x="63" y="56"/>
                  </a:cubicBezTo>
                  <a:cubicBezTo>
                    <a:pt x="70" y="42"/>
                    <a:pt x="67" y="18"/>
                    <a:pt x="54" y="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4" name="Freeform 123">
            <a:extLst>
              <a:ext uri="{FF2B5EF4-FFF2-40B4-BE49-F238E27FC236}">
                <a16:creationId xmlns:a16="http://schemas.microsoft.com/office/drawing/2014/main" xmlns="" id="{44C10B45-693C-488F-9F1B-3264F4427EDE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44597" y="2054411"/>
            <a:ext cx="344457" cy="1027147"/>
          </a:xfrm>
          <a:custGeom>
            <a:avLst/>
            <a:gdLst>
              <a:gd name="T0" fmla="*/ 64 w 70"/>
              <a:gd name="T1" fmla="*/ 114 h 209"/>
              <a:gd name="T2" fmla="*/ 24 w 70"/>
              <a:gd name="T3" fmla="*/ 125 h 209"/>
              <a:gd name="T4" fmla="*/ 19 w 70"/>
              <a:gd name="T5" fmla="*/ 109 h 209"/>
              <a:gd name="T6" fmla="*/ 22 w 70"/>
              <a:gd name="T7" fmla="*/ 81 h 209"/>
              <a:gd name="T8" fmla="*/ 62 w 70"/>
              <a:gd name="T9" fmla="*/ 58 h 209"/>
              <a:gd name="T10" fmla="*/ 57 w 70"/>
              <a:gd name="T11" fmla="*/ 50 h 209"/>
              <a:gd name="T12" fmla="*/ 21 w 70"/>
              <a:gd name="T13" fmla="*/ 62 h 209"/>
              <a:gd name="T14" fmla="*/ 20 w 70"/>
              <a:gd name="T15" fmla="*/ 59 h 209"/>
              <a:gd name="T16" fmla="*/ 48 w 70"/>
              <a:gd name="T17" fmla="*/ 8 h 209"/>
              <a:gd name="T18" fmla="*/ 45 w 70"/>
              <a:gd name="T19" fmla="*/ 2 h 209"/>
              <a:gd name="T20" fmla="*/ 14 w 70"/>
              <a:gd name="T21" fmla="*/ 71 h 209"/>
              <a:gd name="T22" fmla="*/ 14 w 70"/>
              <a:gd name="T23" fmla="*/ 72 h 209"/>
              <a:gd name="T24" fmla="*/ 7 w 70"/>
              <a:gd name="T25" fmla="*/ 115 h 209"/>
              <a:gd name="T26" fmla="*/ 16 w 70"/>
              <a:gd name="T27" fmla="*/ 135 h 209"/>
              <a:gd name="T28" fmla="*/ 32 w 70"/>
              <a:gd name="T29" fmla="*/ 208 h 209"/>
              <a:gd name="T30" fmla="*/ 36 w 70"/>
              <a:gd name="T31" fmla="*/ 197 h 209"/>
              <a:gd name="T32" fmla="*/ 22 w 70"/>
              <a:gd name="T33" fmla="*/ 154 h 209"/>
              <a:gd name="T34" fmla="*/ 27 w 70"/>
              <a:gd name="T35" fmla="*/ 143 h 209"/>
              <a:gd name="T36" fmla="*/ 30 w 70"/>
              <a:gd name="T37" fmla="*/ 145 h 209"/>
              <a:gd name="T38" fmla="*/ 68 w 70"/>
              <a:gd name="T39" fmla="*/ 123 h 209"/>
              <a:gd name="T40" fmla="*/ 64 w 70"/>
              <a:gd name="T41" fmla="*/ 114 h 209"/>
              <a:gd name="T42" fmla="*/ 47 w 70"/>
              <a:gd name="T43" fmla="*/ 62 h 209"/>
              <a:gd name="T44" fmla="*/ 28 w 70"/>
              <a:gd name="T45" fmla="*/ 71 h 209"/>
              <a:gd name="T46" fmla="*/ 47 w 70"/>
              <a:gd name="T47" fmla="*/ 62 h 209"/>
              <a:gd name="T48" fmla="*/ 34 w 70"/>
              <a:gd name="T49" fmla="*/ 132 h 209"/>
              <a:gd name="T50" fmla="*/ 52 w 70"/>
              <a:gd name="T51" fmla="*/ 123 h 209"/>
              <a:gd name="T52" fmla="*/ 34 w 70"/>
              <a:gd name="T53" fmla="*/ 13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" h="209">
                <a:moveTo>
                  <a:pt x="64" y="114"/>
                </a:moveTo>
                <a:cubicBezTo>
                  <a:pt x="49" y="108"/>
                  <a:pt x="35" y="113"/>
                  <a:pt x="24" y="125"/>
                </a:cubicBezTo>
                <a:cubicBezTo>
                  <a:pt x="21" y="120"/>
                  <a:pt x="20" y="114"/>
                  <a:pt x="19" y="109"/>
                </a:cubicBezTo>
                <a:cubicBezTo>
                  <a:pt x="17" y="99"/>
                  <a:pt x="18" y="89"/>
                  <a:pt x="22" y="81"/>
                </a:cubicBezTo>
                <a:cubicBezTo>
                  <a:pt x="36" y="89"/>
                  <a:pt x="55" y="71"/>
                  <a:pt x="62" y="58"/>
                </a:cubicBezTo>
                <a:cubicBezTo>
                  <a:pt x="64" y="55"/>
                  <a:pt x="61" y="51"/>
                  <a:pt x="57" y="50"/>
                </a:cubicBezTo>
                <a:cubicBezTo>
                  <a:pt x="42" y="49"/>
                  <a:pt x="30" y="54"/>
                  <a:pt x="21" y="62"/>
                </a:cubicBezTo>
                <a:cubicBezTo>
                  <a:pt x="21" y="61"/>
                  <a:pt x="21" y="60"/>
                  <a:pt x="20" y="59"/>
                </a:cubicBezTo>
                <a:cubicBezTo>
                  <a:pt x="14" y="38"/>
                  <a:pt x="33" y="19"/>
                  <a:pt x="48" y="8"/>
                </a:cubicBezTo>
                <a:cubicBezTo>
                  <a:pt x="52" y="5"/>
                  <a:pt x="49" y="0"/>
                  <a:pt x="45" y="2"/>
                </a:cubicBezTo>
                <a:cubicBezTo>
                  <a:pt x="22" y="16"/>
                  <a:pt x="1" y="44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7" y="84"/>
                  <a:pt x="4" y="99"/>
                  <a:pt x="7" y="115"/>
                </a:cubicBezTo>
                <a:cubicBezTo>
                  <a:pt x="9" y="122"/>
                  <a:pt x="12" y="129"/>
                  <a:pt x="16" y="135"/>
                </a:cubicBezTo>
                <a:cubicBezTo>
                  <a:pt x="0" y="162"/>
                  <a:pt x="0" y="202"/>
                  <a:pt x="32" y="208"/>
                </a:cubicBezTo>
                <a:cubicBezTo>
                  <a:pt x="38" y="209"/>
                  <a:pt x="42" y="201"/>
                  <a:pt x="36" y="197"/>
                </a:cubicBezTo>
                <a:cubicBezTo>
                  <a:pt x="19" y="188"/>
                  <a:pt x="17" y="172"/>
                  <a:pt x="22" y="154"/>
                </a:cubicBezTo>
                <a:cubicBezTo>
                  <a:pt x="23" y="151"/>
                  <a:pt x="25" y="147"/>
                  <a:pt x="27" y="143"/>
                </a:cubicBezTo>
                <a:cubicBezTo>
                  <a:pt x="28" y="144"/>
                  <a:pt x="29" y="144"/>
                  <a:pt x="30" y="145"/>
                </a:cubicBezTo>
                <a:cubicBezTo>
                  <a:pt x="46" y="149"/>
                  <a:pt x="60" y="134"/>
                  <a:pt x="68" y="123"/>
                </a:cubicBezTo>
                <a:cubicBezTo>
                  <a:pt x="70" y="119"/>
                  <a:pt x="67" y="115"/>
                  <a:pt x="64" y="114"/>
                </a:cubicBezTo>
                <a:close/>
                <a:moveTo>
                  <a:pt x="47" y="62"/>
                </a:moveTo>
                <a:cubicBezTo>
                  <a:pt x="41" y="68"/>
                  <a:pt x="34" y="73"/>
                  <a:pt x="28" y="71"/>
                </a:cubicBezTo>
                <a:cubicBezTo>
                  <a:pt x="33" y="66"/>
                  <a:pt x="39" y="63"/>
                  <a:pt x="47" y="62"/>
                </a:cubicBezTo>
                <a:close/>
                <a:moveTo>
                  <a:pt x="34" y="132"/>
                </a:moveTo>
                <a:cubicBezTo>
                  <a:pt x="39" y="127"/>
                  <a:pt x="45" y="123"/>
                  <a:pt x="52" y="123"/>
                </a:cubicBezTo>
                <a:cubicBezTo>
                  <a:pt x="47" y="129"/>
                  <a:pt x="41" y="133"/>
                  <a:pt x="34" y="132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3" name="矩形 102">
            <a:extLst>
              <a:ext uri="{FF2B5EF4-FFF2-40B4-BE49-F238E27FC236}">
                <a16:creationId xmlns:a16="http://schemas.microsoft.com/office/drawing/2014/main" xmlns="" id="{787A4A18-3889-4CC7-976D-F3E0DC302007}"/>
              </a:ext>
            </a:extLst>
          </p:cNvPr>
          <p:cNvSpPr/>
          <p:nvPr/>
        </p:nvSpPr>
        <p:spPr>
          <a:xfrm>
            <a:off x="-377974" y="-238799"/>
            <a:ext cx="12733361" cy="7287905"/>
          </a:xfrm>
          <a:prstGeom prst="rect">
            <a:avLst/>
          </a:prstGeom>
          <a:solidFill>
            <a:srgbClr val="FEE8ED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6" name="组合 105">
            <a:extLst>
              <a:ext uri="{FF2B5EF4-FFF2-40B4-BE49-F238E27FC236}">
                <a16:creationId xmlns:a16="http://schemas.microsoft.com/office/drawing/2014/main" xmlns="" id="{554B2589-2FB8-4930-ADA6-DD02400013EE}"/>
              </a:ext>
            </a:extLst>
          </p:cNvPr>
          <p:cNvGrpSpPr/>
          <p:nvPr/>
        </p:nvGrpSpPr>
        <p:grpSpPr>
          <a:xfrm>
            <a:off x="3395396" y="677048"/>
            <a:ext cx="4556933" cy="907919"/>
            <a:chOff x="3312996" y="215475"/>
            <a:chExt cx="4556933" cy="907919"/>
          </a:xfrm>
        </p:grpSpPr>
        <p:grpSp>
          <p:nvGrpSpPr>
            <p:cNvPr id="107" name="组合 106">
              <a:extLst>
                <a:ext uri="{FF2B5EF4-FFF2-40B4-BE49-F238E27FC236}">
                  <a16:creationId xmlns:a16="http://schemas.microsoft.com/office/drawing/2014/main" xmlns="" id="{BCBAEC54-2955-4184-B65B-F34091E0C001}"/>
                </a:ext>
              </a:extLst>
            </p:cNvPr>
            <p:cNvGrpSpPr/>
            <p:nvPr/>
          </p:nvGrpSpPr>
          <p:grpSpPr>
            <a:xfrm rot="406819" flipH="1">
              <a:off x="3312996" y="215475"/>
              <a:ext cx="1030666" cy="703956"/>
              <a:chOff x="9015984" y="2528554"/>
              <a:chExt cx="2157344" cy="1473489"/>
            </a:xfrm>
          </p:grpSpPr>
          <p:sp>
            <p:nvSpPr>
              <p:cNvPr id="119" name="Freeform 166">
                <a:extLst>
                  <a:ext uri="{FF2B5EF4-FFF2-40B4-BE49-F238E27FC236}">
                    <a16:creationId xmlns:a16="http://schemas.microsoft.com/office/drawing/2014/main" xmlns="" id="{12EB06F7-65E4-418C-A3F9-6ED6F4D844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32784" y="3116474"/>
                <a:ext cx="831450" cy="526422"/>
              </a:xfrm>
              <a:custGeom>
                <a:avLst/>
                <a:gdLst>
                  <a:gd name="T0" fmla="*/ 10 w 143"/>
                  <a:gd name="T1" fmla="*/ 90 h 90"/>
                  <a:gd name="T2" fmla="*/ 10 w 143"/>
                  <a:gd name="T3" fmla="*/ 90 h 90"/>
                  <a:gd name="T4" fmla="*/ 143 w 143"/>
                  <a:gd name="T5" fmla="*/ 18 h 90"/>
                  <a:gd name="T6" fmla="*/ 130 w 143"/>
                  <a:gd name="T7" fmla="*/ 0 h 90"/>
                  <a:gd name="T8" fmla="*/ 0 w 143"/>
                  <a:gd name="T9" fmla="*/ 77 h 90"/>
                  <a:gd name="T10" fmla="*/ 10 w 143"/>
                  <a:gd name="T11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90">
                    <a:moveTo>
                      <a:pt x="10" y="90"/>
                    </a:moveTo>
                    <a:cubicBezTo>
                      <a:pt x="10" y="90"/>
                      <a:pt x="10" y="90"/>
                      <a:pt x="10" y="90"/>
                    </a:cubicBezTo>
                    <a:cubicBezTo>
                      <a:pt x="52" y="61"/>
                      <a:pt x="98" y="41"/>
                      <a:pt x="143" y="18"/>
                    </a:cubicBezTo>
                    <a:cubicBezTo>
                      <a:pt x="138" y="12"/>
                      <a:pt x="134" y="7"/>
                      <a:pt x="130" y="0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4" y="79"/>
                      <a:pt x="8" y="83"/>
                      <a:pt x="10" y="90"/>
                    </a:cubicBezTo>
                  </a:path>
                </a:pathLst>
              </a:custGeom>
              <a:solidFill>
                <a:srgbClr val="F8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0" name="Freeform 167">
                <a:extLst>
                  <a:ext uri="{FF2B5EF4-FFF2-40B4-BE49-F238E27FC236}">
                    <a16:creationId xmlns:a16="http://schemas.microsoft.com/office/drawing/2014/main" xmlns="" id="{CBD2D7B9-3340-48E5-AB20-EDD874C1D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3530" y="2779466"/>
                <a:ext cx="954446" cy="787173"/>
              </a:xfrm>
              <a:custGeom>
                <a:avLst/>
                <a:gdLst>
                  <a:gd name="T0" fmla="*/ 164 w 164"/>
                  <a:gd name="T1" fmla="*/ 58 h 135"/>
                  <a:gd name="T2" fmla="*/ 140 w 164"/>
                  <a:gd name="T3" fmla="*/ 0 h 135"/>
                  <a:gd name="T4" fmla="*/ 9 w 164"/>
                  <a:gd name="T5" fmla="*/ 77 h 135"/>
                  <a:gd name="T6" fmla="*/ 5 w 164"/>
                  <a:gd name="T7" fmla="*/ 120 h 135"/>
                  <a:gd name="T8" fmla="*/ 34 w 164"/>
                  <a:gd name="T9" fmla="*/ 135 h 135"/>
                  <a:gd name="T10" fmla="*/ 164 w 164"/>
                  <a:gd name="T11" fmla="*/ 58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135">
                    <a:moveTo>
                      <a:pt x="164" y="58"/>
                    </a:moveTo>
                    <a:cubicBezTo>
                      <a:pt x="154" y="40"/>
                      <a:pt x="146" y="20"/>
                      <a:pt x="140" y="0"/>
                    </a:cubicBezTo>
                    <a:cubicBezTo>
                      <a:pt x="9" y="77"/>
                      <a:pt x="9" y="77"/>
                      <a:pt x="9" y="77"/>
                    </a:cubicBezTo>
                    <a:cubicBezTo>
                      <a:pt x="13" y="92"/>
                      <a:pt x="0" y="109"/>
                      <a:pt x="5" y="120"/>
                    </a:cubicBezTo>
                    <a:cubicBezTo>
                      <a:pt x="10" y="129"/>
                      <a:pt x="24" y="128"/>
                      <a:pt x="34" y="135"/>
                    </a:cubicBezTo>
                    <a:cubicBezTo>
                      <a:pt x="164" y="58"/>
                      <a:pt x="164" y="58"/>
                      <a:pt x="164" y="58"/>
                    </a:cubicBezTo>
                  </a:path>
                </a:pathLst>
              </a:custGeom>
              <a:solidFill>
                <a:srgbClr val="ECC6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1" name="Freeform 168">
                <a:extLst>
                  <a:ext uri="{FF2B5EF4-FFF2-40B4-BE49-F238E27FC236}">
                    <a16:creationId xmlns:a16="http://schemas.microsoft.com/office/drawing/2014/main" xmlns="" id="{3C58FA86-2819-422E-95EF-DF245761C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662" y="2570374"/>
                <a:ext cx="1129101" cy="656798"/>
              </a:xfrm>
              <a:custGeom>
                <a:avLst/>
                <a:gdLst>
                  <a:gd name="T0" fmla="*/ 185 w 194"/>
                  <a:gd name="T1" fmla="*/ 0 h 113"/>
                  <a:gd name="T2" fmla="*/ 0 w 194"/>
                  <a:gd name="T3" fmla="*/ 110 h 113"/>
                  <a:gd name="T4" fmla="*/ 59 w 194"/>
                  <a:gd name="T5" fmla="*/ 105 h 113"/>
                  <a:gd name="T6" fmla="*/ 63 w 194"/>
                  <a:gd name="T7" fmla="*/ 113 h 113"/>
                  <a:gd name="T8" fmla="*/ 194 w 194"/>
                  <a:gd name="T9" fmla="*/ 36 h 113"/>
                  <a:gd name="T10" fmla="*/ 185 w 194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4" h="113">
                    <a:moveTo>
                      <a:pt x="185" y="0"/>
                    </a:moveTo>
                    <a:cubicBezTo>
                      <a:pt x="0" y="110"/>
                      <a:pt x="0" y="110"/>
                      <a:pt x="0" y="110"/>
                    </a:cubicBezTo>
                    <a:cubicBezTo>
                      <a:pt x="4" y="108"/>
                      <a:pt x="47" y="90"/>
                      <a:pt x="59" y="105"/>
                    </a:cubicBezTo>
                    <a:cubicBezTo>
                      <a:pt x="61" y="108"/>
                      <a:pt x="63" y="110"/>
                      <a:pt x="63" y="113"/>
                    </a:cubicBezTo>
                    <a:cubicBezTo>
                      <a:pt x="194" y="36"/>
                      <a:pt x="194" y="36"/>
                      <a:pt x="194" y="36"/>
                    </a:cubicBezTo>
                    <a:cubicBezTo>
                      <a:pt x="191" y="24"/>
                      <a:pt x="188" y="12"/>
                      <a:pt x="185" y="0"/>
                    </a:cubicBezTo>
                  </a:path>
                </a:pathLst>
              </a:custGeom>
              <a:solidFill>
                <a:srgbClr val="F8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2" name="Freeform 169">
                <a:extLst>
                  <a:ext uri="{FF2B5EF4-FFF2-40B4-BE49-F238E27FC236}">
                    <a16:creationId xmlns:a16="http://schemas.microsoft.com/office/drawing/2014/main" xmlns="" id="{FE35150F-07F2-4D53-83CA-3B7D1C983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0477" y="3094334"/>
                <a:ext cx="996266" cy="797012"/>
              </a:xfrm>
              <a:custGeom>
                <a:avLst/>
                <a:gdLst>
                  <a:gd name="T0" fmla="*/ 170 w 171"/>
                  <a:gd name="T1" fmla="*/ 94 h 137"/>
                  <a:gd name="T2" fmla="*/ 159 w 171"/>
                  <a:gd name="T3" fmla="*/ 102 h 137"/>
                  <a:gd name="T4" fmla="*/ 170 w 171"/>
                  <a:gd name="T5" fmla="*/ 94 h 137"/>
                  <a:gd name="T6" fmla="*/ 170 w 171"/>
                  <a:gd name="T7" fmla="*/ 94 h 137"/>
                  <a:gd name="T8" fmla="*/ 160 w 171"/>
                  <a:gd name="T9" fmla="*/ 81 h 137"/>
                  <a:gd name="T10" fmla="*/ 131 w 171"/>
                  <a:gd name="T11" fmla="*/ 66 h 137"/>
                  <a:gd name="T12" fmla="*/ 135 w 171"/>
                  <a:gd name="T13" fmla="*/ 23 h 137"/>
                  <a:gd name="T14" fmla="*/ 131 w 171"/>
                  <a:gd name="T15" fmla="*/ 15 h 137"/>
                  <a:gd name="T16" fmla="*/ 72 w 171"/>
                  <a:gd name="T17" fmla="*/ 20 h 137"/>
                  <a:gd name="T18" fmla="*/ 72 w 171"/>
                  <a:gd name="T19" fmla="*/ 20 h 137"/>
                  <a:gd name="T20" fmla="*/ 0 w 171"/>
                  <a:gd name="T21" fmla="*/ 114 h 137"/>
                  <a:gd name="T22" fmla="*/ 17 w 171"/>
                  <a:gd name="T23" fmla="*/ 137 h 137"/>
                  <a:gd name="T24" fmla="*/ 171 w 171"/>
                  <a:gd name="T25" fmla="*/ 97 h 137"/>
                  <a:gd name="T26" fmla="*/ 170 w 171"/>
                  <a:gd name="T27" fmla="*/ 9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1" h="137">
                    <a:moveTo>
                      <a:pt x="170" y="94"/>
                    </a:moveTo>
                    <a:cubicBezTo>
                      <a:pt x="166" y="97"/>
                      <a:pt x="163" y="99"/>
                      <a:pt x="159" y="102"/>
                    </a:cubicBezTo>
                    <a:cubicBezTo>
                      <a:pt x="163" y="99"/>
                      <a:pt x="166" y="97"/>
                      <a:pt x="170" y="94"/>
                    </a:cubicBezTo>
                    <a:cubicBezTo>
                      <a:pt x="170" y="94"/>
                      <a:pt x="170" y="94"/>
                      <a:pt x="170" y="94"/>
                    </a:cubicBezTo>
                    <a:cubicBezTo>
                      <a:pt x="168" y="87"/>
                      <a:pt x="164" y="83"/>
                      <a:pt x="160" y="81"/>
                    </a:cubicBezTo>
                    <a:cubicBezTo>
                      <a:pt x="150" y="74"/>
                      <a:pt x="136" y="75"/>
                      <a:pt x="131" y="66"/>
                    </a:cubicBezTo>
                    <a:cubicBezTo>
                      <a:pt x="126" y="55"/>
                      <a:pt x="139" y="38"/>
                      <a:pt x="135" y="23"/>
                    </a:cubicBezTo>
                    <a:cubicBezTo>
                      <a:pt x="135" y="20"/>
                      <a:pt x="133" y="18"/>
                      <a:pt x="131" y="15"/>
                    </a:cubicBezTo>
                    <a:cubicBezTo>
                      <a:pt x="119" y="0"/>
                      <a:pt x="76" y="18"/>
                      <a:pt x="72" y="20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4"/>
                      <a:pt x="12" y="121"/>
                      <a:pt x="17" y="137"/>
                    </a:cubicBezTo>
                    <a:cubicBezTo>
                      <a:pt x="69" y="125"/>
                      <a:pt x="126" y="124"/>
                      <a:pt x="171" y="97"/>
                    </a:cubicBezTo>
                    <a:cubicBezTo>
                      <a:pt x="171" y="96"/>
                      <a:pt x="171" y="95"/>
                      <a:pt x="170" y="94"/>
                    </a:cubicBezTo>
                  </a:path>
                </a:pathLst>
              </a:custGeom>
              <a:solidFill>
                <a:srgbClr val="EACE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3" name="Freeform 170">
                <a:extLst>
                  <a:ext uri="{FF2B5EF4-FFF2-40B4-BE49-F238E27FC236}">
                    <a16:creationId xmlns:a16="http://schemas.microsoft.com/office/drawing/2014/main" xmlns="" id="{C0232345-4BF6-48A0-9379-F14BC75FA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3203" y="3758510"/>
                <a:ext cx="265671" cy="221392"/>
              </a:xfrm>
              <a:custGeom>
                <a:avLst/>
                <a:gdLst>
                  <a:gd name="T0" fmla="*/ 29 w 46"/>
                  <a:gd name="T1" fmla="*/ 0 h 38"/>
                  <a:gd name="T2" fmla="*/ 0 w 46"/>
                  <a:gd name="T3" fmla="*/ 38 h 38"/>
                  <a:gd name="T4" fmla="*/ 46 w 46"/>
                  <a:gd name="T5" fmla="*/ 23 h 38"/>
                  <a:gd name="T6" fmla="*/ 29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9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15" y="31"/>
                      <a:pt x="30" y="27"/>
                      <a:pt x="46" y="23"/>
                    </a:cubicBezTo>
                    <a:cubicBezTo>
                      <a:pt x="41" y="7"/>
                      <a:pt x="29" y="0"/>
                      <a:pt x="29" y="0"/>
                    </a:cubicBezTo>
                  </a:path>
                </a:pathLst>
              </a:custGeom>
              <a:solidFill>
                <a:srgbClr val="1F1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4" name="Freeform 175">
                <a:extLst>
                  <a:ext uri="{FF2B5EF4-FFF2-40B4-BE49-F238E27FC236}">
                    <a16:creationId xmlns:a16="http://schemas.microsoft.com/office/drawing/2014/main" xmlns="" id="{650C0696-8ECF-4F27-800D-5CEAA9D39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45831" y="3030377"/>
                <a:ext cx="1227497" cy="890489"/>
              </a:xfrm>
              <a:custGeom>
                <a:avLst/>
                <a:gdLst>
                  <a:gd name="T0" fmla="*/ 189 w 211"/>
                  <a:gd name="T1" fmla="*/ 0 h 153"/>
                  <a:gd name="T2" fmla="*/ 189 w 211"/>
                  <a:gd name="T3" fmla="*/ 0 h 153"/>
                  <a:gd name="T4" fmla="*/ 162 w 211"/>
                  <a:gd name="T5" fmla="*/ 15 h 153"/>
                  <a:gd name="T6" fmla="*/ 175 w 211"/>
                  <a:gd name="T7" fmla="*/ 33 h 153"/>
                  <a:gd name="T8" fmla="*/ 175 w 211"/>
                  <a:gd name="T9" fmla="*/ 33 h 153"/>
                  <a:gd name="T10" fmla="*/ 175 w 211"/>
                  <a:gd name="T11" fmla="*/ 33 h 153"/>
                  <a:gd name="T12" fmla="*/ 42 w 211"/>
                  <a:gd name="T13" fmla="*/ 105 h 153"/>
                  <a:gd name="T14" fmla="*/ 43 w 211"/>
                  <a:gd name="T15" fmla="*/ 108 h 153"/>
                  <a:gd name="T16" fmla="*/ 0 w 211"/>
                  <a:gd name="T17" fmla="*/ 153 h 153"/>
                  <a:gd name="T18" fmla="*/ 185 w 211"/>
                  <a:gd name="T19" fmla="*/ 45 h 153"/>
                  <a:gd name="T20" fmla="*/ 211 w 211"/>
                  <a:gd name="T21" fmla="*/ 30 h 153"/>
                  <a:gd name="T22" fmla="*/ 211 w 211"/>
                  <a:gd name="T23" fmla="*/ 30 h 153"/>
                  <a:gd name="T24" fmla="*/ 211 w 211"/>
                  <a:gd name="T25" fmla="*/ 29 h 153"/>
                  <a:gd name="T26" fmla="*/ 190 w 211"/>
                  <a:gd name="T27" fmla="*/ 0 h 153"/>
                  <a:gd name="T28" fmla="*/ 189 w 211"/>
                  <a:gd name="T29" fmla="*/ 0 h 153"/>
                  <a:gd name="T30" fmla="*/ 189 w 211"/>
                  <a:gd name="T31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153">
                    <a:moveTo>
                      <a:pt x="189" y="0"/>
                    </a:moveTo>
                    <a:cubicBezTo>
                      <a:pt x="189" y="0"/>
                      <a:pt x="189" y="0"/>
                      <a:pt x="189" y="0"/>
                    </a:cubicBezTo>
                    <a:cubicBezTo>
                      <a:pt x="162" y="15"/>
                      <a:pt x="162" y="15"/>
                      <a:pt x="162" y="15"/>
                    </a:cubicBezTo>
                    <a:cubicBezTo>
                      <a:pt x="166" y="22"/>
                      <a:pt x="170" y="27"/>
                      <a:pt x="175" y="33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30" y="56"/>
                      <a:pt x="84" y="76"/>
                      <a:pt x="42" y="105"/>
                    </a:cubicBezTo>
                    <a:cubicBezTo>
                      <a:pt x="43" y="106"/>
                      <a:pt x="43" y="107"/>
                      <a:pt x="43" y="108"/>
                    </a:cubicBezTo>
                    <a:cubicBezTo>
                      <a:pt x="43" y="125"/>
                      <a:pt x="6" y="149"/>
                      <a:pt x="0" y="153"/>
                    </a:cubicBezTo>
                    <a:cubicBezTo>
                      <a:pt x="185" y="45"/>
                      <a:pt x="185" y="45"/>
                      <a:pt x="185" y="45"/>
                    </a:cubicBezTo>
                    <a:cubicBezTo>
                      <a:pt x="211" y="30"/>
                      <a:pt x="211" y="30"/>
                      <a:pt x="211" y="30"/>
                    </a:cubicBezTo>
                    <a:cubicBezTo>
                      <a:pt x="211" y="30"/>
                      <a:pt x="211" y="30"/>
                      <a:pt x="211" y="30"/>
                    </a:cubicBezTo>
                    <a:cubicBezTo>
                      <a:pt x="211" y="29"/>
                      <a:pt x="211" y="29"/>
                      <a:pt x="211" y="29"/>
                    </a:cubicBezTo>
                    <a:cubicBezTo>
                      <a:pt x="204" y="20"/>
                      <a:pt x="196" y="10"/>
                      <a:pt x="190" y="0"/>
                    </a:cubicBezTo>
                    <a:cubicBezTo>
                      <a:pt x="189" y="0"/>
                      <a:pt x="189" y="0"/>
                      <a:pt x="189" y="0"/>
                    </a:cubicBezTo>
                    <a:cubicBezTo>
                      <a:pt x="189" y="0"/>
                      <a:pt x="189" y="0"/>
                      <a:pt x="189" y="0"/>
                    </a:cubicBezTo>
                  </a:path>
                </a:pathLst>
              </a:custGeom>
              <a:solidFill>
                <a:srgbClr val="E7D0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5" name="Freeform 176">
                <a:extLst>
                  <a:ext uri="{FF2B5EF4-FFF2-40B4-BE49-F238E27FC236}">
                    <a16:creationId xmlns:a16="http://schemas.microsoft.com/office/drawing/2014/main" xmlns="" id="{ADFD9D98-8517-45E2-8113-FE31D5807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47762" y="2720427"/>
                <a:ext cx="297650" cy="396047"/>
              </a:xfrm>
              <a:custGeom>
                <a:avLst/>
                <a:gdLst>
                  <a:gd name="T0" fmla="*/ 18 w 51"/>
                  <a:gd name="T1" fmla="*/ 0 h 68"/>
                  <a:gd name="T2" fmla="*/ 18 w 51"/>
                  <a:gd name="T3" fmla="*/ 0 h 68"/>
                  <a:gd name="T4" fmla="*/ 0 w 51"/>
                  <a:gd name="T5" fmla="*/ 10 h 68"/>
                  <a:gd name="T6" fmla="*/ 0 w 51"/>
                  <a:gd name="T7" fmla="*/ 10 h 68"/>
                  <a:gd name="T8" fmla="*/ 24 w 51"/>
                  <a:gd name="T9" fmla="*/ 68 h 68"/>
                  <a:gd name="T10" fmla="*/ 24 w 51"/>
                  <a:gd name="T11" fmla="*/ 68 h 68"/>
                  <a:gd name="T12" fmla="*/ 51 w 51"/>
                  <a:gd name="T13" fmla="*/ 53 h 68"/>
                  <a:gd name="T14" fmla="*/ 18 w 51"/>
                  <a:gd name="T1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68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6" y="30"/>
                      <a:pt x="14" y="50"/>
                      <a:pt x="24" y="68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38" y="35"/>
                      <a:pt x="27" y="17"/>
                      <a:pt x="18" y="0"/>
                    </a:cubicBezTo>
                  </a:path>
                </a:pathLst>
              </a:custGeom>
              <a:solidFill>
                <a:srgbClr val="DCB4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6" name="Freeform 177">
                <a:extLst>
                  <a:ext uri="{FF2B5EF4-FFF2-40B4-BE49-F238E27FC236}">
                    <a16:creationId xmlns:a16="http://schemas.microsoft.com/office/drawing/2014/main" xmlns="" id="{5EFE2C7B-9F19-4254-8747-DFC1D83E2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6104" y="2528554"/>
                <a:ext cx="157435" cy="250912"/>
              </a:xfrm>
              <a:custGeom>
                <a:avLst/>
                <a:gdLst>
                  <a:gd name="T0" fmla="*/ 11 w 27"/>
                  <a:gd name="T1" fmla="*/ 0 h 43"/>
                  <a:gd name="T2" fmla="*/ 11 w 27"/>
                  <a:gd name="T3" fmla="*/ 0 h 43"/>
                  <a:gd name="T4" fmla="*/ 0 w 27"/>
                  <a:gd name="T5" fmla="*/ 7 h 43"/>
                  <a:gd name="T6" fmla="*/ 9 w 27"/>
                  <a:gd name="T7" fmla="*/ 43 h 43"/>
                  <a:gd name="T8" fmla="*/ 27 w 27"/>
                  <a:gd name="T9" fmla="*/ 33 h 43"/>
                  <a:gd name="T10" fmla="*/ 11 w 27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43"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19"/>
                      <a:pt x="6" y="31"/>
                      <a:pt x="9" y="4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1" y="22"/>
                      <a:pt x="15" y="11"/>
                      <a:pt x="11" y="0"/>
                    </a:cubicBezTo>
                  </a:path>
                </a:pathLst>
              </a:custGeom>
              <a:solidFill>
                <a:srgbClr val="E7D0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7" name="Freeform 178">
                <a:extLst>
                  <a:ext uri="{FF2B5EF4-FFF2-40B4-BE49-F238E27FC236}">
                    <a16:creationId xmlns:a16="http://schemas.microsoft.com/office/drawing/2014/main" xmlns="" id="{AC2824B1-A5A7-49C2-A1A4-A00936B2E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8873" y="3642896"/>
                <a:ext cx="897869" cy="337009"/>
              </a:xfrm>
              <a:custGeom>
                <a:avLst/>
                <a:gdLst>
                  <a:gd name="T0" fmla="*/ 153 w 154"/>
                  <a:gd name="T1" fmla="*/ 0 h 58"/>
                  <a:gd name="T2" fmla="*/ 153 w 154"/>
                  <a:gd name="T3" fmla="*/ 0 h 58"/>
                  <a:gd name="T4" fmla="*/ 154 w 154"/>
                  <a:gd name="T5" fmla="*/ 3 h 58"/>
                  <a:gd name="T6" fmla="*/ 154 w 154"/>
                  <a:gd name="T7" fmla="*/ 3 h 58"/>
                  <a:gd name="T8" fmla="*/ 154 w 154"/>
                  <a:gd name="T9" fmla="*/ 3 h 58"/>
                  <a:gd name="T10" fmla="*/ 0 w 154"/>
                  <a:gd name="T11" fmla="*/ 43 h 58"/>
                  <a:gd name="T12" fmla="*/ 3 w 154"/>
                  <a:gd name="T13" fmla="*/ 58 h 58"/>
                  <a:gd name="T14" fmla="*/ 3 w 154"/>
                  <a:gd name="T15" fmla="*/ 58 h 58"/>
                  <a:gd name="T16" fmla="*/ 110 w 154"/>
                  <a:gd name="T17" fmla="*/ 49 h 58"/>
                  <a:gd name="T18" fmla="*/ 111 w 154"/>
                  <a:gd name="T19" fmla="*/ 48 h 58"/>
                  <a:gd name="T20" fmla="*/ 111 w 154"/>
                  <a:gd name="T21" fmla="*/ 48 h 58"/>
                  <a:gd name="T22" fmla="*/ 154 w 154"/>
                  <a:gd name="T23" fmla="*/ 3 h 58"/>
                  <a:gd name="T24" fmla="*/ 153 w 154"/>
                  <a:gd name="T2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58">
                    <a:moveTo>
                      <a:pt x="153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154" y="1"/>
                      <a:pt x="154" y="2"/>
                      <a:pt x="154" y="3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09" y="30"/>
                      <a:pt x="53" y="31"/>
                      <a:pt x="0" y="43"/>
                    </a:cubicBezTo>
                    <a:cubicBezTo>
                      <a:pt x="2" y="47"/>
                      <a:pt x="3" y="52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110" y="49"/>
                      <a:pt x="110" y="49"/>
                      <a:pt x="110" y="49"/>
                    </a:cubicBezTo>
                    <a:cubicBezTo>
                      <a:pt x="110" y="49"/>
                      <a:pt x="110" y="49"/>
                      <a:pt x="111" y="48"/>
                    </a:cubicBezTo>
                    <a:cubicBezTo>
                      <a:pt x="111" y="48"/>
                      <a:pt x="111" y="48"/>
                      <a:pt x="111" y="48"/>
                    </a:cubicBezTo>
                    <a:cubicBezTo>
                      <a:pt x="117" y="44"/>
                      <a:pt x="154" y="20"/>
                      <a:pt x="154" y="3"/>
                    </a:cubicBezTo>
                    <a:cubicBezTo>
                      <a:pt x="154" y="2"/>
                      <a:pt x="154" y="1"/>
                      <a:pt x="153" y="0"/>
                    </a:cubicBezTo>
                  </a:path>
                </a:pathLst>
              </a:custGeom>
              <a:solidFill>
                <a:srgbClr val="DABB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8" name="Freeform 179">
                <a:extLst>
                  <a:ext uri="{FF2B5EF4-FFF2-40B4-BE49-F238E27FC236}">
                    <a16:creationId xmlns:a16="http://schemas.microsoft.com/office/drawing/2014/main" xmlns="" id="{EFDFC44D-AFAA-4957-ACA8-33B8605F5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5984" y="3891346"/>
                <a:ext cx="302571" cy="110697"/>
              </a:xfrm>
              <a:custGeom>
                <a:avLst/>
                <a:gdLst>
                  <a:gd name="T0" fmla="*/ 49 w 52"/>
                  <a:gd name="T1" fmla="*/ 0 h 19"/>
                  <a:gd name="T2" fmla="*/ 49 w 52"/>
                  <a:gd name="T3" fmla="*/ 0 h 19"/>
                  <a:gd name="T4" fmla="*/ 49 w 52"/>
                  <a:gd name="T5" fmla="*/ 0 h 19"/>
                  <a:gd name="T6" fmla="*/ 3 w 52"/>
                  <a:gd name="T7" fmla="*/ 15 h 19"/>
                  <a:gd name="T8" fmla="*/ 0 w 52"/>
                  <a:gd name="T9" fmla="*/ 19 h 19"/>
                  <a:gd name="T10" fmla="*/ 52 w 52"/>
                  <a:gd name="T11" fmla="*/ 15 h 19"/>
                  <a:gd name="T12" fmla="*/ 49 w 52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9">
                    <a:moveTo>
                      <a:pt x="49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33" y="4"/>
                      <a:pt x="18" y="8"/>
                      <a:pt x="3" y="1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52" y="9"/>
                      <a:pt x="51" y="4"/>
                      <a:pt x="49" y="0"/>
                    </a:cubicBezTo>
                  </a:path>
                </a:pathLst>
              </a:custGeom>
              <a:solidFill>
                <a:srgbClr val="1D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08" name="组合 107">
              <a:extLst>
                <a:ext uri="{FF2B5EF4-FFF2-40B4-BE49-F238E27FC236}">
                  <a16:creationId xmlns:a16="http://schemas.microsoft.com/office/drawing/2014/main" xmlns="" id="{AC777F79-4D4C-4A98-A6F4-9B5A0C444CD9}"/>
                </a:ext>
              </a:extLst>
            </p:cNvPr>
            <p:cNvGrpSpPr/>
            <p:nvPr/>
          </p:nvGrpSpPr>
          <p:grpSpPr>
            <a:xfrm>
              <a:off x="4595263" y="917019"/>
              <a:ext cx="3274666" cy="206375"/>
              <a:chOff x="4531763" y="904319"/>
              <a:chExt cx="3274666" cy="206375"/>
            </a:xfrm>
          </p:grpSpPr>
          <p:sp>
            <p:nvSpPr>
              <p:cNvPr id="109" name="Freeform 139">
                <a:extLst>
                  <a:ext uri="{FF2B5EF4-FFF2-40B4-BE49-F238E27FC236}">
                    <a16:creationId xmlns:a16="http://schemas.microsoft.com/office/drawing/2014/main" xmlns="" id="{F24D1AE1-2E4E-4B02-9DF9-C1F58D166D24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4548432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0" name="Freeform 139">
                <a:extLst>
                  <a:ext uri="{FF2B5EF4-FFF2-40B4-BE49-F238E27FC236}">
                    <a16:creationId xmlns:a16="http://schemas.microsoft.com/office/drawing/2014/main" xmlns="" id="{F0E4CCD6-FB4D-4D9A-84E2-8088FCFE0918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4885649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1" name="Freeform 139">
                <a:extLst>
                  <a:ext uri="{FF2B5EF4-FFF2-40B4-BE49-F238E27FC236}">
                    <a16:creationId xmlns:a16="http://schemas.microsoft.com/office/drawing/2014/main" xmlns="" id="{97559740-FB8F-4052-A917-DA21CFE0E790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222866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2" name="Freeform 139">
                <a:extLst>
                  <a:ext uri="{FF2B5EF4-FFF2-40B4-BE49-F238E27FC236}">
                    <a16:creationId xmlns:a16="http://schemas.microsoft.com/office/drawing/2014/main" xmlns="" id="{5394D81F-04DE-4CCD-8BF1-146877911975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560083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3" name="Freeform 139">
                <a:extLst>
                  <a:ext uri="{FF2B5EF4-FFF2-40B4-BE49-F238E27FC236}">
                    <a16:creationId xmlns:a16="http://schemas.microsoft.com/office/drawing/2014/main" xmlns="" id="{2BE59BAB-F7A6-4C53-8C11-610427F4C7F1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897300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4" name="Freeform 139">
                <a:extLst>
                  <a:ext uri="{FF2B5EF4-FFF2-40B4-BE49-F238E27FC236}">
                    <a16:creationId xmlns:a16="http://schemas.microsoft.com/office/drawing/2014/main" xmlns="" id="{E8483E49-A5A4-47A9-A84F-3CCA282C5F4A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234517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5" name="Freeform 139">
                <a:extLst>
                  <a:ext uri="{FF2B5EF4-FFF2-40B4-BE49-F238E27FC236}">
                    <a16:creationId xmlns:a16="http://schemas.microsoft.com/office/drawing/2014/main" xmlns="" id="{7149A3B9-58FD-4027-B4A5-60C2FB51FC33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571734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6" name="Freeform 139">
                <a:extLst>
                  <a:ext uri="{FF2B5EF4-FFF2-40B4-BE49-F238E27FC236}">
                    <a16:creationId xmlns:a16="http://schemas.microsoft.com/office/drawing/2014/main" xmlns="" id="{C645B063-C6AD-45E5-90CE-635298B3469C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908951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7" name="Freeform 139">
                <a:extLst>
                  <a:ext uri="{FF2B5EF4-FFF2-40B4-BE49-F238E27FC236}">
                    <a16:creationId xmlns:a16="http://schemas.microsoft.com/office/drawing/2014/main" xmlns="" id="{8E5195E2-9C71-4493-95FA-67700E227FF9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7246168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8" name="Freeform 139">
                <a:extLst>
                  <a:ext uri="{FF2B5EF4-FFF2-40B4-BE49-F238E27FC236}">
                    <a16:creationId xmlns:a16="http://schemas.microsoft.com/office/drawing/2014/main" xmlns="" id="{EE5A4F7D-0E06-4079-83D4-0F08B4C23189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7583385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29" name="文本框 128">
            <a:extLst>
              <a:ext uri="{FF2B5EF4-FFF2-40B4-BE49-F238E27FC236}">
                <a16:creationId xmlns:a16="http://schemas.microsoft.com/office/drawing/2014/main" xmlns="" id="{B5DF189B-2890-4FE5-B8CD-3324DB7D37BA}"/>
              </a:ext>
            </a:extLst>
          </p:cNvPr>
          <p:cNvSpPr txBox="1"/>
          <p:nvPr/>
        </p:nvSpPr>
        <p:spPr>
          <a:xfrm>
            <a:off x="4728440" y="540518"/>
            <a:ext cx="2834754" cy="903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40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lvl="0" algn="ctr">
              <a:defRPr/>
            </a:pPr>
            <a:r>
              <a:rPr lang="zh-CN" altLang="en-US" sz="4800" dirty="0">
                <a:solidFill>
                  <a:srgbClr val="ED435C"/>
                </a:solidFill>
                <a:latin typeface="+mn-lt"/>
                <a:ea typeface="+mn-ea"/>
                <a:cs typeface="+mn-ea"/>
                <a:sym typeface="+mn-lt"/>
              </a:rPr>
              <a:t>我的荣誉</a:t>
            </a:r>
          </a:p>
        </p:txBody>
      </p:sp>
      <p:grpSp>
        <p:nvGrpSpPr>
          <p:cNvPr id="100" name="组合 99">
            <a:extLst>
              <a:ext uri="{FF2B5EF4-FFF2-40B4-BE49-F238E27FC236}">
                <a16:creationId xmlns:a16="http://schemas.microsoft.com/office/drawing/2014/main" xmlns="" id="{5E7F5358-A07C-4879-BACF-E8B152B86174}"/>
              </a:ext>
            </a:extLst>
          </p:cNvPr>
          <p:cNvGrpSpPr/>
          <p:nvPr/>
        </p:nvGrpSpPr>
        <p:grpSpPr>
          <a:xfrm>
            <a:off x="3829870" y="2033940"/>
            <a:ext cx="5109091" cy="903363"/>
            <a:chOff x="3843008" y="1830688"/>
            <a:chExt cx="5109091" cy="903363"/>
          </a:xfrm>
        </p:grpSpPr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xmlns="" id="{212D445E-3EA1-4DE9-A232-4E71826BAFBE}"/>
                </a:ext>
              </a:extLst>
            </p:cNvPr>
            <p:cNvSpPr txBox="1"/>
            <p:nvPr/>
          </p:nvSpPr>
          <p:spPr>
            <a:xfrm>
              <a:off x="3843008" y="1830688"/>
              <a:ext cx="1721946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2017</a:t>
              </a: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年</a:t>
              </a: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5</a:t>
              </a: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月</a:t>
              </a:r>
            </a:p>
          </p:txBody>
        </p:sp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xmlns="" id="{06E5662F-7D59-4F0E-A2FF-E14FD8DCB7A1}"/>
                </a:ext>
              </a:extLst>
            </p:cNvPr>
            <p:cNvSpPr txBox="1"/>
            <p:nvPr/>
          </p:nvSpPr>
          <p:spPr>
            <a:xfrm>
              <a:off x="3843008" y="2236094"/>
              <a:ext cx="5109091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获得全国小学生美术大赛个人三等奖</a:t>
              </a:r>
            </a:p>
          </p:txBody>
        </p:sp>
      </p:grpSp>
      <p:grpSp>
        <p:nvGrpSpPr>
          <p:cNvPr id="104" name="组合 103">
            <a:extLst>
              <a:ext uri="{FF2B5EF4-FFF2-40B4-BE49-F238E27FC236}">
                <a16:creationId xmlns:a16="http://schemas.microsoft.com/office/drawing/2014/main" xmlns="" id="{B4FDADFD-BE64-4BCB-AF7E-21245DEF8F34}"/>
              </a:ext>
            </a:extLst>
          </p:cNvPr>
          <p:cNvGrpSpPr/>
          <p:nvPr/>
        </p:nvGrpSpPr>
        <p:grpSpPr>
          <a:xfrm>
            <a:off x="3849812" y="3232475"/>
            <a:ext cx="3877985" cy="903364"/>
            <a:chOff x="3862950" y="3029223"/>
            <a:chExt cx="3877985" cy="903364"/>
          </a:xfrm>
        </p:grpSpPr>
        <p:sp>
          <p:nvSpPr>
            <p:cNvPr id="105" name="文本框 104">
              <a:extLst>
                <a:ext uri="{FF2B5EF4-FFF2-40B4-BE49-F238E27FC236}">
                  <a16:creationId xmlns:a16="http://schemas.microsoft.com/office/drawing/2014/main" xmlns="" id="{69A5BDFE-46E0-4072-8475-03D00892E698}"/>
                </a:ext>
              </a:extLst>
            </p:cNvPr>
            <p:cNvSpPr txBox="1"/>
            <p:nvPr/>
          </p:nvSpPr>
          <p:spPr>
            <a:xfrm>
              <a:off x="3862950" y="3029223"/>
              <a:ext cx="1721946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2018</a:t>
              </a: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年</a:t>
              </a: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3</a:t>
              </a: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月</a:t>
              </a:r>
            </a:p>
          </p:txBody>
        </p:sp>
        <p:sp>
          <p:nvSpPr>
            <p:cNvPr id="130" name="文本框 129">
              <a:extLst>
                <a:ext uri="{FF2B5EF4-FFF2-40B4-BE49-F238E27FC236}">
                  <a16:creationId xmlns:a16="http://schemas.microsoft.com/office/drawing/2014/main" xmlns="" id="{16BE3823-D027-4899-9C55-625151ECF2A5}"/>
                </a:ext>
              </a:extLst>
            </p:cNvPr>
            <p:cNvSpPr txBox="1"/>
            <p:nvPr/>
          </p:nvSpPr>
          <p:spPr>
            <a:xfrm>
              <a:off x="3862950" y="3434630"/>
              <a:ext cx="3877985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获得全班三好学生荣誉称号</a:t>
              </a:r>
            </a:p>
          </p:txBody>
        </p:sp>
      </p:grpSp>
      <p:grpSp>
        <p:nvGrpSpPr>
          <p:cNvPr id="131" name="组合 130">
            <a:extLst>
              <a:ext uri="{FF2B5EF4-FFF2-40B4-BE49-F238E27FC236}">
                <a16:creationId xmlns:a16="http://schemas.microsoft.com/office/drawing/2014/main" xmlns="" id="{C9FDF21C-DE6A-4C95-A405-2F2F80E17612}"/>
              </a:ext>
            </a:extLst>
          </p:cNvPr>
          <p:cNvGrpSpPr/>
          <p:nvPr/>
        </p:nvGrpSpPr>
        <p:grpSpPr>
          <a:xfrm>
            <a:off x="3827953" y="4431011"/>
            <a:ext cx="5196657" cy="903364"/>
            <a:chOff x="3841091" y="4227759"/>
            <a:chExt cx="5196657" cy="903364"/>
          </a:xfrm>
        </p:grpSpPr>
        <p:sp>
          <p:nvSpPr>
            <p:cNvPr id="132" name="文本框 131">
              <a:extLst>
                <a:ext uri="{FF2B5EF4-FFF2-40B4-BE49-F238E27FC236}">
                  <a16:creationId xmlns:a16="http://schemas.microsoft.com/office/drawing/2014/main" xmlns="" id="{C391F5BC-7252-47DC-B30A-CC643EB7A2D3}"/>
                </a:ext>
              </a:extLst>
            </p:cNvPr>
            <p:cNvSpPr txBox="1"/>
            <p:nvPr/>
          </p:nvSpPr>
          <p:spPr>
            <a:xfrm>
              <a:off x="3841091" y="4227759"/>
              <a:ext cx="1721946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2019</a:t>
              </a: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年</a:t>
              </a: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6</a:t>
              </a: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月</a:t>
              </a:r>
            </a:p>
          </p:txBody>
        </p:sp>
        <p:sp>
          <p:nvSpPr>
            <p:cNvPr id="133" name="文本框 132">
              <a:extLst>
                <a:ext uri="{FF2B5EF4-FFF2-40B4-BE49-F238E27FC236}">
                  <a16:creationId xmlns:a16="http://schemas.microsoft.com/office/drawing/2014/main" xmlns="" id="{6236A1BC-3A6A-4AE3-8D09-33BDDC74929E}"/>
                </a:ext>
              </a:extLst>
            </p:cNvPr>
            <p:cNvSpPr txBox="1"/>
            <p:nvPr/>
          </p:nvSpPr>
          <p:spPr>
            <a:xfrm>
              <a:off x="3841091" y="4633166"/>
              <a:ext cx="5196657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获得全国小学生作文大赛二等奖</a:t>
              </a:r>
            </a:p>
          </p:txBody>
        </p:sp>
      </p:grpSp>
      <p:pic>
        <p:nvPicPr>
          <p:cNvPr id="134" name="图片 133">
            <a:extLst>
              <a:ext uri="{FF2B5EF4-FFF2-40B4-BE49-F238E27FC236}">
                <a16:creationId xmlns:a16="http://schemas.microsoft.com/office/drawing/2014/main" xmlns="" id="{209A3918-FBF3-4DB7-8A79-9FADF39E0B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9717" y="2204214"/>
            <a:ext cx="640095" cy="640410"/>
          </a:xfrm>
          <a:prstGeom prst="rect">
            <a:avLst/>
          </a:prstGeom>
        </p:spPr>
      </p:pic>
      <p:pic>
        <p:nvPicPr>
          <p:cNvPr id="135" name="图片 134">
            <a:extLst>
              <a:ext uri="{FF2B5EF4-FFF2-40B4-BE49-F238E27FC236}">
                <a16:creationId xmlns:a16="http://schemas.microsoft.com/office/drawing/2014/main" xmlns="" id="{F1D47D30-9B9E-4781-8DD1-7628A17183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9717" y="3408000"/>
            <a:ext cx="640095" cy="640410"/>
          </a:xfrm>
          <a:prstGeom prst="rect">
            <a:avLst/>
          </a:prstGeom>
        </p:spPr>
      </p:pic>
      <p:pic>
        <p:nvPicPr>
          <p:cNvPr id="136" name="图片 135">
            <a:extLst>
              <a:ext uri="{FF2B5EF4-FFF2-40B4-BE49-F238E27FC236}">
                <a16:creationId xmlns:a16="http://schemas.microsoft.com/office/drawing/2014/main" xmlns="" id="{8B050402-6950-4DF6-8CB6-8AAAFA3CA0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9717" y="4626344"/>
            <a:ext cx="640095" cy="640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62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000"/>
                            </p:stCondLst>
                            <p:childTnLst>
                              <p:par>
                                <p:cTn id="1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500"/>
                            </p:stCondLst>
                            <p:childTnLst>
                              <p:par>
                                <p:cTn id="1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000"/>
                            </p:stCondLst>
                            <p:childTnLst>
                              <p:par>
                                <p:cTn id="1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4000"/>
                            </p:stCondLst>
                            <p:childTnLst>
                              <p:par>
                                <p:cTn id="1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4500"/>
                            </p:stCondLst>
                            <p:childTnLst>
                              <p:par>
                                <p:cTn id="19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5000"/>
                            </p:stCondLst>
                            <p:childTnLst>
                              <p:par>
                                <p:cTn id="20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60" grpId="0" animBg="1"/>
      <p:bldP spid="60" grpId="1" animBg="1"/>
      <p:bldP spid="68" grpId="0" animBg="1"/>
      <p:bldP spid="68" grpId="1" animBg="1"/>
      <p:bldP spid="69" grpId="0" animBg="1"/>
      <p:bldP spid="69" grpId="1" animBg="1"/>
      <p:bldP spid="74" grpId="0" animBg="1"/>
      <p:bldP spid="74" grpId="1" animBg="1"/>
      <p:bldP spid="1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C6DC4DD-F90D-4D1F-8E88-E20DBACE5C2B}"/>
              </a:ext>
            </a:extLst>
          </p:cNvPr>
          <p:cNvGrpSpPr/>
          <p:nvPr/>
        </p:nvGrpSpPr>
        <p:grpSpPr>
          <a:xfrm>
            <a:off x="4262956" y="6043264"/>
            <a:ext cx="2448550" cy="987720"/>
            <a:chOff x="4322882" y="5260680"/>
            <a:chExt cx="2448550" cy="987720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3" name="Freeform 32">
              <a:extLst>
                <a:ext uri="{FF2B5EF4-FFF2-40B4-BE49-F238E27FC236}">
                  <a16:creationId xmlns:a16="http://schemas.microsoft.com/office/drawing/2014/main" xmlns="" id="{ED1E1B71-115F-473D-8912-D917E5C1F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083" y="5260680"/>
              <a:ext cx="2415349" cy="973196"/>
            </a:xfrm>
            <a:custGeom>
              <a:avLst/>
              <a:gdLst>
                <a:gd name="T0" fmla="*/ 471 w 492"/>
                <a:gd name="T1" fmla="*/ 63 h 198"/>
                <a:gd name="T2" fmla="*/ 461 w 492"/>
                <a:gd name="T3" fmla="*/ 30 h 198"/>
                <a:gd name="T4" fmla="*/ 440 w 492"/>
                <a:gd name="T5" fmla="*/ 3 h 198"/>
                <a:gd name="T6" fmla="*/ 4 w 492"/>
                <a:gd name="T7" fmla="*/ 125 h 198"/>
                <a:gd name="T8" fmla="*/ 452 w 492"/>
                <a:gd name="T9" fmla="*/ 32 h 198"/>
                <a:gd name="T10" fmla="*/ 468 w 492"/>
                <a:gd name="T11" fmla="*/ 64 h 198"/>
                <a:gd name="T12" fmla="*/ 451 w 492"/>
                <a:gd name="T13" fmla="*/ 69 h 198"/>
                <a:gd name="T14" fmla="*/ 441 w 492"/>
                <a:gd name="T15" fmla="*/ 53 h 198"/>
                <a:gd name="T16" fmla="*/ 441 w 492"/>
                <a:gd name="T17" fmla="*/ 63 h 198"/>
                <a:gd name="T18" fmla="*/ 425 w 492"/>
                <a:gd name="T19" fmla="*/ 76 h 198"/>
                <a:gd name="T20" fmla="*/ 416 w 492"/>
                <a:gd name="T21" fmla="*/ 66 h 198"/>
                <a:gd name="T22" fmla="*/ 398 w 492"/>
                <a:gd name="T23" fmla="*/ 83 h 198"/>
                <a:gd name="T24" fmla="*/ 388 w 492"/>
                <a:gd name="T25" fmla="*/ 75 h 198"/>
                <a:gd name="T26" fmla="*/ 376 w 492"/>
                <a:gd name="T27" fmla="*/ 89 h 198"/>
                <a:gd name="T28" fmla="*/ 372 w 492"/>
                <a:gd name="T29" fmla="*/ 78 h 198"/>
                <a:gd name="T30" fmla="*/ 371 w 492"/>
                <a:gd name="T31" fmla="*/ 91 h 198"/>
                <a:gd name="T32" fmla="*/ 346 w 492"/>
                <a:gd name="T33" fmla="*/ 86 h 198"/>
                <a:gd name="T34" fmla="*/ 334 w 492"/>
                <a:gd name="T35" fmla="*/ 71 h 198"/>
                <a:gd name="T36" fmla="*/ 345 w 492"/>
                <a:gd name="T37" fmla="*/ 98 h 198"/>
                <a:gd name="T38" fmla="*/ 325 w 492"/>
                <a:gd name="T39" fmla="*/ 99 h 198"/>
                <a:gd name="T40" fmla="*/ 315 w 492"/>
                <a:gd name="T41" fmla="*/ 92 h 198"/>
                <a:gd name="T42" fmla="*/ 321 w 492"/>
                <a:gd name="T43" fmla="*/ 104 h 198"/>
                <a:gd name="T44" fmla="*/ 301 w 492"/>
                <a:gd name="T45" fmla="*/ 93 h 198"/>
                <a:gd name="T46" fmla="*/ 302 w 492"/>
                <a:gd name="T47" fmla="*/ 110 h 198"/>
                <a:gd name="T48" fmla="*/ 280 w 492"/>
                <a:gd name="T49" fmla="*/ 116 h 198"/>
                <a:gd name="T50" fmla="*/ 271 w 492"/>
                <a:gd name="T51" fmla="*/ 102 h 198"/>
                <a:gd name="T52" fmla="*/ 256 w 492"/>
                <a:gd name="T53" fmla="*/ 123 h 198"/>
                <a:gd name="T54" fmla="*/ 252 w 492"/>
                <a:gd name="T55" fmla="*/ 109 h 198"/>
                <a:gd name="T56" fmla="*/ 250 w 492"/>
                <a:gd name="T57" fmla="*/ 120 h 198"/>
                <a:gd name="T58" fmla="*/ 232 w 492"/>
                <a:gd name="T59" fmla="*/ 129 h 198"/>
                <a:gd name="T60" fmla="*/ 224 w 492"/>
                <a:gd name="T61" fmla="*/ 105 h 198"/>
                <a:gd name="T62" fmla="*/ 224 w 492"/>
                <a:gd name="T63" fmla="*/ 123 h 198"/>
                <a:gd name="T64" fmla="*/ 210 w 492"/>
                <a:gd name="T65" fmla="*/ 136 h 198"/>
                <a:gd name="T66" fmla="*/ 205 w 492"/>
                <a:gd name="T67" fmla="*/ 124 h 198"/>
                <a:gd name="T68" fmla="*/ 203 w 492"/>
                <a:gd name="T69" fmla="*/ 136 h 198"/>
                <a:gd name="T70" fmla="*/ 186 w 492"/>
                <a:gd name="T71" fmla="*/ 143 h 198"/>
                <a:gd name="T72" fmla="*/ 177 w 492"/>
                <a:gd name="T73" fmla="*/ 133 h 198"/>
                <a:gd name="T74" fmla="*/ 182 w 492"/>
                <a:gd name="T75" fmla="*/ 144 h 198"/>
                <a:gd name="T76" fmla="*/ 165 w 492"/>
                <a:gd name="T77" fmla="*/ 148 h 198"/>
                <a:gd name="T78" fmla="*/ 155 w 492"/>
                <a:gd name="T79" fmla="*/ 138 h 198"/>
                <a:gd name="T80" fmla="*/ 146 w 492"/>
                <a:gd name="T81" fmla="*/ 154 h 198"/>
                <a:gd name="T82" fmla="*/ 138 w 492"/>
                <a:gd name="T83" fmla="*/ 140 h 198"/>
                <a:gd name="T84" fmla="*/ 137 w 492"/>
                <a:gd name="T85" fmla="*/ 150 h 198"/>
                <a:gd name="T86" fmla="*/ 121 w 492"/>
                <a:gd name="T87" fmla="*/ 161 h 198"/>
                <a:gd name="T88" fmla="*/ 114 w 492"/>
                <a:gd name="T89" fmla="*/ 136 h 198"/>
                <a:gd name="T90" fmla="*/ 118 w 492"/>
                <a:gd name="T91" fmla="*/ 162 h 198"/>
                <a:gd name="T92" fmla="*/ 94 w 492"/>
                <a:gd name="T93" fmla="*/ 158 h 198"/>
                <a:gd name="T94" fmla="*/ 96 w 492"/>
                <a:gd name="T95" fmla="*/ 166 h 198"/>
                <a:gd name="T96" fmla="*/ 88 w 492"/>
                <a:gd name="T97" fmla="*/ 171 h 198"/>
                <a:gd name="T98" fmla="*/ 83 w 492"/>
                <a:gd name="T99" fmla="*/ 161 h 198"/>
                <a:gd name="T100" fmla="*/ 82 w 492"/>
                <a:gd name="T101" fmla="*/ 169 h 198"/>
                <a:gd name="T102" fmla="*/ 76 w 492"/>
                <a:gd name="T103" fmla="*/ 175 h 198"/>
                <a:gd name="T104" fmla="*/ 71 w 492"/>
                <a:gd name="T105" fmla="*/ 165 h 198"/>
                <a:gd name="T106" fmla="*/ 69 w 492"/>
                <a:gd name="T107" fmla="*/ 173 h 198"/>
                <a:gd name="T108" fmla="*/ 60 w 492"/>
                <a:gd name="T109" fmla="*/ 180 h 198"/>
                <a:gd name="T110" fmla="*/ 58 w 492"/>
                <a:gd name="T111" fmla="*/ 176 h 198"/>
                <a:gd name="T112" fmla="*/ 49 w 492"/>
                <a:gd name="T113" fmla="*/ 168 h 198"/>
                <a:gd name="T114" fmla="*/ 57 w 492"/>
                <a:gd name="T115" fmla="*/ 181 h 198"/>
                <a:gd name="T116" fmla="*/ 25 w 492"/>
                <a:gd name="T117" fmla="*/ 197 h 198"/>
                <a:gd name="T118" fmla="*/ 209 w 492"/>
                <a:gd name="T119" fmla="*/ 145 h 198"/>
                <a:gd name="T120" fmla="*/ 486 w 492"/>
                <a:gd name="T121" fmla="*/ 7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2" h="198">
                  <a:moveTo>
                    <a:pt x="484" y="60"/>
                  </a:moveTo>
                  <a:cubicBezTo>
                    <a:pt x="479" y="61"/>
                    <a:pt x="475" y="62"/>
                    <a:pt x="471" y="63"/>
                  </a:cubicBezTo>
                  <a:cubicBezTo>
                    <a:pt x="473" y="63"/>
                    <a:pt x="473" y="61"/>
                    <a:pt x="473" y="59"/>
                  </a:cubicBezTo>
                  <a:cubicBezTo>
                    <a:pt x="470" y="49"/>
                    <a:pt x="465" y="40"/>
                    <a:pt x="461" y="30"/>
                  </a:cubicBezTo>
                  <a:cubicBezTo>
                    <a:pt x="456" y="20"/>
                    <a:pt x="452" y="9"/>
                    <a:pt x="443" y="1"/>
                  </a:cubicBezTo>
                  <a:cubicBezTo>
                    <a:pt x="442" y="0"/>
                    <a:pt x="439" y="1"/>
                    <a:pt x="440" y="3"/>
                  </a:cubicBezTo>
                  <a:cubicBezTo>
                    <a:pt x="293" y="35"/>
                    <a:pt x="150" y="87"/>
                    <a:pt x="3" y="119"/>
                  </a:cubicBezTo>
                  <a:cubicBezTo>
                    <a:pt x="0" y="120"/>
                    <a:pt x="1" y="126"/>
                    <a:pt x="4" y="125"/>
                  </a:cubicBezTo>
                  <a:cubicBezTo>
                    <a:pt x="152" y="93"/>
                    <a:pt x="295" y="40"/>
                    <a:pt x="443" y="11"/>
                  </a:cubicBezTo>
                  <a:cubicBezTo>
                    <a:pt x="446" y="18"/>
                    <a:pt x="449" y="25"/>
                    <a:pt x="452" y="32"/>
                  </a:cubicBezTo>
                  <a:cubicBezTo>
                    <a:pt x="456" y="42"/>
                    <a:pt x="460" y="54"/>
                    <a:pt x="466" y="63"/>
                  </a:cubicBezTo>
                  <a:cubicBezTo>
                    <a:pt x="467" y="64"/>
                    <a:pt x="467" y="64"/>
                    <a:pt x="468" y="64"/>
                  </a:cubicBezTo>
                  <a:cubicBezTo>
                    <a:pt x="462" y="66"/>
                    <a:pt x="457" y="67"/>
                    <a:pt x="451" y="69"/>
                  </a:cubicBezTo>
                  <a:cubicBezTo>
                    <a:pt x="451" y="69"/>
                    <a:pt x="451" y="69"/>
                    <a:pt x="451" y="69"/>
                  </a:cubicBezTo>
                  <a:cubicBezTo>
                    <a:pt x="450" y="66"/>
                    <a:pt x="448" y="64"/>
                    <a:pt x="446" y="61"/>
                  </a:cubicBezTo>
                  <a:cubicBezTo>
                    <a:pt x="444" y="59"/>
                    <a:pt x="442" y="56"/>
                    <a:pt x="441" y="53"/>
                  </a:cubicBezTo>
                  <a:cubicBezTo>
                    <a:pt x="439" y="50"/>
                    <a:pt x="434" y="52"/>
                    <a:pt x="436" y="55"/>
                  </a:cubicBezTo>
                  <a:cubicBezTo>
                    <a:pt x="437" y="58"/>
                    <a:pt x="439" y="61"/>
                    <a:pt x="441" y="63"/>
                  </a:cubicBezTo>
                  <a:cubicBezTo>
                    <a:pt x="442" y="65"/>
                    <a:pt x="444" y="68"/>
                    <a:pt x="446" y="70"/>
                  </a:cubicBezTo>
                  <a:cubicBezTo>
                    <a:pt x="439" y="72"/>
                    <a:pt x="432" y="74"/>
                    <a:pt x="425" y="76"/>
                  </a:cubicBezTo>
                  <a:cubicBezTo>
                    <a:pt x="423" y="73"/>
                    <a:pt x="423" y="69"/>
                    <a:pt x="422" y="65"/>
                  </a:cubicBezTo>
                  <a:cubicBezTo>
                    <a:pt x="422" y="61"/>
                    <a:pt x="416" y="62"/>
                    <a:pt x="416" y="66"/>
                  </a:cubicBezTo>
                  <a:cubicBezTo>
                    <a:pt x="417" y="70"/>
                    <a:pt x="418" y="74"/>
                    <a:pt x="419" y="78"/>
                  </a:cubicBezTo>
                  <a:cubicBezTo>
                    <a:pt x="412" y="80"/>
                    <a:pt x="405" y="81"/>
                    <a:pt x="398" y="83"/>
                  </a:cubicBezTo>
                  <a:cubicBezTo>
                    <a:pt x="397" y="79"/>
                    <a:pt x="394" y="75"/>
                    <a:pt x="391" y="72"/>
                  </a:cubicBezTo>
                  <a:cubicBezTo>
                    <a:pt x="390" y="71"/>
                    <a:pt x="387" y="73"/>
                    <a:pt x="388" y="75"/>
                  </a:cubicBezTo>
                  <a:cubicBezTo>
                    <a:pt x="391" y="78"/>
                    <a:pt x="393" y="81"/>
                    <a:pt x="394" y="84"/>
                  </a:cubicBezTo>
                  <a:cubicBezTo>
                    <a:pt x="388" y="86"/>
                    <a:pt x="382" y="88"/>
                    <a:pt x="376" y="89"/>
                  </a:cubicBezTo>
                  <a:cubicBezTo>
                    <a:pt x="375" y="88"/>
                    <a:pt x="374" y="86"/>
                    <a:pt x="373" y="84"/>
                  </a:cubicBezTo>
                  <a:cubicBezTo>
                    <a:pt x="372" y="82"/>
                    <a:pt x="372" y="80"/>
                    <a:pt x="372" y="78"/>
                  </a:cubicBezTo>
                  <a:cubicBezTo>
                    <a:pt x="371" y="75"/>
                    <a:pt x="366" y="76"/>
                    <a:pt x="367" y="79"/>
                  </a:cubicBezTo>
                  <a:cubicBezTo>
                    <a:pt x="367" y="83"/>
                    <a:pt x="368" y="87"/>
                    <a:pt x="371" y="91"/>
                  </a:cubicBezTo>
                  <a:cubicBezTo>
                    <a:pt x="364" y="93"/>
                    <a:pt x="357" y="95"/>
                    <a:pt x="350" y="96"/>
                  </a:cubicBezTo>
                  <a:cubicBezTo>
                    <a:pt x="349" y="93"/>
                    <a:pt x="347" y="89"/>
                    <a:pt x="346" y="86"/>
                  </a:cubicBezTo>
                  <a:cubicBezTo>
                    <a:pt x="344" y="80"/>
                    <a:pt x="342" y="75"/>
                    <a:pt x="340" y="70"/>
                  </a:cubicBezTo>
                  <a:cubicBezTo>
                    <a:pt x="339" y="66"/>
                    <a:pt x="333" y="67"/>
                    <a:pt x="334" y="71"/>
                  </a:cubicBezTo>
                  <a:cubicBezTo>
                    <a:pt x="336" y="76"/>
                    <a:pt x="338" y="81"/>
                    <a:pt x="339" y="85"/>
                  </a:cubicBezTo>
                  <a:cubicBezTo>
                    <a:pt x="341" y="89"/>
                    <a:pt x="342" y="94"/>
                    <a:pt x="345" y="98"/>
                  </a:cubicBezTo>
                  <a:cubicBezTo>
                    <a:pt x="339" y="100"/>
                    <a:pt x="333" y="101"/>
                    <a:pt x="326" y="103"/>
                  </a:cubicBezTo>
                  <a:cubicBezTo>
                    <a:pt x="326" y="102"/>
                    <a:pt x="325" y="100"/>
                    <a:pt x="325" y="99"/>
                  </a:cubicBezTo>
                  <a:cubicBezTo>
                    <a:pt x="323" y="96"/>
                    <a:pt x="321" y="93"/>
                    <a:pt x="319" y="90"/>
                  </a:cubicBezTo>
                  <a:cubicBezTo>
                    <a:pt x="318" y="87"/>
                    <a:pt x="313" y="89"/>
                    <a:pt x="315" y="92"/>
                  </a:cubicBezTo>
                  <a:cubicBezTo>
                    <a:pt x="316" y="95"/>
                    <a:pt x="318" y="98"/>
                    <a:pt x="319" y="100"/>
                  </a:cubicBezTo>
                  <a:cubicBezTo>
                    <a:pt x="320" y="102"/>
                    <a:pt x="321" y="103"/>
                    <a:pt x="321" y="104"/>
                  </a:cubicBezTo>
                  <a:cubicBezTo>
                    <a:pt x="317" y="106"/>
                    <a:pt x="313" y="107"/>
                    <a:pt x="308" y="108"/>
                  </a:cubicBezTo>
                  <a:cubicBezTo>
                    <a:pt x="306" y="103"/>
                    <a:pt x="304" y="98"/>
                    <a:pt x="301" y="93"/>
                  </a:cubicBezTo>
                  <a:cubicBezTo>
                    <a:pt x="300" y="90"/>
                    <a:pt x="294" y="93"/>
                    <a:pt x="296" y="96"/>
                  </a:cubicBezTo>
                  <a:cubicBezTo>
                    <a:pt x="298" y="101"/>
                    <a:pt x="300" y="105"/>
                    <a:pt x="302" y="110"/>
                  </a:cubicBezTo>
                  <a:cubicBezTo>
                    <a:pt x="295" y="112"/>
                    <a:pt x="287" y="114"/>
                    <a:pt x="280" y="116"/>
                  </a:cubicBezTo>
                  <a:cubicBezTo>
                    <a:pt x="280" y="116"/>
                    <a:pt x="280" y="116"/>
                    <a:pt x="280" y="116"/>
                  </a:cubicBezTo>
                  <a:cubicBezTo>
                    <a:pt x="278" y="111"/>
                    <a:pt x="276" y="107"/>
                    <a:pt x="275" y="102"/>
                  </a:cubicBezTo>
                  <a:cubicBezTo>
                    <a:pt x="275" y="99"/>
                    <a:pt x="271" y="99"/>
                    <a:pt x="271" y="102"/>
                  </a:cubicBezTo>
                  <a:cubicBezTo>
                    <a:pt x="271" y="108"/>
                    <a:pt x="273" y="113"/>
                    <a:pt x="275" y="117"/>
                  </a:cubicBezTo>
                  <a:cubicBezTo>
                    <a:pt x="268" y="119"/>
                    <a:pt x="262" y="121"/>
                    <a:pt x="256" y="123"/>
                  </a:cubicBezTo>
                  <a:cubicBezTo>
                    <a:pt x="255" y="121"/>
                    <a:pt x="255" y="120"/>
                    <a:pt x="254" y="118"/>
                  </a:cubicBezTo>
                  <a:cubicBezTo>
                    <a:pt x="254" y="115"/>
                    <a:pt x="253" y="112"/>
                    <a:pt x="252" y="109"/>
                  </a:cubicBezTo>
                  <a:cubicBezTo>
                    <a:pt x="250" y="106"/>
                    <a:pt x="246" y="108"/>
                    <a:pt x="247" y="112"/>
                  </a:cubicBezTo>
                  <a:cubicBezTo>
                    <a:pt x="248" y="114"/>
                    <a:pt x="249" y="117"/>
                    <a:pt x="250" y="120"/>
                  </a:cubicBezTo>
                  <a:cubicBezTo>
                    <a:pt x="250" y="121"/>
                    <a:pt x="250" y="123"/>
                    <a:pt x="251" y="124"/>
                  </a:cubicBezTo>
                  <a:cubicBezTo>
                    <a:pt x="244" y="126"/>
                    <a:pt x="238" y="128"/>
                    <a:pt x="232" y="129"/>
                  </a:cubicBezTo>
                  <a:cubicBezTo>
                    <a:pt x="231" y="127"/>
                    <a:pt x="230" y="124"/>
                    <a:pt x="229" y="121"/>
                  </a:cubicBezTo>
                  <a:cubicBezTo>
                    <a:pt x="227" y="116"/>
                    <a:pt x="226" y="110"/>
                    <a:pt x="224" y="105"/>
                  </a:cubicBezTo>
                  <a:cubicBezTo>
                    <a:pt x="224" y="102"/>
                    <a:pt x="219" y="103"/>
                    <a:pt x="220" y="106"/>
                  </a:cubicBezTo>
                  <a:cubicBezTo>
                    <a:pt x="221" y="111"/>
                    <a:pt x="223" y="117"/>
                    <a:pt x="224" y="123"/>
                  </a:cubicBezTo>
                  <a:cubicBezTo>
                    <a:pt x="225" y="125"/>
                    <a:pt x="226" y="128"/>
                    <a:pt x="227" y="131"/>
                  </a:cubicBezTo>
                  <a:cubicBezTo>
                    <a:pt x="221" y="133"/>
                    <a:pt x="215" y="134"/>
                    <a:pt x="210" y="136"/>
                  </a:cubicBezTo>
                  <a:cubicBezTo>
                    <a:pt x="209" y="135"/>
                    <a:pt x="209" y="134"/>
                    <a:pt x="208" y="134"/>
                  </a:cubicBezTo>
                  <a:cubicBezTo>
                    <a:pt x="207" y="130"/>
                    <a:pt x="206" y="127"/>
                    <a:pt x="205" y="124"/>
                  </a:cubicBezTo>
                  <a:cubicBezTo>
                    <a:pt x="204" y="121"/>
                    <a:pt x="199" y="122"/>
                    <a:pt x="200" y="125"/>
                  </a:cubicBezTo>
                  <a:cubicBezTo>
                    <a:pt x="201" y="129"/>
                    <a:pt x="202" y="133"/>
                    <a:pt x="203" y="136"/>
                  </a:cubicBezTo>
                  <a:cubicBezTo>
                    <a:pt x="203" y="137"/>
                    <a:pt x="204" y="137"/>
                    <a:pt x="204" y="137"/>
                  </a:cubicBezTo>
                  <a:cubicBezTo>
                    <a:pt x="198" y="139"/>
                    <a:pt x="192" y="141"/>
                    <a:pt x="186" y="143"/>
                  </a:cubicBezTo>
                  <a:cubicBezTo>
                    <a:pt x="185" y="139"/>
                    <a:pt x="183" y="135"/>
                    <a:pt x="181" y="131"/>
                  </a:cubicBezTo>
                  <a:cubicBezTo>
                    <a:pt x="180" y="129"/>
                    <a:pt x="176" y="131"/>
                    <a:pt x="177" y="133"/>
                  </a:cubicBezTo>
                  <a:cubicBezTo>
                    <a:pt x="178" y="136"/>
                    <a:pt x="179" y="138"/>
                    <a:pt x="180" y="141"/>
                  </a:cubicBezTo>
                  <a:cubicBezTo>
                    <a:pt x="181" y="142"/>
                    <a:pt x="181" y="143"/>
                    <a:pt x="182" y="144"/>
                  </a:cubicBezTo>
                  <a:cubicBezTo>
                    <a:pt x="176" y="145"/>
                    <a:pt x="171" y="147"/>
                    <a:pt x="165" y="148"/>
                  </a:cubicBezTo>
                  <a:cubicBezTo>
                    <a:pt x="165" y="148"/>
                    <a:pt x="165" y="148"/>
                    <a:pt x="165" y="148"/>
                  </a:cubicBezTo>
                  <a:cubicBezTo>
                    <a:pt x="163" y="145"/>
                    <a:pt x="161" y="141"/>
                    <a:pt x="161" y="137"/>
                  </a:cubicBezTo>
                  <a:cubicBezTo>
                    <a:pt x="160" y="133"/>
                    <a:pt x="155" y="135"/>
                    <a:pt x="155" y="138"/>
                  </a:cubicBezTo>
                  <a:cubicBezTo>
                    <a:pt x="156" y="142"/>
                    <a:pt x="157" y="147"/>
                    <a:pt x="159" y="150"/>
                  </a:cubicBezTo>
                  <a:cubicBezTo>
                    <a:pt x="155" y="151"/>
                    <a:pt x="150" y="153"/>
                    <a:pt x="146" y="154"/>
                  </a:cubicBezTo>
                  <a:cubicBezTo>
                    <a:pt x="145" y="152"/>
                    <a:pt x="144" y="150"/>
                    <a:pt x="142" y="148"/>
                  </a:cubicBezTo>
                  <a:cubicBezTo>
                    <a:pt x="141" y="145"/>
                    <a:pt x="140" y="143"/>
                    <a:pt x="138" y="140"/>
                  </a:cubicBezTo>
                  <a:cubicBezTo>
                    <a:pt x="138" y="137"/>
                    <a:pt x="133" y="137"/>
                    <a:pt x="134" y="141"/>
                  </a:cubicBezTo>
                  <a:cubicBezTo>
                    <a:pt x="135" y="144"/>
                    <a:pt x="136" y="147"/>
                    <a:pt x="137" y="150"/>
                  </a:cubicBezTo>
                  <a:cubicBezTo>
                    <a:pt x="138" y="152"/>
                    <a:pt x="139" y="154"/>
                    <a:pt x="140" y="156"/>
                  </a:cubicBezTo>
                  <a:cubicBezTo>
                    <a:pt x="134" y="158"/>
                    <a:pt x="127" y="160"/>
                    <a:pt x="121" y="161"/>
                  </a:cubicBezTo>
                  <a:cubicBezTo>
                    <a:pt x="120" y="157"/>
                    <a:pt x="118" y="153"/>
                    <a:pt x="116" y="149"/>
                  </a:cubicBezTo>
                  <a:cubicBezTo>
                    <a:pt x="115" y="145"/>
                    <a:pt x="114" y="141"/>
                    <a:pt x="114" y="136"/>
                  </a:cubicBezTo>
                  <a:cubicBezTo>
                    <a:pt x="114" y="134"/>
                    <a:pt x="111" y="134"/>
                    <a:pt x="111" y="136"/>
                  </a:cubicBezTo>
                  <a:cubicBezTo>
                    <a:pt x="110" y="144"/>
                    <a:pt x="111" y="157"/>
                    <a:pt x="118" y="162"/>
                  </a:cubicBezTo>
                  <a:cubicBezTo>
                    <a:pt x="112" y="164"/>
                    <a:pt x="106" y="166"/>
                    <a:pt x="101" y="167"/>
                  </a:cubicBezTo>
                  <a:cubicBezTo>
                    <a:pt x="99" y="164"/>
                    <a:pt x="97" y="161"/>
                    <a:pt x="94" y="158"/>
                  </a:cubicBezTo>
                  <a:cubicBezTo>
                    <a:pt x="93" y="157"/>
                    <a:pt x="91" y="159"/>
                    <a:pt x="92" y="160"/>
                  </a:cubicBezTo>
                  <a:cubicBezTo>
                    <a:pt x="94" y="162"/>
                    <a:pt x="95" y="164"/>
                    <a:pt x="96" y="166"/>
                  </a:cubicBezTo>
                  <a:cubicBezTo>
                    <a:pt x="96" y="167"/>
                    <a:pt x="96" y="168"/>
                    <a:pt x="96" y="169"/>
                  </a:cubicBezTo>
                  <a:cubicBezTo>
                    <a:pt x="94" y="170"/>
                    <a:pt x="91" y="170"/>
                    <a:pt x="88" y="171"/>
                  </a:cubicBezTo>
                  <a:cubicBezTo>
                    <a:pt x="87" y="170"/>
                    <a:pt x="86" y="169"/>
                    <a:pt x="85" y="167"/>
                  </a:cubicBezTo>
                  <a:cubicBezTo>
                    <a:pt x="84" y="165"/>
                    <a:pt x="84" y="163"/>
                    <a:pt x="83" y="161"/>
                  </a:cubicBezTo>
                  <a:cubicBezTo>
                    <a:pt x="83" y="158"/>
                    <a:pt x="79" y="159"/>
                    <a:pt x="79" y="162"/>
                  </a:cubicBezTo>
                  <a:cubicBezTo>
                    <a:pt x="80" y="164"/>
                    <a:pt x="81" y="167"/>
                    <a:pt x="82" y="169"/>
                  </a:cubicBezTo>
                  <a:cubicBezTo>
                    <a:pt x="82" y="170"/>
                    <a:pt x="83" y="171"/>
                    <a:pt x="84" y="173"/>
                  </a:cubicBezTo>
                  <a:cubicBezTo>
                    <a:pt x="81" y="173"/>
                    <a:pt x="79" y="174"/>
                    <a:pt x="76" y="175"/>
                  </a:cubicBezTo>
                  <a:cubicBezTo>
                    <a:pt x="75" y="173"/>
                    <a:pt x="74" y="172"/>
                    <a:pt x="73" y="171"/>
                  </a:cubicBezTo>
                  <a:cubicBezTo>
                    <a:pt x="72" y="169"/>
                    <a:pt x="71" y="167"/>
                    <a:pt x="71" y="165"/>
                  </a:cubicBezTo>
                  <a:cubicBezTo>
                    <a:pt x="70" y="162"/>
                    <a:pt x="66" y="163"/>
                    <a:pt x="66" y="166"/>
                  </a:cubicBezTo>
                  <a:cubicBezTo>
                    <a:pt x="67" y="168"/>
                    <a:pt x="68" y="171"/>
                    <a:pt x="69" y="173"/>
                  </a:cubicBezTo>
                  <a:cubicBezTo>
                    <a:pt x="69" y="174"/>
                    <a:pt x="70" y="175"/>
                    <a:pt x="71" y="176"/>
                  </a:cubicBezTo>
                  <a:cubicBezTo>
                    <a:pt x="67" y="178"/>
                    <a:pt x="63" y="179"/>
                    <a:pt x="60" y="180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60" y="178"/>
                    <a:pt x="59" y="177"/>
                    <a:pt x="58" y="176"/>
                  </a:cubicBezTo>
                  <a:cubicBezTo>
                    <a:pt x="56" y="173"/>
                    <a:pt x="54" y="170"/>
                    <a:pt x="52" y="166"/>
                  </a:cubicBezTo>
                  <a:cubicBezTo>
                    <a:pt x="51" y="165"/>
                    <a:pt x="49" y="166"/>
                    <a:pt x="49" y="168"/>
                  </a:cubicBezTo>
                  <a:cubicBezTo>
                    <a:pt x="51" y="172"/>
                    <a:pt x="53" y="177"/>
                    <a:pt x="56" y="180"/>
                  </a:cubicBezTo>
                  <a:cubicBezTo>
                    <a:pt x="57" y="181"/>
                    <a:pt x="57" y="181"/>
                    <a:pt x="57" y="181"/>
                  </a:cubicBezTo>
                  <a:cubicBezTo>
                    <a:pt x="46" y="184"/>
                    <a:pt x="35" y="187"/>
                    <a:pt x="24" y="191"/>
                  </a:cubicBezTo>
                  <a:cubicBezTo>
                    <a:pt x="20" y="192"/>
                    <a:pt x="21" y="198"/>
                    <a:pt x="25" y="197"/>
                  </a:cubicBezTo>
                  <a:cubicBezTo>
                    <a:pt x="86" y="179"/>
                    <a:pt x="148" y="162"/>
                    <a:pt x="209" y="145"/>
                  </a:cubicBezTo>
                  <a:cubicBezTo>
                    <a:pt x="209" y="145"/>
                    <a:pt x="209" y="145"/>
                    <a:pt x="209" y="145"/>
                  </a:cubicBezTo>
                  <a:cubicBezTo>
                    <a:pt x="210" y="145"/>
                    <a:pt x="211" y="145"/>
                    <a:pt x="212" y="144"/>
                  </a:cubicBezTo>
                  <a:cubicBezTo>
                    <a:pt x="303" y="119"/>
                    <a:pt x="394" y="94"/>
                    <a:pt x="486" y="71"/>
                  </a:cubicBezTo>
                  <a:cubicBezTo>
                    <a:pt x="492" y="69"/>
                    <a:pt x="490" y="58"/>
                    <a:pt x="484" y="6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Freeform 33">
              <a:extLst>
                <a:ext uri="{FF2B5EF4-FFF2-40B4-BE49-F238E27FC236}">
                  <a16:creationId xmlns:a16="http://schemas.microsoft.com/office/drawing/2014/main" xmlns="" id="{8B5B8EBC-D785-493F-8E50-54C782C15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2882" y="5835466"/>
              <a:ext cx="130728" cy="412934"/>
            </a:xfrm>
            <a:custGeom>
              <a:avLst/>
              <a:gdLst>
                <a:gd name="T0" fmla="*/ 26 w 27"/>
                <a:gd name="T1" fmla="*/ 77 h 84"/>
                <a:gd name="T2" fmla="*/ 16 w 27"/>
                <a:gd name="T3" fmla="*/ 40 h 84"/>
                <a:gd name="T4" fmla="*/ 6 w 27"/>
                <a:gd name="T5" fmla="*/ 3 h 84"/>
                <a:gd name="T6" fmla="*/ 0 w 27"/>
                <a:gd name="T7" fmla="*/ 6 h 84"/>
                <a:gd name="T8" fmla="*/ 7 w 27"/>
                <a:gd name="T9" fmla="*/ 46 h 84"/>
                <a:gd name="T10" fmla="*/ 19 w 27"/>
                <a:gd name="T11" fmla="*/ 81 h 84"/>
                <a:gd name="T12" fmla="*/ 26 w 27"/>
                <a:gd name="T13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84">
                  <a:moveTo>
                    <a:pt x="26" y="77"/>
                  </a:moveTo>
                  <a:cubicBezTo>
                    <a:pt x="24" y="64"/>
                    <a:pt x="19" y="52"/>
                    <a:pt x="16" y="40"/>
                  </a:cubicBezTo>
                  <a:cubicBezTo>
                    <a:pt x="13" y="28"/>
                    <a:pt x="10" y="15"/>
                    <a:pt x="6" y="3"/>
                  </a:cubicBezTo>
                  <a:cubicBezTo>
                    <a:pt x="5" y="0"/>
                    <a:pt x="0" y="2"/>
                    <a:pt x="0" y="6"/>
                  </a:cubicBezTo>
                  <a:cubicBezTo>
                    <a:pt x="2" y="19"/>
                    <a:pt x="4" y="33"/>
                    <a:pt x="7" y="46"/>
                  </a:cubicBezTo>
                  <a:cubicBezTo>
                    <a:pt x="9" y="57"/>
                    <a:pt x="11" y="72"/>
                    <a:pt x="19" y="81"/>
                  </a:cubicBezTo>
                  <a:cubicBezTo>
                    <a:pt x="22" y="84"/>
                    <a:pt x="27" y="81"/>
                    <a:pt x="26" y="77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xmlns="" id="{A326568A-8D55-4432-970E-5BACA44E3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7936" y="6036746"/>
              <a:ext cx="68477" cy="128653"/>
            </a:xfrm>
            <a:custGeom>
              <a:avLst/>
              <a:gdLst>
                <a:gd name="T0" fmla="*/ 13 w 14"/>
                <a:gd name="T1" fmla="*/ 25 h 26"/>
                <a:gd name="T2" fmla="*/ 7 w 14"/>
                <a:gd name="T3" fmla="*/ 15 h 26"/>
                <a:gd name="T4" fmla="*/ 2 w 14"/>
                <a:gd name="T5" fmla="*/ 1 h 26"/>
                <a:gd name="T6" fmla="*/ 0 w 14"/>
                <a:gd name="T7" fmla="*/ 2 h 26"/>
                <a:gd name="T8" fmla="*/ 4 w 14"/>
                <a:gd name="T9" fmla="*/ 15 h 26"/>
                <a:gd name="T10" fmla="*/ 12 w 14"/>
                <a:gd name="T11" fmla="*/ 26 h 26"/>
                <a:gd name="T12" fmla="*/ 13 w 14"/>
                <a:gd name="T13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6">
                  <a:moveTo>
                    <a:pt x="13" y="25"/>
                  </a:moveTo>
                  <a:cubicBezTo>
                    <a:pt x="12" y="21"/>
                    <a:pt x="9" y="18"/>
                    <a:pt x="7" y="15"/>
                  </a:cubicBezTo>
                  <a:cubicBezTo>
                    <a:pt x="4" y="11"/>
                    <a:pt x="3" y="6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6"/>
                    <a:pt x="2" y="11"/>
                    <a:pt x="4" y="15"/>
                  </a:cubicBezTo>
                  <a:cubicBezTo>
                    <a:pt x="6" y="18"/>
                    <a:pt x="8" y="24"/>
                    <a:pt x="12" y="26"/>
                  </a:cubicBezTo>
                  <a:cubicBezTo>
                    <a:pt x="13" y="26"/>
                    <a:pt x="14" y="25"/>
                    <a:pt x="13" y="2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345F662-DDBE-404B-A413-D6FABEEDEDEF}"/>
              </a:ext>
            </a:extLst>
          </p:cNvPr>
          <p:cNvGrpSpPr/>
          <p:nvPr/>
        </p:nvGrpSpPr>
        <p:grpSpPr>
          <a:xfrm>
            <a:off x="297450" y="200716"/>
            <a:ext cx="1126975" cy="1263701"/>
            <a:chOff x="199774" y="515057"/>
            <a:chExt cx="2326121" cy="2608329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xmlns="" id="{9387E192-DC10-4B79-B373-5D0C4BC4B1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558" y="784813"/>
              <a:ext cx="1460830" cy="1817737"/>
            </a:xfrm>
            <a:custGeom>
              <a:avLst/>
              <a:gdLst>
                <a:gd name="T0" fmla="*/ 270 w 298"/>
                <a:gd name="T1" fmla="*/ 186 h 370"/>
                <a:gd name="T2" fmla="*/ 267 w 298"/>
                <a:gd name="T3" fmla="*/ 185 h 370"/>
                <a:gd name="T4" fmla="*/ 247 w 298"/>
                <a:gd name="T5" fmla="*/ 190 h 370"/>
                <a:gd name="T6" fmla="*/ 221 w 298"/>
                <a:gd name="T7" fmla="*/ 203 h 370"/>
                <a:gd name="T8" fmla="*/ 164 w 298"/>
                <a:gd name="T9" fmla="*/ 239 h 370"/>
                <a:gd name="T10" fmla="*/ 180 w 298"/>
                <a:gd name="T11" fmla="*/ 187 h 370"/>
                <a:gd name="T12" fmla="*/ 158 w 298"/>
                <a:gd name="T13" fmla="*/ 194 h 370"/>
                <a:gd name="T14" fmla="*/ 156 w 298"/>
                <a:gd name="T15" fmla="*/ 195 h 370"/>
                <a:gd name="T16" fmla="*/ 138 w 298"/>
                <a:gd name="T17" fmla="*/ 210 h 370"/>
                <a:gd name="T18" fmla="*/ 157 w 298"/>
                <a:gd name="T19" fmla="*/ 193 h 370"/>
                <a:gd name="T20" fmla="*/ 128 w 298"/>
                <a:gd name="T21" fmla="*/ 193 h 370"/>
                <a:gd name="T22" fmla="*/ 129 w 298"/>
                <a:gd name="T23" fmla="*/ 191 h 370"/>
                <a:gd name="T24" fmla="*/ 148 w 298"/>
                <a:gd name="T25" fmla="*/ 164 h 370"/>
                <a:gd name="T26" fmla="*/ 125 w 298"/>
                <a:gd name="T27" fmla="*/ 159 h 370"/>
                <a:gd name="T28" fmla="*/ 167 w 298"/>
                <a:gd name="T29" fmla="*/ 98 h 370"/>
                <a:gd name="T30" fmla="*/ 185 w 298"/>
                <a:gd name="T31" fmla="*/ 71 h 370"/>
                <a:gd name="T32" fmla="*/ 183 w 298"/>
                <a:gd name="T33" fmla="*/ 55 h 370"/>
                <a:gd name="T34" fmla="*/ 184 w 298"/>
                <a:gd name="T35" fmla="*/ 34 h 370"/>
                <a:gd name="T36" fmla="*/ 173 w 298"/>
                <a:gd name="T37" fmla="*/ 20 h 370"/>
                <a:gd name="T38" fmla="*/ 172 w 298"/>
                <a:gd name="T39" fmla="*/ 19 h 370"/>
                <a:gd name="T40" fmla="*/ 155 w 298"/>
                <a:gd name="T41" fmla="*/ 11 h 370"/>
                <a:gd name="T42" fmla="*/ 120 w 298"/>
                <a:gd name="T43" fmla="*/ 21 h 370"/>
                <a:gd name="T44" fmla="*/ 51 w 298"/>
                <a:gd name="T45" fmla="*/ 79 h 370"/>
                <a:gd name="T46" fmla="*/ 102 w 298"/>
                <a:gd name="T47" fmla="*/ 29 h 370"/>
                <a:gd name="T48" fmla="*/ 52 w 298"/>
                <a:gd name="T49" fmla="*/ 53 h 370"/>
                <a:gd name="T50" fmla="*/ 34 w 298"/>
                <a:gd name="T51" fmla="*/ 61 h 370"/>
                <a:gd name="T52" fmla="*/ 70 w 298"/>
                <a:gd name="T53" fmla="*/ 18 h 370"/>
                <a:gd name="T54" fmla="*/ 65 w 298"/>
                <a:gd name="T55" fmla="*/ 9 h 370"/>
                <a:gd name="T56" fmla="*/ 18 w 298"/>
                <a:gd name="T57" fmla="*/ 49 h 370"/>
                <a:gd name="T58" fmla="*/ 13 w 298"/>
                <a:gd name="T59" fmla="*/ 42 h 370"/>
                <a:gd name="T60" fmla="*/ 6 w 298"/>
                <a:gd name="T61" fmla="*/ 60 h 370"/>
                <a:gd name="T62" fmla="*/ 5 w 298"/>
                <a:gd name="T63" fmla="*/ 76 h 370"/>
                <a:gd name="T64" fmla="*/ 32 w 298"/>
                <a:gd name="T65" fmla="*/ 81 h 370"/>
                <a:gd name="T66" fmla="*/ 37 w 298"/>
                <a:gd name="T67" fmla="*/ 100 h 370"/>
                <a:gd name="T68" fmla="*/ 66 w 298"/>
                <a:gd name="T69" fmla="*/ 103 h 370"/>
                <a:gd name="T70" fmla="*/ 80 w 298"/>
                <a:gd name="T71" fmla="*/ 109 h 370"/>
                <a:gd name="T72" fmla="*/ 89 w 298"/>
                <a:gd name="T73" fmla="*/ 110 h 370"/>
                <a:gd name="T74" fmla="*/ 72 w 298"/>
                <a:gd name="T75" fmla="*/ 144 h 370"/>
                <a:gd name="T76" fmla="*/ 75 w 298"/>
                <a:gd name="T77" fmla="*/ 163 h 370"/>
                <a:gd name="T78" fmla="*/ 68 w 298"/>
                <a:gd name="T79" fmla="*/ 204 h 370"/>
                <a:gd name="T80" fmla="*/ 27 w 298"/>
                <a:gd name="T81" fmla="*/ 264 h 370"/>
                <a:gd name="T82" fmla="*/ 69 w 298"/>
                <a:gd name="T83" fmla="*/ 259 h 370"/>
                <a:gd name="T84" fmla="*/ 73 w 298"/>
                <a:gd name="T85" fmla="*/ 266 h 370"/>
                <a:gd name="T86" fmla="*/ 100 w 298"/>
                <a:gd name="T87" fmla="*/ 273 h 370"/>
                <a:gd name="T88" fmla="*/ 118 w 298"/>
                <a:gd name="T89" fmla="*/ 273 h 370"/>
                <a:gd name="T90" fmla="*/ 131 w 298"/>
                <a:gd name="T91" fmla="*/ 288 h 370"/>
                <a:gd name="T92" fmla="*/ 132 w 298"/>
                <a:gd name="T93" fmla="*/ 293 h 370"/>
                <a:gd name="T94" fmla="*/ 132 w 298"/>
                <a:gd name="T95" fmla="*/ 317 h 370"/>
                <a:gd name="T96" fmla="*/ 147 w 298"/>
                <a:gd name="T97" fmla="*/ 328 h 370"/>
                <a:gd name="T98" fmla="*/ 144 w 298"/>
                <a:gd name="T99" fmla="*/ 331 h 370"/>
                <a:gd name="T100" fmla="*/ 248 w 298"/>
                <a:gd name="T101" fmla="*/ 303 h 370"/>
                <a:gd name="T102" fmla="*/ 274 w 298"/>
                <a:gd name="T103" fmla="*/ 272 h 370"/>
                <a:gd name="T104" fmla="*/ 293 w 298"/>
                <a:gd name="T105" fmla="*/ 218 h 370"/>
                <a:gd name="T106" fmla="*/ 294 w 298"/>
                <a:gd name="T107" fmla="*/ 216 h 370"/>
                <a:gd name="T108" fmla="*/ 293 w 298"/>
                <a:gd name="T109" fmla="*/ 208 h 370"/>
                <a:gd name="T110" fmla="*/ 276 w 298"/>
                <a:gd name="T111" fmla="*/ 180 h 370"/>
                <a:gd name="T112" fmla="*/ 119 w 298"/>
                <a:gd name="T113" fmla="*/ 68 h 370"/>
                <a:gd name="T114" fmla="*/ 108 w 298"/>
                <a:gd name="T115" fmla="*/ 77 h 370"/>
                <a:gd name="T116" fmla="*/ 108 w 298"/>
                <a:gd name="T117" fmla="*/ 244 h 370"/>
                <a:gd name="T118" fmla="*/ 115 w 298"/>
                <a:gd name="T119" fmla="*/ 23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8" h="370">
                  <a:moveTo>
                    <a:pt x="276" y="180"/>
                  </a:moveTo>
                  <a:cubicBezTo>
                    <a:pt x="273" y="181"/>
                    <a:pt x="271" y="183"/>
                    <a:pt x="270" y="186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9" y="186"/>
                    <a:pt x="268" y="186"/>
                    <a:pt x="267" y="185"/>
                  </a:cubicBezTo>
                  <a:cubicBezTo>
                    <a:pt x="263" y="181"/>
                    <a:pt x="256" y="179"/>
                    <a:pt x="252" y="184"/>
                  </a:cubicBezTo>
                  <a:cubicBezTo>
                    <a:pt x="250" y="186"/>
                    <a:pt x="248" y="188"/>
                    <a:pt x="247" y="190"/>
                  </a:cubicBezTo>
                  <a:cubicBezTo>
                    <a:pt x="244" y="189"/>
                    <a:pt x="241" y="189"/>
                    <a:pt x="238" y="191"/>
                  </a:cubicBezTo>
                  <a:cubicBezTo>
                    <a:pt x="232" y="195"/>
                    <a:pt x="227" y="199"/>
                    <a:pt x="221" y="203"/>
                  </a:cubicBezTo>
                  <a:cubicBezTo>
                    <a:pt x="220" y="197"/>
                    <a:pt x="210" y="192"/>
                    <a:pt x="204" y="198"/>
                  </a:cubicBezTo>
                  <a:cubicBezTo>
                    <a:pt x="190" y="211"/>
                    <a:pt x="177" y="225"/>
                    <a:pt x="164" y="239"/>
                  </a:cubicBezTo>
                  <a:cubicBezTo>
                    <a:pt x="175" y="226"/>
                    <a:pt x="186" y="213"/>
                    <a:pt x="196" y="199"/>
                  </a:cubicBezTo>
                  <a:cubicBezTo>
                    <a:pt x="202" y="190"/>
                    <a:pt x="188" y="179"/>
                    <a:pt x="180" y="187"/>
                  </a:cubicBezTo>
                  <a:cubicBezTo>
                    <a:pt x="177" y="190"/>
                    <a:pt x="174" y="194"/>
                    <a:pt x="171" y="197"/>
                  </a:cubicBezTo>
                  <a:cubicBezTo>
                    <a:pt x="168" y="193"/>
                    <a:pt x="163" y="190"/>
                    <a:pt x="158" y="194"/>
                  </a:cubicBezTo>
                  <a:cubicBezTo>
                    <a:pt x="157" y="194"/>
                    <a:pt x="157" y="195"/>
                    <a:pt x="156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50" y="200"/>
                    <a:pt x="144" y="205"/>
                    <a:pt x="138" y="210"/>
                  </a:cubicBezTo>
                  <a:cubicBezTo>
                    <a:pt x="139" y="210"/>
                    <a:pt x="140" y="209"/>
                    <a:pt x="140" y="208"/>
                  </a:cubicBezTo>
                  <a:cubicBezTo>
                    <a:pt x="146" y="203"/>
                    <a:pt x="152" y="198"/>
                    <a:pt x="157" y="193"/>
                  </a:cubicBezTo>
                  <a:cubicBezTo>
                    <a:pt x="166" y="184"/>
                    <a:pt x="152" y="171"/>
                    <a:pt x="143" y="179"/>
                  </a:cubicBezTo>
                  <a:cubicBezTo>
                    <a:pt x="138" y="183"/>
                    <a:pt x="133" y="188"/>
                    <a:pt x="128" y="193"/>
                  </a:cubicBezTo>
                  <a:cubicBezTo>
                    <a:pt x="128" y="193"/>
                    <a:pt x="128" y="193"/>
                    <a:pt x="128" y="193"/>
                  </a:cubicBezTo>
                  <a:cubicBezTo>
                    <a:pt x="128" y="193"/>
                    <a:pt x="128" y="192"/>
                    <a:pt x="129" y="191"/>
                  </a:cubicBezTo>
                  <a:cubicBezTo>
                    <a:pt x="131" y="188"/>
                    <a:pt x="131" y="185"/>
                    <a:pt x="129" y="182"/>
                  </a:cubicBezTo>
                  <a:cubicBezTo>
                    <a:pt x="136" y="176"/>
                    <a:pt x="142" y="170"/>
                    <a:pt x="148" y="164"/>
                  </a:cubicBezTo>
                  <a:cubicBezTo>
                    <a:pt x="158" y="155"/>
                    <a:pt x="144" y="142"/>
                    <a:pt x="135" y="150"/>
                  </a:cubicBezTo>
                  <a:cubicBezTo>
                    <a:pt x="131" y="153"/>
                    <a:pt x="128" y="156"/>
                    <a:pt x="125" y="159"/>
                  </a:cubicBezTo>
                  <a:cubicBezTo>
                    <a:pt x="139" y="143"/>
                    <a:pt x="155" y="128"/>
                    <a:pt x="170" y="113"/>
                  </a:cubicBezTo>
                  <a:cubicBezTo>
                    <a:pt x="175" y="107"/>
                    <a:pt x="172" y="100"/>
                    <a:pt x="167" y="98"/>
                  </a:cubicBezTo>
                  <a:cubicBezTo>
                    <a:pt x="172" y="92"/>
                    <a:pt x="178" y="87"/>
                    <a:pt x="183" y="81"/>
                  </a:cubicBezTo>
                  <a:cubicBezTo>
                    <a:pt x="186" y="78"/>
                    <a:pt x="186" y="74"/>
                    <a:pt x="185" y="71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90" y="65"/>
                    <a:pt x="187" y="58"/>
                    <a:pt x="183" y="55"/>
                  </a:cubicBezTo>
                  <a:cubicBezTo>
                    <a:pt x="185" y="53"/>
                    <a:pt x="187" y="50"/>
                    <a:pt x="189" y="47"/>
                  </a:cubicBezTo>
                  <a:cubicBezTo>
                    <a:pt x="194" y="41"/>
                    <a:pt x="189" y="35"/>
                    <a:pt x="184" y="34"/>
                  </a:cubicBezTo>
                  <a:cubicBezTo>
                    <a:pt x="184" y="34"/>
                    <a:pt x="185" y="33"/>
                    <a:pt x="185" y="33"/>
                  </a:cubicBezTo>
                  <a:cubicBezTo>
                    <a:pt x="193" y="24"/>
                    <a:pt x="181" y="13"/>
                    <a:pt x="173" y="20"/>
                  </a:cubicBezTo>
                  <a:cubicBezTo>
                    <a:pt x="167" y="26"/>
                    <a:pt x="160" y="31"/>
                    <a:pt x="154" y="37"/>
                  </a:cubicBezTo>
                  <a:cubicBezTo>
                    <a:pt x="160" y="31"/>
                    <a:pt x="166" y="25"/>
                    <a:pt x="172" y="19"/>
                  </a:cubicBezTo>
                  <a:cubicBezTo>
                    <a:pt x="179" y="11"/>
                    <a:pt x="168" y="0"/>
                    <a:pt x="160" y="7"/>
                  </a:cubicBezTo>
                  <a:cubicBezTo>
                    <a:pt x="158" y="8"/>
                    <a:pt x="157" y="9"/>
                    <a:pt x="155" y="11"/>
                  </a:cubicBezTo>
                  <a:cubicBezTo>
                    <a:pt x="155" y="5"/>
                    <a:pt x="149" y="0"/>
                    <a:pt x="143" y="3"/>
                  </a:cubicBezTo>
                  <a:cubicBezTo>
                    <a:pt x="135" y="8"/>
                    <a:pt x="127" y="14"/>
                    <a:pt x="120" y="21"/>
                  </a:cubicBezTo>
                  <a:cubicBezTo>
                    <a:pt x="101" y="35"/>
                    <a:pt x="82" y="50"/>
                    <a:pt x="69" y="68"/>
                  </a:cubicBezTo>
                  <a:cubicBezTo>
                    <a:pt x="63" y="72"/>
                    <a:pt x="57" y="76"/>
                    <a:pt x="51" y="79"/>
                  </a:cubicBezTo>
                  <a:cubicBezTo>
                    <a:pt x="54" y="73"/>
                    <a:pt x="59" y="68"/>
                    <a:pt x="63" y="63"/>
                  </a:cubicBezTo>
                  <a:cubicBezTo>
                    <a:pt x="77" y="53"/>
                    <a:pt x="89" y="40"/>
                    <a:pt x="102" y="29"/>
                  </a:cubicBezTo>
                  <a:cubicBezTo>
                    <a:pt x="109" y="22"/>
                    <a:pt x="98" y="13"/>
                    <a:pt x="91" y="18"/>
                  </a:cubicBezTo>
                  <a:cubicBezTo>
                    <a:pt x="77" y="29"/>
                    <a:pt x="63" y="41"/>
                    <a:pt x="52" y="53"/>
                  </a:cubicBezTo>
                  <a:cubicBezTo>
                    <a:pt x="45" y="59"/>
                    <a:pt x="37" y="64"/>
                    <a:pt x="29" y="67"/>
                  </a:cubicBezTo>
                  <a:cubicBezTo>
                    <a:pt x="31" y="65"/>
                    <a:pt x="32" y="63"/>
                    <a:pt x="34" y="61"/>
                  </a:cubicBezTo>
                  <a:cubicBezTo>
                    <a:pt x="50" y="53"/>
                    <a:pt x="62" y="42"/>
                    <a:pt x="73" y="27"/>
                  </a:cubicBezTo>
                  <a:cubicBezTo>
                    <a:pt x="75" y="24"/>
                    <a:pt x="73" y="19"/>
                    <a:pt x="70" y="18"/>
                  </a:cubicBezTo>
                  <a:cubicBezTo>
                    <a:pt x="70" y="17"/>
                    <a:pt x="71" y="16"/>
                    <a:pt x="71" y="15"/>
                  </a:cubicBezTo>
                  <a:cubicBezTo>
                    <a:pt x="73" y="11"/>
                    <a:pt x="69" y="6"/>
                    <a:pt x="65" y="9"/>
                  </a:cubicBezTo>
                  <a:cubicBezTo>
                    <a:pt x="50" y="19"/>
                    <a:pt x="36" y="32"/>
                    <a:pt x="25" y="47"/>
                  </a:cubicBezTo>
                  <a:cubicBezTo>
                    <a:pt x="23" y="48"/>
                    <a:pt x="20" y="48"/>
                    <a:pt x="18" y="49"/>
                  </a:cubicBezTo>
                  <a:cubicBezTo>
                    <a:pt x="18" y="49"/>
                    <a:pt x="19" y="48"/>
                    <a:pt x="19" y="48"/>
                  </a:cubicBezTo>
                  <a:cubicBezTo>
                    <a:pt x="23" y="44"/>
                    <a:pt x="17" y="38"/>
                    <a:pt x="13" y="42"/>
                  </a:cubicBezTo>
                  <a:cubicBezTo>
                    <a:pt x="10" y="46"/>
                    <a:pt x="6" y="49"/>
                    <a:pt x="3" y="53"/>
                  </a:cubicBezTo>
                  <a:cubicBezTo>
                    <a:pt x="0" y="55"/>
                    <a:pt x="2" y="60"/>
                    <a:pt x="6" y="60"/>
                  </a:cubicBezTo>
                  <a:cubicBezTo>
                    <a:pt x="10" y="60"/>
                    <a:pt x="14" y="59"/>
                    <a:pt x="19" y="58"/>
                  </a:cubicBezTo>
                  <a:cubicBezTo>
                    <a:pt x="14" y="64"/>
                    <a:pt x="9" y="70"/>
                    <a:pt x="5" y="76"/>
                  </a:cubicBezTo>
                  <a:cubicBezTo>
                    <a:pt x="2" y="80"/>
                    <a:pt x="6" y="87"/>
                    <a:pt x="11" y="87"/>
                  </a:cubicBezTo>
                  <a:cubicBezTo>
                    <a:pt x="18" y="86"/>
                    <a:pt x="26" y="84"/>
                    <a:pt x="32" y="81"/>
                  </a:cubicBezTo>
                  <a:cubicBezTo>
                    <a:pt x="31" y="84"/>
                    <a:pt x="29" y="88"/>
                    <a:pt x="28" y="91"/>
                  </a:cubicBezTo>
                  <a:cubicBezTo>
                    <a:pt x="25" y="97"/>
                    <a:pt x="32" y="102"/>
                    <a:pt x="37" y="100"/>
                  </a:cubicBezTo>
                  <a:cubicBezTo>
                    <a:pt x="43" y="99"/>
                    <a:pt x="48" y="97"/>
                    <a:pt x="54" y="95"/>
                  </a:cubicBezTo>
                  <a:cubicBezTo>
                    <a:pt x="52" y="101"/>
                    <a:pt x="60" y="105"/>
                    <a:pt x="66" y="103"/>
                  </a:cubicBezTo>
                  <a:cubicBezTo>
                    <a:pt x="67" y="102"/>
                    <a:pt x="68" y="102"/>
                    <a:pt x="69" y="101"/>
                  </a:cubicBezTo>
                  <a:cubicBezTo>
                    <a:pt x="69" y="106"/>
                    <a:pt x="74" y="111"/>
                    <a:pt x="80" y="109"/>
                  </a:cubicBezTo>
                  <a:cubicBezTo>
                    <a:pt x="84" y="108"/>
                    <a:pt x="88" y="107"/>
                    <a:pt x="91" y="105"/>
                  </a:cubicBezTo>
                  <a:cubicBezTo>
                    <a:pt x="90" y="107"/>
                    <a:pt x="90" y="108"/>
                    <a:pt x="89" y="110"/>
                  </a:cubicBezTo>
                  <a:cubicBezTo>
                    <a:pt x="86" y="115"/>
                    <a:pt x="88" y="119"/>
                    <a:pt x="91" y="121"/>
                  </a:cubicBezTo>
                  <a:cubicBezTo>
                    <a:pt x="85" y="129"/>
                    <a:pt x="78" y="136"/>
                    <a:pt x="72" y="144"/>
                  </a:cubicBezTo>
                  <a:cubicBezTo>
                    <a:pt x="69" y="149"/>
                    <a:pt x="72" y="156"/>
                    <a:pt x="77" y="158"/>
                  </a:cubicBezTo>
                  <a:cubicBezTo>
                    <a:pt x="77" y="159"/>
                    <a:pt x="76" y="161"/>
                    <a:pt x="75" y="163"/>
                  </a:cubicBezTo>
                  <a:cubicBezTo>
                    <a:pt x="72" y="169"/>
                    <a:pt x="77" y="180"/>
                    <a:pt x="85" y="177"/>
                  </a:cubicBezTo>
                  <a:cubicBezTo>
                    <a:pt x="79" y="186"/>
                    <a:pt x="73" y="195"/>
                    <a:pt x="68" y="204"/>
                  </a:cubicBezTo>
                  <a:cubicBezTo>
                    <a:pt x="63" y="210"/>
                    <a:pt x="59" y="215"/>
                    <a:pt x="55" y="221"/>
                  </a:cubicBezTo>
                  <a:cubicBezTo>
                    <a:pt x="43" y="234"/>
                    <a:pt x="33" y="249"/>
                    <a:pt x="27" y="264"/>
                  </a:cubicBezTo>
                  <a:cubicBezTo>
                    <a:pt x="23" y="273"/>
                    <a:pt x="31" y="282"/>
                    <a:pt x="40" y="277"/>
                  </a:cubicBezTo>
                  <a:cubicBezTo>
                    <a:pt x="50" y="272"/>
                    <a:pt x="60" y="266"/>
                    <a:pt x="69" y="259"/>
                  </a:cubicBezTo>
                  <a:cubicBezTo>
                    <a:pt x="71" y="258"/>
                    <a:pt x="74" y="258"/>
                    <a:pt x="76" y="257"/>
                  </a:cubicBezTo>
                  <a:cubicBezTo>
                    <a:pt x="75" y="260"/>
                    <a:pt x="74" y="263"/>
                    <a:pt x="73" y="266"/>
                  </a:cubicBezTo>
                  <a:cubicBezTo>
                    <a:pt x="72" y="273"/>
                    <a:pt x="78" y="281"/>
                    <a:pt x="86" y="279"/>
                  </a:cubicBezTo>
                  <a:cubicBezTo>
                    <a:pt x="90" y="277"/>
                    <a:pt x="95" y="275"/>
                    <a:pt x="100" y="273"/>
                  </a:cubicBezTo>
                  <a:cubicBezTo>
                    <a:pt x="102" y="276"/>
                    <a:pt x="105" y="277"/>
                    <a:pt x="110" y="276"/>
                  </a:cubicBezTo>
                  <a:cubicBezTo>
                    <a:pt x="112" y="275"/>
                    <a:pt x="115" y="274"/>
                    <a:pt x="118" y="273"/>
                  </a:cubicBezTo>
                  <a:cubicBezTo>
                    <a:pt x="117" y="274"/>
                    <a:pt x="117" y="276"/>
                    <a:pt x="116" y="277"/>
                  </a:cubicBezTo>
                  <a:cubicBezTo>
                    <a:pt x="112" y="286"/>
                    <a:pt x="124" y="292"/>
                    <a:pt x="131" y="288"/>
                  </a:cubicBezTo>
                  <a:cubicBezTo>
                    <a:pt x="132" y="288"/>
                    <a:pt x="133" y="287"/>
                    <a:pt x="135" y="286"/>
                  </a:cubicBezTo>
                  <a:cubicBezTo>
                    <a:pt x="134" y="289"/>
                    <a:pt x="133" y="291"/>
                    <a:pt x="132" y="293"/>
                  </a:cubicBezTo>
                  <a:cubicBezTo>
                    <a:pt x="130" y="297"/>
                    <a:pt x="132" y="301"/>
                    <a:pt x="135" y="304"/>
                  </a:cubicBezTo>
                  <a:cubicBezTo>
                    <a:pt x="134" y="308"/>
                    <a:pt x="133" y="312"/>
                    <a:pt x="132" y="317"/>
                  </a:cubicBezTo>
                  <a:cubicBezTo>
                    <a:pt x="130" y="325"/>
                    <a:pt x="139" y="334"/>
                    <a:pt x="147" y="329"/>
                  </a:cubicBezTo>
                  <a:cubicBezTo>
                    <a:pt x="147" y="328"/>
                    <a:pt x="147" y="328"/>
                    <a:pt x="147" y="328"/>
                  </a:cubicBezTo>
                  <a:cubicBezTo>
                    <a:pt x="148" y="329"/>
                    <a:pt x="148" y="329"/>
                    <a:pt x="148" y="329"/>
                  </a:cubicBezTo>
                  <a:cubicBezTo>
                    <a:pt x="146" y="329"/>
                    <a:pt x="145" y="330"/>
                    <a:pt x="144" y="331"/>
                  </a:cubicBezTo>
                  <a:cubicBezTo>
                    <a:pt x="135" y="337"/>
                    <a:pt x="137" y="348"/>
                    <a:pt x="147" y="352"/>
                  </a:cubicBezTo>
                  <a:cubicBezTo>
                    <a:pt x="190" y="370"/>
                    <a:pt x="224" y="340"/>
                    <a:pt x="248" y="303"/>
                  </a:cubicBezTo>
                  <a:cubicBezTo>
                    <a:pt x="256" y="295"/>
                    <a:pt x="263" y="286"/>
                    <a:pt x="269" y="276"/>
                  </a:cubicBezTo>
                  <a:cubicBezTo>
                    <a:pt x="271" y="276"/>
                    <a:pt x="272" y="274"/>
                    <a:pt x="274" y="272"/>
                  </a:cubicBezTo>
                  <a:cubicBezTo>
                    <a:pt x="285" y="257"/>
                    <a:pt x="290" y="239"/>
                    <a:pt x="293" y="221"/>
                  </a:cubicBezTo>
                  <a:cubicBezTo>
                    <a:pt x="293" y="220"/>
                    <a:pt x="293" y="219"/>
                    <a:pt x="293" y="218"/>
                  </a:cubicBezTo>
                  <a:cubicBezTo>
                    <a:pt x="294" y="217"/>
                    <a:pt x="294" y="217"/>
                    <a:pt x="294" y="216"/>
                  </a:cubicBezTo>
                  <a:cubicBezTo>
                    <a:pt x="294" y="216"/>
                    <a:pt x="294" y="216"/>
                    <a:pt x="294" y="216"/>
                  </a:cubicBezTo>
                  <a:cubicBezTo>
                    <a:pt x="294" y="215"/>
                    <a:pt x="294" y="214"/>
                    <a:pt x="294" y="213"/>
                  </a:cubicBezTo>
                  <a:cubicBezTo>
                    <a:pt x="294" y="211"/>
                    <a:pt x="294" y="209"/>
                    <a:pt x="293" y="208"/>
                  </a:cubicBezTo>
                  <a:cubicBezTo>
                    <a:pt x="295" y="201"/>
                    <a:pt x="296" y="195"/>
                    <a:pt x="296" y="189"/>
                  </a:cubicBezTo>
                  <a:cubicBezTo>
                    <a:pt x="298" y="177"/>
                    <a:pt x="281" y="171"/>
                    <a:pt x="276" y="180"/>
                  </a:cubicBezTo>
                  <a:close/>
                  <a:moveTo>
                    <a:pt x="108" y="77"/>
                  </a:moveTo>
                  <a:cubicBezTo>
                    <a:pt x="112" y="74"/>
                    <a:pt x="116" y="71"/>
                    <a:pt x="119" y="68"/>
                  </a:cubicBezTo>
                  <a:cubicBezTo>
                    <a:pt x="118" y="69"/>
                    <a:pt x="117" y="71"/>
                    <a:pt x="116" y="72"/>
                  </a:cubicBezTo>
                  <a:cubicBezTo>
                    <a:pt x="113" y="73"/>
                    <a:pt x="111" y="75"/>
                    <a:pt x="108" y="77"/>
                  </a:cubicBezTo>
                  <a:close/>
                  <a:moveTo>
                    <a:pt x="127" y="221"/>
                  </a:moveTo>
                  <a:cubicBezTo>
                    <a:pt x="120" y="228"/>
                    <a:pt x="114" y="236"/>
                    <a:pt x="108" y="244"/>
                  </a:cubicBezTo>
                  <a:cubicBezTo>
                    <a:pt x="106" y="246"/>
                    <a:pt x="104" y="247"/>
                    <a:pt x="102" y="249"/>
                  </a:cubicBezTo>
                  <a:cubicBezTo>
                    <a:pt x="106" y="243"/>
                    <a:pt x="110" y="238"/>
                    <a:pt x="115" y="233"/>
                  </a:cubicBezTo>
                  <a:cubicBezTo>
                    <a:pt x="119" y="229"/>
                    <a:pt x="123" y="225"/>
                    <a:pt x="127" y="221"/>
                  </a:cubicBezTo>
                  <a:close/>
                </a:path>
              </a:pathLst>
            </a:custGeom>
            <a:solidFill>
              <a:srgbClr val="4A72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xmlns="" id="{5D000615-9D45-49F8-9D51-329F7BBBE3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5379" y="1216422"/>
              <a:ext cx="966970" cy="1288602"/>
            </a:xfrm>
            <a:custGeom>
              <a:avLst/>
              <a:gdLst>
                <a:gd name="T0" fmla="*/ 167 w 197"/>
                <a:gd name="T1" fmla="*/ 224 h 262"/>
                <a:gd name="T2" fmla="*/ 163 w 197"/>
                <a:gd name="T3" fmla="*/ 213 h 262"/>
                <a:gd name="T4" fmla="*/ 134 w 197"/>
                <a:gd name="T5" fmla="*/ 201 h 262"/>
                <a:gd name="T6" fmla="*/ 118 w 197"/>
                <a:gd name="T7" fmla="*/ 193 h 262"/>
                <a:gd name="T8" fmla="*/ 106 w 197"/>
                <a:gd name="T9" fmla="*/ 194 h 262"/>
                <a:gd name="T10" fmla="*/ 91 w 197"/>
                <a:gd name="T11" fmla="*/ 195 h 262"/>
                <a:gd name="T12" fmla="*/ 61 w 197"/>
                <a:gd name="T13" fmla="*/ 204 h 262"/>
                <a:gd name="T14" fmla="*/ 46 w 197"/>
                <a:gd name="T15" fmla="*/ 185 h 262"/>
                <a:gd name="T16" fmla="*/ 69 w 197"/>
                <a:gd name="T17" fmla="*/ 152 h 262"/>
                <a:gd name="T18" fmla="*/ 115 w 197"/>
                <a:gd name="T19" fmla="*/ 82 h 262"/>
                <a:gd name="T20" fmla="*/ 110 w 197"/>
                <a:gd name="T21" fmla="*/ 63 h 262"/>
                <a:gd name="T22" fmla="*/ 117 w 197"/>
                <a:gd name="T23" fmla="*/ 31 h 262"/>
                <a:gd name="T24" fmla="*/ 101 w 197"/>
                <a:gd name="T25" fmla="*/ 18 h 262"/>
                <a:gd name="T26" fmla="*/ 84 w 197"/>
                <a:gd name="T27" fmla="*/ 12 h 262"/>
                <a:gd name="T28" fmla="*/ 63 w 197"/>
                <a:gd name="T29" fmla="*/ 14 h 262"/>
                <a:gd name="T30" fmla="*/ 52 w 197"/>
                <a:gd name="T31" fmla="*/ 12 h 262"/>
                <a:gd name="T32" fmla="*/ 45 w 197"/>
                <a:gd name="T33" fmla="*/ 2 h 262"/>
                <a:gd name="T34" fmla="*/ 40 w 197"/>
                <a:gd name="T35" fmla="*/ 4 h 262"/>
                <a:gd name="T36" fmla="*/ 9 w 197"/>
                <a:gd name="T37" fmla="*/ 51 h 262"/>
                <a:gd name="T38" fmla="*/ 17 w 197"/>
                <a:gd name="T39" fmla="*/ 64 h 262"/>
                <a:gd name="T40" fmla="*/ 6 w 197"/>
                <a:gd name="T41" fmla="*/ 100 h 262"/>
                <a:gd name="T42" fmla="*/ 11 w 197"/>
                <a:gd name="T43" fmla="*/ 121 h 262"/>
                <a:gd name="T44" fmla="*/ 22 w 197"/>
                <a:gd name="T45" fmla="*/ 137 h 262"/>
                <a:gd name="T46" fmla="*/ 28 w 197"/>
                <a:gd name="T47" fmla="*/ 154 h 262"/>
                <a:gd name="T48" fmla="*/ 28 w 197"/>
                <a:gd name="T49" fmla="*/ 174 h 262"/>
                <a:gd name="T50" fmla="*/ 37 w 197"/>
                <a:gd name="T51" fmla="*/ 205 h 262"/>
                <a:gd name="T52" fmla="*/ 69 w 197"/>
                <a:gd name="T53" fmla="*/ 225 h 262"/>
                <a:gd name="T54" fmla="*/ 86 w 197"/>
                <a:gd name="T55" fmla="*/ 235 h 262"/>
                <a:gd name="T56" fmla="*/ 101 w 197"/>
                <a:gd name="T57" fmla="*/ 238 h 262"/>
                <a:gd name="T58" fmla="*/ 128 w 197"/>
                <a:gd name="T59" fmla="*/ 251 h 262"/>
                <a:gd name="T60" fmla="*/ 143 w 197"/>
                <a:gd name="T61" fmla="*/ 256 h 262"/>
                <a:gd name="T62" fmla="*/ 161 w 197"/>
                <a:gd name="T63" fmla="*/ 258 h 262"/>
                <a:gd name="T64" fmla="*/ 180 w 197"/>
                <a:gd name="T65" fmla="*/ 250 h 262"/>
                <a:gd name="T66" fmla="*/ 172 w 197"/>
                <a:gd name="T67" fmla="*/ 226 h 262"/>
                <a:gd name="T68" fmla="*/ 51 w 197"/>
                <a:gd name="T69" fmla="*/ 99 h 262"/>
                <a:gd name="T70" fmla="*/ 38 w 197"/>
                <a:gd name="T71" fmla="*/ 109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7" h="262">
                  <a:moveTo>
                    <a:pt x="172" y="226"/>
                  </a:moveTo>
                  <a:cubicBezTo>
                    <a:pt x="170" y="225"/>
                    <a:pt x="168" y="224"/>
                    <a:pt x="167" y="224"/>
                  </a:cubicBezTo>
                  <a:cubicBezTo>
                    <a:pt x="166" y="224"/>
                    <a:pt x="165" y="224"/>
                    <a:pt x="165" y="224"/>
                  </a:cubicBezTo>
                  <a:cubicBezTo>
                    <a:pt x="164" y="220"/>
                    <a:pt x="164" y="216"/>
                    <a:pt x="163" y="213"/>
                  </a:cubicBezTo>
                  <a:cubicBezTo>
                    <a:pt x="163" y="207"/>
                    <a:pt x="155" y="203"/>
                    <a:pt x="149" y="205"/>
                  </a:cubicBezTo>
                  <a:cubicBezTo>
                    <a:pt x="147" y="200"/>
                    <a:pt x="140" y="199"/>
                    <a:pt x="134" y="201"/>
                  </a:cubicBezTo>
                  <a:cubicBezTo>
                    <a:pt x="134" y="200"/>
                    <a:pt x="134" y="200"/>
                    <a:pt x="134" y="199"/>
                  </a:cubicBezTo>
                  <a:cubicBezTo>
                    <a:pt x="133" y="193"/>
                    <a:pt x="124" y="190"/>
                    <a:pt x="118" y="193"/>
                  </a:cubicBezTo>
                  <a:cubicBezTo>
                    <a:pt x="115" y="191"/>
                    <a:pt x="111" y="191"/>
                    <a:pt x="108" y="193"/>
                  </a:cubicBezTo>
                  <a:cubicBezTo>
                    <a:pt x="107" y="193"/>
                    <a:pt x="107" y="194"/>
                    <a:pt x="106" y="194"/>
                  </a:cubicBezTo>
                  <a:cubicBezTo>
                    <a:pt x="102" y="191"/>
                    <a:pt x="97" y="191"/>
                    <a:pt x="92" y="195"/>
                  </a:cubicBezTo>
                  <a:cubicBezTo>
                    <a:pt x="91" y="195"/>
                    <a:pt x="91" y="195"/>
                    <a:pt x="91" y="195"/>
                  </a:cubicBezTo>
                  <a:cubicBezTo>
                    <a:pt x="88" y="190"/>
                    <a:pt x="81" y="187"/>
                    <a:pt x="76" y="190"/>
                  </a:cubicBezTo>
                  <a:cubicBezTo>
                    <a:pt x="69" y="194"/>
                    <a:pt x="64" y="198"/>
                    <a:pt x="61" y="204"/>
                  </a:cubicBezTo>
                  <a:cubicBezTo>
                    <a:pt x="59" y="206"/>
                    <a:pt x="57" y="206"/>
                    <a:pt x="61" y="200"/>
                  </a:cubicBezTo>
                  <a:cubicBezTo>
                    <a:pt x="68" y="190"/>
                    <a:pt x="55" y="181"/>
                    <a:pt x="46" y="185"/>
                  </a:cubicBezTo>
                  <a:cubicBezTo>
                    <a:pt x="47" y="185"/>
                    <a:pt x="48" y="181"/>
                    <a:pt x="49" y="177"/>
                  </a:cubicBezTo>
                  <a:cubicBezTo>
                    <a:pt x="58" y="170"/>
                    <a:pt x="64" y="163"/>
                    <a:pt x="69" y="152"/>
                  </a:cubicBezTo>
                  <a:cubicBezTo>
                    <a:pt x="82" y="138"/>
                    <a:pt x="93" y="120"/>
                    <a:pt x="99" y="102"/>
                  </a:cubicBezTo>
                  <a:cubicBezTo>
                    <a:pt x="104" y="95"/>
                    <a:pt x="110" y="88"/>
                    <a:pt x="115" y="82"/>
                  </a:cubicBezTo>
                  <a:cubicBezTo>
                    <a:pt x="121" y="74"/>
                    <a:pt x="116" y="65"/>
                    <a:pt x="108" y="64"/>
                  </a:cubicBezTo>
                  <a:cubicBezTo>
                    <a:pt x="109" y="64"/>
                    <a:pt x="109" y="63"/>
                    <a:pt x="110" y="63"/>
                  </a:cubicBezTo>
                  <a:cubicBezTo>
                    <a:pt x="115" y="56"/>
                    <a:pt x="110" y="47"/>
                    <a:pt x="104" y="45"/>
                  </a:cubicBezTo>
                  <a:cubicBezTo>
                    <a:pt x="109" y="40"/>
                    <a:pt x="113" y="36"/>
                    <a:pt x="117" y="31"/>
                  </a:cubicBezTo>
                  <a:cubicBezTo>
                    <a:pt x="125" y="23"/>
                    <a:pt x="115" y="9"/>
                    <a:pt x="105" y="15"/>
                  </a:cubicBezTo>
                  <a:cubicBezTo>
                    <a:pt x="104" y="16"/>
                    <a:pt x="103" y="17"/>
                    <a:pt x="101" y="18"/>
                  </a:cubicBezTo>
                  <a:cubicBezTo>
                    <a:pt x="101" y="11"/>
                    <a:pt x="93" y="6"/>
                    <a:pt x="87" y="10"/>
                  </a:cubicBezTo>
                  <a:cubicBezTo>
                    <a:pt x="86" y="11"/>
                    <a:pt x="85" y="11"/>
                    <a:pt x="84" y="12"/>
                  </a:cubicBezTo>
                  <a:cubicBezTo>
                    <a:pt x="82" y="8"/>
                    <a:pt x="76" y="6"/>
                    <a:pt x="71" y="8"/>
                  </a:cubicBezTo>
                  <a:cubicBezTo>
                    <a:pt x="69" y="10"/>
                    <a:pt x="66" y="12"/>
                    <a:pt x="63" y="14"/>
                  </a:cubicBezTo>
                  <a:cubicBezTo>
                    <a:pt x="61" y="11"/>
                    <a:pt x="58" y="10"/>
                    <a:pt x="55" y="11"/>
                  </a:cubicBezTo>
                  <a:cubicBezTo>
                    <a:pt x="54" y="11"/>
                    <a:pt x="53" y="11"/>
                    <a:pt x="52" y="12"/>
                  </a:cubicBezTo>
                  <a:cubicBezTo>
                    <a:pt x="52" y="11"/>
                    <a:pt x="52" y="10"/>
                    <a:pt x="52" y="9"/>
                  </a:cubicBezTo>
                  <a:cubicBezTo>
                    <a:pt x="53" y="4"/>
                    <a:pt x="49" y="0"/>
                    <a:pt x="45" y="2"/>
                  </a:cubicBezTo>
                  <a:cubicBezTo>
                    <a:pt x="43" y="1"/>
                    <a:pt x="42" y="2"/>
                    <a:pt x="41" y="3"/>
                  </a:cubicBezTo>
                  <a:cubicBezTo>
                    <a:pt x="41" y="3"/>
                    <a:pt x="40" y="4"/>
                    <a:pt x="40" y="4"/>
                  </a:cubicBezTo>
                  <a:cubicBezTo>
                    <a:pt x="28" y="11"/>
                    <a:pt x="14" y="25"/>
                    <a:pt x="14" y="39"/>
                  </a:cubicBezTo>
                  <a:cubicBezTo>
                    <a:pt x="12" y="43"/>
                    <a:pt x="10" y="47"/>
                    <a:pt x="9" y="51"/>
                  </a:cubicBezTo>
                  <a:cubicBezTo>
                    <a:pt x="7" y="56"/>
                    <a:pt x="13" y="60"/>
                    <a:pt x="17" y="58"/>
                  </a:cubicBezTo>
                  <a:cubicBezTo>
                    <a:pt x="17" y="60"/>
                    <a:pt x="17" y="62"/>
                    <a:pt x="17" y="64"/>
                  </a:cubicBezTo>
                  <a:cubicBezTo>
                    <a:pt x="12" y="73"/>
                    <a:pt x="8" y="83"/>
                    <a:pt x="5" y="93"/>
                  </a:cubicBezTo>
                  <a:cubicBezTo>
                    <a:pt x="5" y="95"/>
                    <a:pt x="5" y="98"/>
                    <a:pt x="6" y="100"/>
                  </a:cubicBezTo>
                  <a:cubicBezTo>
                    <a:pt x="5" y="103"/>
                    <a:pt x="3" y="106"/>
                    <a:pt x="2" y="109"/>
                  </a:cubicBezTo>
                  <a:cubicBezTo>
                    <a:pt x="0" y="116"/>
                    <a:pt x="5" y="121"/>
                    <a:pt x="11" y="121"/>
                  </a:cubicBezTo>
                  <a:cubicBezTo>
                    <a:pt x="11" y="122"/>
                    <a:pt x="10" y="124"/>
                    <a:pt x="10" y="125"/>
                  </a:cubicBezTo>
                  <a:cubicBezTo>
                    <a:pt x="8" y="133"/>
                    <a:pt x="15" y="139"/>
                    <a:pt x="22" y="137"/>
                  </a:cubicBezTo>
                  <a:cubicBezTo>
                    <a:pt x="22" y="138"/>
                    <a:pt x="22" y="138"/>
                    <a:pt x="21" y="138"/>
                  </a:cubicBezTo>
                  <a:cubicBezTo>
                    <a:pt x="18" y="144"/>
                    <a:pt x="22" y="152"/>
                    <a:pt x="28" y="154"/>
                  </a:cubicBezTo>
                  <a:cubicBezTo>
                    <a:pt x="26" y="156"/>
                    <a:pt x="25" y="158"/>
                    <a:pt x="24" y="160"/>
                  </a:cubicBezTo>
                  <a:cubicBezTo>
                    <a:pt x="20" y="166"/>
                    <a:pt x="23" y="171"/>
                    <a:pt x="28" y="174"/>
                  </a:cubicBezTo>
                  <a:cubicBezTo>
                    <a:pt x="27" y="177"/>
                    <a:pt x="27" y="180"/>
                    <a:pt x="26" y="183"/>
                  </a:cubicBezTo>
                  <a:cubicBezTo>
                    <a:pt x="25" y="193"/>
                    <a:pt x="29" y="201"/>
                    <a:pt x="37" y="205"/>
                  </a:cubicBezTo>
                  <a:cubicBezTo>
                    <a:pt x="36" y="217"/>
                    <a:pt x="46" y="225"/>
                    <a:pt x="58" y="225"/>
                  </a:cubicBezTo>
                  <a:cubicBezTo>
                    <a:pt x="62" y="227"/>
                    <a:pt x="65" y="227"/>
                    <a:pt x="69" y="225"/>
                  </a:cubicBezTo>
                  <a:cubicBezTo>
                    <a:pt x="71" y="227"/>
                    <a:pt x="74" y="228"/>
                    <a:pt x="77" y="228"/>
                  </a:cubicBezTo>
                  <a:cubicBezTo>
                    <a:pt x="78" y="232"/>
                    <a:pt x="82" y="234"/>
                    <a:pt x="86" y="235"/>
                  </a:cubicBezTo>
                  <a:cubicBezTo>
                    <a:pt x="89" y="235"/>
                    <a:pt x="92" y="235"/>
                    <a:pt x="94" y="235"/>
                  </a:cubicBezTo>
                  <a:cubicBezTo>
                    <a:pt x="96" y="236"/>
                    <a:pt x="98" y="237"/>
                    <a:pt x="101" y="238"/>
                  </a:cubicBezTo>
                  <a:cubicBezTo>
                    <a:pt x="103" y="241"/>
                    <a:pt x="106" y="244"/>
                    <a:pt x="110" y="247"/>
                  </a:cubicBezTo>
                  <a:cubicBezTo>
                    <a:pt x="117" y="251"/>
                    <a:pt x="123" y="252"/>
                    <a:pt x="128" y="251"/>
                  </a:cubicBezTo>
                  <a:cubicBezTo>
                    <a:pt x="129" y="251"/>
                    <a:pt x="129" y="251"/>
                    <a:pt x="129" y="251"/>
                  </a:cubicBezTo>
                  <a:cubicBezTo>
                    <a:pt x="133" y="254"/>
                    <a:pt x="138" y="256"/>
                    <a:pt x="143" y="256"/>
                  </a:cubicBezTo>
                  <a:cubicBezTo>
                    <a:pt x="144" y="257"/>
                    <a:pt x="145" y="257"/>
                    <a:pt x="145" y="258"/>
                  </a:cubicBezTo>
                  <a:cubicBezTo>
                    <a:pt x="150" y="262"/>
                    <a:pt x="156" y="262"/>
                    <a:pt x="161" y="258"/>
                  </a:cubicBezTo>
                  <a:cubicBezTo>
                    <a:pt x="164" y="255"/>
                    <a:pt x="166" y="251"/>
                    <a:pt x="169" y="248"/>
                  </a:cubicBezTo>
                  <a:cubicBezTo>
                    <a:pt x="172" y="250"/>
                    <a:pt x="176" y="251"/>
                    <a:pt x="180" y="250"/>
                  </a:cubicBezTo>
                  <a:cubicBezTo>
                    <a:pt x="190" y="247"/>
                    <a:pt x="190" y="240"/>
                    <a:pt x="193" y="232"/>
                  </a:cubicBezTo>
                  <a:cubicBezTo>
                    <a:pt x="197" y="219"/>
                    <a:pt x="177" y="213"/>
                    <a:pt x="172" y="226"/>
                  </a:cubicBezTo>
                  <a:close/>
                  <a:moveTo>
                    <a:pt x="40" y="107"/>
                  </a:moveTo>
                  <a:cubicBezTo>
                    <a:pt x="44" y="104"/>
                    <a:pt x="47" y="101"/>
                    <a:pt x="51" y="99"/>
                  </a:cubicBezTo>
                  <a:cubicBezTo>
                    <a:pt x="50" y="100"/>
                    <a:pt x="48" y="102"/>
                    <a:pt x="46" y="104"/>
                  </a:cubicBezTo>
                  <a:cubicBezTo>
                    <a:pt x="44" y="106"/>
                    <a:pt x="41" y="108"/>
                    <a:pt x="38" y="109"/>
                  </a:cubicBezTo>
                  <a:cubicBezTo>
                    <a:pt x="39" y="109"/>
                    <a:pt x="39" y="108"/>
                    <a:pt x="40" y="107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xmlns="" id="{1DDC2D7C-E06B-42C2-BBA8-783984577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548" y="979867"/>
              <a:ext cx="747015" cy="771916"/>
            </a:xfrm>
            <a:custGeom>
              <a:avLst/>
              <a:gdLst>
                <a:gd name="T0" fmla="*/ 145 w 152"/>
                <a:gd name="T1" fmla="*/ 109 h 157"/>
                <a:gd name="T2" fmla="*/ 134 w 152"/>
                <a:gd name="T3" fmla="*/ 102 h 157"/>
                <a:gd name="T4" fmla="*/ 123 w 152"/>
                <a:gd name="T5" fmla="*/ 93 h 157"/>
                <a:gd name="T6" fmla="*/ 133 w 152"/>
                <a:gd name="T7" fmla="*/ 79 h 157"/>
                <a:gd name="T8" fmla="*/ 124 w 152"/>
                <a:gd name="T9" fmla="*/ 67 h 157"/>
                <a:gd name="T10" fmla="*/ 126 w 152"/>
                <a:gd name="T11" fmla="*/ 63 h 157"/>
                <a:gd name="T12" fmla="*/ 112 w 152"/>
                <a:gd name="T13" fmla="*/ 51 h 157"/>
                <a:gd name="T14" fmla="*/ 98 w 152"/>
                <a:gd name="T15" fmla="*/ 42 h 157"/>
                <a:gd name="T16" fmla="*/ 91 w 152"/>
                <a:gd name="T17" fmla="*/ 31 h 157"/>
                <a:gd name="T18" fmla="*/ 89 w 152"/>
                <a:gd name="T19" fmla="*/ 19 h 157"/>
                <a:gd name="T20" fmla="*/ 87 w 152"/>
                <a:gd name="T21" fmla="*/ 15 h 157"/>
                <a:gd name="T22" fmla="*/ 87 w 152"/>
                <a:gd name="T23" fmla="*/ 13 h 157"/>
                <a:gd name="T24" fmla="*/ 87 w 152"/>
                <a:gd name="T25" fmla="*/ 13 h 157"/>
                <a:gd name="T26" fmla="*/ 78 w 152"/>
                <a:gd name="T27" fmla="*/ 1 h 157"/>
                <a:gd name="T28" fmla="*/ 40 w 152"/>
                <a:gd name="T29" fmla="*/ 39 h 157"/>
                <a:gd name="T30" fmla="*/ 40 w 152"/>
                <a:gd name="T31" fmla="*/ 55 h 157"/>
                <a:gd name="T32" fmla="*/ 49 w 152"/>
                <a:gd name="T33" fmla="*/ 62 h 157"/>
                <a:gd name="T34" fmla="*/ 55 w 152"/>
                <a:gd name="T35" fmla="*/ 66 h 157"/>
                <a:gd name="T36" fmla="*/ 51 w 152"/>
                <a:gd name="T37" fmla="*/ 72 h 157"/>
                <a:gd name="T38" fmla="*/ 45 w 152"/>
                <a:gd name="T39" fmla="*/ 77 h 157"/>
                <a:gd name="T40" fmla="*/ 41 w 152"/>
                <a:gd name="T41" fmla="*/ 77 h 157"/>
                <a:gd name="T42" fmla="*/ 0 w 152"/>
                <a:gd name="T43" fmla="*/ 125 h 157"/>
                <a:gd name="T44" fmla="*/ 9 w 152"/>
                <a:gd name="T45" fmla="*/ 136 h 157"/>
                <a:gd name="T46" fmla="*/ 29 w 152"/>
                <a:gd name="T47" fmla="*/ 130 h 157"/>
                <a:gd name="T48" fmla="*/ 45 w 152"/>
                <a:gd name="T49" fmla="*/ 137 h 157"/>
                <a:gd name="T50" fmla="*/ 47 w 152"/>
                <a:gd name="T51" fmla="*/ 134 h 157"/>
                <a:gd name="T52" fmla="*/ 51 w 152"/>
                <a:gd name="T53" fmla="*/ 134 h 157"/>
                <a:gd name="T54" fmla="*/ 52 w 152"/>
                <a:gd name="T55" fmla="*/ 134 h 157"/>
                <a:gd name="T56" fmla="*/ 48 w 152"/>
                <a:gd name="T57" fmla="*/ 144 h 157"/>
                <a:gd name="T58" fmla="*/ 61 w 152"/>
                <a:gd name="T59" fmla="*/ 154 h 157"/>
                <a:gd name="T60" fmla="*/ 81 w 152"/>
                <a:gd name="T61" fmla="*/ 142 h 157"/>
                <a:gd name="T62" fmla="*/ 90 w 152"/>
                <a:gd name="T63" fmla="*/ 143 h 157"/>
                <a:gd name="T64" fmla="*/ 119 w 152"/>
                <a:gd name="T65" fmla="*/ 118 h 157"/>
                <a:gd name="T66" fmla="*/ 126 w 152"/>
                <a:gd name="T67" fmla="*/ 120 h 157"/>
                <a:gd name="T68" fmla="*/ 134 w 152"/>
                <a:gd name="T69" fmla="*/ 120 h 157"/>
                <a:gd name="T70" fmla="*/ 145 w 152"/>
                <a:gd name="T71" fmla="*/ 10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2" h="157">
                  <a:moveTo>
                    <a:pt x="145" y="109"/>
                  </a:moveTo>
                  <a:cubicBezTo>
                    <a:pt x="142" y="105"/>
                    <a:pt x="138" y="103"/>
                    <a:pt x="134" y="102"/>
                  </a:cubicBezTo>
                  <a:cubicBezTo>
                    <a:pt x="135" y="96"/>
                    <a:pt x="129" y="92"/>
                    <a:pt x="123" y="93"/>
                  </a:cubicBezTo>
                  <a:cubicBezTo>
                    <a:pt x="127" y="88"/>
                    <a:pt x="130" y="83"/>
                    <a:pt x="133" y="79"/>
                  </a:cubicBezTo>
                  <a:cubicBezTo>
                    <a:pt x="138" y="71"/>
                    <a:pt x="130" y="65"/>
                    <a:pt x="124" y="67"/>
                  </a:cubicBezTo>
                  <a:cubicBezTo>
                    <a:pt x="125" y="65"/>
                    <a:pt x="125" y="64"/>
                    <a:pt x="126" y="63"/>
                  </a:cubicBezTo>
                  <a:cubicBezTo>
                    <a:pt x="132" y="54"/>
                    <a:pt x="119" y="44"/>
                    <a:pt x="112" y="51"/>
                  </a:cubicBezTo>
                  <a:cubicBezTo>
                    <a:pt x="113" y="44"/>
                    <a:pt x="105" y="39"/>
                    <a:pt x="98" y="42"/>
                  </a:cubicBezTo>
                  <a:cubicBezTo>
                    <a:pt x="100" y="37"/>
                    <a:pt x="96" y="32"/>
                    <a:pt x="91" y="31"/>
                  </a:cubicBezTo>
                  <a:cubicBezTo>
                    <a:pt x="91" y="27"/>
                    <a:pt x="90" y="23"/>
                    <a:pt x="89" y="19"/>
                  </a:cubicBezTo>
                  <a:cubicBezTo>
                    <a:pt x="89" y="17"/>
                    <a:pt x="88" y="16"/>
                    <a:pt x="87" y="15"/>
                  </a:cubicBezTo>
                  <a:cubicBezTo>
                    <a:pt x="87" y="14"/>
                    <a:pt x="87" y="14"/>
                    <a:pt x="87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7"/>
                    <a:pt x="84" y="0"/>
                    <a:pt x="78" y="1"/>
                  </a:cubicBezTo>
                  <a:cubicBezTo>
                    <a:pt x="57" y="3"/>
                    <a:pt x="39" y="18"/>
                    <a:pt x="40" y="39"/>
                  </a:cubicBezTo>
                  <a:cubicBezTo>
                    <a:pt x="39" y="44"/>
                    <a:pt x="39" y="50"/>
                    <a:pt x="40" y="55"/>
                  </a:cubicBezTo>
                  <a:cubicBezTo>
                    <a:pt x="40" y="60"/>
                    <a:pt x="45" y="62"/>
                    <a:pt x="49" y="62"/>
                  </a:cubicBezTo>
                  <a:cubicBezTo>
                    <a:pt x="51" y="64"/>
                    <a:pt x="53" y="65"/>
                    <a:pt x="55" y="66"/>
                  </a:cubicBezTo>
                  <a:cubicBezTo>
                    <a:pt x="54" y="68"/>
                    <a:pt x="52" y="70"/>
                    <a:pt x="51" y="72"/>
                  </a:cubicBezTo>
                  <a:cubicBezTo>
                    <a:pt x="49" y="74"/>
                    <a:pt x="47" y="75"/>
                    <a:pt x="45" y="77"/>
                  </a:cubicBezTo>
                  <a:cubicBezTo>
                    <a:pt x="44" y="77"/>
                    <a:pt x="43" y="77"/>
                    <a:pt x="41" y="77"/>
                  </a:cubicBezTo>
                  <a:cubicBezTo>
                    <a:pt x="17" y="82"/>
                    <a:pt x="4" y="103"/>
                    <a:pt x="0" y="125"/>
                  </a:cubicBezTo>
                  <a:cubicBezTo>
                    <a:pt x="0" y="130"/>
                    <a:pt x="3" y="137"/>
                    <a:pt x="9" y="136"/>
                  </a:cubicBezTo>
                  <a:cubicBezTo>
                    <a:pt x="16" y="136"/>
                    <a:pt x="23" y="133"/>
                    <a:pt x="29" y="130"/>
                  </a:cubicBezTo>
                  <a:cubicBezTo>
                    <a:pt x="29" y="138"/>
                    <a:pt x="39" y="144"/>
                    <a:pt x="45" y="137"/>
                  </a:cubicBezTo>
                  <a:cubicBezTo>
                    <a:pt x="46" y="136"/>
                    <a:pt x="47" y="135"/>
                    <a:pt x="47" y="134"/>
                  </a:cubicBezTo>
                  <a:cubicBezTo>
                    <a:pt x="49" y="134"/>
                    <a:pt x="50" y="135"/>
                    <a:pt x="51" y="134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0" y="137"/>
                    <a:pt x="49" y="141"/>
                    <a:pt x="48" y="144"/>
                  </a:cubicBezTo>
                  <a:cubicBezTo>
                    <a:pt x="45" y="152"/>
                    <a:pt x="55" y="157"/>
                    <a:pt x="61" y="154"/>
                  </a:cubicBezTo>
                  <a:cubicBezTo>
                    <a:pt x="69" y="151"/>
                    <a:pt x="75" y="147"/>
                    <a:pt x="81" y="142"/>
                  </a:cubicBezTo>
                  <a:cubicBezTo>
                    <a:pt x="84" y="144"/>
                    <a:pt x="87" y="145"/>
                    <a:pt x="90" y="143"/>
                  </a:cubicBezTo>
                  <a:cubicBezTo>
                    <a:pt x="101" y="136"/>
                    <a:pt x="110" y="127"/>
                    <a:pt x="119" y="118"/>
                  </a:cubicBezTo>
                  <a:cubicBezTo>
                    <a:pt x="121" y="120"/>
                    <a:pt x="123" y="120"/>
                    <a:pt x="126" y="120"/>
                  </a:cubicBezTo>
                  <a:cubicBezTo>
                    <a:pt x="128" y="120"/>
                    <a:pt x="131" y="120"/>
                    <a:pt x="134" y="120"/>
                  </a:cubicBezTo>
                  <a:cubicBezTo>
                    <a:pt x="141" y="128"/>
                    <a:pt x="152" y="116"/>
                    <a:pt x="145" y="109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Freeform 41">
              <a:extLst>
                <a:ext uri="{FF2B5EF4-FFF2-40B4-BE49-F238E27FC236}">
                  <a16:creationId xmlns:a16="http://schemas.microsoft.com/office/drawing/2014/main" xmlns="" id="{9BE2453A-D39F-452A-89BB-5B2F90658B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9774" y="515057"/>
              <a:ext cx="2002417" cy="2608329"/>
            </a:xfrm>
            <a:custGeom>
              <a:avLst/>
              <a:gdLst>
                <a:gd name="T0" fmla="*/ 173 w 408"/>
                <a:gd name="T1" fmla="*/ 51 h 531"/>
                <a:gd name="T2" fmla="*/ 186 w 408"/>
                <a:gd name="T3" fmla="*/ 20 h 531"/>
                <a:gd name="T4" fmla="*/ 147 w 408"/>
                <a:gd name="T5" fmla="*/ 7 h 531"/>
                <a:gd name="T6" fmla="*/ 48 w 408"/>
                <a:gd name="T7" fmla="*/ 119 h 531"/>
                <a:gd name="T8" fmla="*/ 236 w 408"/>
                <a:gd name="T9" fmla="*/ 475 h 531"/>
                <a:gd name="T10" fmla="*/ 239 w 408"/>
                <a:gd name="T11" fmla="*/ 501 h 531"/>
                <a:gd name="T12" fmla="*/ 196 w 408"/>
                <a:gd name="T13" fmla="*/ 512 h 531"/>
                <a:gd name="T14" fmla="*/ 196 w 408"/>
                <a:gd name="T15" fmla="*/ 529 h 531"/>
                <a:gd name="T16" fmla="*/ 219 w 408"/>
                <a:gd name="T17" fmla="*/ 522 h 531"/>
                <a:gd name="T18" fmla="*/ 252 w 408"/>
                <a:gd name="T19" fmla="*/ 500 h 531"/>
                <a:gd name="T20" fmla="*/ 252 w 408"/>
                <a:gd name="T21" fmla="*/ 495 h 531"/>
                <a:gd name="T22" fmla="*/ 248 w 408"/>
                <a:gd name="T23" fmla="*/ 474 h 531"/>
                <a:gd name="T24" fmla="*/ 295 w 408"/>
                <a:gd name="T25" fmla="*/ 459 h 531"/>
                <a:gd name="T26" fmla="*/ 320 w 408"/>
                <a:gd name="T27" fmla="*/ 458 h 531"/>
                <a:gd name="T28" fmla="*/ 308 w 408"/>
                <a:gd name="T29" fmla="*/ 402 h 531"/>
                <a:gd name="T30" fmla="*/ 235 w 408"/>
                <a:gd name="T31" fmla="*/ 46 h 531"/>
                <a:gd name="T32" fmla="*/ 366 w 408"/>
                <a:gd name="T33" fmla="*/ 218 h 531"/>
                <a:gd name="T34" fmla="*/ 297 w 408"/>
                <a:gd name="T35" fmla="*/ 244 h 531"/>
                <a:gd name="T36" fmla="*/ 272 w 408"/>
                <a:gd name="T37" fmla="*/ 226 h 531"/>
                <a:gd name="T38" fmla="*/ 245 w 408"/>
                <a:gd name="T39" fmla="*/ 226 h 531"/>
                <a:gd name="T40" fmla="*/ 281 w 408"/>
                <a:gd name="T41" fmla="*/ 180 h 531"/>
                <a:gd name="T42" fmla="*/ 285 w 408"/>
                <a:gd name="T43" fmla="*/ 124 h 531"/>
                <a:gd name="T44" fmla="*/ 297 w 408"/>
                <a:gd name="T45" fmla="*/ 442 h 531"/>
                <a:gd name="T46" fmla="*/ 208 w 408"/>
                <a:gd name="T47" fmla="*/ 458 h 531"/>
                <a:gd name="T48" fmla="*/ 57 w 408"/>
                <a:gd name="T49" fmla="*/ 130 h 531"/>
                <a:gd name="T50" fmla="*/ 151 w 408"/>
                <a:gd name="T51" fmla="*/ 58 h 531"/>
                <a:gd name="T52" fmla="*/ 168 w 408"/>
                <a:gd name="T53" fmla="*/ 418 h 531"/>
                <a:gd name="T54" fmla="*/ 307 w 408"/>
                <a:gd name="T55" fmla="*/ 437 h 531"/>
                <a:gd name="T56" fmla="*/ 167 w 408"/>
                <a:gd name="T57" fmla="*/ 200 h 531"/>
                <a:gd name="T58" fmla="*/ 171 w 408"/>
                <a:gd name="T59" fmla="*/ 196 h 531"/>
                <a:gd name="T60" fmla="*/ 154 w 408"/>
                <a:gd name="T61" fmla="*/ 205 h 531"/>
                <a:gd name="T62" fmla="*/ 150 w 408"/>
                <a:gd name="T63" fmla="*/ 251 h 531"/>
                <a:gd name="T64" fmla="*/ 118 w 408"/>
                <a:gd name="T65" fmla="*/ 317 h 531"/>
                <a:gd name="T66" fmla="*/ 155 w 408"/>
                <a:gd name="T67" fmla="*/ 340 h 531"/>
                <a:gd name="T68" fmla="*/ 232 w 408"/>
                <a:gd name="T69" fmla="*/ 359 h 531"/>
                <a:gd name="T70" fmla="*/ 142 w 408"/>
                <a:gd name="T71" fmla="*/ 384 h 531"/>
                <a:gd name="T72" fmla="*/ 100 w 408"/>
                <a:gd name="T73" fmla="*/ 134 h 531"/>
                <a:gd name="T74" fmla="*/ 156 w 408"/>
                <a:gd name="T75" fmla="*/ 159 h 531"/>
                <a:gd name="T76" fmla="*/ 179 w 408"/>
                <a:gd name="T77" fmla="*/ 169 h 531"/>
                <a:gd name="T78" fmla="*/ 110 w 408"/>
                <a:gd name="T79" fmla="*/ 156 h 531"/>
                <a:gd name="T80" fmla="*/ 135 w 408"/>
                <a:gd name="T81" fmla="*/ 154 h 531"/>
                <a:gd name="T82" fmla="*/ 244 w 408"/>
                <a:gd name="T83" fmla="*/ 399 h 531"/>
                <a:gd name="T84" fmla="*/ 232 w 408"/>
                <a:gd name="T85" fmla="*/ 344 h 531"/>
                <a:gd name="T86" fmla="*/ 177 w 408"/>
                <a:gd name="T87" fmla="*/ 321 h 531"/>
                <a:gd name="T88" fmla="*/ 130 w 408"/>
                <a:gd name="T89" fmla="*/ 317 h 531"/>
                <a:gd name="T90" fmla="*/ 172 w 408"/>
                <a:gd name="T91" fmla="*/ 256 h 531"/>
                <a:gd name="T92" fmla="*/ 177 w 408"/>
                <a:gd name="T93" fmla="*/ 148 h 531"/>
                <a:gd name="T94" fmla="*/ 144 w 408"/>
                <a:gd name="T95" fmla="*/ 82 h 531"/>
                <a:gd name="T96" fmla="*/ 190 w 408"/>
                <a:gd name="T97" fmla="*/ 84 h 531"/>
                <a:gd name="T98" fmla="*/ 272 w 408"/>
                <a:gd name="T99" fmla="*/ 69 h 531"/>
                <a:gd name="T100" fmla="*/ 274 w 408"/>
                <a:gd name="T101" fmla="*/ 171 h 531"/>
                <a:gd name="T102" fmla="*/ 249 w 408"/>
                <a:gd name="T103" fmla="*/ 255 h 531"/>
                <a:gd name="T104" fmla="*/ 311 w 408"/>
                <a:gd name="T105" fmla="*/ 254 h 531"/>
                <a:gd name="T106" fmla="*/ 383 w 408"/>
                <a:gd name="T107" fmla="*/ 232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8" h="531">
                  <a:moveTo>
                    <a:pt x="235" y="46"/>
                  </a:moveTo>
                  <a:cubicBezTo>
                    <a:pt x="230" y="47"/>
                    <a:pt x="224" y="48"/>
                    <a:pt x="219" y="50"/>
                  </a:cubicBezTo>
                  <a:cubicBezTo>
                    <a:pt x="204" y="48"/>
                    <a:pt x="188" y="48"/>
                    <a:pt x="173" y="51"/>
                  </a:cubicBezTo>
                  <a:cubicBezTo>
                    <a:pt x="173" y="43"/>
                    <a:pt x="170" y="36"/>
                    <a:pt x="168" y="29"/>
                  </a:cubicBezTo>
                  <a:cubicBezTo>
                    <a:pt x="174" y="28"/>
                    <a:pt x="180" y="26"/>
                    <a:pt x="186" y="25"/>
                  </a:cubicBezTo>
                  <a:cubicBezTo>
                    <a:pt x="189" y="25"/>
                    <a:pt x="188" y="20"/>
                    <a:pt x="186" y="20"/>
                  </a:cubicBezTo>
                  <a:cubicBezTo>
                    <a:pt x="179" y="20"/>
                    <a:pt x="172" y="21"/>
                    <a:pt x="165" y="22"/>
                  </a:cubicBezTo>
                  <a:cubicBezTo>
                    <a:pt x="163" y="17"/>
                    <a:pt x="161" y="12"/>
                    <a:pt x="159" y="6"/>
                  </a:cubicBezTo>
                  <a:cubicBezTo>
                    <a:pt x="157" y="1"/>
                    <a:pt x="148" y="0"/>
                    <a:pt x="147" y="7"/>
                  </a:cubicBezTo>
                  <a:cubicBezTo>
                    <a:pt x="146" y="11"/>
                    <a:pt x="146" y="16"/>
                    <a:pt x="147" y="21"/>
                  </a:cubicBezTo>
                  <a:cubicBezTo>
                    <a:pt x="147" y="23"/>
                    <a:pt x="147" y="25"/>
                    <a:pt x="147" y="27"/>
                  </a:cubicBezTo>
                  <a:cubicBezTo>
                    <a:pt x="104" y="42"/>
                    <a:pt x="71" y="80"/>
                    <a:pt x="48" y="119"/>
                  </a:cubicBezTo>
                  <a:cubicBezTo>
                    <a:pt x="18" y="171"/>
                    <a:pt x="0" y="235"/>
                    <a:pt x="9" y="296"/>
                  </a:cubicBezTo>
                  <a:cubicBezTo>
                    <a:pt x="19" y="359"/>
                    <a:pt x="63" y="415"/>
                    <a:pt x="117" y="447"/>
                  </a:cubicBezTo>
                  <a:cubicBezTo>
                    <a:pt x="151" y="467"/>
                    <a:pt x="195" y="478"/>
                    <a:pt x="236" y="475"/>
                  </a:cubicBezTo>
                  <a:cubicBezTo>
                    <a:pt x="236" y="477"/>
                    <a:pt x="236" y="479"/>
                    <a:pt x="237" y="480"/>
                  </a:cubicBezTo>
                  <a:cubicBezTo>
                    <a:pt x="236" y="482"/>
                    <a:pt x="235" y="483"/>
                    <a:pt x="236" y="486"/>
                  </a:cubicBezTo>
                  <a:cubicBezTo>
                    <a:pt x="237" y="491"/>
                    <a:pt x="238" y="496"/>
                    <a:pt x="239" y="501"/>
                  </a:cubicBezTo>
                  <a:cubicBezTo>
                    <a:pt x="240" y="502"/>
                    <a:pt x="240" y="502"/>
                    <a:pt x="240" y="502"/>
                  </a:cubicBezTo>
                  <a:cubicBezTo>
                    <a:pt x="228" y="505"/>
                    <a:pt x="217" y="508"/>
                    <a:pt x="205" y="511"/>
                  </a:cubicBezTo>
                  <a:cubicBezTo>
                    <a:pt x="202" y="511"/>
                    <a:pt x="199" y="512"/>
                    <a:pt x="196" y="512"/>
                  </a:cubicBezTo>
                  <a:cubicBezTo>
                    <a:pt x="194" y="512"/>
                    <a:pt x="193" y="513"/>
                    <a:pt x="192" y="514"/>
                  </a:cubicBezTo>
                  <a:cubicBezTo>
                    <a:pt x="192" y="514"/>
                    <a:pt x="192" y="514"/>
                    <a:pt x="192" y="514"/>
                  </a:cubicBezTo>
                  <a:cubicBezTo>
                    <a:pt x="182" y="516"/>
                    <a:pt x="186" y="531"/>
                    <a:pt x="196" y="529"/>
                  </a:cubicBezTo>
                  <a:cubicBezTo>
                    <a:pt x="203" y="527"/>
                    <a:pt x="209" y="525"/>
                    <a:pt x="216" y="524"/>
                  </a:cubicBezTo>
                  <a:cubicBezTo>
                    <a:pt x="217" y="524"/>
                    <a:pt x="218" y="523"/>
                    <a:pt x="219" y="523"/>
                  </a:cubicBezTo>
                  <a:cubicBezTo>
                    <a:pt x="219" y="522"/>
                    <a:pt x="219" y="522"/>
                    <a:pt x="219" y="522"/>
                  </a:cubicBezTo>
                  <a:cubicBezTo>
                    <a:pt x="243" y="518"/>
                    <a:pt x="266" y="513"/>
                    <a:pt x="290" y="513"/>
                  </a:cubicBezTo>
                  <a:cubicBezTo>
                    <a:pt x="299" y="512"/>
                    <a:pt x="299" y="499"/>
                    <a:pt x="290" y="498"/>
                  </a:cubicBezTo>
                  <a:cubicBezTo>
                    <a:pt x="277" y="497"/>
                    <a:pt x="264" y="498"/>
                    <a:pt x="252" y="500"/>
                  </a:cubicBezTo>
                  <a:cubicBezTo>
                    <a:pt x="252" y="499"/>
                    <a:pt x="252" y="499"/>
                    <a:pt x="252" y="498"/>
                  </a:cubicBezTo>
                  <a:cubicBezTo>
                    <a:pt x="252" y="497"/>
                    <a:pt x="252" y="497"/>
                    <a:pt x="252" y="497"/>
                  </a:cubicBezTo>
                  <a:cubicBezTo>
                    <a:pt x="252" y="497"/>
                    <a:pt x="252" y="496"/>
                    <a:pt x="252" y="495"/>
                  </a:cubicBezTo>
                  <a:cubicBezTo>
                    <a:pt x="252" y="489"/>
                    <a:pt x="252" y="484"/>
                    <a:pt x="252" y="479"/>
                  </a:cubicBezTo>
                  <a:cubicBezTo>
                    <a:pt x="252" y="476"/>
                    <a:pt x="250" y="474"/>
                    <a:pt x="248" y="474"/>
                  </a:cubicBezTo>
                  <a:cubicBezTo>
                    <a:pt x="248" y="474"/>
                    <a:pt x="248" y="474"/>
                    <a:pt x="248" y="474"/>
                  </a:cubicBezTo>
                  <a:cubicBezTo>
                    <a:pt x="260" y="472"/>
                    <a:pt x="273" y="469"/>
                    <a:pt x="284" y="464"/>
                  </a:cubicBezTo>
                  <a:cubicBezTo>
                    <a:pt x="285" y="464"/>
                    <a:pt x="286" y="463"/>
                    <a:pt x="287" y="463"/>
                  </a:cubicBezTo>
                  <a:cubicBezTo>
                    <a:pt x="290" y="461"/>
                    <a:pt x="292" y="460"/>
                    <a:pt x="295" y="459"/>
                  </a:cubicBezTo>
                  <a:cubicBezTo>
                    <a:pt x="297" y="459"/>
                    <a:pt x="299" y="459"/>
                    <a:pt x="300" y="457"/>
                  </a:cubicBezTo>
                  <a:cubicBezTo>
                    <a:pt x="305" y="455"/>
                    <a:pt x="310" y="454"/>
                    <a:pt x="315" y="453"/>
                  </a:cubicBezTo>
                  <a:cubicBezTo>
                    <a:pt x="316" y="455"/>
                    <a:pt x="318" y="456"/>
                    <a:pt x="320" y="458"/>
                  </a:cubicBezTo>
                  <a:cubicBezTo>
                    <a:pt x="324" y="460"/>
                    <a:pt x="329" y="456"/>
                    <a:pt x="329" y="452"/>
                  </a:cubicBezTo>
                  <a:cubicBezTo>
                    <a:pt x="330" y="443"/>
                    <a:pt x="321" y="430"/>
                    <a:pt x="317" y="421"/>
                  </a:cubicBezTo>
                  <a:cubicBezTo>
                    <a:pt x="315" y="414"/>
                    <a:pt x="312" y="408"/>
                    <a:pt x="308" y="402"/>
                  </a:cubicBezTo>
                  <a:cubicBezTo>
                    <a:pt x="321" y="396"/>
                    <a:pt x="332" y="389"/>
                    <a:pt x="342" y="381"/>
                  </a:cubicBezTo>
                  <a:cubicBezTo>
                    <a:pt x="384" y="347"/>
                    <a:pt x="405" y="296"/>
                    <a:pt x="406" y="243"/>
                  </a:cubicBezTo>
                  <a:cubicBezTo>
                    <a:pt x="408" y="152"/>
                    <a:pt x="341" y="31"/>
                    <a:pt x="235" y="46"/>
                  </a:cubicBezTo>
                  <a:close/>
                  <a:moveTo>
                    <a:pt x="325" y="97"/>
                  </a:moveTo>
                  <a:cubicBezTo>
                    <a:pt x="357" y="127"/>
                    <a:pt x="376" y="170"/>
                    <a:pt x="382" y="213"/>
                  </a:cubicBezTo>
                  <a:cubicBezTo>
                    <a:pt x="376" y="214"/>
                    <a:pt x="371" y="216"/>
                    <a:pt x="366" y="218"/>
                  </a:cubicBezTo>
                  <a:cubicBezTo>
                    <a:pt x="358" y="216"/>
                    <a:pt x="351" y="216"/>
                    <a:pt x="342" y="221"/>
                  </a:cubicBezTo>
                  <a:cubicBezTo>
                    <a:pt x="333" y="225"/>
                    <a:pt x="328" y="234"/>
                    <a:pt x="319" y="238"/>
                  </a:cubicBezTo>
                  <a:cubicBezTo>
                    <a:pt x="311" y="242"/>
                    <a:pt x="304" y="245"/>
                    <a:pt x="297" y="244"/>
                  </a:cubicBezTo>
                  <a:cubicBezTo>
                    <a:pt x="293" y="242"/>
                    <a:pt x="289" y="239"/>
                    <a:pt x="285" y="235"/>
                  </a:cubicBezTo>
                  <a:cubicBezTo>
                    <a:pt x="284" y="233"/>
                    <a:pt x="283" y="231"/>
                    <a:pt x="282" y="229"/>
                  </a:cubicBezTo>
                  <a:cubicBezTo>
                    <a:pt x="280" y="224"/>
                    <a:pt x="275" y="223"/>
                    <a:pt x="272" y="226"/>
                  </a:cubicBezTo>
                  <a:cubicBezTo>
                    <a:pt x="265" y="233"/>
                    <a:pt x="258" y="239"/>
                    <a:pt x="249" y="242"/>
                  </a:cubicBezTo>
                  <a:cubicBezTo>
                    <a:pt x="249" y="243"/>
                    <a:pt x="248" y="243"/>
                    <a:pt x="248" y="243"/>
                  </a:cubicBezTo>
                  <a:cubicBezTo>
                    <a:pt x="245" y="238"/>
                    <a:pt x="245" y="229"/>
                    <a:pt x="245" y="226"/>
                  </a:cubicBezTo>
                  <a:cubicBezTo>
                    <a:pt x="245" y="211"/>
                    <a:pt x="252" y="201"/>
                    <a:pt x="264" y="193"/>
                  </a:cubicBezTo>
                  <a:cubicBezTo>
                    <a:pt x="270" y="189"/>
                    <a:pt x="276" y="185"/>
                    <a:pt x="280" y="180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90" y="172"/>
                    <a:pt x="298" y="160"/>
                    <a:pt x="294" y="148"/>
                  </a:cubicBezTo>
                  <a:cubicBezTo>
                    <a:pt x="292" y="140"/>
                    <a:pt x="288" y="133"/>
                    <a:pt x="285" y="125"/>
                  </a:cubicBezTo>
                  <a:cubicBezTo>
                    <a:pt x="285" y="124"/>
                    <a:pt x="285" y="124"/>
                    <a:pt x="285" y="124"/>
                  </a:cubicBezTo>
                  <a:cubicBezTo>
                    <a:pt x="286" y="110"/>
                    <a:pt x="303" y="98"/>
                    <a:pt x="316" y="90"/>
                  </a:cubicBezTo>
                  <a:cubicBezTo>
                    <a:pt x="319" y="92"/>
                    <a:pt x="322" y="95"/>
                    <a:pt x="325" y="97"/>
                  </a:cubicBezTo>
                  <a:close/>
                  <a:moveTo>
                    <a:pt x="297" y="442"/>
                  </a:moveTo>
                  <a:cubicBezTo>
                    <a:pt x="297" y="442"/>
                    <a:pt x="297" y="442"/>
                    <a:pt x="297" y="442"/>
                  </a:cubicBezTo>
                  <a:cubicBezTo>
                    <a:pt x="296" y="442"/>
                    <a:pt x="295" y="442"/>
                    <a:pt x="293" y="442"/>
                  </a:cubicBezTo>
                  <a:cubicBezTo>
                    <a:pt x="264" y="451"/>
                    <a:pt x="239" y="460"/>
                    <a:pt x="208" y="458"/>
                  </a:cubicBezTo>
                  <a:cubicBezTo>
                    <a:pt x="179" y="457"/>
                    <a:pt x="151" y="447"/>
                    <a:pt x="125" y="433"/>
                  </a:cubicBezTo>
                  <a:cubicBezTo>
                    <a:pt x="73" y="403"/>
                    <a:pt x="36" y="351"/>
                    <a:pt x="24" y="292"/>
                  </a:cubicBezTo>
                  <a:cubicBezTo>
                    <a:pt x="13" y="237"/>
                    <a:pt x="32" y="178"/>
                    <a:pt x="57" y="130"/>
                  </a:cubicBezTo>
                  <a:cubicBezTo>
                    <a:pt x="78" y="90"/>
                    <a:pt x="108" y="55"/>
                    <a:pt x="147" y="37"/>
                  </a:cubicBezTo>
                  <a:cubicBezTo>
                    <a:pt x="147" y="42"/>
                    <a:pt x="148" y="47"/>
                    <a:pt x="148" y="52"/>
                  </a:cubicBezTo>
                  <a:cubicBezTo>
                    <a:pt x="148" y="55"/>
                    <a:pt x="149" y="57"/>
                    <a:pt x="151" y="58"/>
                  </a:cubicBezTo>
                  <a:cubicBezTo>
                    <a:pt x="144" y="61"/>
                    <a:pt x="136" y="65"/>
                    <a:pt x="129" y="69"/>
                  </a:cubicBezTo>
                  <a:cubicBezTo>
                    <a:pt x="90" y="95"/>
                    <a:pt x="66" y="139"/>
                    <a:pt x="54" y="184"/>
                  </a:cubicBezTo>
                  <a:cubicBezTo>
                    <a:pt x="31" y="277"/>
                    <a:pt x="66" y="392"/>
                    <a:pt x="168" y="418"/>
                  </a:cubicBezTo>
                  <a:cubicBezTo>
                    <a:pt x="210" y="429"/>
                    <a:pt x="258" y="424"/>
                    <a:pt x="299" y="406"/>
                  </a:cubicBezTo>
                  <a:cubicBezTo>
                    <a:pt x="300" y="414"/>
                    <a:pt x="302" y="421"/>
                    <a:pt x="305" y="429"/>
                  </a:cubicBezTo>
                  <a:cubicBezTo>
                    <a:pt x="305" y="431"/>
                    <a:pt x="306" y="434"/>
                    <a:pt x="307" y="437"/>
                  </a:cubicBezTo>
                  <a:cubicBezTo>
                    <a:pt x="304" y="438"/>
                    <a:pt x="301" y="440"/>
                    <a:pt x="297" y="442"/>
                  </a:cubicBezTo>
                  <a:close/>
                  <a:moveTo>
                    <a:pt x="167" y="199"/>
                  </a:moveTo>
                  <a:cubicBezTo>
                    <a:pt x="167" y="200"/>
                    <a:pt x="167" y="200"/>
                    <a:pt x="167" y="200"/>
                  </a:cubicBezTo>
                  <a:cubicBezTo>
                    <a:pt x="166" y="199"/>
                    <a:pt x="165" y="199"/>
                    <a:pt x="164" y="198"/>
                  </a:cubicBezTo>
                  <a:cubicBezTo>
                    <a:pt x="169" y="194"/>
                    <a:pt x="175" y="188"/>
                    <a:pt x="179" y="182"/>
                  </a:cubicBezTo>
                  <a:cubicBezTo>
                    <a:pt x="178" y="187"/>
                    <a:pt x="175" y="191"/>
                    <a:pt x="171" y="196"/>
                  </a:cubicBezTo>
                  <a:cubicBezTo>
                    <a:pt x="169" y="194"/>
                    <a:pt x="165" y="196"/>
                    <a:pt x="167" y="199"/>
                  </a:cubicBezTo>
                  <a:close/>
                  <a:moveTo>
                    <a:pt x="152" y="197"/>
                  </a:moveTo>
                  <a:cubicBezTo>
                    <a:pt x="149" y="199"/>
                    <a:pt x="151" y="204"/>
                    <a:pt x="154" y="205"/>
                  </a:cubicBezTo>
                  <a:cubicBezTo>
                    <a:pt x="163" y="208"/>
                    <a:pt x="172" y="211"/>
                    <a:pt x="180" y="217"/>
                  </a:cubicBezTo>
                  <a:cubicBezTo>
                    <a:pt x="187" y="223"/>
                    <a:pt x="175" y="231"/>
                    <a:pt x="171" y="234"/>
                  </a:cubicBezTo>
                  <a:cubicBezTo>
                    <a:pt x="164" y="239"/>
                    <a:pt x="156" y="244"/>
                    <a:pt x="150" y="251"/>
                  </a:cubicBezTo>
                  <a:cubicBezTo>
                    <a:pt x="145" y="257"/>
                    <a:pt x="141" y="263"/>
                    <a:pt x="137" y="270"/>
                  </a:cubicBezTo>
                  <a:cubicBezTo>
                    <a:pt x="136" y="271"/>
                    <a:pt x="135" y="272"/>
                    <a:pt x="133" y="273"/>
                  </a:cubicBezTo>
                  <a:cubicBezTo>
                    <a:pt x="123" y="283"/>
                    <a:pt x="116" y="301"/>
                    <a:pt x="118" y="317"/>
                  </a:cubicBezTo>
                  <a:cubicBezTo>
                    <a:pt x="116" y="323"/>
                    <a:pt x="115" y="330"/>
                    <a:pt x="114" y="336"/>
                  </a:cubicBezTo>
                  <a:cubicBezTo>
                    <a:pt x="113" y="340"/>
                    <a:pt x="116" y="343"/>
                    <a:pt x="120" y="343"/>
                  </a:cubicBezTo>
                  <a:cubicBezTo>
                    <a:pt x="132" y="344"/>
                    <a:pt x="143" y="343"/>
                    <a:pt x="155" y="340"/>
                  </a:cubicBezTo>
                  <a:cubicBezTo>
                    <a:pt x="161" y="338"/>
                    <a:pt x="167" y="336"/>
                    <a:pt x="172" y="334"/>
                  </a:cubicBezTo>
                  <a:cubicBezTo>
                    <a:pt x="181" y="333"/>
                    <a:pt x="181" y="334"/>
                    <a:pt x="192" y="341"/>
                  </a:cubicBezTo>
                  <a:cubicBezTo>
                    <a:pt x="204" y="349"/>
                    <a:pt x="221" y="349"/>
                    <a:pt x="232" y="359"/>
                  </a:cubicBezTo>
                  <a:cubicBezTo>
                    <a:pt x="237" y="369"/>
                    <a:pt x="236" y="380"/>
                    <a:pt x="234" y="391"/>
                  </a:cubicBezTo>
                  <a:cubicBezTo>
                    <a:pt x="233" y="394"/>
                    <a:pt x="231" y="397"/>
                    <a:pt x="230" y="400"/>
                  </a:cubicBezTo>
                  <a:cubicBezTo>
                    <a:pt x="199" y="403"/>
                    <a:pt x="168" y="398"/>
                    <a:pt x="142" y="384"/>
                  </a:cubicBezTo>
                  <a:cubicBezTo>
                    <a:pt x="68" y="346"/>
                    <a:pt x="57" y="246"/>
                    <a:pt x="79" y="174"/>
                  </a:cubicBezTo>
                  <a:cubicBezTo>
                    <a:pt x="83" y="159"/>
                    <a:pt x="89" y="144"/>
                    <a:pt x="98" y="131"/>
                  </a:cubicBezTo>
                  <a:cubicBezTo>
                    <a:pt x="99" y="131"/>
                    <a:pt x="100" y="132"/>
                    <a:pt x="100" y="134"/>
                  </a:cubicBezTo>
                  <a:cubicBezTo>
                    <a:pt x="101" y="142"/>
                    <a:pt x="103" y="150"/>
                    <a:pt x="103" y="158"/>
                  </a:cubicBezTo>
                  <a:cubicBezTo>
                    <a:pt x="104" y="159"/>
                    <a:pt x="105" y="160"/>
                    <a:pt x="106" y="160"/>
                  </a:cubicBezTo>
                  <a:cubicBezTo>
                    <a:pt x="123" y="162"/>
                    <a:pt x="139" y="159"/>
                    <a:pt x="156" y="159"/>
                  </a:cubicBezTo>
                  <a:cubicBezTo>
                    <a:pt x="160" y="159"/>
                    <a:pt x="169" y="159"/>
                    <a:pt x="175" y="161"/>
                  </a:cubicBezTo>
                  <a:cubicBezTo>
                    <a:pt x="175" y="161"/>
                    <a:pt x="175" y="161"/>
                    <a:pt x="175" y="161"/>
                  </a:cubicBezTo>
                  <a:cubicBezTo>
                    <a:pt x="177" y="164"/>
                    <a:pt x="178" y="166"/>
                    <a:pt x="179" y="169"/>
                  </a:cubicBezTo>
                  <a:cubicBezTo>
                    <a:pt x="176" y="179"/>
                    <a:pt x="156" y="193"/>
                    <a:pt x="152" y="197"/>
                  </a:cubicBezTo>
                  <a:close/>
                  <a:moveTo>
                    <a:pt x="130" y="155"/>
                  </a:moveTo>
                  <a:cubicBezTo>
                    <a:pt x="123" y="155"/>
                    <a:pt x="117" y="156"/>
                    <a:pt x="110" y="156"/>
                  </a:cubicBezTo>
                  <a:cubicBezTo>
                    <a:pt x="107" y="156"/>
                    <a:pt x="105" y="146"/>
                    <a:pt x="104" y="138"/>
                  </a:cubicBezTo>
                  <a:cubicBezTo>
                    <a:pt x="108" y="143"/>
                    <a:pt x="114" y="148"/>
                    <a:pt x="123" y="151"/>
                  </a:cubicBezTo>
                  <a:cubicBezTo>
                    <a:pt x="126" y="152"/>
                    <a:pt x="131" y="153"/>
                    <a:pt x="135" y="154"/>
                  </a:cubicBezTo>
                  <a:cubicBezTo>
                    <a:pt x="133" y="154"/>
                    <a:pt x="132" y="155"/>
                    <a:pt x="130" y="155"/>
                  </a:cubicBezTo>
                  <a:close/>
                  <a:moveTo>
                    <a:pt x="316" y="372"/>
                  </a:moveTo>
                  <a:cubicBezTo>
                    <a:pt x="295" y="386"/>
                    <a:pt x="270" y="395"/>
                    <a:pt x="244" y="399"/>
                  </a:cubicBezTo>
                  <a:cubicBezTo>
                    <a:pt x="245" y="395"/>
                    <a:pt x="247" y="392"/>
                    <a:pt x="248" y="388"/>
                  </a:cubicBezTo>
                  <a:cubicBezTo>
                    <a:pt x="252" y="380"/>
                    <a:pt x="251" y="372"/>
                    <a:pt x="249" y="364"/>
                  </a:cubicBezTo>
                  <a:cubicBezTo>
                    <a:pt x="247" y="354"/>
                    <a:pt x="240" y="348"/>
                    <a:pt x="232" y="344"/>
                  </a:cubicBezTo>
                  <a:cubicBezTo>
                    <a:pt x="229" y="341"/>
                    <a:pt x="226" y="338"/>
                    <a:pt x="223" y="336"/>
                  </a:cubicBezTo>
                  <a:cubicBezTo>
                    <a:pt x="213" y="329"/>
                    <a:pt x="200" y="322"/>
                    <a:pt x="188" y="319"/>
                  </a:cubicBezTo>
                  <a:cubicBezTo>
                    <a:pt x="185" y="318"/>
                    <a:pt x="181" y="319"/>
                    <a:pt x="177" y="321"/>
                  </a:cubicBezTo>
                  <a:cubicBezTo>
                    <a:pt x="170" y="321"/>
                    <a:pt x="162" y="324"/>
                    <a:pt x="157" y="325"/>
                  </a:cubicBezTo>
                  <a:cubicBezTo>
                    <a:pt x="151" y="326"/>
                    <a:pt x="145" y="328"/>
                    <a:pt x="138" y="329"/>
                  </a:cubicBezTo>
                  <a:cubicBezTo>
                    <a:pt x="133" y="330"/>
                    <a:pt x="130" y="324"/>
                    <a:pt x="130" y="317"/>
                  </a:cubicBezTo>
                  <a:cubicBezTo>
                    <a:pt x="134" y="303"/>
                    <a:pt x="139" y="291"/>
                    <a:pt x="146" y="279"/>
                  </a:cubicBezTo>
                  <a:cubicBezTo>
                    <a:pt x="147" y="277"/>
                    <a:pt x="149" y="274"/>
                    <a:pt x="150" y="272"/>
                  </a:cubicBezTo>
                  <a:cubicBezTo>
                    <a:pt x="157" y="266"/>
                    <a:pt x="165" y="261"/>
                    <a:pt x="172" y="256"/>
                  </a:cubicBezTo>
                  <a:cubicBezTo>
                    <a:pt x="182" y="248"/>
                    <a:pt x="191" y="238"/>
                    <a:pt x="194" y="224"/>
                  </a:cubicBezTo>
                  <a:cubicBezTo>
                    <a:pt x="196" y="214"/>
                    <a:pt x="186" y="208"/>
                    <a:pt x="178" y="202"/>
                  </a:cubicBezTo>
                  <a:cubicBezTo>
                    <a:pt x="192" y="189"/>
                    <a:pt x="195" y="159"/>
                    <a:pt x="177" y="148"/>
                  </a:cubicBezTo>
                  <a:cubicBezTo>
                    <a:pt x="168" y="142"/>
                    <a:pt x="157" y="147"/>
                    <a:pt x="147" y="145"/>
                  </a:cubicBezTo>
                  <a:cubicBezTo>
                    <a:pt x="127" y="143"/>
                    <a:pt x="110" y="138"/>
                    <a:pt x="105" y="119"/>
                  </a:cubicBezTo>
                  <a:cubicBezTo>
                    <a:pt x="116" y="104"/>
                    <a:pt x="129" y="92"/>
                    <a:pt x="144" y="82"/>
                  </a:cubicBezTo>
                  <a:cubicBezTo>
                    <a:pt x="156" y="74"/>
                    <a:pt x="170" y="69"/>
                    <a:pt x="185" y="66"/>
                  </a:cubicBezTo>
                  <a:cubicBezTo>
                    <a:pt x="184" y="67"/>
                    <a:pt x="183" y="67"/>
                    <a:pt x="183" y="68"/>
                  </a:cubicBezTo>
                  <a:cubicBezTo>
                    <a:pt x="175" y="73"/>
                    <a:pt x="180" y="88"/>
                    <a:pt x="190" y="84"/>
                  </a:cubicBezTo>
                  <a:cubicBezTo>
                    <a:pt x="208" y="76"/>
                    <a:pt x="226" y="69"/>
                    <a:pt x="245" y="68"/>
                  </a:cubicBezTo>
                  <a:cubicBezTo>
                    <a:pt x="252" y="69"/>
                    <a:pt x="259" y="71"/>
                    <a:pt x="266" y="73"/>
                  </a:cubicBezTo>
                  <a:cubicBezTo>
                    <a:pt x="269" y="74"/>
                    <a:pt x="271" y="72"/>
                    <a:pt x="272" y="69"/>
                  </a:cubicBezTo>
                  <a:cubicBezTo>
                    <a:pt x="285" y="72"/>
                    <a:pt x="298" y="78"/>
                    <a:pt x="309" y="85"/>
                  </a:cubicBezTo>
                  <a:cubicBezTo>
                    <a:pt x="290" y="91"/>
                    <a:pt x="269" y="106"/>
                    <a:pt x="275" y="128"/>
                  </a:cubicBezTo>
                  <a:cubicBezTo>
                    <a:pt x="280" y="144"/>
                    <a:pt x="291" y="158"/>
                    <a:pt x="274" y="171"/>
                  </a:cubicBezTo>
                  <a:cubicBezTo>
                    <a:pt x="264" y="179"/>
                    <a:pt x="252" y="183"/>
                    <a:pt x="242" y="192"/>
                  </a:cubicBezTo>
                  <a:cubicBezTo>
                    <a:pt x="229" y="203"/>
                    <a:pt x="214" y="237"/>
                    <a:pt x="232" y="251"/>
                  </a:cubicBezTo>
                  <a:cubicBezTo>
                    <a:pt x="237" y="256"/>
                    <a:pt x="243" y="256"/>
                    <a:pt x="249" y="255"/>
                  </a:cubicBezTo>
                  <a:cubicBezTo>
                    <a:pt x="258" y="257"/>
                    <a:pt x="269" y="251"/>
                    <a:pt x="277" y="245"/>
                  </a:cubicBezTo>
                  <a:cubicBezTo>
                    <a:pt x="285" y="255"/>
                    <a:pt x="295" y="259"/>
                    <a:pt x="310" y="255"/>
                  </a:cubicBezTo>
                  <a:cubicBezTo>
                    <a:pt x="311" y="254"/>
                    <a:pt x="311" y="254"/>
                    <a:pt x="311" y="254"/>
                  </a:cubicBezTo>
                  <a:cubicBezTo>
                    <a:pt x="328" y="253"/>
                    <a:pt x="345" y="239"/>
                    <a:pt x="363" y="229"/>
                  </a:cubicBezTo>
                  <a:cubicBezTo>
                    <a:pt x="365" y="229"/>
                    <a:pt x="366" y="230"/>
                    <a:pt x="368" y="230"/>
                  </a:cubicBezTo>
                  <a:cubicBezTo>
                    <a:pt x="374" y="232"/>
                    <a:pt x="378" y="233"/>
                    <a:pt x="383" y="232"/>
                  </a:cubicBezTo>
                  <a:cubicBezTo>
                    <a:pt x="383" y="233"/>
                    <a:pt x="383" y="234"/>
                    <a:pt x="383" y="234"/>
                  </a:cubicBezTo>
                  <a:cubicBezTo>
                    <a:pt x="386" y="289"/>
                    <a:pt x="363" y="341"/>
                    <a:pt x="316" y="37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Freeform 42">
              <a:extLst>
                <a:ext uri="{FF2B5EF4-FFF2-40B4-BE49-F238E27FC236}">
                  <a16:creationId xmlns:a16="http://schemas.microsoft.com/office/drawing/2014/main" xmlns="" id="{08CED3CE-FE50-4D6B-A737-FF347DC2D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437" y="724637"/>
              <a:ext cx="222030" cy="222030"/>
            </a:xfrm>
            <a:custGeom>
              <a:avLst/>
              <a:gdLst>
                <a:gd name="T0" fmla="*/ 29 w 45"/>
                <a:gd name="T1" fmla="*/ 5 h 45"/>
                <a:gd name="T2" fmla="*/ 5 w 45"/>
                <a:gd name="T3" fmla="*/ 23 h 45"/>
                <a:gd name="T4" fmla="*/ 3 w 45"/>
                <a:gd name="T5" fmla="*/ 24 h 45"/>
                <a:gd name="T6" fmla="*/ 2 w 45"/>
                <a:gd name="T7" fmla="*/ 34 h 45"/>
                <a:gd name="T8" fmla="*/ 7 w 45"/>
                <a:gd name="T9" fmla="*/ 43 h 45"/>
                <a:gd name="T10" fmla="*/ 24 w 45"/>
                <a:gd name="T11" fmla="*/ 35 h 45"/>
                <a:gd name="T12" fmla="*/ 40 w 45"/>
                <a:gd name="T13" fmla="*/ 16 h 45"/>
                <a:gd name="T14" fmla="*/ 29 w 45"/>
                <a:gd name="T15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9" y="5"/>
                  </a:moveTo>
                  <a:cubicBezTo>
                    <a:pt x="21" y="10"/>
                    <a:pt x="13" y="16"/>
                    <a:pt x="5" y="23"/>
                  </a:cubicBezTo>
                  <a:cubicBezTo>
                    <a:pt x="5" y="23"/>
                    <a:pt x="4" y="24"/>
                    <a:pt x="3" y="24"/>
                  </a:cubicBezTo>
                  <a:cubicBezTo>
                    <a:pt x="0" y="27"/>
                    <a:pt x="0" y="31"/>
                    <a:pt x="2" y="34"/>
                  </a:cubicBezTo>
                  <a:cubicBezTo>
                    <a:pt x="1" y="38"/>
                    <a:pt x="3" y="42"/>
                    <a:pt x="7" y="43"/>
                  </a:cubicBezTo>
                  <a:cubicBezTo>
                    <a:pt x="15" y="45"/>
                    <a:pt x="19" y="40"/>
                    <a:pt x="24" y="35"/>
                  </a:cubicBezTo>
                  <a:cubicBezTo>
                    <a:pt x="30" y="29"/>
                    <a:pt x="35" y="22"/>
                    <a:pt x="40" y="16"/>
                  </a:cubicBezTo>
                  <a:cubicBezTo>
                    <a:pt x="45" y="9"/>
                    <a:pt x="36" y="0"/>
                    <a:pt x="29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43">
              <a:extLst>
                <a:ext uri="{FF2B5EF4-FFF2-40B4-BE49-F238E27FC236}">
                  <a16:creationId xmlns:a16="http://schemas.microsoft.com/office/drawing/2014/main" xmlns="" id="{370D657F-D8FB-460B-A22B-A90D91942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466" y="853290"/>
              <a:ext cx="238631" cy="190904"/>
            </a:xfrm>
            <a:custGeom>
              <a:avLst/>
              <a:gdLst>
                <a:gd name="T0" fmla="*/ 35 w 49"/>
                <a:gd name="T1" fmla="*/ 2 h 39"/>
                <a:gd name="T2" fmla="*/ 18 w 49"/>
                <a:gd name="T3" fmla="*/ 12 h 39"/>
                <a:gd name="T4" fmla="*/ 13 w 49"/>
                <a:gd name="T5" fmla="*/ 16 h 39"/>
                <a:gd name="T6" fmla="*/ 5 w 49"/>
                <a:gd name="T7" fmla="*/ 23 h 39"/>
                <a:gd name="T8" fmla="*/ 13 w 49"/>
                <a:gd name="T9" fmla="*/ 36 h 39"/>
                <a:gd name="T10" fmla="*/ 29 w 49"/>
                <a:gd name="T11" fmla="*/ 28 h 39"/>
                <a:gd name="T12" fmla="*/ 43 w 49"/>
                <a:gd name="T13" fmla="*/ 15 h 39"/>
                <a:gd name="T14" fmla="*/ 35 w 49"/>
                <a:gd name="T1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9">
                  <a:moveTo>
                    <a:pt x="35" y="2"/>
                  </a:moveTo>
                  <a:cubicBezTo>
                    <a:pt x="28" y="4"/>
                    <a:pt x="23" y="8"/>
                    <a:pt x="18" y="12"/>
                  </a:cubicBezTo>
                  <a:cubicBezTo>
                    <a:pt x="16" y="14"/>
                    <a:pt x="14" y="15"/>
                    <a:pt x="13" y="16"/>
                  </a:cubicBezTo>
                  <a:cubicBezTo>
                    <a:pt x="10" y="18"/>
                    <a:pt x="8" y="20"/>
                    <a:pt x="5" y="23"/>
                  </a:cubicBezTo>
                  <a:cubicBezTo>
                    <a:pt x="0" y="28"/>
                    <a:pt x="5" y="39"/>
                    <a:pt x="13" y="36"/>
                  </a:cubicBezTo>
                  <a:cubicBezTo>
                    <a:pt x="18" y="34"/>
                    <a:pt x="24" y="31"/>
                    <a:pt x="29" y="28"/>
                  </a:cubicBezTo>
                  <a:cubicBezTo>
                    <a:pt x="34" y="24"/>
                    <a:pt x="39" y="20"/>
                    <a:pt x="43" y="15"/>
                  </a:cubicBezTo>
                  <a:cubicBezTo>
                    <a:pt x="49" y="10"/>
                    <a:pt x="43" y="0"/>
                    <a:pt x="35" y="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44">
              <a:extLst>
                <a:ext uri="{FF2B5EF4-FFF2-40B4-BE49-F238E27FC236}">
                  <a16:creationId xmlns:a16="http://schemas.microsoft.com/office/drawing/2014/main" xmlns="" id="{DD837AF3-A552-48EF-80DA-446CD9320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0091" y="1108519"/>
              <a:ext cx="215804" cy="118278"/>
            </a:xfrm>
            <a:custGeom>
              <a:avLst/>
              <a:gdLst>
                <a:gd name="T0" fmla="*/ 33 w 44"/>
                <a:gd name="T1" fmla="*/ 0 h 24"/>
                <a:gd name="T2" fmla="*/ 7 w 44"/>
                <a:gd name="T3" fmla="*/ 6 h 24"/>
                <a:gd name="T4" fmla="*/ 1 w 44"/>
                <a:gd name="T5" fmla="*/ 16 h 24"/>
                <a:gd name="T6" fmla="*/ 2 w 44"/>
                <a:gd name="T7" fmla="*/ 18 h 24"/>
                <a:gd name="T8" fmla="*/ 9 w 44"/>
                <a:gd name="T9" fmla="*/ 24 h 24"/>
                <a:gd name="T10" fmla="*/ 35 w 44"/>
                <a:gd name="T11" fmla="*/ 16 h 24"/>
                <a:gd name="T12" fmla="*/ 33 w 4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33" y="0"/>
                  </a:moveTo>
                  <a:cubicBezTo>
                    <a:pt x="24" y="0"/>
                    <a:pt x="15" y="2"/>
                    <a:pt x="7" y="6"/>
                  </a:cubicBezTo>
                  <a:cubicBezTo>
                    <a:pt x="3" y="7"/>
                    <a:pt x="0" y="11"/>
                    <a:pt x="1" y="16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3" y="21"/>
                    <a:pt x="5" y="24"/>
                    <a:pt x="9" y="24"/>
                  </a:cubicBezTo>
                  <a:cubicBezTo>
                    <a:pt x="18" y="23"/>
                    <a:pt x="27" y="19"/>
                    <a:pt x="35" y="16"/>
                  </a:cubicBezTo>
                  <a:cubicBezTo>
                    <a:pt x="44" y="13"/>
                    <a:pt x="42" y="0"/>
                    <a:pt x="33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2826C1D1-4CE5-409F-B286-35AA504E9406}"/>
              </a:ext>
            </a:extLst>
          </p:cNvPr>
          <p:cNvGrpSpPr/>
          <p:nvPr/>
        </p:nvGrpSpPr>
        <p:grpSpPr>
          <a:xfrm>
            <a:off x="1839221" y="359683"/>
            <a:ext cx="930492" cy="547048"/>
            <a:chOff x="2776977" y="479782"/>
            <a:chExt cx="1888289" cy="1110148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5" name="Freeform 30">
              <a:extLst>
                <a:ext uri="{FF2B5EF4-FFF2-40B4-BE49-F238E27FC236}">
                  <a16:creationId xmlns:a16="http://schemas.microsoft.com/office/drawing/2014/main" xmlns="" id="{09B4442D-5780-43D9-B882-CD477B4AE4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6977" y="479782"/>
              <a:ext cx="1888289" cy="1110148"/>
            </a:xfrm>
            <a:custGeom>
              <a:avLst/>
              <a:gdLst>
                <a:gd name="T0" fmla="*/ 363 w 385"/>
                <a:gd name="T1" fmla="*/ 96 h 226"/>
                <a:gd name="T2" fmla="*/ 291 w 385"/>
                <a:gd name="T3" fmla="*/ 130 h 226"/>
                <a:gd name="T4" fmla="*/ 294 w 385"/>
                <a:gd name="T5" fmla="*/ 112 h 226"/>
                <a:gd name="T6" fmla="*/ 258 w 385"/>
                <a:gd name="T7" fmla="*/ 50 h 226"/>
                <a:gd name="T8" fmla="*/ 234 w 385"/>
                <a:gd name="T9" fmla="*/ 105 h 226"/>
                <a:gd name="T10" fmla="*/ 262 w 385"/>
                <a:gd name="T11" fmla="*/ 143 h 226"/>
                <a:gd name="T12" fmla="*/ 214 w 385"/>
                <a:gd name="T13" fmla="*/ 158 h 226"/>
                <a:gd name="T14" fmla="*/ 190 w 385"/>
                <a:gd name="T15" fmla="*/ 83 h 226"/>
                <a:gd name="T16" fmla="*/ 173 w 385"/>
                <a:gd name="T17" fmla="*/ 85 h 226"/>
                <a:gd name="T18" fmla="*/ 190 w 385"/>
                <a:gd name="T19" fmla="*/ 172 h 226"/>
                <a:gd name="T20" fmla="*/ 156 w 385"/>
                <a:gd name="T21" fmla="*/ 194 h 226"/>
                <a:gd name="T22" fmla="*/ 138 w 385"/>
                <a:gd name="T23" fmla="*/ 176 h 226"/>
                <a:gd name="T24" fmla="*/ 144 w 385"/>
                <a:gd name="T25" fmla="*/ 165 h 226"/>
                <a:gd name="T26" fmla="*/ 133 w 385"/>
                <a:gd name="T27" fmla="*/ 72 h 226"/>
                <a:gd name="T28" fmla="*/ 119 w 385"/>
                <a:gd name="T29" fmla="*/ 72 h 226"/>
                <a:gd name="T30" fmla="*/ 114 w 385"/>
                <a:gd name="T31" fmla="*/ 177 h 226"/>
                <a:gd name="T32" fmla="*/ 67 w 385"/>
                <a:gd name="T33" fmla="*/ 188 h 226"/>
                <a:gd name="T34" fmla="*/ 26 w 385"/>
                <a:gd name="T35" fmla="*/ 108 h 226"/>
                <a:gd name="T36" fmla="*/ 23 w 385"/>
                <a:gd name="T37" fmla="*/ 8 h 226"/>
                <a:gd name="T38" fmla="*/ 13 w 385"/>
                <a:gd name="T39" fmla="*/ 6 h 226"/>
                <a:gd name="T40" fmla="*/ 11 w 385"/>
                <a:gd name="T41" fmla="*/ 128 h 226"/>
                <a:gd name="T42" fmla="*/ 73 w 385"/>
                <a:gd name="T43" fmla="*/ 211 h 226"/>
                <a:gd name="T44" fmla="*/ 124 w 385"/>
                <a:gd name="T45" fmla="*/ 194 h 226"/>
                <a:gd name="T46" fmla="*/ 154 w 385"/>
                <a:gd name="T47" fmla="*/ 217 h 226"/>
                <a:gd name="T48" fmla="*/ 211 w 385"/>
                <a:gd name="T49" fmla="*/ 180 h 226"/>
                <a:gd name="T50" fmla="*/ 283 w 385"/>
                <a:gd name="T51" fmla="*/ 150 h 226"/>
                <a:gd name="T52" fmla="*/ 377 w 385"/>
                <a:gd name="T53" fmla="*/ 110 h 226"/>
                <a:gd name="T54" fmla="*/ 363 w 385"/>
                <a:gd name="T55" fmla="*/ 96 h 226"/>
                <a:gd name="T56" fmla="*/ 126 w 385"/>
                <a:gd name="T57" fmla="*/ 96 h 226"/>
                <a:gd name="T58" fmla="*/ 127 w 385"/>
                <a:gd name="T59" fmla="*/ 154 h 226"/>
                <a:gd name="T60" fmla="*/ 126 w 385"/>
                <a:gd name="T61" fmla="*/ 96 h 226"/>
                <a:gd name="T62" fmla="*/ 184 w 385"/>
                <a:gd name="T63" fmla="*/ 116 h 226"/>
                <a:gd name="T64" fmla="*/ 191 w 385"/>
                <a:gd name="T65" fmla="*/ 146 h 226"/>
                <a:gd name="T66" fmla="*/ 184 w 385"/>
                <a:gd name="T67" fmla="*/ 116 h 226"/>
                <a:gd name="T68" fmla="*/ 262 w 385"/>
                <a:gd name="T69" fmla="*/ 74 h 226"/>
                <a:gd name="T70" fmla="*/ 271 w 385"/>
                <a:gd name="T71" fmla="*/ 123 h 226"/>
                <a:gd name="T72" fmla="*/ 262 w 385"/>
                <a:gd name="T73" fmla="*/ 115 h 226"/>
                <a:gd name="T74" fmla="*/ 252 w 385"/>
                <a:gd name="T75" fmla="*/ 84 h 226"/>
                <a:gd name="T76" fmla="*/ 262 w 385"/>
                <a:gd name="T77" fmla="*/ 7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5" h="226">
                  <a:moveTo>
                    <a:pt x="363" y="96"/>
                  </a:moveTo>
                  <a:cubicBezTo>
                    <a:pt x="347" y="111"/>
                    <a:pt x="317" y="131"/>
                    <a:pt x="291" y="130"/>
                  </a:cubicBezTo>
                  <a:cubicBezTo>
                    <a:pt x="293" y="124"/>
                    <a:pt x="294" y="118"/>
                    <a:pt x="294" y="112"/>
                  </a:cubicBezTo>
                  <a:cubicBezTo>
                    <a:pt x="295" y="88"/>
                    <a:pt x="287" y="52"/>
                    <a:pt x="258" y="50"/>
                  </a:cubicBezTo>
                  <a:cubicBezTo>
                    <a:pt x="230" y="48"/>
                    <a:pt x="228" y="87"/>
                    <a:pt x="234" y="105"/>
                  </a:cubicBezTo>
                  <a:cubicBezTo>
                    <a:pt x="239" y="124"/>
                    <a:pt x="249" y="136"/>
                    <a:pt x="262" y="143"/>
                  </a:cubicBezTo>
                  <a:cubicBezTo>
                    <a:pt x="251" y="157"/>
                    <a:pt x="231" y="161"/>
                    <a:pt x="214" y="158"/>
                  </a:cubicBezTo>
                  <a:cubicBezTo>
                    <a:pt x="214" y="131"/>
                    <a:pt x="205" y="103"/>
                    <a:pt x="190" y="83"/>
                  </a:cubicBezTo>
                  <a:cubicBezTo>
                    <a:pt x="185" y="78"/>
                    <a:pt x="176" y="80"/>
                    <a:pt x="173" y="85"/>
                  </a:cubicBezTo>
                  <a:cubicBezTo>
                    <a:pt x="152" y="119"/>
                    <a:pt x="160" y="155"/>
                    <a:pt x="190" y="172"/>
                  </a:cubicBezTo>
                  <a:cubicBezTo>
                    <a:pt x="187" y="189"/>
                    <a:pt x="176" y="204"/>
                    <a:pt x="156" y="194"/>
                  </a:cubicBezTo>
                  <a:cubicBezTo>
                    <a:pt x="150" y="191"/>
                    <a:pt x="143" y="184"/>
                    <a:pt x="138" y="176"/>
                  </a:cubicBezTo>
                  <a:cubicBezTo>
                    <a:pt x="140" y="172"/>
                    <a:pt x="142" y="169"/>
                    <a:pt x="144" y="165"/>
                  </a:cubicBezTo>
                  <a:cubicBezTo>
                    <a:pt x="158" y="135"/>
                    <a:pt x="159" y="96"/>
                    <a:pt x="133" y="72"/>
                  </a:cubicBezTo>
                  <a:cubicBezTo>
                    <a:pt x="129" y="68"/>
                    <a:pt x="123" y="68"/>
                    <a:pt x="119" y="72"/>
                  </a:cubicBezTo>
                  <a:cubicBezTo>
                    <a:pt x="93" y="94"/>
                    <a:pt x="96" y="142"/>
                    <a:pt x="114" y="177"/>
                  </a:cubicBezTo>
                  <a:cubicBezTo>
                    <a:pt x="102" y="191"/>
                    <a:pt x="86" y="198"/>
                    <a:pt x="67" y="188"/>
                  </a:cubicBezTo>
                  <a:cubicBezTo>
                    <a:pt x="40" y="174"/>
                    <a:pt x="32" y="136"/>
                    <a:pt x="26" y="108"/>
                  </a:cubicBezTo>
                  <a:cubicBezTo>
                    <a:pt x="20" y="77"/>
                    <a:pt x="16" y="40"/>
                    <a:pt x="23" y="8"/>
                  </a:cubicBezTo>
                  <a:cubicBezTo>
                    <a:pt x="24" y="2"/>
                    <a:pt x="15" y="0"/>
                    <a:pt x="13" y="6"/>
                  </a:cubicBezTo>
                  <a:cubicBezTo>
                    <a:pt x="0" y="44"/>
                    <a:pt x="3" y="89"/>
                    <a:pt x="11" y="128"/>
                  </a:cubicBezTo>
                  <a:cubicBezTo>
                    <a:pt x="18" y="162"/>
                    <a:pt x="35" y="202"/>
                    <a:pt x="73" y="211"/>
                  </a:cubicBezTo>
                  <a:cubicBezTo>
                    <a:pt x="92" y="216"/>
                    <a:pt x="110" y="207"/>
                    <a:pt x="124" y="194"/>
                  </a:cubicBezTo>
                  <a:cubicBezTo>
                    <a:pt x="132" y="205"/>
                    <a:pt x="142" y="213"/>
                    <a:pt x="154" y="217"/>
                  </a:cubicBezTo>
                  <a:cubicBezTo>
                    <a:pt x="182" y="226"/>
                    <a:pt x="205" y="206"/>
                    <a:pt x="211" y="180"/>
                  </a:cubicBezTo>
                  <a:cubicBezTo>
                    <a:pt x="242" y="186"/>
                    <a:pt x="268" y="173"/>
                    <a:pt x="283" y="150"/>
                  </a:cubicBezTo>
                  <a:cubicBezTo>
                    <a:pt x="316" y="155"/>
                    <a:pt x="356" y="137"/>
                    <a:pt x="377" y="110"/>
                  </a:cubicBezTo>
                  <a:cubicBezTo>
                    <a:pt x="385" y="100"/>
                    <a:pt x="373" y="87"/>
                    <a:pt x="363" y="96"/>
                  </a:cubicBezTo>
                  <a:close/>
                  <a:moveTo>
                    <a:pt x="126" y="96"/>
                  </a:moveTo>
                  <a:cubicBezTo>
                    <a:pt x="135" y="111"/>
                    <a:pt x="134" y="134"/>
                    <a:pt x="127" y="154"/>
                  </a:cubicBezTo>
                  <a:cubicBezTo>
                    <a:pt x="120" y="134"/>
                    <a:pt x="118" y="111"/>
                    <a:pt x="126" y="96"/>
                  </a:cubicBezTo>
                  <a:close/>
                  <a:moveTo>
                    <a:pt x="184" y="116"/>
                  </a:moveTo>
                  <a:cubicBezTo>
                    <a:pt x="188" y="125"/>
                    <a:pt x="190" y="136"/>
                    <a:pt x="191" y="146"/>
                  </a:cubicBezTo>
                  <a:cubicBezTo>
                    <a:pt x="183" y="138"/>
                    <a:pt x="181" y="127"/>
                    <a:pt x="184" y="116"/>
                  </a:cubicBezTo>
                  <a:close/>
                  <a:moveTo>
                    <a:pt x="262" y="74"/>
                  </a:moveTo>
                  <a:cubicBezTo>
                    <a:pt x="274" y="84"/>
                    <a:pt x="274" y="107"/>
                    <a:pt x="271" y="123"/>
                  </a:cubicBezTo>
                  <a:cubicBezTo>
                    <a:pt x="268" y="121"/>
                    <a:pt x="265" y="118"/>
                    <a:pt x="262" y="115"/>
                  </a:cubicBezTo>
                  <a:cubicBezTo>
                    <a:pt x="256" y="106"/>
                    <a:pt x="252" y="95"/>
                    <a:pt x="252" y="84"/>
                  </a:cubicBezTo>
                  <a:cubicBezTo>
                    <a:pt x="252" y="78"/>
                    <a:pt x="256" y="68"/>
                    <a:pt x="262" y="74"/>
                  </a:cubicBezTo>
                  <a:close/>
                </a:path>
              </a:pathLst>
            </a:custGeom>
            <a:solidFill>
              <a:srgbClr val="F8E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46">
              <a:extLst>
                <a:ext uri="{FF2B5EF4-FFF2-40B4-BE49-F238E27FC236}">
                  <a16:creationId xmlns:a16="http://schemas.microsoft.com/office/drawing/2014/main" xmlns="" id="{504D5CCD-4B84-4A66-8E7D-33990E7B2C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9029" y="577309"/>
              <a:ext cx="1747186" cy="993946"/>
            </a:xfrm>
            <a:custGeom>
              <a:avLst/>
              <a:gdLst>
                <a:gd name="T0" fmla="*/ 349 w 356"/>
                <a:gd name="T1" fmla="*/ 49 h 202"/>
                <a:gd name="T2" fmla="*/ 278 w 356"/>
                <a:gd name="T3" fmla="*/ 114 h 202"/>
                <a:gd name="T4" fmla="*/ 265 w 356"/>
                <a:gd name="T5" fmla="*/ 109 h 202"/>
                <a:gd name="T6" fmla="*/ 240 w 356"/>
                <a:gd name="T7" fmla="*/ 38 h 202"/>
                <a:gd name="T8" fmla="*/ 234 w 356"/>
                <a:gd name="T9" fmla="*/ 39 h 202"/>
                <a:gd name="T10" fmla="*/ 252 w 356"/>
                <a:gd name="T11" fmla="*/ 112 h 202"/>
                <a:gd name="T12" fmla="*/ 200 w 356"/>
                <a:gd name="T13" fmla="*/ 155 h 202"/>
                <a:gd name="T14" fmla="*/ 179 w 356"/>
                <a:gd name="T15" fmla="*/ 153 h 202"/>
                <a:gd name="T16" fmla="*/ 177 w 356"/>
                <a:gd name="T17" fmla="*/ 63 h 202"/>
                <a:gd name="T18" fmla="*/ 151 w 356"/>
                <a:gd name="T19" fmla="*/ 57 h 202"/>
                <a:gd name="T20" fmla="*/ 144 w 356"/>
                <a:gd name="T21" fmla="*/ 113 h 202"/>
                <a:gd name="T22" fmla="*/ 166 w 356"/>
                <a:gd name="T23" fmla="*/ 156 h 202"/>
                <a:gd name="T24" fmla="*/ 114 w 356"/>
                <a:gd name="T25" fmla="*/ 173 h 202"/>
                <a:gd name="T26" fmla="*/ 105 w 356"/>
                <a:gd name="T27" fmla="*/ 164 h 202"/>
                <a:gd name="T28" fmla="*/ 113 w 356"/>
                <a:gd name="T29" fmla="*/ 103 h 202"/>
                <a:gd name="T30" fmla="*/ 83 w 356"/>
                <a:gd name="T31" fmla="*/ 52 h 202"/>
                <a:gd name="T32" fmla="*/ 65 w 356"/>
                <a:gd name="T33" fmla="*/ 106 h 202"/>
                <a:gd name="T34" fmla="*/ 92 w 356"/>
                <a:gd name="T35" fmla="*/ 165 h 202"/>
                <a:gd name="T36" fmla="*/ 82 w 356"/>
                <a:gd name="T37" fmla="*/ 175 h 202"/>
                <a:gd name="T38" fmla="*/ 28 w 356"/>
                <a:gd name="T39" fmla="*/ 140 h 202"/>
                <a:gd name="T40" fmla="*/ 7 w 356"/>
                <a:gd name="T41" fmla="*/ 47 h 202"/>
                <a:gd name="T42" fmla="*/ 5 w 356"/>
                <a:gd name="T43" fmla="*/ 2 h 202"/>
                <a:gd name="T44" fmla="*/ 1 w 356"/>
                <a:gd name="T45" fmla="*/ 2 h 202"/>
                <a:gd name="T46" fmla="*/ 22 w 356"/>
                <a:gd name="T47" fmla="*/ 149 h 202"/>
                <a:gd name="T48" fmla="*/ 92 w 356"/>
                <a:gd name="T49" fmla="*/ 180 h 202"/>
                <a:gd name="T50" fmla="*/ 99 w 356"/>
                <a:gd name="T51" fmla="*/ 173 h 202"/>
                <a:gd name="T52" fmla="*/ 108 w 356"/>
                <a:gd name="T53" fmla="*/ 182 h 202"/>
                <a:gd name="T54" fmla="*/ 175 w 356"/>
                <a:gd name="T55" fmla="*/ 162 h 202"/>
                <a:gd name="T56" fmla="*/ 203 w 356"/>
                <a:gd name="T57" fmla="*/ 166 h 202"/>
                <a:gd name="T58" fmla="*/ 261 w 356"/>
                <a:gd name="T59" fmla="*/ 118 h 202"/>
                <a:gd name="T60" fmla="*/ 276 w 356"/>
                <a:gd name="T61" fmla="*/ 124 h 202"/>
                <a:gd name="T62" fmla="*/ 356 w 356"/>
                <a:gd name="T63" fmla="*/ 50 h 202"/>
                <a:gd name="T64" fmla="*/ 349 w 356"/>
                <a:gd name="T65" fmla="*/ 49 h 202"/>
                <a:gd name="T66" fmla="*/ 87 w 356"/>
                <a:gd name="T67" fmla="*/ 133 h 202"/>
                <a:gd name="T68" fmla="*/ 72 w 356"/>
                <a:gd name="T69" fmla="*/ 83 h 202"/>
                <a:gd name="T70" fmla="*/ 80 w 356"/>
                <a:gd name="T71" fmla="*/ 63 h 202"/>
                <a:gd name="T72" fmla="*/ 99 w 356"/>
                <a:gd name="T73" fmla="*/ 78 h 202"/>
                <a:gd name="T74" fmla="*/ 99 w 356"/>
                <a:gd name="T75" fmla="*/ 155 h 202"/>
                <a:gd name="T76" fmla="*/ 87 w 356"/>
                <a:gd name="T77" fmla="*/ 133 h 202"/>
                <a:gd name="T78" fmla="*/ 152 w 356"/>
                <a:gd name="T79" fmla="*/ 92 h 202"/>
                <a:gd name="T80" fmla="*/ 161 w 356"/>
                <a:gd name="T81" fmla="*/ 63 h 202"/>
                <a:gd name="T82" fmla="*/ 176 w 356"/>
                <a:gd name="T83" fmla="*/ 83 h 202"/>
                <a:gd name="T84" fmla="*/ 171 w 356"/>
                <a:gd name="T85" fmla="*/ 147 h 202"/>
                <a:gd name="T86" fmla="*/ 152 w 356"/>
                <a:gd name="T87" fmla="*/ 92 h 202"/>
                <a:gd name="T88" fmla="*/ 240 w 356"/>
                <a:gd name="T89" fmla="*/ 48 h 202"/>
                <a:gd name="T90" fmla="*/ 256 w 356"/>
                <a:gd name="T91" fmla="*/ 104 h 202"/>
                <a:gd name="T92" fmla="*/ 240 w 356"/>
                <a:gd name="T93" fmla="*/ 4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6" h="202">
                  <a:moveTo>
                    <a:pt x="349" y="49"/>
                  </a:moveTo>
                  <a:cubicBezTo>
                    <a:pt x="341" y="85"/>
                    <a:pt x="321" y="122"/>
                    <a:pt x="278" y="114"/>
                  </a:cubicBezTo>
                  <a:cubicBezTo>
                    <a:pt x="273" y="113"/>
                    <a:pt x="269" y="111"/>
                    <a:pt x="265" y="109"/>
                  </a:cubicBezTo>
                  <a:cubicBezTo>
                    <a:pt x="275" y="82"/>
                    <a:pt x="271" y="52"/>
                    <a:pt x="240" y="38"/>
                  </a:cubicBezTo>
                  <a:cubicBezTo>
                    <a:pt x="238" y="37"/>
                    <a:pt x="235" y="37"/>
                    <a:pt x="234" y="39"/>
                  </a:cubicBezTo>
                  <a:cubicBezTo>
                    <a:pt x="222" y="68"/>
                    <a:pt x="230" y="96"/>
                    <a:pt x="252" y="112"/>
                  </a:cubicBezTo>
                  <a:cubicBezTo>
                    <a:pt x="240" y="133"/>
                    <a:pt x="220" y="150"/>
                    <a:pt x="200" y="155"/>
                  </a:cubicBezTo>
                  <a:cubicBezTo>
                    <a:pt x="192" y="157"/>
                    <a:pt x="185" y="156"/>
                    <a:pt x="179" y="153"/>
                  </a:cubicBezTo>
                  <a:cubicBezTo>
                    <a:pt x="192" y="126"/>
                    <a:pt x="195" y="88"/>
                    <a:pt x="177" y="63"/>
                  </a:cubicBezTo>
                  <a:cubicBezTo>
                    <a:pt x="171" y="56"/>
                    <a:pt x="160" y="49"/>
                    <a:pt x="151" y="57"/>
                  </a:cubicBezTo>
                  <a:cubicBezTo>
                    <a:pt x="137" y="70"/>
                    <a:pt x="141" y="97"/>
                    <a:pt x="144" y="113"/>
                  </a:cubicBezTo>
                  <a:cubicBezTo>
                    <a:pt x="147" y="130"/>
                    <a:pt x="155" y="146"/>
                    <a:pt x="166" y="156"/>
                  </a:cubicBezTo>
                  <a:cubicBezTo>
                    <a:pt x="156" y="174"/>
                    <a:pt x="133" y="189"/>
                    <a:pt x="114" y="173"/>
                  </a:cubicBezTo>
                  <a:cubicBezTo>
                    <a:pt x="111" y="170"/>
                    <a:pt x="108" y="167"/>
                    <a:pt x="105" y="164"/>
                  </a:cubicBezTo>
                  <a:cubicBezTo>
                    <a:pt x="115" y="146"/>
                    <a:pt x="114" y="124"/>
                    <a:pt x="113" y="103"/>
                  </a:cubicBezTo>
                  <a:cubicBezTo>
                    <a:pt x="111" y="86"/>
                    <a:pt x="107" y="50"/>
                    <a:pt x="83" y="52"/>
                  </a:cubicBezTo>
                  <a:cubicBezTo>
                    <a:pt x="57" y="54"/>
                    <a:pt x="61" y="89"/>
                    <a:pt x="65" y="106"/>
                  </a:cubicBezTo>
                  <a:cubicBezTo>
                    <a:pt x="70" y="125"/>
                    <a:pt x="79" y="148"/>
                    <a:pt x="92" y="165"/>
                  </a:cubicBezTo>
                  <a:cubicBezTo>
                    <a:pt x="90" y="169"/>
                    <a:pt x="86" y="172"/>
                    <a:pt x="82" y="175"/>
                  </a:cubicBezTo>
                  <a:cubicBezTo>
                    <a:pt x="59" y="188"/>
                    <a:pt x="36" y="157"/>
                    <a:pt x="28" y="140"/>
                  </a:cubicBezTo>
                  <a:cubicBezTo>
                    <a:pt x="13" y="112"/>
                    <a:pt x="10" y="77"/>
                    <a:pt x="7" y="47"/>
                  </a:cubicBezTo>
                  <a:cubicBezTo>
                    <a:pt x="6" y="32"/>
                    <a:pt x="5" y="17"/>
                    <a:pt x="5" y="2"/>
                  </a:cubicBezTo>
                  <a:cubicBezTo>
                    <a:pt x="5" y="0"/>
                    <a:pt x="1" y="0"/>
                    <a:pt x="1" y="2"/>
                  </a:cubicBezTo>
                  <a:cubicBezTo>
                    <a:pt x="0" y="51"/>
                    <a:pt x="0" y="104"/>
                    <a:pt x="22" y="149"/>
                  </a:cubicBezTo>
                  <a:cubicBezTo>
                    <a:pt x="33" y="173"/>
                    <a:pt x="66" y="201"/>
                    <a:pt x="92" y="180"/>
                  </a:cubicBezTo>
                  <a:cubicBezTo>
                    <a:pt x="94" y="178"/>
                    <a:pt x="97" y="176"/>
                    <a:pt x="99" y="173"/>
                  </a:cubicBezTo>
                  <a:cubicBezTo>
                    <a:pt x="102" y="176"/>
                    <a:pt x="105" y="179"/>
                    <a:pt x="108" y="182"/>
                  </a:cubicBezTo>
                  <a:cubicBezTo>
                    <a:pt x="132" y="202"/>
                    <a:pt x="161" y="184"/>
                    <a:pt x="175" y="162"/>
                  </a:cubicBezTo>
                  <a:cubicBezTo>
                    <a:pt x="183" y="166"/>
                    <a:pt x="192" y="168"/>
                    <a:pt x="203" y="166"/>
                  </a:cubicBezTo>
                  <a:cubicBezTo>
                    <a:pt x="227" y="161"/>
                    <a:pt x="249" y="141"/>
                    <a:pt x="261" y="118"/>
                  </a:cubicBezTo>
                  <a:cubicBezTo>
                    <a:pt x="265" y="120"/>
                    <a:pt x="270" y="122"/>
                    <a:pt x="276" y="124"/>
                  </a:cubicBezTo>
                  <a:cubicBezTo>
                    <a:pt x="322" y="135"/>
                    <a:pt x="354" y="92"/>
                    <a:pt x="356" y="50"/>
                  </a:cubicBezTo>
                  <a:cubicBezTo>
                    <a:pt x="356" y="46"/>
                    <a:pt x="350" y="45"/>
                    <a:pt x="349" y="49"/>
                  </a:cubicBezTo>
                  <a:close/>
                  <a:moveTo>
                    <a:pt x="87" y="133"/>
                  </a:moveTo>
                  <a:cubicBezTo>
                    <a:pt x="79" y="117"/>
                    <a:pt x="73" y="100"/>
                    <a:pt x="72" y="83"/>
                  </a:cubicBezTo>
                  <a:cubicBezTo>
                    <a:pt x="72" y="75"/>
                    <a:pt x="74" y="67"/>
                    <a:pt x="80" y="63"/>
                  </a:cubicBezTo>
                  <a:cubicBezTo>
                    <a:pt x="90" y="57"/>
                    <a:pt x="96" y="71"/>
                    <a:pt x="99" y="78"/>
                  </a:cubicBezTo>
                  <a:cubicBezTo>
                    <a:pt x="106" y="99"/>
                    <a:pt x="109" y="132"/>
                    <a:pt x="99" y="155"/>
                  </a:cubicBezTo>
                  <a:cubicBezTo>
                    <a:pt x="94" y="148"/>
                    <a:pt x="91" y="140"/>
                    <a:pt x="87" y="133"/>
                  </a:cubicBezTo>
                  <a:close/>
                  <a:moveTo>
                    <a:pt x="152" y="92"/>
                  </a:moveTo>
                  <a:cubicBezTo>
                    <a:pt x="151" y="85"/>
                    <a:pt x="150" y="64"/>
                    <a:pt x="161" y="63"/>
                  </a:cubicBezTo>
                  <a:cubicBezTo>
                    <a:pt x="169" y="62"/>
                    <a:pt x="174" y="78"/>
                    <a:pt x="176" y="83"/>
                  </a:cubicBezTo>
                  <a:cubicBezTo>
                    <a:pt x="183" y="103"/>
                    <a:pt x="179" y="127"/>
                    <a:pt x="171" y="147"/>
                  </a:cubicBezTo>
                  <a:cubicBezTo>
                    <a:pt x="158" y="133"/>
                    <a:pt x="153" y="108"/>
                    <a:pt x="152" y="92"/>
                  </a:cubicBezTo>
                  <a:close/>
                  <a:moveTo>
                    <a:pt x="240" y="48"/>
                  </a:moveTo>
                  <a:cubicBezTo>
                    <a:pt x="263" y="61"/>
                    <a:pt x="265" y="83"/>
                    <a:pt x="256" y="104"/>
                  </a:cubicBezTo>
                  <a:cubicBezTo>
                    <a:pt x="240" y="91"/>
                    <a:pt x="234" y="69"/>
                    <a:pt x="240" y="4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08711607-A4A6-4B7A-A0E1-DABED29F3AF9}"/>
              </a:ext>
            </a:extLst>
          </p:cNvPr>
          <p:cNvGrpSpPr/>
          <p:nvPr/>
        </p:nvGrpSpPr>
        <p:grpSpPr>
          <a:xfrm>
            <a:off x="721771" y="3785202"/>
            <a:ext cx="637039" cy="2780557"/>
            <a:chOff x="392752" y="3324665"/>
            <a:chExt cx="637039" cy="278055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xmlns="" id="{0855845F-3431-422E-97E6-8C0D4B5A0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578" y="4287484"/>
              <a:ext cx="394258" cy="1745111"/>
            </a:xfrm>
            <a:custGeom>
              <a:avLst/>
              <a:gdLst>
                <a:gd name="T0" fmla="*/ 78 w 80"/>
                <a:gd name="T1" fmla="*/ 29 h 355"/>
                <a:gd name="T2" fmla="*/ 71 w 80"/>
                <a:gd name="T3" fmla="*/ 19 h 355"/>
                <a:gd name="T4" fmla="*/ 71 w 80"/>
                <a:gd name="T5" fmla="*/ 19 h 355"/>
                <a:gd name="T6" fmla="*/ 61 w 80"/>
                <a:gd name="T7" fmla="*/ 12 h 355"/>
                <a:gd name="T8" fmla="*/ 60 w 80"/>
                <a:gd name="T9" fmla="*/ 12 h 355"/>
                <a:gd name="T10" fmla="*/ 56 w 80"/>
                <a:gd name="T11" fmla="*/ 13 h 355"/>
                <a:gd name="T12" fmla="*/ 55 w 80"/>
                <a:gd name="T13" fmla="*/ 13 h 355"/>
                <a:gd name="T14" fmla="*/ 53 w 80"/>
                <a:gd name="T15" fmla="*/ 13 h 355"/>
                <a:gd name="T16" fmla="*/ 44 w 80"/>
                <a:gd name="T17" fmla="*/ 5 h 355"/>
                <a:gd name="T18" fmla="*/ 35 w 80"/>
                <a:gd name="T19" fmla="*/ 12 h 355"/>
                <a:gd name="T20" fmla="*/ 16 w 80"/>
                <a:gd name="T21" fmla="*/ 18 h 355"/>
                <a:gd name="T22" fmla="*/ 21 w 80"/>
                <a:gd name="T23" fmla="*/ 28 h 355"/>
                <a:gd name="T24" fmla="*/ 31 w 80"/>
                <a:gd name="T25" fmla="*/ 26 h 355"/>
                <a:gd name="T26" fmla="*/ 22 w 80"/>
                <a:gd name="T27" fmla="*/ 63 h 355"/>
                <a:gd name="T28" fmla="*/ 18 w 80"/>
                <a:gd name="T29" fmla="*/ 77 h 355"/>
                <a:gd name="T30" fmla="*/ 20 w 80"/>
                <a:gd name="T31" fmla="*/ 84 h 355"/>
                <a:gd name="T32" fmla="*/ 23 w 80"/>
                <a:gd name="T33" fmla="*/ 89 h 355"/>
                <a:gd name="T34" fmla="*/ 13 w 80"/>
                <a:gd name="T35" fmla="*/ 97 h 355"/>
                <a:gd name="T36" fmla="*/ 16 w 80"/>
                <a:gd name="T37" fmla="*/ 173 h 355"/>
                <a:gd name="T38" fmla="*/ 16 w 80"/>
                <a:gd name="T39" fmla="*/ 185 h 355"/>
                <a:gd name="T40" fmla="*/ 18 w 80"/>
                <a:gd name="T41" fmla="*/ 201 h 355"/>
                <a:gd name="T42" fmla="*/ 6 w 80"/>
                <a:gd name="T43" fmla="*/ 257 h 355"/>
                <a:gd name="T44" fmla="*/ 6 w 80"/>
                <a:gd name="T45" fmla="*/ 259 h 355"/>
                <a:gd name="T46" fmla="*/ 0 w 80"/>
                <a:gd name="T47" fmla="*/ 287 h 355"/>
                <a:gd name="T48" fmla="*/ 3 w 80"/>
                <a:gd name="T49" fmla="*/ 292 h 355"/>
                <a:gd name="T50" fmla="*/ 3 w 80"/>
                <a:gd name="T51" fmla="*/ 315 h 355"/>
                <a:gd name="T52" fmla="*/ 6 w 80"/>
                <a:gd name="T53" fmla="*/ 320 h 355"/>
                <a:gd name="T54" fmla="*/ 5 w 80"/>
                <a:gd name="T55" fmla="*/ 327 h 355"/>
                <a:gd name="T56" fmla="*/ 10 w 80"/>
                <a:gd name="T57" fmla="*/ 334 h 355"/>
                <a:gd name="T58" fmla="*/ 8 w 80"/>
                <a:gd name="T59" fmla="*/ 340 h 355"/>
                <a:gd name="T60" fmla="*/ 24 w 80"/>
                <a:gd name="T61" fmla="*/ 345 h 355"/>
                <a:gd name="T62" fmla="*/ 26 w 80"/>
                <a:gd name="T63" fmla="*/ 340 h 355"/>
                <a:gd name="T64" fmla="*/ 32 w 80"/>
                <a:gd name="T65" fmla="*/ 334 h 355"/>
                <a:gd name="T66" fmla="*/ 35 w 80"/>
                <a:gd name="T67" fmla="*/ 321 h 355"/>
                <a:gd name="T68" fmla="*/ 35 w 80"/>
                <a:gd name="T69" fmla="*/ 318 h 355"/>
                <a:gd name="T70" fmla="*/ 37 w 80"/>
                <a:gd name="T71" fmla="*/ 301 h 355"/>
                <a:gd name="T72" fmla="*/ 46 w 80"/>
                <a:gd name="T73" fmla="*/ 276 h 355"/>
                <a:gd name="T74" fmla="*/ 44 w 80"/>
                <a:gd name="T75" fmla="*/ 268 h 355"/>
                <a:gd name="T76" fmla="*/ 46 w 80"/>
                <a:gd name="T77" fmla="*/ 265 h 355"/>
                <a:gd name="T78" fmla="*/ 48 w 80"/>
                <a:gd name="T79" fmla="*/ 253 h 355"/>
                <a:gd name="T80" fmla="*/ 48 w 80"/>
                <a:gd name="T81" fmla="*/ 251 h 355"/>
                <a:gd name="T82" fmla="*/ 49 w 80"/>
                <a:gd name="T83" fmla="*/ 248 h 355"/>
                <a:gd name="T84" fmla="*/ 53 w 80"/>
                <a:gd name="T85" fmla="*/ 213 h 355"/>
                <a:gd name="T86" fmla="*/ 57 w 80"/>
                <a:gd name="T87" fmla="*/ 169 h 355"/>
                <a:gd name="T88" fmla="*/ 55 w 80"/>
                <a:gd name="T89" fmla="*/ 164 h 355"/>
                <a:gd name="T90" fmla="*/ 61 w 80"/>
                <a:gd name="T91" fmla="*/ 147 h 355"/>
                <a:gd name="T92" fmla="*/ 58 w 80"/>
                <a:gd name="T93" fmla="*/ 139 h 355"/>
                <a:gd name="T94" fmla="*/ 59 w 80"/>
                <a:gd name="T95" fmla="*/ 113 h 355"/>
                <a:gd name="T96" fmla="*/ 54 w 80"/>
                <a:gd name="T97" fmla="*/ 107 h 355"/>
                <a:gd name="T98" fmla="*/ 54 w 80"/>
                <a:gd name="T99" fmla="*/ 106 h 355"/>
                <a:gd name="T100" fmla="*/ 69 w 80"/>
                <a:gd name="T101" fmla="*/ 70 h 355"/>
                <a:gd name="T102" fmla="*/ 63 w 80"/>
                <a:gd name="T103" fmla="*/ 61 h 355"/>
                <a:gd name="T104" fmla="*/ 63 w 80"/>
                <a:gd name="T105" fmla="*/ 58 h 355"/>
                <a:gd name="T106" fmla="*/ 65 w 80"/>
                <a:gd name="T107" fmla="*/ 53 h 355"/>
                <a:gd name="T108" fmla="*/ 78 w 80"/>
                <a:gd name="T109" fmla="*/ 29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0" h="355">
                  <a:moveTo>
                    <a:pt x="78" y="29"/>
                  </a:moveTo>
                  <a:cubicBezTo>
                    <a:pt x="80" y="24"/>
                    <a:pt x="77" y="16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4"/>
                    <a:pt x="66" y="9"/>
                    <a:pt x="61" y="1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9" y="12"/>
                    <a:pt x="58" y="12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4" y="13"/>
                    <a:pt x="53" y="13"/>
                  </a:cubicBezTo>
                  <a:cubicBezTo>
                    <a:pt x="57" y="7"/>
                    <a:pt x="50" y="0"/>
                    <a:pt x="44" y="5"/>
                  </a:cubicBezTo>
                  <a:cubicBezTo>
                    <a:pt x="41" y="8"/>
                    <a:pt x="38" y="10"/>
                    <a:pt x="35" y="12"/>
                  </a:cubicBezTo>
                  <a:cubicBezTo>
                    <a:pt x="28" y="12"/>
                    <a:pt x="23" y="14"/>
                    <a:pt x="16" y="18"/>
                  </a:cubicBezTo>
                  <a:cubicBezTo>
                    <a:pt x="10" y="21"/>
                    <a:pt x="14" y="30"/>
                    <a:pt x="21" y="28"/>
                  </a:cubicBezTo>
                  <a:cubicBezTo>
                    <a:pt x="24" y="28"/>
                    <a:pt x="28" y="27"/>
                    <a:pt x="31" y="26"/>
                  </a:cubicBezTo>
                  <a:cubicBezTo>
                    <a:pt x="23" y="36"/>
                    <a:pt x="20" y="50"/>
                    <a:pt x="22" y="63"/>
                  </a:cubicBezTo>
                  <a:cubicBezTo>
                    <a:pt x="21" y="68"/>
                    <a:pt x="19" y="72"/>
                    <a:pt x="18" y="77"/>
                  </a:cubicBezTo>
                  <a:cubicBezTo>
                    <a:pt x="17" y="80"/>
                    <a:pt x="18" y="82"/>
                    <a:pt x="20" y="84"/>
                  </a:cubicBezTo>
                  <a:cubicBezTo>
                    <a:pt x="20" y="86"/>
                    <a:pt x="21" y="88"/>
                    <a:pt x="23" y="89"/>
                  </a:cubicBezTo>
                  <a:cubicBezTo>
                    <a:pt x="18" y="89"/>
                    <a:pt x="13" y="92"/>
                    <a:pt x="13" y="97"/>
                  </a:cubicBezTo>
                  <a:cubicBezTo>
                    <a:pt x="16" y="122"/>
                    <a:pt x="15" y="147"/>
                    <a:pt x="16" y="173"/>
                  </a:cubicBezTo>
                  <a:cubicBezTo>
                    <a:pt x="16" y="177"/>
                    <a:pt x="16" y="181"/>
                    <a:pt x="16" y="185"/>
                  </a:cubicBezTo>
                  <a:cubicBezTo>
                    <a:pt x="17" y="190"/>
                    <a:pt x="17" y="195"/>
                    <a:pt x="18" y="201"/>
                  </a:cubicBezTo>
                  <a:cubicBezTo>
                    <a:pt x="11" y="219"/>
                    <a:pt x="6" y="238"/>
                    <a:pt x="6" y="257"/>
                  </a:cubicBezTo>
                  <a:cubicBezTo>
                    <a:pt x="6" y="258"/>
                    <a:pt x="6" y="258"/>
                    <a:pt x="6" y="259"/>
                  </a:cubicBezTo>
                  <a:cubicBezTo>
                    <a:pt x="3" y="268"/>
                    <a:pt x="2" y="277"/>
                    <a:pt x="0" y="287"/>
                  </a:cubicBezTo>
                  <a:cubicBezTo>
                    <a:pt x="0" y="289"/>
                    <a:pt x="1" y="291"/>
                    <a:pt x="3" y="292"/>
                  </a:cubicBezTo>
                  <a:cubicBezTo>
                    <a:pt x="2" y="300"/>
                    <a:pt x="2" y="308"/>
                    <a:pt x="3" y="315"/>
                  </a:cubicBezTo>
                  <a:cubicBezTo>
                    <a:pt x="3" y="318"/>
                    <a:pt x="5" y="319"/>
                    <a:pt x="6" y="320"/>
                  </a:cubicBezTo>
                  <a:cubicBezTo>
                    <a:pt x="6" y="322"/>
                    <a:pt x="6" y="324"/>
                    <a:pt x="5" y="327"/>
                  </a:cubicBezTo>
                  <a:cubicBezTo>
                    <a:pt x="5" y="330"/>
                    <a:pt x="7" y="333"/>
                    <a:pt x="10" y="334"/>
                  </a:cubicBezTo>
                  <a:cubicBezTo>
                    <a:pt x="9" y="336"/>
                    <a:pt x="9" y="338"/>
                    <a:pt x="8" y="340"/>
                  </a:cubicBezTo>
                  <a:cubicBezTo>
                    <a:pt x="6" y="351"/>
                    <a:pt x="20" y="355"/>
                    <a:pt x="24" y="345"/>
                  </a:cubicBezTo>
                  <a:cubicBezTo>
                    <a:pt x="25" y="343"/>
                    <a:pt x="26" y="342"/>
                    <a:pt x="26" y="340"/>
                  </a:cubicBezTo>
                  <a:cubicBezTo>
                    <a:pt x="29" y="340"/>
                    <a:pt x="32" y="338"/>
                    <a:pt x="32" y="334"/>
                  </a:cubicBezTo>
                  <a:cubicBezTo>
                    <a:pt x="33" y="330"/>
                    <a:pt x="34" y="325"/>
                    <a:pt x="35" y="321"/>
                  </a:cubicBezTo>
                  <a:cubicBezTo>
                    <a:pt x="35" y="320"/>
                    <a:pt x="35" y="319"/>
                    <a:pt x="35" y="318"/>
                  </a:cubicBezTo>
                  <a:cubicBezTo>
                    <a:pt x="36" y="312"/>
                    <a:pt x="36" y="307"/>
                    <a:pt x="37" y="301"/>
                  </a:cubicBezTo>
                  <a:cubicBezTo>
                    <a:pt x="40" y="293"/>
                    <a:pt x="43" y="284"/>
                    <a:pt x="46" y="276"/>
                  </a:cubicBezTo>
                  <a:cubicBezTo>
                    <a:pt x="47" y="272"/>
                    <a:pt x="46" y="270"/>
                    <a:pt x="44" y="268"/>
                  </a:cubicBezTo>
                  <a:cubicBezTo>
                    <a:pt x="45" y="267"/>
                    <a:pt x="46" y="266"/>
                    <a:pt x="46" y="265"/>
                  </a:cubicBezTo>
                  <a:cubicBezTo>
                    <a:pt x="47" y="261"/>
                    <a:pt x="47" y="257"/>
                    <a:pt x="48" y="253"/>
                  </a:cubicBezTo>
                  <a:cubicBezTo>
                    <a:pt x="48" y="252"/>
                    <a:pt x="48" y="252"/>
                    <a:pt x="48" y="251"/>
                  </a:cubicBezTo>
                  <a:cubicBezTo>
                    <a:pt x="49" y="250"/>
                    <a:pt x="49" y="249"/>
                    <a:pt x="49" y="248"/>
                  </a:cubicBezTo>
                  <a:cubicBezTo>
                    <a:pt x="50" y="237"/>
                    <a:pt x="52" y="225"/>
                    <a:pt x="53" y="213"/>
                  </a:cubicBezTo>
                  <a:cubicBezTo>
                    <a:pt x="56" y="199"/>
                    <a:pt x="57" y="184"/>
                    <a:pt x="57" y="169"/>
                  </a:cubicBezTo>
                  <a:cubicBezTo>
                    <a:pt x="57" y="167"/>
                    <a:pt x="56" y="166"/>
                    <a:pt x="55" y="164"/>
                  </a:cubicBezTo>
                  <a:cubicBezTo>
                    <a:pt x="57" y="159"/>
                    <a:pt x="59" y="153"/>
                    <a:pt x="61" y="147"/>
                  </a:cubicBezTo>
                  <a:cubicBezTo>
                    <a:pt x="63" y="143"/>
                    <a:pt x="61" y="140"/>
                    <a:pt x="58" y="139"/>
                  </a:cubicBezTo>
                  <a:cubicBezTo>
                    <a:pt x="59" y="130"/>
                    <a:pt x="59" y="122"/>
                    <a:pt x="59" y="113"/>
                  </a:cubicBezTo>
                  <a:cubicBezTo>
                    <a:pt x="59" y="111"/>
                    <a:pt x="57" y="108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61" y="96"/>
                    <a:pt x="66" y="84"/>
                    <a:pt x="69" y="70"/>
                  </a:cubicBezTo>
                  <a:cubicBezTo>
                    <a:pt x="70" y="65"/>
                    <a:pt x="67" y="62"/>
                    <a:pt x="63" y="61"/>
                  </a:cubicBezTo>
                  <a:cubicBezTo>
                    <a:pt x="63" y="60"/>
                    <a:pt x="63" y="59"/>
                    <a:pt x="63" y="58"/>
                  </a:cubicBezTo>
                  <a:cubicBezTo>
                    <a:pt x="64" y="56"/>
                    <a:pt x="65" y="55"/>
                    <a:pt x="65" y="53"/>
                  </a:cubicBezTo>
                  <a:cubicBezTo>
                    <a:pt x="70" y="45"/>
                    <a:pt x="75" y="37"/>
                    <a:pt x="78" y="29"/>
                  </a:cubicBezTo>
                  <a:close/>
                </a:path>
              </a:pathLst>
            </a:custGeom>
            <a:solidFill>
              <a:srgbClr val="F28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23">
              <a:extLst>
                <a:ext uri="{FF2B5EF4-FFF2-40B4-BE49-F238E27FC236}">
                  <a16:creationId xmlns:a16="http://schemas.microsoft.com/office/drawing/2014/main" xmlns="" id="{426D51A1-E647-45B6-97C4-21FCD1312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03" y="4140157"/>
              <a:ext cx="417084" cy="211654"/>
            </a:xfrm>
            <a:custGeom>
              <a:avLst/>
              <a:gdLst>
                <a:gd name="T0" fmla="*/ 77 w 85"/>
                <a:gd name="T1" fmla="*/ 10 h 43"/>
                <a:gd name="T2" fmla="*/ 59 w 85"/>
                <a:gd name="T3" fmla="*/ 5 h 43"/>
                <a:gd name="T4" fmla="*/ 58 w 85"/>
                <a:gd name="T5" fmla="*/ 4 h 43"/>
                <a:gd name="T6" fmla="*/ 47 w 85"/>
                <a:gd name="T7" fmla="*/ 3 h 43"/>
                <a:gd name="T8" fmla="*/ 11 w 85"/>
                <a:gd name="T9" fmla="*/ 2 h 43"/>
                <a:gd name="T10" fmla="*/ 5 w 85"/>
                <a:gd name="T11" fmla="*/ 16 h 43"/>
                <a:gd name="T12" fmla="*/ 9 w 85"/>
                <a:gd name="T13" fmla="*/ 23 h 43"/>
                <a:gd name="T14" fmla="*/ 9 w 85"/>
                <a:gd name="T15" fmla="*/ 24 h 43"/>
                <a:gd name="T16" fmla="*/ 12 w 85"/>
                <a:gd name="T17" fmla="*/ 32 h 43"/>
                <a:gd name="T18" fmla="*/ 64 w 85"/>
                <a:gd name="T19" fmla="*/ 31 h 43"/>
                <a:gd name="T20" fmla="*/ 79 w 85"/>
                <a:gd name="T21" fmla="*/ 25 h 43"/>
                <a:gd name="T22" fmla="*/ 77 w 85"/>
                <a:gd name="T23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43">
                  <a:moveTo>
                    <a:pt x="77" y="10"/>
                  </a:moveTo>
                  <a:cubicBezTo>
                    <a:pt x="71" y="8"/>
                    <a:pt x="65" y="6"/>
                    <a:pt x="59" y="5"/>
                  </a:cubicBezTo>
                  <a:cubicBezTo>
                    <a:pt x="59" y="5"/>
                    <a:pt x="59" y="5"/>
                    <a:pt x="58" y="4"/>
                  </a:cubicBezTo>
                  <a:cubicBezTo>
                    <a:pt x="55" y="4"/>
                    <a:pt x="52" y="3"/>
                    <a:pt x="47" y="3"/>
                  </a:cubicBezTo>
                  <a:cubicBezTo>
                    <a:pt x="35" y="1"/>
                    <a:pt x="23" y="0"/>
                    <a:pt x="11" y="2"/>
                  </a:cubicBezTo>
                  <a:cubicBezTo>
                    <a:pt x="2" y="3"/>
                    <a:pt x="0" y="12"/>
                    <a:pt x="5" y="16"/>
                  </a:cubicBezTo>
                  <a:cubicBezTo>
                    <a:pt x="4" y="19"/>
                    <a:pt x="5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7"/>
                    <a:pt x="9" y="31"/>
                    <a:pt x="12" y="32"/>
                  </a:cubicBezTo>
                  <a:cubicBezTo>
                    <a:pt x="30" y="41"/>
                    <a:pt x="49" y="43"/>
                    <a:pt x="64" y="31"/>
                  </a:cubicBezTo>
                  <a:cubicBezTo>
                    <a:pt x="69" y="30"/>
                    <a:pt x="74" y="28"/>
                    <a:pt x="79" y="25"/>
                  </a:cubicBezTo>
                  <a:cubicBezTo>
                    <a:pt x="85" y="21"/>
                    <a:pt x="83" y="12"/>
                    <a:pt x="77" y="10"/>
                  </a:cubicBezTo>
                  <a:close/>
                </a:path>
              </a:pathLst>
            </a:custGeom>
            <a:solidFill>
              <a:srgbClr val="D58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91">
              <a:extLst>
                <a:ext uri="{FF2B5EF4-FFF2-40B4-BE49-F238E27FC236}">
                  <a16:creationId xmlns:a16="http://schemas.microsoft.com/office/drawing/2014/main" xmlns="" id="{209583CD-8963-4D71-A91E-789BB8C7B3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2752" y="3324665"/>
              <a:ext cx="637039" cy="2780557"/>
            </a:xfrm>
            <a:custGeom>
              <a:avLst/>
              <a:gdLst>
                <a:gd name="T0" fmla="*/ 81 w 130"/>
                <a:gd name="T1" fmla="*/ 6 h 566"/>
                <a:gd name="T2" fmla="*/ 77 w 130"/>
                <a:gd name="T3" fmla="*/ 2 h 566"/>
                <a:gd name="T4" fmla="*/ 43 w 130"/>
                <a:gd name="T5" fmla="*/ 64 h 566"/>
                <a:gd name="T6" fmla="*/ 26 w 130"/>
                <a:gd name="T7" fmla="*/ 158 h 566"/>
                <a:gd name="T8" fmla="*/ 80 w 130"/>
                <a:gd name="T9" fmla="*/ 21 h 566"/>
                <a:gd name="T10" fmla="*/ 69 w 130"/>
                <a:gd name="T11" fmla="*/ 165 h 566"/>
                <a:gd name="T12" fmla="*/ 80 w 130"/>
                <a:gd name="T13" fmla="*/ 115 h 566"/>
                <a:gd name="T14" fmla="*/ 58 w 130"/>
                <a:gd name="T15" fmla="*/ 163 h 566"/>
                <a:gd name="T16" fmla="*/ 55 w 130"/>
                <a:gd name="T17" fmla="*/ 163 h 566"/>
                <a:gd name="T18" fmla="*/ 45 w 130"/>
                <a:gd name="T19" fmla="*/ 156 h 566"/>
                <a:gd name="T20" fmla="*/ 42 w 130"/>
                <a:gd name="T21" fmla="*/ 100 h 566"/>
                <a:gd name="T22" fmla="*/ 43 w 130"/>
                <a:gd name="T23" fmla="*/ 162 h 566"/>
                <a:gd name="T24" fmla="*/ 21 w 130"/>
                <a:gd name="T25" fmla="*/ 199 h 566"/>
                <a:gd name="T26" fmla="*/ 20 w 130"/>
                <a:gd name="T27" fmla="*/ 563 h 566"/>
                <a:gd name="T28" fmla="*/ 74 w 130"/>
                <a:gd name="T29" fmla="*/ 317 h 566"/>
                <a:gd name="T30" fmla="*/ 97 w 130"/>
                <a:gd name="T31" fmla="*/ 194 h 566"/>
                <a:gd name="T32" fmla="*/ 63 w 130"/>
                <a:gd name="T33" fmla="*/ 172 h 566"/>
                <a:gd name="T34" fmla="*/ 53 w 130"/>
                <a:gd name="T35" fmla="*/ 195 h 566"/>
                <a:gd name="T36" fmla="*/ 63 w 130"/>
                <a:gd name="T37" fmla="*/ 172 h 566"/>
                <a:gd name="T38" fmla="*/ 47 w 130"/>
                <a:gd name="T39" fmla="*/ 171 h 566"/>
                <a:gd name="T40" fmla="*/ 31 w 130"/>
                <a:gd name="T41" fmla="*/ 194 h 566"/>
                <a:gd name="T42" fmla="*/ 29 w 130"/>
                <a:gd name="T43" fmla="*/ 172 h 566"/>
                <a:gd name="T44" fmla="*/ 28 w 130"/>
                <a:gd name="T45" fmla="*/ 193 h 566"/>
                <a:gd name="T46" fmla="*/ 52 w 130"/>
                <a:gd name="T47" fmla="*/ 231 h 566"/>
                <a:gd name="T48" fmla="*/ 74 w 130"/>
                <a:gd name="T49" fmla="*/ 231 h 566"/>
                <a:gd name="T50" fmla="*/ 54 w 130"/>
                <a:gd name="T51" fmla="*/ 252 h 566"/>
                <a:gd name="T52" fmla="*/ 68 w 130"/>
                <a:gd name="T53" fmla="*/ 278 h 566"/>
                <a:gd name="T54" fmla="*/ 54 w 130"/>
                <a:gd name="T55" fmla="*/ 284 h 566"/>
                <a:gd name="T56" fmla="*/ 65 w 130"/>
                <a:gd name="T57" fmla="*/ 308 h 566"/>
                <a:gd name="T58" fmla="*/ 49 w 130"/>
                <a:gd name="T59" fmla="*/ 311 h 566"/>
                <a:gd name="T60" fmla="*/ 61 w 130"/>
                <a:gd name="T61" fmla="*/ 336 h 566"/>
                <a:gd name="T62" fmla="*/ 49 w 130"/>
                <a:gd name="T63" fmla="*/ 342 h 566"/>
                <a:gd name="T64" fmla="*/ 56 w 130"/>
                <a:gd name="T65" fmla="*/ 375 h 566"/>
                <a:gd name="T66" fmla="*/ 58 w 130"/>
                <a:gd name="T67" fmla="*/ 380 h 566"/>
                <a:gd name="T68" fmla="*/ 49 w 130"/>
                <a:gd name="T69" fmla="*/ 408 h 566"/>
                <a:gd name="T70" fmla="*/ 53 w 130"/>
                <a:gd name="T71" fmla="*/ 441 h 566"/>
                <a:gd name="T72" fmla="*/ 53 w 130"/>
                <a:gd name="T73" fmla="*/ 446 h 566"/>
                <a:gd name="T74" fmla="*/ 37 w 130"/>
                <a:gd name="T75" fmla="*/ 469 h 566"/>
                <a:gd name="T76" fmla="*/ 46 w 130"/>
                <a:gd name="T77" fmla="*/ 495 h 566"/>
                <a:gd name="T78" fmla="*/ 45 w 130"/>
                <a:gd name="T79" fmla="*/ 499 h 566"/>
                <a:gd name="T80" fmla="*/ 31 w 130"/>
                <a:gd name="T81" fmla="*/ 527 h 566"/>
                <a:gd name="T82" fmla="*/ 17 w 130"/>
                <a:gd name="T83" fmla="*/ 489 h 566"/>
                <a:gd name="T84" fmla="*/ 81 w 130"/>
                <a:gd name="T85" fmla="*/ 200 h 566"/>
                <a:gd name="T86" fmla="*/ 83 w 130"/>
                <a:gd name="T87" fmla="*/ 192 h 566"/>
                <a:gd name="T88" fmla="*/ 68 w 130"/>
                <a:gd name="T89" fmla="*/ 184 h 566"/>
                <a:gd name="T90" fmla="*/ 84 w 130"/>
                <a:gd name="T91" fmla="*/ 174 h 566"/>
                <a:gd name="T92" fmla="*/ 86 w 130"/>
                <a:gd name="T93" fmla="*/ 18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0" h="566">
                  <a:moveTo>
                    <a:pt x="95" y="171"/>
                  </a:moveTo>
                  <a:cubicBezTo>
                    <a:pt x="130" y="122"/>
                    <a:pt x="96" y="59"/>
                    <a:pt x="81" y="8"/>
                  </a:cubicBezTo>
                  <a:cubicBezTo>
                    <a:pt x="81" y="7"/>
                    <a:pt x="81" y="7"/>
                    <a:pt x="81" y="6"/>
                  </a:cubicBezTo>
                  <a:cubicBezTo>
                    <a:pt x="81" y="5"/>
                    <a:pt x="80" y="5"/>
                    <a:pt x="80" y="4"/>
                  </a:cubicBezTo>
                  <a:cubicBezTo>
                    <a:pt x="80" y="3"/>
                    <a:pt x="79" y="2"/>
                    <a:pt x="79" y="2"/>
                  </a:cubicBezTo>
                  <a:cubicBezTo>
                    <a:pt x="79" y="0"/>
                    <a:pt x="77" y="1"/>
                    <a:pt x="77" y="2"/>
                  </a:cubicBezTo>
                  <a:cubicBezTo>
                    <a:pt x="77" y="2"/>
                    <a:pt x="77" y="3"/>
                    <a:pt x="77" y="3"/>
                  </a:cubicBezTo>
                  <a:cubicBezTo>
                    <a:pt x="76" y="4"/>
                    <a:pt x="76" y="4"/>
                    <a:pt x="75" y="5"/>
                  </a:cubicBezTo>
                  <a:cubicBezTo>
                    <a:pt x="69" y="30"/>
                    <a:pt x="60" y="46"/>
                    <a:pt x="43" y="64"/>
                  </a:cubicBezTo>
                  <a:cubicBezTo>
                    <a:pt x="32" y="76"/>
                    <a:pt x="22" y="89"/>
                    <a:pt x="15" y="104"/>
                  </a:cubicBezTo>
                  <a:cubicBezTo>
                    <a:pt x="10" y="117"/>
                    <a:pt x="1" y="162"/>
                    <a:pt x="26" y="162"/>
                  </a:cubicBezTo>
                  <a:cubicBezTo>
                    <a:pt x="28" y="161"/>
                    <a:pt x="28" y="159"/>
                    <a:pt x="26" y="158"/>
                  </a:cubicBezTo>
                  <a:cubicBezTo>
                    <a:pt x="13" y="157"/>
                    <a:pt x="20" y="123"/>
                    <a:pt x="21" y="117"/>
                  </a:cubicBezTo>
                  <a:cubicBezTo>
                    <a:pt x="24" y="102"/>
                    <a:pt x="33" y="89"/>
                    <a:pt x="43" y="78"/>
                  </a:cubicBezTo>
                  <a:cubicBezTo>
                    <a:pt x="58" y="60"/>
                    <a:pt x="76" y="44"/>
                    <a:pt x="80" y="21"/>
                  </a:cubicBezTo>
                  <a:cubicBezTo>
                    <a:pt x="83" y="38"/>
                    <a:pt x="88" y="56"/>
                    <a:pt x="93" y="73"/>
                  </a:cubicBezTo>
                  <a:cubicBezTo>
                    <a:pt x="102" y="108"/>
                    <a:pt x="100" y="136"/>
                    <a:pt x="84" y="168"/>
                  </a:cubicBezTo>
                  <a:cubicBezTo>
                    <a:pt x="79" y="167"/>
                    <a:pt x="74" y="166"/>
                    <a:pt x="69" y="165"/>
                  </a:cubicBezTo>
                  <a:cubicBezTo>
                    <a:pt x="69" y="165"/>
                    <a:pt x="69" y="165"/>
                    <a:pt x="69" y="165"/>
                  </a:cubicBezTo>
                  <a:cubicBezTo>
                    <a:pt x="81" y="153"/>
                    <a:pt x="86" y="132"/>
                    <a:pt x="84" y="115"/>
                  </a:cubicBezTo>
                  <a:cubicBezTo>
                    <a:pt x="84" y="113"/>
                    <a:pt x="80" y="113"/>
                    <a:pt x="80" y="115"/>
                  </a:cubicBezTo>
                  <a:cubicBezTo>
                    <a:pt x="77" y="132"/>
                    <a:pt x="76" y="148"/>
                    <a:pt x="67" y="163"/>
                  </a:cubicBezTo>
                  <a:cubicBezTo>
                    <a:pt x="67" y="164"/>
                    <a:pt x="67" y="164"/>
                    <a:pt x="67" y="165"/>
                  </a:cubicBezTo>
                  <a:cubicBezTo>
                    <a:pt x="64" y="164"/>
                    <a:pt x="61" y="164"/>
                    <a:pt x="58" y="163"/>
                  </a:cubicBezTo>
                  <a:cubicBezTo>
                    <a:pt x="68" y="134"/>
                    <a:pt x="77" y="100"/>
                    <a:pt x="75" y="70"/>
                  </a:cubicBezTo>
                  <a:cubicBezTo>
                    <a:pt x="74" y="67"/>
                    <a:pt x="70" y="66"/>
                    <a:pt x="70" y="69"/>
                  </a:cubicBezTo>
                  <a:cubicBezTo>
                    <a:pt x="65" y="100"/>
                    <a:pt x="58" y="132"/>
                    <a:pt x="55" y="163"/>
                  </a:cubicBezTo>
                  <a:cubicBezTo>
                    <a:pt x="52" y="163"/>
                    <a:pt x="48" y="162"/>
                    <a:pt x="45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5" y="160"/>
                    <a:pt x="45" y="158"/>
                    <a:pt x="45" y="156"/>
                  </a:cubicBezTo>
                  <a:cubicBezTo>
                    <a:pt x="44" y="151"/>
                    <a:pt x="43" y="146"/>
                    <a:pt x="43" y="141"/>
                  </a:cubicBezTo>
                  <a:cubicBezTo>
                    <a:pt x="42" y="127"/>
                    <a:pt x="45" y="115"/>
                    <a:pt x="47" y="102"/>
                  </a:cubicBezTo>
                  <a:cubicBezTo>
                    <a:pt x="47" y="100"/>
                    <a:pt x="43" y="98"/>
                    <a:pt x="42" y="100"/>
                  </a:cubicBezTo>
                  <a:cubicBezTo>
                    <a:pt x="34" y="110"/>
                    <a:pt x="34" y="125"/>
                    <a:pt x="35" y="137"/>
                  </a:cubicBezTo>
                  <a:cubicBezTo>
                    <a:pt x="35" y="143"/>
                    <a:pt x="36" y="150"/>
                    <a:pt x="38" y="156"/>
                  </a:cubicBezTo>
                  <a:cubicBezTo>
                    <a:pt x="39" y="159"/>
                    <a:pt x="41" y="160"/>
                    <a:pt x="43" y="162"/>
                  </a:cubicBezTo>
                  <a:cubicBezTo>
                    <a:pt x="31" y="162"/>
                    <a:pt x="19" y="162"/>
                    <a:pt x="7" y="165"/>
                  </a:cubicBezTo>
                  <a:cubicBezTo>
                    <a:pt x="0" y="166"/>
                    <a:pt x="3" y="176"/>
                    <a:pt x="9" y="175"/>
                  </a:cubicBezTo>
                  <a:cubicBezTo>
                    <a:pt x="4" y="188"/>
                    <a:pt x="11" y="195"/>
                    <a:pt x="21" y="199"/>
                  </a:cubicBezTo>
                  <a:cubicBezTo>
                    <a:pt x="19" y="275"/>
                    <a:pt x="15" y="352"/>
                    <a:pt x="11" y="428"/>
                  </a:cubicBezTo>
                  <a:cubicBezTo>
                    <a:pt x="10" y="453"/>
                    <a:pt x="7" y="479"/>
                    <a:pt x="7" y="504"/>
                  </a:cubicBezTo>
                  <a:cubicBezTo>
                    <a:pt x="7" y="523"/>
                    <a:pt x="8" y="546"/>
                    <a:pt x="20" y="563"/>
                  </a:cubicBezTo>
                  <a:cubicBezTo>
                    <a:pt x="21" y="565"/>
                    <a:pt x="25" y="566"/>
                    <a:pt x="28" y="564"/>
                  </a:cubicBezTo>
                  <a:cubicBezTo>
                    <a:pt x="60" y="524"/>
                    <a:pt x="62" y="463"/>
                    <a:pt x="65" y="414"/>
                  </a:cubicBezTo>
                  <a:cubicBezTo>
                    <a:pt x="67" y="382"/>
                    <a:pt x="70" y="349"/>
                    <a:pt x="74" y="317"/>
                  </a:cubicBezTo>
                  <a:cubicBezTo>
                    <a:pt x="78" y="277"/>
                    <a:pt x="86" y="237"/>
                    <a:pt x="92" y="198"/>
                  </a:cubicBezTo>
                  <a:cubicBezTo>
                    <a:pt x="93" y="198"/>
                    <a:pt x="94" y="197"/>
                    <a:pt x="95" y="197"/>
                  </a:cubicBezTo>
                  <a:cubicBezTo>
                    <a:pt x="96" y="197"/>
                    <a:pt x="97" y="195"/>
                    <a:pt x="97" y="194"/>
                  </a:cubicBezTo>
                  <a:cubicBezTo>
                    <a:pt x="98" y="187"/>
                    <a:pt x="98" y="180"/>
                    <a:pt x="97" y="173"/>
                  </a:cubicBezTo>
                  <a:cubicBezTo>
                    <a:pt x="97" y="172"/>
                    <a:pt x="96" y="171"/>
                    <a:pt x="95" y="171"/>
                  </a:cubicBezTo>
                  <a:close/>
                  <a:moveTo>
                    <a:pt x="63" y="172"/>
                  </a:moveTo>
                  <a:cubicBezTo>
                    <a:pt x="64" y="176"/>
                    <a:pt x="64" y="180"/>
                    <a:pt x="64" y="184"/>
                  </a:cubicBezTo>
                  <a:cubicBezTo>
                    <a:pt x="64" y="187"/>
                    <a:pt x="63" y="191"/>
                    <a:pt x="63" y="194"/>
                  </a:cubicBezTo>
                  <a:cubicBezTo>
                    <a:pt x="60" y="195"/>
                    <a:pt x="56" y="195"/>
                    <a:pt x="53" y="195"/>
                  </a:cubicBezTo>
                  <a:cubicBezTo>
                    <a:pt x="53" y="191"/>
                    <a:pt x="52" y="187"/>
                    <a:pt x="52" y="183"/>
                  </a:cubicBezTo>
                  <a:cubicBezTo>
                    <a:pt x="52" y="179"/>
                    <a:pt x="51" y="175"/>
                    <a:pt x="50" y="171"/>
                  </a:cubicBezTo>
                  <a:cubicBezTo>
                    <a:pt x="54" y="172"/>
                    <a:pt x="59" y="172"/>
                    <a:pt x="63" y="172"/>
                  </a:cubicBezTo>
                  <a:close/>
                  <a:moveTo>
                    <a:pt x="31" y="193"/>
                  </a:moveTo>
                  <a:cubicBezTo>
                    <a:pt x="36" y="189"/>
                    <a:pt x="36" y="179"/>
                    <a:pt x="35" y="172"/>
                  </a:cubicBezTo>
                  <a:cubicBezTo>
                    <a:pt x="39" y="171"/>
                    <a:pt x="43" y="171"/>
                    <a:pt x="47" y="171"/>
                  </a:cubicBezTo>
                  <a:cubicBezTo>
                    <a:pt x="48" y="176"/>
                    <a:pt x="48" y="181"/>
                    <a:pt x="47" y="185"/>
                  </a:cubicBezTo>
                  <a:cubicBezTo>
                    <a:pt x="47" y="189"/>
                    <a:pt x="47" y="192"/>
                    <a:pt x="47" y="195"/>
                  </a:cubicBezTo>
                  <a:cubicBezTo>
                    <a:pt x="42" y="195"/>
                    <a:pt x="36" y="195"/>
                    <a:pt x="31" y="194"/>
                  </a:cubicBezTo>
                  <a:lnTo>
                    <a:pt x="31" y="193"/>
                  </a:lnTo>
                  <a:close/>
                  <a:moveTo>
                    <a:pt x="14" y="174"/>
                  </a:moveTo>
                  <a:cubicBezTo>
                    <a:pt x="19" y="173"/>
                    <a:pt x="24" y="173"/>
                    <a:pt x="29" y="172"/>
                  </a:cubicBezTo>
                  <a:cubicBezTo>
                    <a:pt x="29" y="175"/>
                    <a:pt x="29" y="178"/>
                    <a:pt x="28" y="181"/>
                  </a:cubicBezTo>
                  <a:cubicBezTo>
                    <a:pt x="28" y="185"/>
                    <a:pt x="27" y="189"/>
                    <a:pt x="28" y="193"/>
                  </a:cubicBezTo>
                  <a:cubicBezTo>
                    <a:pt x="28" y="193"/>
                    <a:pt x="28" y="193"/>
                    <a:pt x="28" y="193"/>
                  </a:cubicBezTo>
                  <a:cubicBezTo>
                    <a:pt x="20" y="190"/>
                    <a:pt x="14" y="184"/>
                    <a:pt x="14" y="174"/>
                  </a:cubicBezTo>
                  <a:close/>
                  <a:moveTo>
                    <a:pt x="75" y="225"/>
                  </a:moveTo>
                  <a:cubicBezTo>
                    <a:pt x="67" y="224"/>
                    <a:pt x="59" y="228"/>
                    <a:pt x="52" y="231"/>
                  </a:cubicBezTo>
                  <a:cubicBezTo>
                    <a:pt x="51" y="231"/>
                    <a:pt x="51" y="233"/>
                    <a:pt x="52" y="233"/>
                  </a:cubicBezTo>
                  <a:cubicBezTo>
                    <a:pt x="56" y="232"/>
                    <a:pt x="61" y="232"/>
                    <a:pt x="65" y="232"/>
                  </a:cubicBezTo>
                  <a:cubicBezTo>
                    <a:pt x="68" y="231"/>
                    <a:pt x="71" y="231"/>
                    <a:pt x="74" y="231"/>
                  </a:cubicBezTo>
                  <a:cubicBezTo>
                    <a:pt x="73" y="238"/>
                    <a:pt x="72" y="244"/>
                    <a:pt x="71" y="251"/>
                  </a:cubicBezTo>
                  <a:cubicBezTo>
                    <a:pt x="70" y="252"/>
                    <a:pt x="68" y="252"/>
                    <a:pt x="67" y="253"/>
                  </a:cubicBezTo>
                  <a:cubicBezTo>
                    <a:pt x="63" y="254"/>
                    <a:pt x="59" y="253"/>
                    <a:pt x="54" y="252"/>
                  </a:cubicBezTo>
                  <a:cubicBezTo>
                    <a:pt x="52" y="252"/>
                    <a:pt x="51" y="255"/>
                    <a:pt x="54" y="256"/>
                  </a:cubicBezTo>
                  <a:cubicBezTo>
                    <a:pt x="58" y="257"/>
                    <a:pt x="65" y="258"/>
                    <a:pt x="70" y="257"/>
                  </a:cubicBezTo>
                  <a:cubicBezTo>
                    <a:pt x="70" y="264"/>
                    <a:pt x="69" y="271"/>
                    <a:pt x="68" y="278"/>
                  </a:cubicBezTo>
                  <a:cubicBezTo>
                    <a:pt x="67" y="279"/>
                    <a:pt x="65" y="280"/>
                    <a:pt x="63" y="280"/>
                  </a:cubicBezTo>
                  <a:cubicBezTo>
                    <a:pt x="60" y="281"/>
                    <a:pt x="57" y="281"/>
                    <a:pt x="54" y="280"/>
                  </a:cubicBezTo>
                  <a:cubicBezTo>
                    <a:pt x="52" y="280"/>
                    <a:pt x="51" y="283"/>
                    <a:pt x="54" y="284"/>
                  </a:cubicBezTo>
                  <a:cubicBezTo>
                    <a:pt x="58" y="285"/>
                    <a:pt x="63" y="286"/>
                    <a:pt x="67" y="284"/>
                  </a:cubicBezTo>
                  <a:cubicBezTo>
                    <a:pt x="67" y="285"/>
                    <a:pt x="67" y="286"/>
                    <a:pt x="67" y="287"/>
                  </a:cubicBezTo>
                  <a:cubicBezTo>
                    <a:pt x="66" y="294"/>
                    <a:pt x="66" y="301"/>
                    <a:pt x="65" y="308"/>
                  </a:cubicBezTo>
                  <a:cubicBezTo>
                    <a:pt x="64" y="308"/>
                    <a:pt x="64" y="308"/>
                    <a:pt x="63" y="308"/>
                  </a:cubicBezTo>
                  <a:cubicBezTo>
                    <a:pt x="59" y="309"/>
                    <a:pt x="55" y="310"/>
                    <a:pt x="50" y="309"/>
                  </a:cubicBezTo>
                  <a:cubicBezTo>
                    <a:pt x="49" y="308"/>
                    <a:pt x="48" y="310"/>
                    <a:pt x="49" y="311"/>
                  </a:cubicBezTo>
                  <a:cubicBezTo>
                    <a:pt x="54" y="314"/>
                    <a:pt x="60" y="315"/>
                    <a:pt x="64" y="312"/>
                  </a:cubicBezTo>
                  <a:cubicBezTo>
                    <a:pt x="64" y="320"/>
                    <a:pt x="63" y="328"/>
                    <a:pt x="62" y="336"/>
                  </a:cubicBezTo>
                  <a:cubicBezTo>
                    <a:pt x="61" y="336"/>
                    <a:pt x="61" y="336"/>
                    <a:pt x="61" y="336"/>
                  </a:cubicBezTo>
                  <a:cubicBezTo>
                    <a:pt x="59" y="337"/>
                    <a:pt x="58" y="338"/>
                    <a:pt x="56" y="339"/>
                  </a:cubicBezTo>
                  <a:cubicBezTo>
                    <a:pt x="54" y="339"/>
                    <a:pt x="52" y="339"/>
                    <a:pt x="50" y="338"/>
                  </a:cubicBezTo>
                  <a:cubicBezTo>
                    <a:pt x="48" y="338"/>
                    <a:pt x="47" y="341"/>
                    <a:pt x="49" y="342"/>
                  </a:cubicBezTo>
                  <a:cubicBezTo>
                    <a:pt x="53" y="344"/>
                    <a:pt x="58" y="344"/>
                    <a:pt x="62" y="341"/>
                  </a:cubicBezTo>
                  <a:cubicBezTo>
                    <a:pt x="60" y="353"/>
                    <a:pt x="59" y="364"/>
                    <a:pt x="59" y="376"/>
                  </a:cubicBezTo>
                  <a:cubicBezTo>
                    <a:pt x="58" y="375"/>
                    <a:pt x="57" y="375"/>
                    <a:pt x="56" y="375"/>
                  </a:cubicBezTo>
                  <a:cubicBezTo>
                    <a:pt x="54" y="375"/>
                    <a:pt x="53" y="374"/>
                    <a:pt x="52" y="373"/>
                  </a:cubicBezTo>
                  <a:cubicBezTo>
                    <a:pt x="51" y="369"/>
                    <a:pt x="46" y="372"/>
                    <a:pt x="48" y="375"/>
                  </a:cubicBezTo>
                  <a:cubicBezTo>
                    <a:pt x="50" y="379"/>
                    <a:pt x="54" y="381"/>
                    <a:pt x="58" y="380"/>
                  </a:cubicBezTo>
                  <a:cubicBezTo>
                    <a:pt x="58" y="383"/>
                    <a:pt x="58" y="387"/>
                    <a:pt x="57" y="390"/>
                  </a:cubicBezTo>
                  <a:cubicBezTo>
                    <a:pt x="57" y="396"/>
                    <a:pt x="56" y="403"/>
                    <a:pt x="56" y="410"/>
                  </a:cubicBezTo>
                  <a:cubicBezTo>
                    <a:pt x="54" y="409"/>
                    <a:pt x="51" y="409"/>
                    <a:pt x="49" y="408"/>
                  </a:cubicBezTo>
                  <a:cubicBezTo>
                    <a:pt x="46" y="407"/>
                    <a:pt x="44" y="411"/>
                    <a:pt x="47" y="412"/>
                  </a:cubicBezTo>
                  <a:cubicBezTo>
                    <a:pt x="50" y="413"/>
                    <a:pt x="52" y="414"/>
                    <a:pt x="55" y="414"/>
                  </a:cubicBezTo>
                  <a:cubicBezTo>
                    <a:pt x="55" y="423"/>
                    <a:pt x="54" y="432"/>
                    <a:pt x="53" y="441"/>
                  </a:cubicBezTo>
                  <a:cubicBezTo>
                    <a:pt x="52" y="441"/>
                    <a:pt x="51" y="440"/>
                    <a:pt x="50" y="439"/>
                  </a:cubicBezTo>
                  <a:cubicBezTo>
                    <a:pt x="49" y="436"/>
                    <a:pt x="45" y="438"/>
                    <a:pt x="46" y="441"/>
                  </a:cubicBezTo>
                  <a:cubicBezTo>
                    <a:pt x="47" y="444"/>
                    <a:pt x="50" y="446"/>
                    <a:pt x="53" y="446"/>
                  </a:cubicBezTo>
                  <a:cubicBezTo>
                    <a:pt x="52" y="453"/>
                    <a:pt x="51" y="461"/>
                    <a:pt x="50" y="468"/>
                  </a:cubicBezTo>
                  <a:cubicBezTo>
                    <a:pt x="46" y="468"/>
                    <a:pt x="42" y="468"/>
                    <a:pt x="38" y="467"/>
                  </a:cubicBezTo>
                  <a:cubicBezTo>
                    <a:pt x="37" y="466"/>
                    <a:pt x="36" y="468"/>
                    <a:pt x="37" y="469"/>
                  </a:cubicBezTo>
                  <a:cubicBezTo>
                    <a:pt x="41" y="471"/>
                    <a:pt x="45" y="472"/>
                    <a:pt x="50" y="472"/>
                  </a:cubicBezTo>
                  <a:cubicBezTo>
                    <a:pt x="49" y="474"/>
                    <a:pt x="49" y="476"/>
                    <a:pt x="49" y="478"/>
                  </a:cubicBezTo>
                  <a:cubicBezTo>
                    <a:pt x="48" y="484"/>
                    <a:pt x="47" y="489"/>
                    <a:pt x="46" y="495"/>
                  </a:cubicBezTo>
                  <a:cubicBezTo>
                    <a:pt x="44" y="494"/>
                    <a:pt x="42" y="494"/>
                    <a:pt x="40" y="494"/>
                  </a:cubicBezTo>
                  <a:cubicBezTo>
                    <a:pt x="37" y="494"/>
                    <a:pt x="37" y="498"/>
                    <a:pt x="40" y="498"/>
                  </a:cubicBezTo>
                  <a:cubicBezTo>
                    <a:pt x="42" y="498"/>
                    <a:pt x="44" y="499"/>
                    <a:pt x="45" y="499"/>
                  </a:cubicBezTo>
                  <a:cubicBezTo>
                    <a:pt x="43" y="509"/>
                    <a:pt x="41" y="519"/>
                    <a:pt x="37" y="528"/>
                  </a:cubicBezTo>
                  <a:cubicBezTo>
                    <a:pt x="36" y="527"/>
                    <a:pt x="35" y="526"/>
                    <a:pt x="33" y="525"/>
                  </a:cubicBezTo>
                  <a:cubicBezTo>
                    <a:pt x="31" y="523"/>
                    <a:pt x="29" y="525"/>
                    <a:pt x="31" y="527"/>
                  </a:cubicBezTo>
                  <a:cubicBezTo>
                    <a:pt x="32" y="529"/>
                    <a:pt x="34" y="531"/>
                    <a:pt x="35" y="533"/>
                  </a:cubicBezTo>
                  <a:cubicBezTo>
                    <a:pt x="32" y="539"/>
                    <a:pt x="29" y="546"/>
                    <a:pt x="25" y="551"/>
                  </a:cubicBezTo>
                  <a:cubicBezTo>
                    <a:pt x="15" y="533"/>
                    <a:pt x="16" y="508"/>
                    <a:pt x="17" y="489"/>
                  </a:cubicBezTo>
                  <a:cubicBezTo>
                    <a:pt x="17" y="466"/>
                    <a:pt x="20" y="444"/>
                    <a:pt x="21" y="421"/>
                  </a:cubicBezTo>
                  <a:cubicBezTo>
                    <a:pt x="23" y="348"/>
                    <a:pt x="28" y="274"/>
                    <a:pt x="26" y="201"/>
                  </a:cubicBezTo>
                  <a:cubicBezTo>
                    <a:pt x="42" y="204"/>
                    <a:pt x="65" y="202"/>
                    <a:pt x="81" y="200"/>
                  </a:cubicBezTo>
                  <a:cubicBezTo>
                    <a:pt x="79" y="208"/>
                    <a:pt x="77" y="217"/>
                    <a:pt x="75" y="225"/>
                  </a:cubicBezTo>
                  <a:close/>
                  <a:moveTo>
                    <a:pt x="86" y="185"/>
                  </a:moveTo>
                  <a:cubicBezTo>
                    <a:pt x="85" y="187"/>
                    <a:pt x="84" y="190"/>
                    <a:pt x="83" y="192"/>
                  </a:cubicBezTo>
                  <a:cubicBezTo>
                    <a:pt x="81" y="192"/>
                    <a:pt x="79" y="193"/>
                    <a:pt x="76" y="193"/>
                  </a:cubicBezTo>
                  <a:cubicBezTo>
                    <a:pt x="74" y="193"/>
                    <a:pt x="72" y="193"/>
                    <a:pt x="69" y="194"/>
                  </a:cubicBezTo>
                  <a:cubicBezTo>
                    <a:pt x="69" y="191"/>
                    <a:pt x="68" y="187"/>
                    <a:pt x="68" y="184"/>
                  </a:cubicBezTo>
                  <a:cubicBezTo>
                    <a:pt x="67" y="180"/>
                    <a:pt x="67" y="176"/>
                    <a:pt x="66" y="172"/>
                  </a:cubicBezTo>
                  <a:cubicBezTo>
                    <a:pt x="70" y="173"/>
                    <a:pt x="74" y="173"/>
                    <a:pt x="78" y="174"/>
                  </a:cubicBezTo>
                  <a:cubicBezTo>
                    <a:pt x="80" y="174"/>
                    <a:pt x="82" y="174"/>
                    <a:pt x="84" y="174"/>
                  </a:cubicBezTo>
                  <a:cubicBezTo>
                    <a:pt x="85" y="176"/>
                    <a:pt x="87" y="178"/>
                    <a:pt x="90" y="177"/>
                  </a:cubicBezTo>
                  <a:cubicBezTo>
                    <a:pt x="91" y="178"/>
                    <a:pt x="92" y="180"/>
                    <a:pt x="92" y="182"/>
                  </a:cubicBezTo>
                  <a:cubicBezTo>
                    <a:pt x="90" y="181"/>
                    <a:pt x="87" y="182"/>
                    <a:pt x="86" y="18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96D1B3E-5633-49A8-88B3-4EF88772835F}"/>
              </a:ext>
            </a:extLst>
          </p:cNvPr>
          <p:cNvGrpSpPr/>
          <p:nvPr/>
        </p:nvGrpSpPr>
        <p:grpSpPr>
          <a:xfrm>
            <a:off x="1992079" y="5605057"/>
            <a:ext cx="984353" cy="844542"/>
            <a:chOff x="2206339" y="4538565"/>
            <a:chExt cx="1796989" cy="154175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xmlns="" id="{FC47CD1D-1556-44BE-A472-69058B564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26" y="4592516"/>
              <a:ext cx="489710" cy="570637"/>
            </a:xfrm>
            <a:custGeom>
              <a:avLst/>
              <a:gdLst>
                <a:gd name="T0" fmla="*/ 85 w 100"/>
                <a:gd name="T1" fmla="*/ 28 h 116"/>
                <a:gd name="T2" fmla="*/ 66 w 100"/>
                <a:gd name="T3" fmla="*/ 43 h 116"/>
                <a:gd name="T4" fmla="*/ 63 w 100"/>
                <a:gd name="T5" fmla="*/ 37 h 116"/>
                <a:gd name="T6" fmla="*/ 62 w 100"/>
                <a:gd name="T7" fmla="*/ 22 h 116"/>
                <a:gd name="T8" fmla="*/ 54 w 100"/>
                <a:gd name="T9" fmla="*/ 20 h 116"/>
                <a:gd name="T10" fmla="*/ 48 w 100"/>
                <a:gd name="T11" fmla="*/ 8 h 116"/>
                <a:gd name="T12" fmla="*/ 35 w 100"/>
                <a:gd name="T13" fmla="*/ 13 h 116"/>
                <a:gd name="T14" fmla="*/ 44 w 100"/>
                <a:gd name="T15" fmla="*/ 36 h 116"/>
                <a:gd name="T16" fmla="*/ 35 w 100"/>
                <a:gd name="T17" fmla="*/ 56 h 116"/>
                <a:gd name="T18" fmla="*/ 10 w 100"/>
                <a:gd name="T19" fmla="*/ 60 h 116"/>
                <a:gd name="T20" fmla="*/ 10 w 100"/>
                <a:gd name="T21" fmla="*/ 75 h 116"/>
                <a:gd name="T22" fmla="*/ 28 w 100"/>
                <a:gd name="T23" fmla="*/ 76 h 116"/>
                <a:gd name="T24" fmla="*/ 22 w 100"/>
                <a:gd name="T25" fmla="*/ 98 h 116"/>
                <a:gd name="T26" fmla="*/ 27 w 100"/>
                <a:gd name="T27" fmla="*/ 106 h 116"/>
                <a:gd name="T28" fmla="*/ 27 w 100"/>
                <a:gd name="T29" fmla="*/ 107 h 116"/>
                <a:gd name="T30" fmla="*/ 40 w 100"/>
                <a:gd name="T31" fmla="*/ 111 h 116"/>
                <a:gd name="T32" fmla="*/ 52 w 100"/>
                <a:gd name="T33" fmla="*/ 88 h 116"/>
                <a:gd name="T34" fmla="*/ 54 w 100"/>
                <a:gd name="T35" fmla="*/ 86 h 116"/>
                <a:gd name="T36" fmla="*/ 81 w 100"/>
                <a:gd name="T37" fmla="*/ 103 h 116"/>
                <a:gd name="T38" fmla="*/ 92 w 100"/>
                <a:gd name="T39" fmla="*/ 95 h 116"/>
                <a:gd name="T40" fmla="*/ 76 w 100"/>
                <a:gd name="T41" fmla="*/ 61 h 116"/>
                <a:gd name="T42" fmla="*/ 95 w 100"/>
                <a:gd name="T43" fmla="*/ 38 h 116"/>
                <a:gd name="T44" fmla="*/ 85 w 100"/>
                <a:gd name="T45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116">
                  <a:moveTo>
                    <a:pt x="85" y="28"/>
                  </a:moveTo>
                  <a:cubicBezTo>
                    <a:pt x="79" y="34"/>
                    <a:pt x="73" y="38"/>
                    <a:pt x="66" y="43"/>
                  </a:cubicBezTo>
                  <a:cubicBezTo>
                    <a:pt x="65" y="41"/>
                    <a:pt x="64" y="39"/>
                    <a:pt x="63" y="37"/>
                  </a:cubicBezTo>
                  <a:cubicBezTo>
                    <a:pt x="63" y="32"/>
                    <a:pt x="63" y="27"/>
                    <a:pt x="62" y="22"/>
                  </a:cubicBezTo>
                  <a:cubicBezTo>
                    <a:pt x="62" y="17"/>
                    <a:pt x="55" y="16"/>
                    <a:pt x="54" y="20"/>
                  </a:cubicBezTo>
                  <a:cubicBezTo>
                    <a:pt x="52" y="16"/>
                    <a:pt x="50" y="12"/>
                    <a:pt x="48" y="8"/>
                  </a:cubicBezTo>
                  <a:cubicBezTo>
                    <a:pt x="45" y="0"/>
                    <a:pt x="33" y="6"/>
                    <a:pt x="35" y="13"/>
                  </a:cubicBezTo>
                  <a:cubicBezTo>
                    <a:pt x="37" y="21"/>
                    <a:pt x="40" y="29"/>
                    <a:pt x="44" y="36"/>
                  </a:cubicBezTo>
                  <a:cubicBezTo>
                    <a:pt x="41" y="43"/>
                    <a:pt x="38" y="50"/>
                    <a:pt x="35" y="56"/>
                  </a:cubicBezTo>
                  <a:cubicBezTo>
                    <a:pt x="27" y="58"/>
                    <a:pt x="19" y="60"/>
                    <a:pt x="10" y="60"/>
                  </a:cubicBezTo>
                  <a:cubicBezTo>
                    <a:pt x="0" y="60"/>
                    <a:pt x="0" y="75"/>
                    <a:pt x="10" y="75"/>
                  </a:cubicBezTo>
                  <a:cubicBezTo>
                    <a:pt x="16" y="75"/>
                    <a:pt x="22" y="75"/>
                    <a:pt x="28" y="76"/>
                  </a:cubicBezTo>
                  <a:cubicBezTo>
                    <a:pt x="26" y="83"/>
                    <a:pt x="24" y="90"/>
                    <a:pt x="22" y="98"/>
                  </a:cubicBezTo>
                  <a:cubicBezTo>
                    <a:pt x="21" y="101"/>
                    <a:pt x="24" y="105"/>
                    <a:pt x="27" y="106"/>
                  </a:cubicBezTo>
                  <a:cubicBezTo>
                    <a:pt x="27" y="106"/>
                    <a:pt x="27" y="107"/>
                    <a:pt x="27" y="107"/>
                  </a:cubicBezTo>
                  <a:cubicBezTo>
                    <a:pt x="27" y="114"/>
                    <a:pt x="36" y="116"/>
                    <a:pt x="40" y="111"/>
                  </a:cubicBezTo>
                  <a:cubicBezTo>
                    <a:pt x="44" y="104"/>
                    <a:pt x="48" y="96"/>
                    <a:pt x="52" y="88"/>
                  </a:cubicBezTo>
                  <a:cubicBezTo>
                    <a:pt x="53" y="88"/>
                    <a:pt x="53" y="87"/>
                    <a:pt x="54" y="86"/>
                  </a:cubicBezTo>
                  <a:cubicBezTo>
                    <a:pt x="63" y="91"/>
                    <a:pt x="72" y="97"/>
                    <a:pt x="81" y="103"/>
                  </a:cubicBezTo>
                  <a:cubicBezTo>
                    <a:pt x="86" y="107"/>
                    <a:pt x="94" y="101"/>
                    <a:pt x="92" y="95"/>
                  </a:cubicBezTo>
                  <a:cubicBezTo>
                    <a:pt x="87" y="83"/>
                    <a:pt x="82" y="72"/>
                    <a:pt x="76" y="61"/>
                  </a:cubicBezTo>
                  <a:cubicBezTo>
                    <a:pt x="82" y="53"/>
                    <a:pt x="88" y="45"/>
                    <a:pt x="95" y="38"/>
                  </a:cubicBezTo>
                  <a:cubicBezTo>
                    <a:pt x="100" y="31"/>
                    <a:pt x="92" y="22"/>
                    <a:pt x="85" y="28"/>
                  </a:cubicBezTo>
                  <a:close/>
                </a:path>
              </a:pathLst>
            </a:custGeom>
            <a:solidFill>
              <a:srgbClr val="F8E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xmlns="" id="{AB8B8981-C2F8-4151-A188-75B43551FF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7550" y="4538565"/>
              <a:ext cx="607988" cy="624588"/>
            </a:xfrm>
            <a:custGeom>
              <a:avLst/>
              <a:gdLst>
                <a:gd name="T0" fmla="*/ 118 w 124"/>
                <a:gd name="T1" fmla="*/ 29 h 127"/>
                <a:gd name="T2" fmla="*/ 74 w 124"/>
                <a:gd name="T3" fmla="*/ 42 h 127"/>
                <a:gd name="T4" fmla="*/ 58 w 124"/>
                <a:gd name="T5" fmla="*/ 11 h 127"/>
                <a:gd name="T6" fmla="*/ 59 w 124"/>
                <a:gd name="T7" fmla="*/ 6 h 127"/>
                <a:gd name="T8" fmla="*/ 56 w 124"/>
                <a:gd name="T9" fmla="*/ 5 h 127"/>
                <a:gd name="T10" fmla="*/ 48 w 124"/>
                <a:gd name="T11" fmla="*/ 7 h 127"/>
                <a:gd name="T12" fmla="*/ 51 w 124"/>
                <a:gd name="T13" fmla="*/ 19 h 127"/>
                <a:gd name="T14" fmla="*/ 43 w 124"/>
                <a:gd name="T15" fmla="*/ 47 h 127"/>
                <a:gd name="T16" fmla="*/ 7 w 124"/>
                <a:gd name="T17" fmla="*/ 53 h 127"/>
                <a:gd name="T18" fmla="*/ 4 w 124"/>
                <a:gd name="T19" fmla="*/ 61 h 127"/>
                <a:gd name="T20" fmla="*/ 35 w 124"/>
                <a:gd name="T21" fmla="*/ 76 h 127"/>
                <a:gd name="T22" fmla="*/ 22 w 124"/>
                <a:gd name="T23" fmla="*/ 120 h 127"/>
                <a:gd name="T24" fmla="*/ 28 w 124"/>
                <a:gd name="T25" fmla="*/ 124 h 127"/>
                <a:gd name="T26" fmla="*/ 59 w 124"/>
                <a:gd name="T27" fmla="*/ 90 h 127"/>
                <a:gd name="T28" fmla="*/ 95 w 124"/>
                <a:gd name="T29" fmla="*/ 114 h 127"/>
                <a:gd name="T30" fmla="*/ 102 w 124"/>
                <a:gd name="T31" fmla="*/ 109 h 127"/>
                <a:gd name="T32" fmla="*/ 86 w 124"/>
                <a:gd name="T33" fmla="*/ 66 h 127"/>
                <a:gd name="T34" fmla="*/ 121 w 124"/>
                <a:gd name="T35" fmla="*/ 36 h 127"/>
                <a:gd name="T36" fmla="*/ 118 w 124"/>
                <a:gd name="T37" fmla="*/ 29 h 127"/>
                <a:gd name="T38" fmla="*/ 55 w 124"/>
                <a:gd name="T39" fmla="*/ 30 h 127"/>
                <a:gd name="T40" fmla="*/ 63 w 124"/>
                <a:gd name="T41" fmla="*/ 44 h 127"/>
                <a:gd name="T42" fmla="*/ 52 w 124"/>
                <a:gd name="T43" fmla="*/ 46 h 127"/>
                <a:gd name="T44" fmla="*/ 55 w 124"/>
                <a:gd name="T45" fmla="*/ 30 h 127"/>
                <a:gd name="T46" fmla="*/ 67 w 124"/>
                <a:gd name="T47" fmla="*/ 52 h 127"/>
                <a:gd name="T48" fmla="*/ 75 w 124"/>
                <a:gd name="T49" fmla="*/ 67 h 127"/>
                <a:gd name="T50" fmla="*/ 60 w 124"/>
                <a:gd name="T51" fmla="*/ 80 h 127"/>
                <a:gd name="T52" fmla="*/ 45 w 124"/>
                <a:gd name="T53" fmla="*/ 71 h 127"/>
                <a:gd name="T54" fmla="*/ 50 w 124"/>
                <a:gd name="T55" fmla="*/ 56 h 127"/>
                <a:gd name="T56" fmla="*/ 67 w 124"/>
                <a:gd name="T57" fmla="*/ 52 h 127"/>
                <a:gd name="T58" fmla="*/ 23 w 124"/>
                <a:gd name="T59" fmla="*/ 59 h 127"/>
                <a:gd name="T60" fmla="*/ 41 w 124"/>
                <a:gd name="T61" fmla="*/ 57 h 127"/>
                <a:gd name="T62" fmla="*/ 38 w 124"/>
                <a:gd name="T63" fmla="*/ 67 h 127"/>
                <a:gd name="T64" fmla="*/ 23 w 124"/>
                <a:gd name="T65" fmla="*/ 59 h 127"/>
                <a:gd name="T66" fmla="*/ 35 w 124"/>
                <a:gd name="T67" fmla="*/ 104 h 127"/>
                <a:gd name="T68" fmla="*/ 43 w 124"/>
                <a:gd name="T69" fmla="*/ 80 h 127"/>
                <a:gd name="T70" fmla="*/ 53 w 124"/>
                <a:gd name="T71" fmla="*/ 86 h 127"/>
                <a:gd name="T72" fmla="*/ 35 w 124"/>
                <a:gd name="T73" fmla="*/ 104 h 127"/>
                <a:gd name="T74" fmla="*/ 90 w 124"/>
                <a:gd name="T75" fmla="*/ 99 h 127"/>
                <a:gd name="T76" fmla="*/ 66 w 124"/>
                <a:gd name="T77" fmla="*/ 84 h 127"/>
                <a:gd name="T78" fmla="*/ 78 w 124"/>
                <a:gd name="T79" fmla="*/ 73 h 127"/>
                <a:gd name="T80" fmla="*/ 90 w 124"/>
                <a:gd name="T81" fmla="*/ 99 h 127"/>
                <a:gd name="T82" fmla="*/ 78 w 124"/>
                <a:gd name="T83" fmla="*/ 50 h 127"/>
                <a:gd name="T84" fmla="*/ 103 w 124"/>
                <a:gd name="T85" fmla="*/ 43 h 127"/>
                <a:gd name="T86" fmla="*/ 83 w 124"/>
                <a:gd name="T87" fmla="*/ 60 h 127"/>
                <a:gd name="T88" fmla="*/ 78 w 124"/>
                <a:gd name="T89" fmla="*/ 5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" h="127">
                  <a:moveTo>
                    <a:pt x="118" y="29"/>
                  </a:moveTo>
                  <a:cubicBezTo>
                    <a:pt x="103" y="35"/>
                    <a:pt x="88" y="39"/>
                    <a:pt x="74" y="42"/>
                  </a:cubicBezTo>
                  <a:cubicBezTo>
                    <a:pt x="68" y="32"/>
                    <a:pt x="63" y="21"/>
                    <a:pt x="58" y="11"/>
                  </a:cubicBezTo>
                  <a:cubicBezTo>
                    <a:pt x="58" y="9"/>
                    <a:pt x="59" y="8"/>
                    <a:pt x="59" y="6"/>
                  </a:cubicBezTo>
                  <a:cubicBezTo>
                    <a:pt x="59" y="5"/>
                    <a:pt x="57" y="4"/>
                    <a:pt x="56" y="5"/>
                  </a:cubicBezTo>
                  <a:cubicBezTo>
                    <a:pt x="54" y="0"/>
                    <a:pt x="46" y="2"/>
                    <a:pt x="48" y="7"/>
                  </a:cubicBezTo>
                  <a:cubicBezTo>
                    <a:pt x="49" y="12"/>
                    <a:pt x="50" y="16"/>
                    <a:pt x="51" y="19"/>
                  </a:cubicBezTo>
                  <a:cubicBezTo>
                    <a:pt x="49" y="29"/>
                    <a:pt x="46" y="38"/>
                    <a:pt x="43" y="47"/>
                  </a:cubicBezTo>
                  <a:cubicBezTo>
                    <a:pt x="31" y="49"/>
                    <a:pt x="19" y="51"/>
                    <a:pt x="7" y="53"/>
                  </a:cubicBezTo>
                  <a:cubicBezTo>
                    <a:pt x="3" y="53"/>
                    <a:pt x="0" y="59"/>
                    <a:pt x="4" y="61"/>
                  </a:cubicBezTo>
                  <a:cubicBezTo>
                    <a:pt x="15" y="66"/>
                    <a:pt x="25" y="71"/>
                    <a:pt x="35" y="76"/>
                  </a:cubicBezTo>
                  <a:cubicBezTo>
                    <a:pt x="31" y="91"/>
                    <a:pt x="27" y="106"/>
                    <a:pt x="22" y="120"/>
                  </a:cubicBezTo>
                  <a:cubicBezTo>
                    <a:pt x="20" y="123"/>
                    <a:pt x="25" y="127"/>
                    <a:pt x="28" y="124"/>
                  </a:cubicBezTo>
                  <a:cubicBezTo>
                    <a:pt x="37" y="112"/>
                    <a:pt x="48" y="101"/>
                    <a:pt x="59" y="90"/>
                  </a:cubicBezTo>
                  <a:cubicBezTo>
                    <a:pt x="71" y="98"/>
                    <a:pt x="83" y="106"/>
                    <a:pt x="95" y="114"/>
                  </a:cubicBezTo>
                  <a:cubicBezTo>
                    <a:pt x="98" y="117"/>
                    <a:pt x="102" y="113"/>
                    <a:pt x="102" y="109"/>
                  </a:cubicBezTo>
                  <a:cubicBezTo>
                    <a:pt x="99" y="94"/>
                    <a:pt x="93" y="80"/>
                    <a:pt x="86" y="66"/>
                  </a:cubicBezTo>
                  <a:cubicBezTo>
                    <a:pt x="98" y="56"/>
                    <a:pt x="110" y="46"/>
                    <a:pt x="121" y="36"/>
                  </a:cubicBezTo>
                  <a:cubicBezTo>
                    <a:pt x="124" y="33"/>
                    <a:pt x="121" y="28"/>
                    <a:pt x="118" y="29"/>
                  </a:cubicBezTo>
                  <a:close/>
                  <a:moveTo>
                    <a:pt x="55" y="30"/>
                  </a:moveTo>
                  <a:cubicBezTo>
                    <a:pt x="58" y="35"/>
                    <a:pt x="60" y="39"/>
                    <a:pt x="63" y="44"/>
                  </a:cubicBezTo>
                  <a:cubicBezTo>
                    <a:pt x="59" y="45"/>
                    <a:pt x="56" y="45"/>
                    <a:pt x="52" y="46"/>
                  </a:cubicBezTo>
                  <a:cubicBezTo>
                    <a:pt x="53" y="41"/>
                    <a:pt x="54" y="35"/>
                    <a:pt x="55" y="30"/>
                  </a:cubicBezTo>
                  <a:close/>
                  <a:moveTo>
                    <a:pt x="67" y="52"/>
                  </a:moveTo>
                  <a:cubicBezTo>
                    <a:pt x="70" y="57"/>
                    <a:pt x="73" y="62"/>
                    <a:pt x="75" y="67"/>
                  </a:cubicBezTo>
                  <a:cubicBezTo>
                    <a:pt x="70" y="72"/>
                    <a:pt x="65" y="76"/>
                    <a:pt x="60" y="80"/>
                  </a:cubicBezTo>
                  <a:cubicBezTo>
                    <a:pt x="55" y="77"/>
                    <a:pt x="50" y="74"/>
                    <a:pt x="45" y="71"/>
                  </a:cubicBezTo>
                  <a:cubicBezTo>
                    <a:pt x="47" y="66"/>
                    <a:pt x="48" y="61"/>
                    <a:pt x="50" y="56"/>
                  </a:cubicBezTo>
                  <a:cubicBezTo>
                    <a:pt x="56" y="55"/>
                    <a:pt x="61" y="54"/>
                    <a:pt x="67" y="52"/>
                  </a:cubicBezTo>
                  <a:close/>
                  <a:moveTo>
                    <a:pt x="23" y="59"/>
                  </a:moveTo>
                  <a:cubicBezTo>
                    <a:pt x="29" y="59"/>
                    <a:pt x="35" y="58"/>
                    <a:pt x="41" y="57"/>
                  </a:cubicBezTo>
                  <a:cubicBezTo>
                    <a:pt x="40" y="60"/>
                    <a:pt x="39" y="64"/>
                    <a:pt x="38" y="67"/>
                  </a:cubicBezTo>
                  <a:cubicBezTo>
                    <a:pt x="33" y="65"/>
                    <a:pt x="28" y="62"/>
                    <a:pt x="23" y="59"/>
                  </a:cubicBezTo>
                  <a:close/>
                  <a:moveTo>
                    <a:pt x="35" y="104"/>
                  </a:moveTo>
                  <a:cubicBezTo>
                    <a:pt x="38" y="96"/>
                    <a:pt x="40" y="88"/>
                    <a:pt x="43" y="80"/>
                  </a:cubicBezTo>
                  <a:cubicBezTo>
                    <a:pt x="46" y="82"/>
                    <a:pt x="50" y="84"/>
                    <a:pt x="53" y="86"/>
                  </a:cubicBezTo>
                  <a:cubicBezTo>
                    <a:pt x="47" y="92"/>
                    <a:pt x="41" y="98"/>
                    <a:pt x="35" y="104"/>
                  </a:cubicBezTo>
                  <a:close/>
                  <a:moveTo>
                    <a:pt x="90" y="99"/>
                  </a:moveTo>
                  <a:cubicBezTo>
                    <a:pt x="82" y="94"/>
                    <a:pt x="74" y="89"/>
                    <a:pt x="66" y="84"/>
                  </a:cubicBezTo>
                  <a:cubicBezTo>
                    <a:pt x="70" y="80"/>
                    <a:pt x="74" y="77"/>
                    <a:pt x="78" y="73"/>
                  </a:cubicBezTo>
                  <a:cubicBezTo>
                    <a:pt x="83" y="82"/>
                    <a:pt x="87" y="90"/>
                    <a:pt x="90" y="99"/>
                  </a:cubicBezTo>
                  <a:close/>
                  <a:moveTo>
                    <a:pt x="78" y="50"/>
                  </a:moveTo>
                  <a:cubicBezTo>
                    <a:pt x="86" y="48"/>
                    <a:pt x="95" y="46"/>
                    <a:pt x="103" y="43"/>
                  </a:cubicBezTo>
                  <a:cubicBezTo>
                    <a:pt x="97" y="49"/>
                    <a:pt x="90" y="55"/>
                    <a:pt x="83" y="60"/>
                  </a:cubicBezTo>
                  <a:cubicBezTo>
                    <a:pt x="82" y="57"/>
                    <a:pt x="80" y="54"/>
                    <a:pt x="78" y="5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84">
              <a:extLst>
                <a:ext uri="{FF2B5EF4-FFF2-40B4-BE49-F238E27FC236}">
                  <a16:creationId xmlns:a16="http://schemas.microsoft.com/office/drawing/2014/main" xmlns="" id="{9D15B9C5-B56C-4237-BC8A-93AB65F83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795" y="5559486"/>
              <a:ext cx="456509" cy="520836"/>
            </a:xfrm>
            <a:custGeom>
              <a:avLst/>
              <a:gdLst>
                <a:gd name="T0" fmla="*/ 84 w 93"/>
                <a:gd name="T1" fmla="*/ 63 h 106"/>
                <a:gd name="T2" fmla="*/ 71 w 93"/>
                <a:gd name="T3" fmla="*/ 61 h 106"/>
                <a:gd name="T4" fmla="*/ 55 w 93"/>
                <a:gd name="T5" fmla="*/ 86 h 106"/>
                <a:gd name="T6" fmla="*/ 33 w 93"/>
                <a:gd name="T7" fmla="*/ 69 h 106"/>
                <a:gd name="T8" fmla="*/ 20 w 93"/>
                <a:gd name="T9" fmla="*/ 36 h 106"/>
                <a:gd name="T10" fmla="*/ 43 w 93"/>
                <a:gd name="T11" fmla="*/ 11 h 106"/>
                <a:gd name="T12" fmla="*/ 42 w 93"/>
                <a:gd name="T13" fmla="*/ 0 h 106"/>
                <a:gd name="T14" fmla="*/ 3 w 93"/>
                <a:gd name="T15" fmla="*/ 29 h 106"/>
                <a:gd name="T16" fmla="*/ 18 w 93"/>
                <a:gd name="T17" fmla="*/ 80 h 106"/>
                <a:gd name="T18" fmla="*/ 57 w 93"/>
                <a:gd name="T19" fmla="*/ 105 h 106"/>
                <a:gd name="T20" fmla="*/ 84 w 93"/>
                <a:gd name="T21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106">
                  <a:moveTo>
                    <a:pt x="84" y="63"/>
                  </a:moveTo>
                  <a:cubicBezTo>
                    <a:pt x="81" y="58"/>
                    <a:pt x="75" y="58"/>
                    <a:pt x="71" y="61"/>
                  </a:cubicBezTo>
                  <a:cubicBezTo>
                    <a:pt x="64" y="67"/>
                    <a:pt x="66" y="85"/>
                    <a:pt x="55" y="86"/>
                  </a:cubicBezTo>
                  <a:cubicBezTo>
                    <a:pt x="47" y="86"/>
                    <a:pt x="38" y="76"/>
                    <a:pt x="33" y="69"/>
                  </a:cubicBezTo>
                  <a:cubicBezTo>
                    <a:pt x="26" y="60"/>
                    <a:pt x="20" y="48"/>
                    <a:pt x="20" y="36"/>
                  </a:cubicBezTo>
                  <a:cubicBezTo>
                    <a:pt x="20" y="22"/>
                    <a:pt x="31" y="14"/>
                    <a:pt x="43" y="11"/>
                  </a:cubicBezTo>
                  <a:cubicBezTo>
                    <a:pt x="49" y="9"/>
                    <a:pt x="48" y="0"/>
                    <a:pt x="42" y="0"/>
                  </a:cubicBezTo>
                  <a:cubicBezTo>
                    <a:pt x="24" y="1"/>
                    <a:pt x="7" y="10"/>
                    <a:pt x="3" y="29"/>
                  </a:cubicBezTo>
                  <a:cubicBezTo>
                    <a:pt x="0" y="47"/>
                    <a:pt x="7" y="66"/>
                    <a:pt x="18" y="80"/>
                  </a:cubicBezTo>
                  <a:cubicBezTo>
                    <a:pt x="27" y="92"/>
                    <a:pt x="41" y="106"/>
                    <a:pt x="57" y="105"/>
                  </a:cubicBezTo>
                  <a:cubicBezTo>
                    <a:pt x="74" y="103"/>
                    <a:pt x="93" y="78"/>
                    <a:pt x="84" y="63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85">
              <a:extLst>
                <a:ext uri="{FF2B5EF4-FFF2-40B4-BE49-F238E27FC236}">
                  <a16:creationId xmlns:a16="http://schemas.microsoft.com/office/drawing/2014/main" xmlns="" id="{A0FDC2A8-878B-4254-BD78-3ED8D4EB36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1501" y="5235779"/>
              <a:ext cx="1083172" cy="717965"/>
            </a:xfrm>
            <a:custGeom>
              <a:avLst/>
              <a:gdLst>
                <a:gd name="T0" fmla="*/ 194 w 221"/>
                <a:gd name="T1" fmla="*/ 95 h 146"/>
                <a:gd name="T2" fmla="*/ 176 w 221"/>
                <a:gd name="T3" fmla="*/ 95 h 146"/>
                <a:gd name="T4" fmla="*/ 168 w 221"/>
                <a:gd name="T5" fmla="*/ 77 h 146"/>
                <a:gd name="T6" fmla="*/ 181 w 221"/>
                <a:gd name="T7" fmla="*/ 10 h 146"/>
                <a:gd name="T8" fmla="*/ 161 w 221"/>
                <a:gd name="T9" fmla="*/ 8 h 146"/>
                <a:gd name="T10" fmla="*/ 146 w 221"/>
                <a:gd name="T11" fmla="*/ 71 h 146"/>
                <a:gd name="T12" fmla="*/ 139 w 221"/>
                <a:gd name="T13" fmla="*/ 79 h 146"/>
                <a:gd name="T14" fmla="*/ 118 w 221"/>
                <a:gd name="T15" fmla="*/ 90 h 146"/>
                <a:gd name="T16" fmla="*/ 114 w 221"/>
                <a:gd name="T17" fmla="*/ 85 h 146"/>
                <a:gd name="T18" fmla="*/ 114 w 221"/>
                <a:gd name="T19" fmla="*/ 66 h 146"/>
                <a:gd name="T20" fmla="*/ 97 w 221"/>
                <a:gd name="T21" fmla="*/ 62 h 146"/>
                <a:gd name="T22" fmla="*/ 79 w 221"/>
                <a:gd name="T23" fmla="*/ 93 h 146"/>
                <a:gd name="T24" fmla="*/ 64 w 221"/>
                <a:gd name="T25" fmla="*/ 95 h 146"/>
                <a:gd name="T26" fmla="*/ 62 w 221"/>
                <a:gd name="T27" fmla="*/ 89 h 146"/>
                <a:gd name="T28" fmla="*/ 28 w 221"/>
                <a:gd name="T29" fmla="*/ 69 h 146"/>
                <a:gd name="T30" fmla="*/ 18 w 221"/>
                <a:gd name="T31" fmla="*/ 87 h 146"/>
                <a:gd name="T32" fmla="*/ 25 w 221"/>
                <a:gd name="T33" fmla="*/ 135 h 146"/>
                <a:gd name="T34" fmla="*/ 57 w 221"/>
                <a:gd name="T35" fmla="*/ 138 h 146"/>
                <a:gd name="T36" fmla="*/ 66 w 221"/>
                <a:gd name="T37" fmla="*/ 115 h 146"/>
                <a:gd name="T38" fmla="*/ 80 w 221"/>
                <a:gd name="T39" fmla="*/ 113 h 146"/>
                <a:gd name="T40" fmla="*/ 116 w 221"/>
                <a:gd name="T41" fmla="*/ 145 h 146"/>
                <a:gd name="T42" fmla="*/ 128 w 221"/>
                <a:gd name="T43" fmla="*/ 109 h 146"/>
                <a:gd name="T44" fmla="*/ 135 w 221"/>
                <a:gd name="T45" fmla="*/ 106 h 146"/>
                <a:gd name="T46" fmla="*/ 151 w 221"/>
                <a:gd name="T47" fmla="*/ 96 h 146"/>
                <a:gd name="T48" fmla="*/ 153 w 221"/>
                <a:gd name="T49" fmla="*/ 100 h 146"/>
                <a:gd name="T50" fmla="*/ 216 w 221"/>
                <a:gd name="T51" fmla="*/ 101 h 146"/>
                <a:gd name="T52" fmla="*/ 194 w 221"/>
                <a:gd name="T53" fmla="*/ 95 h 146"/>
                <a:gd name="T54" fmla="*/ 48 w 221"/>
                <a:gd name="T55" fmla="*/ 117 h 146"/>
                <a:gd name="T56" fmla="*/ 30 w 221"/>
                <a:gd name="T57" fmla="*/ 117 h 146"/>
                <a:gd name="T58" fmla="*/ 23 w 221"/>
                <a:gd name="T59" fmla="*/ 98 h 146"/>
                <a:gd name="T60" fmla="*/ 27 w 221"/>
                <a:gd name="T61" fmla="*/ 102 h 146"/>
                <a:gd name="T62" fmla="*/ 48 w 221"/>
                <a:gd name="T63" fmla="*/ 113 h 146"/>
                <a:gd name="T64" fmla="*/ 48 w 221"/>
                <a:gd name="T65" fmla="*/ 117 h 146"/>
                <a:gd name="T66" fmla="*/ 104 w 221"/>
                <a:gd name="T67" fmla="*/ 120 h 146"/>
                <a:gd name="T68" fmla="*/ 100 w 221"/>
                <a:gd name="T69" fmla="*/ 110 h 146"/>
                <a:gd name="T70" fmla="*/ 109 w 221"/>
                <a:gd name="T71" fmla="*/ 112 h 146"/>
                <a:gd name="T72" fmla="*/ 112 w 221"/>
                <a:gd name="T73" fmla="*/ 126 h 146"/>
                <a:gd name="T74" fmla="*/ 104 w 221"/>
                <a:gd name="T75" fmla="*/ 12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1" h="146">
                  <a:moveTo>
                    <a:pt x="194" y="95"/>
                  </a:moveTo>
                  <a:cubicBezTo>
                    <a:pt x="190" y="109"/>
                    <a:pt x="182" y="103"/>
                    <a:pt x="176" y="95"/>
                  </a:cubicBezTo>
                  <a:cubicBezTo>
                    <a:pt x="171" y="90"/>
                    <a:pt x="169" y="84"/>
                    <a:pt x="168" y="77"/>
                  </a:cubicBezTo>
                  <a:cubicBezTo>
                    <a:pt x="181" y="57"/>
                    <a:pt x="186" y="32"/>
                    <a:pt x="181" y="10"/>
                  </a:cubicBezTo>
                  <a:cubicBezTo>
                    <a:pt x="178" y="1"/>
                    <a:pt x="166" y="0"/>
                    <a:pt x="161" y="8"/>
                  </a:cubicBezTo>
                  <a:cubicBezTo>
                    <a:pt x="151" y="25"/>
                    <a:pt x="145" y="49"/>
                    <a:pt x="146" y="71"/>
                  </a:cubicBezTo>
                  <a:cubicBezTo>
                    <a:pt x="144" y="74"/>
                    <a:pt x="141" y="77"/>
                    <a:pt x="139" y="79"/>
                  </a:cubicBezTo>
                  <a:cubicBezTo>
                    <a:pt x="133" y="85"/>
                    <a:pt x="126" y="88"/>
                    <a:pt x="118" y="90"/>
                  </a:cubicBezTo>
                  <a:cubicBezTo>
                    <a:pt x="117" y="88"/>
                    <a:pt x="116" y="87"/>
                    <a:pt x="114" y="85"/>
                  </a:cubicBezTo>
                  <a:cubicBezTo>
                    <a:pt x="116" y="79"/>
                    <a:pt x="116" y="73"/>
                    <a:pt x="114" y="66"/>
                  </a:cubicBezTo>
                  <a:cubicBezTo>
                    <a:pt x="111" y="58"/>
                    <a:pt x="102" y="57"/>
                    <a:pt x="97" y="62"/>
                  </a:cubicBezTo>
                  <a:cubicBezTo>
                    <a:pt x="87" y="69"/>
                    <a:pt x="81" y="81"/>
                    <a:pt x="79" y="93"/>
                  </a:cubicBezTo>
                  <a:cubicBezTo>
                    <a:pt x="74" y="94"/>
                    <a:pt x="69" y="95"/>
                    <a:pt x="64" y="95"/>
                  </a:cubicBezTo>
                  <a:cubicBezTo>
                    <a:pt x="63" y="93"/>
                    <a:pt x="63" y="91"/>
                    <a:pt x="62" y="89"/>
                  </a:cubicBezTo>
                  <a:cubicBezTo>
                    <a:pt x="57" y="75"/>
                    <a:pt x="43" y="64"/>
                    <a:pt x="28" y="69"/>
                  </a:cubicBezTo>
                  <a:cubicBezTo>
                    <a:pt x="18" y="72"/>
                    <a:pt x="16" y="80"/>
                    <a:pt x="18" y="87"/>
                  </a:cubicBezTo>
                  <a:cubicBezTo>
                    <a:pt x="0" y="97"/>
                    <a:pt x="7" y="121"/>
                    <a:pt x="25" y="135"/>
                  </a:cubicBezTo>
                  <a:cubicBezTo>
                    <a:pt x="34" y="141"/>
                    <a:pt x="47" y="145"/>
                    <a:pt x="57" y="138"/>
                  </a:cubicBezTo>
                  <a:cubicBezTo>
                    <a:pt x="64" y="133"/>
                    <a:pt x="66" y="124"/>
                    <a:pt x="66" y="115"/>
                  </a:cubicBezTo>
                  <a:cubicBezTo>
                    <a:pt x="71" y="115"/>
                    <a:pt x="76" y="114"/>
                    <a:pt x="80" y="113"/>
                  </a:cubicBezTo>
                  <a:cubicBezTo>
                    <a:pt x="84" y="130"/>
                    <a:pt x="96" y="144"/>
                    <a:pt x="116" y="145"/>
                  </a:cubicBezTo>
                  <a:cubicBezTo>
                    <a:pt x="137" y="146"/>
                    <a:pt x="136" y="128"/>
                    <a:pt x="128" y="109"/>
                  </a:cubicBezTo>
                  <a:cubicBezTo>
                    <a:pt x="130" y="108"/>
                    <a:pt x="133" y="107"/>
                    <a:pt x="135" y="106"/>
                  </a:cubicBezTo>
                  <a:cubicBezTo>
                    <a:pt x="141" y="104"/>
                    <a:pt x="146" y="100"/>
                    <a:pt x="151" y="96"/>
                  </a:cubicBezTo>
                  <a:cubicBezTo>
                    <a:pt x="152" y="97"/>
                    <a:pt x="152" y="99"/>
                    <a:pt x="153" y="100"/>
                  </a:cubicBezTo>
                  <a:cubicBezTo>
                    <a:pt x="168" y="130"/>
                    <a:pt x="204" y="135"/>
                    <a:pt x="216" y="101"/>
                  </a:cubicBezTo>
                  <a:cubicBezTo>
                    <a:pt x="221" y="87"/>
                    <a:pt x="199" y="82"/>
                    <a:pt x="194" y="95"/>
                  </a:cubicBezTo>
                  <a:close/>
                  <a:moveTo>
                    <a:pt x="48" y="117"/>
                  </a:moveTo>
                  <a:cubicBezTo>
                    <a:pt x="48" y="130"/>
                    <a:pt x="36" y="122"/>
                    <a:pt x="30" y="117"/>
                  </a:cubicBezTo>
                  <a:cubicBezTo>
                    <a:pt x="23" y="111"/>
                    <a:pt x="20" y="104"/>
                    <a:pt x="23" y="98"/>
                  </a:cubicBezTo>
                  <a:cubicBezTo>
                    <a:pt x="24" y="100"/>
                    <a:pt x="26" y="101"/>
                    <a:pt x="27" y="102"/>
                  </a:cubicBezTo>
                  <a:cubicBezTo>
                    <a:pt x="33" y="107"/>
                    <a:pt x="40" y="111"/>
                    <a:pt x="48" y="113"/>
                  </a:cubicBezTo>
                  <a:cubicBezTo>
                    <a:pt x="48" y="114"/>
                    <a:pt x="48" y="116"/>
                    <a:pt x="48" y="117"/>
                  </a:cubicBezTo>
                  <a:close/>
                  <a:moveTo>
                    <a:pt x="104" y="120"/>
                  </a:moveTo>
                  <a:cubicBezTo>
                    <a:pt x="101" y="117"/>
                    <a:pt x="100" y="114"/>
                    <a:pt x="100" y="110"/>
                  </a:cubicBezTo>
                  <a:cubicBezTo>
                    <a:pt x="103" y="111"/>
                    <a:pt x="105" y="111"/>
                    <a:pt x="109" y="112"/>
                  </a:cubicBezTo>
                  <a:cubicBezTo>
                    <a:pt x="111" y="117"/>
                    <a:pt x="112" y="122"/>
                    <a:pt x="112" y="126"/>
                  </a:cubicBezTo>
                  <a:cubicBezTo>
                    <a:pt x="112" y="122"/>
                    <a:pt x="108" y="123"/>
                    <a:pt x="104" y="120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86">
              <a:extLst>
                <a:ext uri="{FF2B5EF4-FFF2-40B4-BE49-F238E27FC236}">
                  <a16:creationId xmlns:a16="http://schemas.microsoft.com/office/drawing/2014/main" xmlns="" id="{4B447942-21CC-40C0-AFC5-C427D7E58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274" y="5300105"/>
              <a:ext cx="76777" cy="402558"/>
            </a:xfrm>
            <a:custGeom>
              <a:avLst/>
              <a:gdLst>
                <a:gd name="T0" fmla="*/ 16 w 16"/>
                <a:gd name="T1" fmla="*/ 45 h 82"/>
                <a:gd name="T2" fmla="*/ 16 w 16"/>
                <a:gd name="T3" fmla="*/ 10 h 82"/>
                <a:gd name="T4" fmla="*/ 0 w 16"/>
                <a:gd name="T5" fmla="*/ 7 h 82"/>
                <a:gd name="T6" fmla="*/ 0 w 16"/>
                <a:gd name="T7" fmla="*/ 10 h 82"/>
                <a:gd name="T8" fmla="*/ 0 w 16"/>
                <a:gd name="T9" fmla="*/ 10 h 82"/>
                <a:gd name="T10" fmla="*/ 0 w 16"/>
                <a:gd name="T11" fmla="*/ 72 h 82"/>
                <a:gd name="T12" fmla="*/ 16 w 16"/>
                <a:gd name="T13" fmla="*/ 72 h 82"/>
                <a:gd name="T14" fmla="*/ 16 w 16"/>
                <a:gd name="T15" fmla="*/ 55 h 82"/>
                <a:gd name="T16" fmla="*/ 16 w 16"/>
                <a:gd name="T17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2">
                  <a:moveTo>
                    <a:pt x="16" y="45"/>
                  </a:moveTo>
                  <a:cubicBezTo>
                    <a:pt x="16" y="33"/>
                    <a:pt x="16" y="22"/>
                    <a:pt x="16" y="10"/>
                  </a:cubicBezTo>
                  <a:cubicBezTo>
                    <a:pt x="16" y="1"/>
                    <a:pt x="3" y="0"/>
                    <a:pt x="0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31"/>
                    <a:pt x="0" y="51"/>
                    <a:pt x="0" y="72"/>
                  </a:cubicBezTo>
                  <a:cubicBezTo>
                    <a:pt x="0" y="82"/>
                    <a:pt x="16" y="82"/>
                    <a:pt x="16" y="72"/>
                  </a:cubicBezTo>
                  <a:cubicBezTo>
                    <a:pt x="16" y="66"/>
                    <a:pt x="16" y="61"/>
                    <a:pt x="16" y="55"/>
                  </a:cubicBezTo>
                  <a:cubicBezTo>
                    <a:pt x="16" y="52"/>
                    <a:pt x="16" y="48"/>
                    <a:pt x="16" y="45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 87">
              <a:extLst>
                <a:ext uri="{FF2B5EF4-FFF2-40B4-BE49-F238E27FC236}">
                  <a16:creationId xmlns:a16="http://schemas.microsoft.com/office/drawing/2014/main" xmlns="" id="{8CC7934F-00CC-4502-8E9A-B979BD65A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6373" y="5706813"/>
              <a:ext cx="126578" cy="147329"/>
            </a:xfrm>
            <a:custGeom>
              <a:avLst/>
              <a:gdLst>
                <a:gd name="T0" fmla="*/ 22 w 26"/>
                <a:gd name="T1" fmla="*/ 4 h 30"/>
                <a:gd name="T2" fmla="*/ 7 w 26"/>
                <a:gd name="T3" fmla="*/ 3 h 30"/>
                <a:gd name="T4" fmla="*/ 1 w 26"/>
                <a:gd name="T5" fmla="*/ 16 h 30"/>
                <a:gd name="T6" fmla="*/ 6 w 26"/>
                <a:gd name="T7" fmla="*/ 21 h 30"/>
                <a:gd name="T8" fmla="*/ 7 w 26"/>
                <a:gd name="T9" fmla="*/ 25 h 30"/>
                <a:gd name="T10" fmla="*/ 13 w 26"/>
                <a:gd name="T11" fmla="*/ 30 h 30"/>
                <a:gd name="T12" fmla="*/ 15 w 26"/>
                <a:gd name="T13" fmla="*/ 30 h 30"/>
                <a:gd name="T14" fmla="*/ 22 w 26"/>
                <a:gd name="T15" fmla="*/ 25 h 30"/>
                <a:gd name="T16" fmla="*/ 26 w 26"/>
                <a:gd name="T17" fmla="*/ 10 h 30"/>
                <a:gd name="T18" fmla="*/ 22 w 26"/>
                <a:gd name="T1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22" y="4"/>
                  </a:moveTo>
                  <a:cubicBezTo>
                    <a:pt x="18" y="1"/>
                    <a:pt x="12" y="0"/>
                    <a:pt x="7" y="3"/>
                  </a:cubicBezTo>
                  <a:cubicBezTo>
                    <a:pt x="3" y="6"/>
                    <a:pt x="0" y="11"/>
                    <a:pt x="1" y="16"/>
                  </a:cubicBezTo>
                  <a:cubicBezTo>
                    <a:pt x="2" y="19"/>
                    <a:pt x="4" y="20"/>
                    <a:pt x="6" y="21"/>
                  </a:cubicBezTo>
                  <a:cubicBezTo>
                    <a:pt x="6" y="22"/>
                    <a:pt x="6" y="24"/>
                    <a:pt x="7" y="25"/>
                  </a:cubicBezTo>
                  <a:cubicBezTo>
                    <a:pt x="8" y="28"/>
                    <a:pt x="10" y="29"/>
                    <a:pt x="13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8" y="30"/>
                    <a:pt x="21" y="28"/>
                    <a:pt x="22" y="25"/>
                  </a:cubicBezTo>
                  <a:cubicBezTo>
                    <a:pt x="22" y="20"/>
                    <a:pt x="25" y="15"/>
                    <a:pt x="26" y="10"/>
                  </a:cubicBezTo>
                  <a:cubicBezTo>
                    <a:pt x="26" y="7"/>
                    <a:pt x="24" y="5"/>
                    <a:pt x="22" y="4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88">
              <a:extLst>
                <a:ext uri="{FF2B5EF4-FFF2-40B4-BE49-F238E27FC236}">
                  <a16:creationId xmlns:a16="http://schemas.microsoft.com/office/drawing/2014/main" xmlns="" id="{AC2041D6-9CD7-4B25-8D1D-7E4EA255C6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2894" y="5279355"/>
              <a:ext cx="1363303" cy="771916"/>
            </a:xfrm>
            <a:custGeom>
              <a:avLst/>
              <a:gdLst>
                <a:gd name="T0" fmla="*/ 247 w 278"/>
                <a:gd name="T1" fmla="*/ 108 h 157"/>
                <a:gd name="T2" fmla="*/ 237 w 278"/>
                <a:gd name="T3" fmla="*/ 66 h 157"/>
                <a:gd name="T4" fmla="*/ 252 w 278"/>
                <a:gd name="T5" fmla="*/ 4 h 157"/>
                <a:gd name="T6" fmla="*/ 228 w 278"/>
                <a:gd name="T7" fmla="*/ 66 h 157"/>
                <a:gd name="T8" fmla="*/ 212 w 278"/>
                <a:gd name="T9" fmla="*/ 79 h 157"/>
                <a:gd name="T10" fmla="*/ 189 w 278"/>
                <a:gd name="T11" fmla="*/ 67 h 157"/>
                <a:gd name="T12" fmla="*/ 159 w 278"/>
                <a:gd name="T13" fmla="*/ 74 h 157"/>
                <a:gd name="T14" fmla="*/ 137 w 278"/>
                <a:gd name="T15" fmla="*/ 89 h 157"/>
                <a:gd name="T16" fmla="*/ 110 w 278"/>
                <a:gd name="T17" fmla="*/ 65 h 157"/>
                <a:gd name="T18" fmla="*/ 83 w 278"/>
                <a:gd name="T19" fmla="*/ 90 h 157"/>
                <a:gd name="T20" fmla="*/ 79 w 278"/>
                <a:gd name="T21" fmla="*/ 113 h 157"/>
                <a:gd name="T22" fmla="*/ 23 w 278"/>
                <a:gd name="T23" fmla="*/ 132 h 157"/>
                <a:gd name="T24" fmla="*/ 26 w 278"/>
                <a:gd name="T25" fmla="*/ 68 h 157"/>
                <a:gd name="T26" fmla="*/ 45 w 278"/>
                <a:gd name="T27" fmla="*/ 64 h 157"/>
                <a:gd name="T28" fmla="*/ 50 w 278"/>
                <a:gd name="T29" fmla="*/ 66 h 157"/>
                <a:gd name="T30" fmla="*/ 52 w 278"/>
                <a:gd name="T31" fmla="*/ 67 h 157"/>
                <a:gd name="T32" fmla="*/ 48 w 278"/>
                <a:gd name="T33" fmla="*/ 56 h 157"/>
                <a:gd name="T34" fmla="*/ 8 w 278"/>
                <a:gd name="T35" fmla="*/ 127 h 157"/>
                <a:gd name="T36" fmla="*/ 89 w 278"/>
                <a:gd name="T37" fmla="*/ 119 h 157"/>
                <a:gd name="T38" fmla="*/ 129 w 278"/>
                <a:gd name="T39" fmla="*/ 125 h 157"/>
                <a:gd name="T40" fmla="*/ 151 w 278"/>
                <a:gd name="T41" fmla="*/ 96 h 157"/>
                <a:gd name="T42" fmla="*/ 178 w 278"/>
                <a:gd name="T43" fmla="*/ 130 h 157"/>
                <a:gd name="T44" fmla="*/ 202 w 278"/>
                <a:gd name="T45" fmla="*/ 95 h 157"/>
                <a:gd name="T46" fmla="*/ 220 w 278"/>
                <a:gd name="T47" fmla="*/ 84 h 157"/>
                <a:gd name="T48" fmla="*/ 267 w 278"/>
                <a:gd name="T49" fmla="*/ 118 h 157"/>
                <a:gd name="T50" fmla="*/ 267 w 278"/>
                <a:gd name="T51" fmla="*/ 106 h 157"/>
                <a:gd name="T52" fmla="*/ 114 w 278"/>
                <a:gd name="T53" fmla="*/ 76 h 157"/>
                <a:gd name="T54" fmla="*/ 113 w 278"/>
                <a:gd name="T55" fmla="*/ 85 h 157"/>
                <a:gd name="T56" fmla="*/ 126 w 278"/>
                <a:gd name="T57" fmla="*/ 103 h 157"/>
                <a:gd name="T58" fmla="*/ 93 w 278"/>
                <a:gd name="T59" fmla="*/ 96 h 157"/>
                <a:gd name="T60" fmla="*/ 96 w 278"/>
                <a:gd name="T61" fmla="*/ 74 h 157"/>
                <a:gd name="T62" fmla="*/ 127 w 278"/>
                <a:gd name="T63" fmla="*/ 100 h 157"/>
                <a:gd name="T64" fmla="*/ 176 w 278"/>
                <a:gd name="T65" fmla="*/ 71 h 157"/>
                <a:gd name="T66" fmla="*/ 191 w 278"/>
                <a:gd name="T67" fmla="*/ 86 h 157"/>
                <a:gd name="T68" fmla="*/ 172 w 278"/>
                <a:gd name="T69" fmla="*/ 80 h 157"/>
                <a:gd name="T70" fmla="*/ 176 w 278"/>
                <a:gd name="T71" fmla="*/ 71 h 157"/>
                <a:gd name="T72" fmla="*/ 162 w 278"/>
                <a:gd name="T73" fmla="*/ 104 h 157"/>
                <a:gd name="T74" fmla="*/ 165 w 278"/>
                <a:gd name="T75" fmla="*/ 87 h 157"/>
                <a:gd name="T76" fmla="*/ 192 w 278"/>
                <a:gd name="T77" fmla="*/ 97 h 157"/>
                <a:gd name="T78" fmla="*/ 242 w 278"/>
                <a:gd name="T79" fmla="*/ 29 h 157"/>
                <a:gd name="T80" fmla="*/ 248 w 278"/>
                <a:gd name="T81" fmla="*/ 14 h 157"/>
                <a:gd name="T82" fmla="*/ 238 w 278"/>
                <a:gd name="T83" fmla="*/ 4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8" h="157">
                  <a:moveTo>
                    <a:pt x="267" y="106"/>
                  </a:moveTo>
                  <a:cubicBezTo>
                    <a:pt x="261" y="109"/>
                    <a:pt x="254" y="113"/>
                    <a:pt x="247" y="108"/>
                  </a:cubicBezTo>
                  <a:cubicBezTo>
                    <a:pt x="242" y="103"/>
                    <a:pt x="240" y="94"/>
                    <a:pt x="239" y="88"/>
                  </a:cubicBezTo>
                  <a:cubicBezTo>
                    <a:pt x="238" y="81"/>
                    <a:pt x="237" y="73"/>
                    <a:pt x="237" y="66"/>
                  </a:cubicBezTo>
                  <a:cubicBezTo>
                    <a:pt x="246" y="53"/>
                    <a:pt x="253" y="39"/>
                    <a:pt x="254" y="35"/>
                  </a:cubicBezTo>
                  <a:cubicBezTo>
                    <a:pt x="257" y="26"/>
                    <a:pt x="262" y="10"/>
                    <a:pt x="252" y="4"/>
                  </a:cubicBezTo>
                  <a:cubicBezTo>
                    <a:pt x="245" y="0"/>
                    <a:pt x="240" y="6"/>
                    <a:pt x="237" y="11"/>
                  </a:cubicBezTo>
                  <a:cubicBezTo>
                    <a:pt x="233" y="21"/>
                    <a:pt x="228" y="44"/>
                    <a:pt x="228" y="66"/>
                  </a:cubicBezTo>
                  <a:cubicBezTo>
                    <a:pt x="225" y="71"/>
                    <a:pt x="221" y="76"/>
                    <a:pt x="217" y="78"/>
                  </a:cubicBezTo>
                  <a:cubicBezTo>
                    <a:pt x="216" y="78"/>
                    <a:pt x="214" y="77"/>
                    <a:pt x="212" y="79"/>
                  </a:cubicBezTo>
                  <a:cubicBezTo>
                    <a:pt x="209" y="81"/>
                    <a:pt x="205" y="83"/>
                    <a:pt x="201" y="84"/>
                  </a:cubicBezTo>
                  <a:cubicBezTo>
                    <a:pt x="199" y="78"/>
                    <a:pt x="195" y="72"/>
                    <a:pt x="189" y="67"/>
                  </a:cubicBezTo>
                  <a:cubicBezTo>
                    <a:pt x="182" y="62"/>
                    <a:pt x="167" y="56"/>
                    <a:pt x="161" y="66"/>
                  </a:cubicBezTo>
                  <a:cubicBezTo>
                    <a:pt x="159" y="69"/>
                    <a:pt x="158" y="71"/>
                    <a:pt x="159" y="74"/>
                  </a:cubicBezTo>
                  <a:cubicBezTo>
                    <a:pt x="156" y="77"/>
                    <a:pt x="154" y="80"/>
                    <a:pt x="153" y="83"/>
                  </a:cubicBezTo>
                  <a:cubicBezTo>
                    <a:pt x="149" y="86"/>
                    <a:pt x="143" y="88"/>
                    <a:pt x="137" y="89"/>
                  </a:cubicBezTo>
                  <a:cubicBezTo>
                    <a:pt x="136" y="86"/>
                    <a:pt x="136" y="83"/>
                    <a:pt x="134" y="81"/>
                  </a:cubicBezTo>
                  <a:cubicBezTo>
                    <a:pt x="130" y="71"/>
                    <a:pt x="120" y="65"/>
                    <a:pt x="110" y="65"/>
                  </a:cubicBezTo>
                  <a:cubicBezTo>
                    <a:pt x="104" y="62"/>
                    <a:pt x="97" y="62"/>
                    <a:pt x="92" y="66"/>
                  </a:cubicBezTo>
                  <a:cubicBezTo>
                    <a:pt x="84" y="72"/>
                    <a:pt x="83" y="81"/>
                    <a:pt x="83" y="90"/>
                  </a:cubicBezTo>
                  <a:cubicBezTo>
                    <a:pt x="83" y="95"/>
                    <a:pt x="84" y="103"/>
                    <a:pt x="86" y="110"/>
                  </a:cubicBezTo>
                  <a:cubicBezTo>
                    <a:pt x="83" y="109"/>
                    <a:pt x="80" y="110"/>
                    <a:pt x="79" y="113"/>
                  </a:cubicBezTo>
                  <a:cubicBezTo>
                    <a:pt x="76" y="127"/>
                    <a:pt x="70" y="141"/>
                    <a:pt x="55" y="145"/>
                  </a:cubicBezTo>
                  <a:cubicBezTo>
                    <a:pt x="43" y="148"/>
                    <a:pt x="30" y="141"/>
                    <a:pt x="23" y="132"/>
                  </a:cubicBezTo>
                  <a:cubicBezTo>
                    <a:pt x="13" y="119"/>
                    <a:pt x="12" y="102"/>
                    <a:pt x="16" y="87"/>
                  </a:cubicBezTo>
                  <a:cubicBezTo>
                    <a:pt x="17" y="80"/>
                    <a:pt x="20" y="73"/>
                    <a:pt x="26" y="68"/>
                  </a:cubicBezTo>
                  <a:cubicBezTo>
                    <a:pt x="29" y="64"/>
                    <a:pt x="34" y="63"/>
                    <a:pt x="39" y="63"/>
                  </a:cubicBezTo>
                  <a:cubicBezTo>
                    <a:pt x="41" y="63"/>
                    <a:pt x="43" y="64"/>
                    <a:pt x="45" y="64"/>
                  </a:cubicBezTo>
                  <a:cubicBezTo>
                    <a:pt x="47" y="65"/>
                    <a:pt x="48" y="65"/>
                    <a:pt x="49" y="65"/>
                  </a:cubicBezTo>
                  <a:cubicBezTo>
                    <a:pt x="49" y="65"/>
                    <a:pt x="50" y="66"/>
                    <a:pt x="50" y="66"/>
                  </a:cubicBezTo>
                  <a:cubicBezTo>
                    <a:pt x="50" y="66"/>
                    <a:pt x="50" y="67"/>
                    <a:pt x="51" y="67"/>
                  </a:cubicBezTo>
                  <a:cubicBezTo>
                    <a:pt x="51" y="67"/>
                    <a:pt x="52" y="67"/>
                    <a:pt x="52" y="67"/>
                  </a:cubicBezTo>
                  <a:cubicBezTo>
                    <a:pt x="53" y="69"/>
                    <a:pt x="56" y="69"/>
                    <a:pt x="57" y="68"/>
                  </a:cubicBezTo>
                  <a:cubicBezTo>
                    <a:pt x="64" y="62"/>
                    <a:pt x="51" y="57"/>
                    <a:pt x="48" y="56"/>
                  </a:cubicBezTo>
                  <a:cubicBezTo>
                    <a:pt x="37" y="52"/>
                    <a:pt x="26" y="54"/>
                    <a:pt x="17" y="62"/>
                  </a:cubicBezTo>
                  <a:cubicBezTo>
                    <a:pt x="1" y="77"/>
                    <a:pt x="0" y="108"/>
                    <a:pt x="8" y="127"/>
                  </a:cubicBezTo>
                  <a:cubicBezTo>
                    <a:pt x="15" y="144"/>
                    <a:pt x="32" y="157"/>
                    <a:pt x="51" y="156"/>
                  </a:cubicBezTo>
                  <a:cubicBezTo>
                    <a:pt x="72" y="155"/>
                    <a:pt x="84" y="137"/>
                    <a:pt x="89" y="119"/>
                  </a:cubicBezTo>
                  <a:cubicBezTo>
                    <a:pt x="93" y="128"/>
                    <a:pt x="99" y="135"/>
                    <a:pt x="107" y="138"/>
                  </a:cubicBezTo>
                  <a:cubicBezTo>
                    <a:pt x="117" y="140"/>
                    <a:pt x="124" y="132"/>
                    <a:pt x="129" y="125"/>
                  </a:cubicBezTo>
                  <a:cubicBezTo>
                    <a:pt x="133" y="117"/>
                    <a:pt x="136" y="109"/>
                    <a:pt x="137" y="100"/>
                  </a:cubicBezTo>
                  <a:cubicBezTo>
                    <a:pt x="142" y="99"/>
                    <a:pt x="147" y="98"/>
                    <a:pt x="151" y="96"/>
                  </a:cubicBezTo>
                  <a:cubicBezTo>
                    <a:pt x="151" y="102"/>
                    <a:pt x="153" y="108"/>
                    <a:pt x="156" y="114"/>
                  </a:cubicBezTo>
                  <a:cubicBezTo>
                    <a:pt x="160" y="122"/>
                    <a:pt x="168" y="130"/>
                    <a:pt x="178" y="130"/>
                  </a:cubicBezTo>
                  <a:cubicBezTo>
                    <a:pt x="190" y="130"/>
                    <a:pt x="196" y="116"/>
                    <a:pt x="200" y="106"/>
                  </a:cubicBezTo>
                  <a:cubicBezTo>
                    <a:pt x="201" y="102"/>
                    <a:pt x="201" y="99"/>
                    <a:pt x="202" y="95"/>
                  </a:cubicBezTo>
                  <a:cubicBezTo>
                    <a:pt x="208" y="94"/>
                    <a:pt x="214" y="91"/>
                    <a:pt x="219" y="87"/>
                  </a:cubicBezTo>
                  <a:cubicBezTo>
                    <a:pt x="220" y="86"/>
                    <a:pt x="220" y="85"/>
                    <a:pt x="220" y="84"/>
                  </a:cubicBezTo>
                  <a:cubicBezTo>
                    <a:pt x="223" y="82"/>
                    <a:pt x="225" y="80"/>
                    <a:pt x="228" y="78"/>
                  </a:cubicBezTo>
                  <a:cubicBezTo>
                    <a:pt x="229" y="106"/>
                    <a:pt x="239" y="130"/>
                    <a:pt x="267" y="118"/>
                  </a:cubicBezTo>
                  <a:cubicBezTo>
                    <a:pt x="269" y="117"/>
                    <a:pt x="270" y="116"/>
                    <a:pt x="272" y="115"/>
                  </a:cubicBezTo>
                  <a:cubicBezTo>
                    <a:pt x="278" y="111"/>
                    <a:pt x="273" y="103"/>
                    <a:pt x="267" y="106"/>
                  </a:cubicBezTo>
                  <a:close/>
                  <a:moveTo>
                    <a:pt x="105" y="76"/>
                  </a:moveTo>
                  <a:cubicBezTo>
                    <a:pt x="107" y="74"/>
                    <a:pt x="112" y="75"/>
                    <a:pt x="114" y="76"/>
                  </a:cubicBezTo>
                  <a:cubicBezTo>
                    <a:pt x="121" y="78"/>
                    <a:pt x="125" y="83"/>
                    <a:pt x="126" y="89"/>
                  </a:cubicBezTo>
                  <a:cubicBezTo>
                    <a:pt x="121" y="88"/>
                    <a:pt x="117" y="87"/>
                    <a:pt x="113" y="85"/>
                  </a:cubicBezTo>
                  <a:cubicBezTo>
                    <a:pt x="111" y="84"/>
                    <a:pt x="105" y="77"/>
                    <a:pt x="105" y="76"/>
                  </a:cubicBezTo>
                  <a:close/>
                  <a:moveTo>
                    <a:pt x="126" y="103"/>
                  </a:moveTo>
                  <a:cubicBezTo>
                    <a:pt x="125" y="110"/>
                    <a:pt x="120" y="125"/>
                    <a:pt x="112" y="128"/>
                  </a:cubicBezTo>
                  <a:cubicBezTo>
                    <a:pt x="100" y="132"/>
                    <a:pt x="94" y="102"/>
                    <a:pt x="93" y="96"/>
                  </a:cubicBezTo>
                  <a:cubicBezTo>
                    <a:pt x="92" y="89"/>
                    <a:pt x="91" y="81"/>
                    <a:pt x="95" y="75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5" y="77"/>
                    <a:pt x="95" y="80"/>
                    <a:pt x="97" y="83"/>
                  </a:cubicBezTo>
                  <a:cubicBezTo>
                    <a:pt x="103" y="94"/>
                    <a:pt x="114" y="99"/>
                    <a:pt x="127" y="100"/>
                  </a:cubicBezTo>
                  <a:cubicBezTo>
                    <a:pt x="127" y="101"/>
                    <a:pt x="127" y="102"/>
                    <a:pt x="126" y="103"/>
                  </a:cubicBezTo>
                  <a:close/>
                  <a:moveTo>
                    <a:pt x="176" y="71"/>
                  </a:moveTo>
                  <a:cubicBezTo>
                    <a:pt x="181" y="73"/>
                    <a:pt x="187" y="78"/>
                    <a:pt x="189" y="81"/>
                  </a:cubicBezTo>
                  <a:cubicBezTo>
                    <a:pt x="190" y="83"/>
                    <a:pt x="191" y="85"/>
                    <a:pt x="191" y="86"/>
                  </a:cubicBezTo>
                  <a:cubicBezTo>
                    <a:pt x="189" y="86"/>
                    <a:pt x="187" y="86"/>
                    <a:pt x="186" y="86"/>
                  </a:cubicBezTo>
                  <a:cubicBezTo>
                    <a:pt x="180" y="86"/>
                    <a:pt x="175" y="84"/>
                    <a:pt x="172" y="80"/>
                  </a:cubicBezTo>
                  <a:cubicBezTo>
                    <a:pt x="171" y="79"/>
                    <a:pt x="170" y="77"/>
                    <a:pt x="170" y="75"/>
                  </a:cubicBezTo>
                  <a:cubicBezTo>
                    <a:pt x="172" y="74"/>
                    <a:pt x="174" y="72"/>
                    <a:pt x="176" y="71"/>
                  </a:cubicBezTo>
                  <a:close/>
                  <a:moveTo>
                    <a:pt x="186" y="113"/>
                  </a:moveTo>
                  <a:cubicBezTo>
                    <a:pt x="178" y="127"/>
                    <a:pt x="166" y="115"/>
                    <a:pt x="162" y="104"/>
                  </a:cubicBezTo>
                  <a:cubicBezTo>
                    <a:pt x="160" y="100"/>
                    <a:pt x="160" y="95"/>
                    <a:pt x="160" y="91"/>
                  </a:cubicBezTo>
                  <a:cubicBezTo>
                    <a:pt x="162" y="90"/>
                    <a:pt x="163" y="88"/>
                    <a:pt x="165" y="87"/>
                  </a:cubicBezTo>
                  <a:cubicBezTo>
                    <a:pt x="168" y="91"/>
                    <a:pt x="172" y="93"/>
                    <a:pt x="176" y="95"/>
                  </a:cubicBezTo>
                  <a:cubicBezTo>
                    <a:pt x="181" y="97"/>
                    <a:pt x="186" y="97"/>
                    <a:pt x="192" y="97"/>
                  </a:cubicBezTo>
                  <a:cubicBezTo>
                    <a:pt x="191" y="103"/>
                    <a:pt x="188" y="108"/>
                    <a:pt x="186" y="113"/>
                  </a:cubicBezTo>
                  <a:close/>
                  <a:moveTo>
                    <a:pt x="242" y="29"/>
                  </a:moveTo>
                  <a:cubicBezTo>
                    <a:pt x="243" y="24"/>
                    <a:pt x="244" y="17"/>
                    <a:pt x="247" y="13"/>
                  </a:cubicBezTo>
                  <a:cubicBezTo>
                    <a:pt x="248" y="13"/>
                    <a:pt x="248" y="14"/>
                    <a:pt x="248" y="14"/>
                  </a:cubicBezTo>
                  <a:cubicBezTo>
                    <a:pt x="250" y="19"/>
                    <a:pt x="248" y="25"/>
                    <a:pt x="247" y="29"/>
                  </a:cubicBezTo>
                  <a:cubicBezTo>
                    <a:pt x="245" y="36"/>
                    <a:pt x="242" y="43"/>
                    <a:pt x="238" y="49"/>
                  </a:cubicBezTo>
                  <a:cubicBezTo>
                    <a:pt x="239" y="42"/>
                    <a:pt x="240" y="35"/>
                    <a:pt x="242" y="2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89">
              <a:extLst>
                <a:ext uri="{FF2B5EF4-FFF2-40B4-BE49-F238E27FC236}">
                  <a16:creationId xmlns:a16="http://schemas.microsoft.com/office/drawing/2014/main" xmlns="" id="{58B805F4-CC42-452B-A4CA-D541D7B07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0324" y="5314631"/>
              <a:ext cx="68477" cy="290506"/>
            </a:xfrm>
            <a:custGeom>
              <a:avLst/>
              <a:gdLst>
                <a:gd name="T0" fmla="*/ 8 w 14"/>
                <a:gd name="T1" fmla="*/ 4 h 59"/>
                <a:gd name="T2" fmla="*/ 3 w 14"/>
                <a:gd name="T3" fmla="*/ 56 h 59"/>
                <a:gd name="T4" fmla="*/ 10 w 14"/>
                <a:gd name="T5" fmla="*/ 56 h 59"/>
                <a:gd name="T6" fmla="*/ 12 w 14"/>
                <a:gd name="T7" fmla="*/ 32 h 59"/>
                <a:gd name="T8" fmla="*/ 14 w 14"/>
                <a:gd name="T9" fmla="*/ 5 h 59"/>
                <a:gd name="T10" fmla="*/ 8 w 14"/>
                <a:gd name="T11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9">
                  <a:moveTo>
                    <a:pt x="8" y="4"/>
                  </a:moveTo>
                  <a:cubicBezTo>
                    <a:pt x="4" y="20"/>
                    <a:pt x="0" y="40"/>
                    <a:pt x="3" y="56"/>
                  </a:cubicBezTo>
                  <a:cubicBezTo>
                    <a:pt x="4" y="59"/>
                    <a:pt x="9" y="59"/>
                    <a:pt x="10" y="56"/>
                  </a:cubicBezTo>
                  <a:cubicBezTo>
                    <a:pt x="12" y="48"/>
                    <a:pt x="12" y="40"/>
                    <a:pt x="12" y="32"/>
                  </a:cubicBezTo>
                  <a:cubicBezTo>
                    <a:pt x="13" y="23"/>
                    <a:pt x="14" y="14"/>
                    <a:pt x="14" y="5"/>
                  </a:cubicBezTo>
                  <a:cubicBezTo>
                    <a:pt x="14" y="1"/>
                    <a:pt x="9" y="0"/>
                    <a:pt x="8" y="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90">
              <a:extLst>
                <a:ext uri="{FF2B5EF4-FFF2-40B4-BE49-F238E27FC236}">
                  <a16:creationId xmlns:a16="http://schemas.microsoft.com/office/drawing/2014/main" xmlns="" id="{46B48BCB-BE51-4AE3-AA5E-8BAB448F4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9950" y="5756614"/>
              <a:ext cx="93378" cy="89227"/>
            </a:xfrm>
            <a:custGeom>
              <a:avLst/>
              <a:gdLst>
                <a:gd name="T0" fmla="*/ 13 w 19"/>
                <a:gd name="T1" fmla="*/ 2 h 18"/>
                <a:gd name="T2" fmla="*/ 12 w 19"/>
                <a:gd name="T3" fmla="*/ 2 h 18"/>
                <a:gd name="T4" fmla="*/ 4 w 19"/>
                <a:gd name="T5" fmla="*/ 3 h 18"/>
                <a:gd name="T6" fmla="*/ 2 w 19"/>
                <a:gd name="T7" fmla="*/ 6 h 18"/>
                <a:gd name="T8" fmla="*/ 1 w 19"/>
                <a:gd name="T9" fmla="*/ 7 h 18"/>
                <a:gd name="T10" fmla="*/ 1 w 19"/>
                <a:gd name="T11" fmla="*/ 7 h 18"/>
                <a:gd name="T12" fmla="*/ 1 w 19"/>
                <a:gd name="T13" fmla="*/ 9 h 18"/>
                <a:gd name="T14" fmla="*/ 1 w 19"/>
                <a:gd name="T15" fmla="*/ 9 h 18"/>
                <a:gd name="T16" fmla="*/ 1 w 19"/>
                <a:gd name="T17" fmla="*/ 14 h 18"/>
                <a:gd name="T18" fmla="*/ 2 w 19"/>
                <a:gd name="T19" fmla="*/ 14 h 18"/>
                <a:gd name="T20" fmla="*/ 2 w 19"/>
                <a:gd name="T21" fmla="*/ 16 h 18"/>
                <a:gd name="T22" fmla="*/ 6 w 19"/>
                <a:gd name="T23" fmla="*/ 18 h 18"/>
                <a:gd name="T24" fmla="*/ 8 w 19"/>
                <a:gd name="T25" fmla="*/ 18 h 18"/>
                <a:gd name="T26" fmla="*/ 13 w 19"/>
                <a:gd name="T27" fmla="*/ 15 h 18"/>
                <a:gd name="T28" fmla="*/ 17 w 19"/>
                <a:gd name="T29" fmla="*/ 10 h 18"/>
                <a:gd name="T30" fmla="*/ 13 w 19"/>
                <a:gd name="T3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3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0" y="1"/>
                    <a:pt x="7" y="0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3" y="17"/>
                    <a:pt x="4" y="18"/>
                    <a:pt x="6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11" y="18"/>
                    <a:pt x="12" y="17"/>
                    <a:pt x="13" y="15"/>
                  </a:cubicBezTo>
                  <a:cubicBezTo>
                    <a:pt x="14" y="13"/>
                    <a:pt x="15" y="11"/>
                    <a:pt x="17" y="10"/>
                  </a:cubicBezTo>
                  <a:cubicBezTo>
                    <a:pt x="19" y="7"/>
                    <a:pt x="16" y="3"/>
                    <a:pt x="13" y="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92">
              <a:extLst>
                <a:ext uri="{FF2B5EF4-FFF2-40B4-BE49-F238E27FC236}">
                  <a16:creationId xmlns:a16="http://schemas.microsoft.com/office/drawing/2014/main" xmlns="" id="{0FE2F454-4912-4C9A-BEBB-30CD35292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3668" y="5289730"/>
              <a:ext cx="139028" cy="168079"/>
            </a:xfrm>
            <a:custGeom>
              <a:avLst/>
              <a:gdLst>
                <a:gd name="T0" fmla="*/ 26 w 28"/>
                <a:gd name="T1" fmla="*/ 28 h 34"/>
                <a:gd name="T2" fmla="*/ 23 w 28"/>
                <a:gd name="T3" fmla="*/ 25 h 34"/>
                <a:gd name="T4" fmla="*/ 23 w 28"/>
                <a:gd name="T5" fmla="*/ 18 h 34"/>
                <a:gd name="T6" fmla="*/ 16 w 28"/>
                <a:gd name="T7" fmla="*/ 8 h 34"/>
                <a:gd name="T8" fmla="*/ 12 w 28"/>
                <a:gd name="T9" fmla="*/ 5 h 34"/>
                <a:gd name="T10" fmla="*/ 3 w 28"/>
                <a:gd name="T11" fmla="*/ 12 h 34"/>
                <a:gd name="T12" fmla="*/ 11 w 28"/>
                <a:gd name="T13" fmla="*/ 26 h 34"/>
                <a:gd name="T14" fmla="*/ 17 w 28"/>
                <a:gd name="T15" fmla="*/ 30 h 34"/>
                <a:gd name="T16" fmla="*/ 22 w 28"/>
                <a:gd name="T17" fmla="*/ 32 h 34"/>
                <a:gd name="T18" fmla="*/ 26 w 28"/>
                <a:gd name="T19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26" y="28"/>
                  </a:moveTo>
                  <a:cubicBezTo>
                    <a:pt x="25" y="27"/>
                    <a:pt x="24" y="26"/>
                    <a:pt x="23" y="25"/>
                  </a:cubicBezTo>
                  <a:cubicBezTo>
                    <a:pt x="25" y="23"/>
                    <a:pt x="25" y="20"/>
                    <a:pt x="23" y="18"/>
                  </a:cubicBezTo>
                  <a:cubicBezTo>
                    <a:pt x="20" y="15"/>
                    <a:pt x="17" y="12"/>
                    <a:pt x="16" y="8"/>
                  </a:cubicBezTo>
                  <a:cubicBezTo>
                    <a:pt x="15" y="6"/>
                    <a:pt x="14" y="5"/>
                    <a:pt x="12" y="5"/>
                  </a:cubicBezTo>
                  <a:cubicBezTo>
                    <a:pt x="8" y="0"/>
                    <a:pt x="0" y="6"/>
                    <a:pt x="3" y="12"/>
                  </a:cubicBezTo>
                  <a:cubicBezTo>
                    <a:pt x="5" y="17"/>
                    <a:pt x="8" y="21"/>
                    <a:pt x="11" y="26"/>
                  </a:cubicBezTo>
                  <a:cubicBezTo>
                    <a:pt x="13" y="27"/>
                    <a:pt x="15" y="29"/>
                    <a:pt x="17" y="30"/>
                  </a:cubicBezTo>
                  <a:cubicBezTo>
                    <a:pt x="19" y="30"/>
                    <a:pt x="20" y="31"/>
                    <a:pt x="22" y="32"/>
                  </a:cubicBezTo>
                  <a:cubicBezTo>
                    <a:pt x="25" y="34"/>
                    <a:pt x="28" y="31"/>
                    <a:pt x="26" y="2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93">
              <a:extLst>
                <a:ext uri="{FF2B5EF4-FFF2-40B4-BE49-F238E27FC236}">
                  <a16:creationId xmlns:a16="http://schemas.microsoft.com/office/drawing/2014/main" xmlns="" id="{7BC66BC7-1138-4BA3-92E0-54700CEB2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339" y="5372732"/>
              <a:ext cx="168079" cy="124503"/>
            </a:xfrm>
            <a:custGeom>
              <a:avLst/>
              <a:gdLst>
                <a:gd name="T0" fmla="*/ 30 w 34"/>
                <a:gd name="T1" fmla="*/ 14 h 25"/>
                <a:gd name="T2" fmla="*/ 13 w 34"/>
                <a:gd name="T3" fmla="*/ 6 h 25"/>
                <a:gd name="T4" fmla="*/ 8 w 34"/>
                <a:gd name="T5" fmla="*/ 2 h 25"/>
                <a:gd name="T6" fmla="*/ 3 w 34"/>
                <a:gd name="T7" fmla="*/ 8 h 25"/>
                <a:gd name="T8" fmla="*/ 6 w 34"/>
                <a:gd name="T9" fmla="*/ 10 h 25"/>
                <a:gd name="T10" fmla="*/ 8 w 34"/>
                <a:gd name="T11" fmla="*/ 15 h 25"/>
                <a:gd name="T12" fmla="*/ 25 w 34"/>
                <a:gd name="T13" fmla="*/ 23 h 25"/>
                <a:gd name="T14" fmla="*/ 25 w 34"/>
                <a:gd name="T15" fmla="*/ 23 h 25"/>
                <a:gd name="T16" fmla="*/ 26 w 34"/>
                <a:gd name="T17" fmla="*/ 23 h 25"/>
                <a:gd name="T18" fmla="*/ 30 w 34"/>
                <a:gd name="T1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25">
                  <a:moveTo>
                    <a:pt x="30" y="14"/>
                  </a:moveTo>
                  <a:cubicBezTo>
                    <a:pt x="24" y="11"/>
                    <a:pt x="19" y="8"/>
                    <a:pt x="13" y="6"/>
                  </a:cubicBezTo>
                  <a:cubicBezTo>
                    <a:pt x="11" y="4"/>
                    <a:pt x="9" y="3"/>
                    <a:pt x="8" y="2"/>
                  </a:cubicBezTo>
                  <a:cubicBezTo>
                    <a:pt x="4" y="0"/>
                    <a:pt x="0" y="5"/>
                    <a:pt x="3" y="8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2"/>
                    <a:pt x="6" y="14"/>
                    <a:pt x="8" y="15"/>
                  </a:cubicBezTo>
                  <a:cubicBezTo>
                    <a:pt x="13" y="18"/>
                    <a:pt x="19" y="20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6" y="23"/>
                  </a:cubicBezTo>
                  <a:cubicBezTo>
                    <a:pt x="31" y="25"/>
                    <a:pt x="34" y="17"/>
                    <a:pt x="30" y="1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94">
              <a:extLst>
                <a:ext uri="{FF2B5EF4-FFF2-40B4-BE49-F238E27FC236}">
                  <a16:creationId xmlns:a16="http://schemas.microsoft.com/office/drawing/2014/main" xmlns="" id="{5AB5BAA0-463A-4829-BE9F-A5EF9284D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339" y="5544960"/>
              <a:ext cx="157703" cy="89227"/>
            </a:xfrm>
            <a:custGeom>
              <a:avLst/>
              <a:gdLst>
                <a:gd name="T0" fmla="*/ 26 w 32"/>
                <a:gd name="T1" fmla="*/ 8 h 18"/>
                <a:gd name="T2" fmla="*/ 21 w 32"/>
                <a:gd name="T3" fmla="*/ 7 h 18"/>
                <a:gd name="T4" fmla="*/ 15 w 32"/>
                <a:gd name="T5" fmla="*/ 4 h 18"/>
                <a:gd name="T6" fmla="*/ 6 w 32"/>
                <a:gd name="T7" fmla="*/ 0 h 18"/>
                <a:gd name="T8" fmla="*/ 2 w 32"/>
                <a:gd name="T9" fmla="*/ 8 h 18"/>
                <a:gd name="T10" fmla="*/ 3 w 32"/>
                <a:gd name="T11" fmla="*/ 9 h 18"/>
                <a:gd name="T12" fmla="*/ 3 w 32"/>
                <a:gd name="T13" fmla="*/ 10 h 18"/>
                <a:gd name="T14" fmla="*/ 2 w 32"/>
                <a:gd name="T15" fmla="*/ 11 h 18"/>
                <a:gd name="T16" fmla="*/ 2 w 32"/>
                <a:gd name="T17" fmla="*/ 11 h 18"/>
                <a:gd name="T18" fmla="*/ 3 w 32"/>
                <a:gd name="T19" fmla="*/ 15 h 18"/>
                <a:gd name="T20" fmla="*/ 4 w 32"/>
                <a:gd name="T21" fmla="*/ 16 h 18"/>
                <a:gd name="T22" fmla="*/ 12 w 32"/>
                <a:gd name="T23" fmla="*/ 17 h 18"/>
                <a:gd name="T24" fmla="*/ 16 w 32"/>
                <a:gd name="T25" fmla="*/ 17 h 18"/>
                <a:gd name="T26" fmla="*/ 24 w 32"/>
                <a:gd name="T27" fmla="*/ 18 h 18"/>
                <a:gd name="T28" fmla="*/ 26 w 32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18">
                  <a:moveTo>
                    <a:pt x="26" y="8"/>
                  </a:moveTo>
                  <a:cubicBezTo>
                    <a:pt x="24" y="7"/>
                    <a:pt x="23" y="7"/>
                    <a:pt x="21" y="7"/>
                  </a:cubicBezTo>
                  <a:cubicBezTo>
                    <a:pt x="19" y="6"/>
                    <a:pt x="17" y="5"/>
                    <a:pt x="15" y="4"/>
                  </a:cubicBezTo>
                  <a:cubicBezTo>
                    <a:pt x="12" y="2"/>
                    <a:pt x="10" y="0"/>
                    <a:pt x="6" y="0"/>
                  </a:cubicBezTo>
                  <a:cubicBezTo>
                    <a:pt x="1" y="0"/>
                    <a:pt x="0" y="5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4"/>
                    <a:pt x="3" y="15"/>
                  </a:cubicBezTo>
                  <a:cubicBezTo>
                    <a:pt x="3" y="15"/>
                    <a:pt x="4" y="15"/>
                    <a:pt x="4" y="16"/>
                  </a:cubicBezTo>
                  <a:cubicBezTo>
                    <a:pt x="7" y="17"/>
                    <a:pt x="10" y="16"/>
                    <a:pt x="12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9" y="18"/>
                    <a:pt x="22" y="18"/>
                    <a:pt x="24" y="18"/>
                  </a:cubicBezTo>
                  <a:cubicBezTo>
                    <a:pt x="31" y="18"/>
                    <a:pt x="32" y="9"/>
                    <a:pt x="26" y="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4" name="Freeform 95">
            <a:extLst>
              <a:ext uri="{FF2B5EF4-FFF2-40B4-BE49-F238E27FC236}">
                <a16:creationId xmlns:a16="http://schemas.microsoft.com/office/drawing/2014/main" xmlns="" id="{3D11A1B5-9481-486C-AF7D-3CEA070930B2}"/>
              </a:ext>
            </a:extLst>
          </p:cNvPr>
          <p:cNvSpPr>
            <a:spLocks noEditPoints="1"/>
          </p:cNvSpPr>
          <p:nvPr/>
        </p:nvSpPr>
        <p:spPr bwMode="auto">
          <a:xfrm>
            <a:off x="9037748" y="257752"/>
            <a:ext cx="1302337" cy="1202721"/>
          </a:xfrm>
          <a:custGeom>
            <a:avLst/>
            <a:gdLst>
              <a:gd name="T0" fmla="*/ 287 w 376"/>
              <a:gd name="T1" fmla="*/ 219 h 347"/>
              <a:gd name="T2" fmla="*/ 256 w 376"/>
              <a:gd name="T3" fmla="*/ 160 h 347"/>
              <a:gd name="T4" fmla="*/ 200 w 376"/>
              <a:gd name="T5" fmla="*/ 162 h 347"/>
              <a:gd name="T6" fmla="*/ 104 w 376"/>
              <a:gd name="T7" fmla="*/ 93 h 347"/>
              <a:gd name="T8" fmla="*/ 81 w 376"/>
              <a:gd name="T9" fmla="*/ 13 h 347"/>
              <a:gd name="T10" fmla="*/ 79 w 376"/>
              <a:gd name="T11" fmla="*/ 8 h 347"/>
              <a:gd name="T12" fmla="*/ 66 w 376"/>
              <a:gd name="T13" fmla="*/ 1 h 347"/>
              <a:gd name="T14" fmla="*/ 73 w 376"/>
              <a:gd name="T15" fmla="*/ 15 h 347"/>
              <a:gd name="T16" fmla="*/ 17 w 376"/>
              <a:gd name="T17" fmla="*/ 71 h 347"/>
              <a:gd name="T18" fmla="*/ 0 w 376"/>
              <a:gd name="T19" fmla="*/ 55 h 347"/>
              <a:gd name="T20" fmla="*/ 94 w 376"/>
              <a:gd name="T21" fmla="*/ 148 h 347"/>
              <a:gd name="T22" fmla="*/ 184 w 376"/>
              <a:gd name="T23" fmla="*/ 179 h 347"/>
              <a:gd name="T24" fmla="*/ 275 w 376"/>
              <a:gd name="T25" fmla="*/ 246 h 347"/>
              <a:gd name="T26" fmla="*/ 290 w 376"/>
              <a:gd name="T27" fmla="*/ 342 h 347"/>
              <a:gd name="T28" fmla="*/ 286 w 376"/>
              <a:gd name="T29" fmla="*/ 296 h 347"/>
              <a:gd name="T30" fmla="*/ 342 w 376"/>
              <a:gd name="T31" fmla="*/ 228 h 347"/>
              <a:gd name="T32" fmla="*/ 376 w 376"/>
              <a:gd name="T33" fmla="*/ 283 h 347"/>
              <a:gd name="T34" fmla="*/ 299 w 376"/>
              <a:gd name="T35" fmla="*/ 229 h 347"/>
              <a:gd name="T36" fmla="*/ 308 w 376"/>
              <a:gd name="T37" fmla="*/ 232 h 347"/>
              <a:gd name="T38" fmla="*/ 288 w 376"/>
              <a:gd name="T39" fmla="*/ 238 h 347"/>
              <a:gd name="T40" fmla="*/ 228 w 376"/>
              <a:gd name="T41" fmla="*/ 168 h 347"/>
              <a:gd name="T42" fmla="*/ 199 w 376"/>
              <a:gd name="T43" fmla="*/ 203 h 347"/>
              <a:gd name="T44" fmla="*/ 228 w 376"/>
              <a:gd name="T45" fmla="*/ 168 h 347"/>
              <a:gd name="T46" fmla="*/ 120 w 376"/>
              <a:gd name="T47" fmla="*/ 117 h 347"/>
              <a:gd name="T48" fmla="*/ 103 w 376"/>
              <a:gd name="T49" fmla="*/ 132 h 347"/>
              <a:gd name="T50" fmla="*/ 103 w 376"/>
              <a:gd name="T51" fmla="*/ 108 h 347"/>
              <a:gd name="T52" fmla="*/ 33 w 376"/>
              <a:gd name="T53" fmla="*/ 87 h 347"/>
              <a:gd name="T54" fmla="*/ 20 w 376"/>
              <a:gd name="T55" fmla="*/ 74 h 347"/>
              <a:gd name="T56" fmla="*/ 84 w 376"/>
              <a:gd name="T57" fmla="*/ 30 h 347"/>
              <a:gd name="T58" fmla="*/ 33 w 376"/>
              <a:gd name="T59" fmla="*/ 87 h 347"/>
              <a:gd name="T60" fmla="*/ 61 w 376"/>
              <a:gd name="T61" fmla="*/ 98 h 347"/>
              <a:gd name="T62" fmla="*/ 80 w 376"/>
              <a:gd name="T63" fmla="*/ 71 h 347"/>
              <a:gd name="T64" fmla="*/ 64 w 376"/>
              <a:gd name="T65" fmla="*/ 85 h 347"/>
              <a:gd name="T66" fmla="*/ 37 w 376"/>
              <a:gd name="T67" fmla="*/ 90 h 347"/>
              <a:gd name="T68" fmla="*/ 87 w 376"/>
              <a:gd name="T69" fmla="*/ 35 h 347"/>
              <a:gd name="T70" fmla="*/ 93 w 376"/>
              <a:gd name="T71" fmla="*/ 85 h 347"/>
              <a:gd name="T72" fmla="*/ 75 w 376"/>
              <a:gd name="T73" fmla="*/ 98 h 347"/>
              <a:gd name="T74" fmla="*/ 179 w 376"/>
              <a:gd name="T75" fmla="*/ 151 h 347"/>
              <a:gd name="T76" fmla="*/ 169 w 376"/>
              <a:gd name="T77" fmla="*/ 159 h 347"/>
              <a:gd name="T78" fmla="*/ 135 w 376"/>
              <a:gd name="T79" fmla="*/ 170 h 347"/>
              <a:gd name="T80" fmla="*/ 163 w 376"/>
              <a:gd name="T81" fmla="*/ 120 h 347"/>
              <a:gd name="T82" fmla="*/ 116 w 376"/>
              <a:gd name="T83" fmla="*/ 161 h 347"/>
              <a:gd name="T84" fmla="*/ 157 w 376"/>
              <a:gd name="T85" fmla="*/ 104 h 347"/>
              <a:gd name="T86" fmla="*/ 105 w 376"/>
              <a:gd name="T87" fmla="*/ 142 h 347"/>
              <a:gd name="T88" fmla="*/ 140 w 376"/>
              <a:gd name="T89" fmla="*/ 99 h 347"/>
              <a:gd name="T90" fmla="*/ 185 w 376"/>
              <a:gd name="T91" fmla="*/ 165 h 347"/>
              <a:gd name="T92" fmla="*/ 253 w 376"/>
              <a:gd name="T93" fmla="*/ 241 h 347"/>
              <a:gd name="T94" fmla="*/ 261 w 376"/>
              <a:gd name="T95" fmla="*/ 216 h 347"/>
              <a:gd name="T96" fmla="*/ 243 w 376"/>
              <a:gd name="T97" fmla="*/ 244 h 347"/>
              <a:gd name="T98" fmla="*/ 216 w 376"/>
              <a:gd name="T99" fmla="*/ 240 h 347"/>
              <a:gd name="T100" fmla="*/ 257 w 376"/>
              <a:gd name="T101" fmla="*/ 187 h 347"/>
              <a:gd name="T102" fmla="*/ 228 w 376"/>
              <a:gd name="T103" fmla="*/ 211 h 347"/>
              <a:gd name="T104" fmla="*/ 213 w 376"/>
              <a:gd name="T105" fmla="*/ 239 h 347"/>
              <a:gd name="T106" fmla="*/ 200 w 376"/>
              <a:gd name="T107" fmla="*/ 214 h 347"/>
              <a:gd name="T108" fmla="*/ 234 w 376"/>
              <a:gd name="T109" fmla="*/ 169 h 347"/>
              <a:gd name="T110" fmla="*/ 236 w 376"/>
              <a:gd name="T111" fmla="*/ 167 h 347"/>
              <a:gd name="T112" fmla="*/ 276 w 376"/>
              <a:gd name="T113" fmla="*/ 228 h 347"/>
              <a:gd name="T114" fmla="*/ 315 w 376"/>
              <a:gd name="T115" fmla="*/ 254 h 347"/>
              <a:gd name="T116" fmla="*/ 286 w 376"/>
              <a:gd name="T117" fmla="*/ 267 h 347"/>
              <a:gd name="T118" fmla="*/ 308 w 376"/>
              <a:gd name="T119" fmla="*/ 242 h 347"/>
              <a:gd name="T120" fmla="*/ 335 w 376"/>
              <a:gd name="T121" fmla="*/ 22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6" h="347">
                <a:moveTo>
                  <a:pt x="352" y="215"/>
                </a:moveTo>
                <a:cubicBezTo>
                  <a:pt x="330" y="196"/>
                  <a:pt x="308" y="204"/>
                  <a:pt x="287" y="219"/>
                </a:cubicBezTo>
                <a:cubicBezTo>
                  <a:pt x="287" y="214"/>
                  <a:pt x="286" y="210"/>
                  <a:pt x="285" y="205"/>
                </a:cubicBezTo>
                <a:cubicBezTo>
                  <a:pt x="280" y="189"/>
                  <a:pt x="272" y="169"/>
                  <a:pt x="256" y="160"/>
                </a:cubicBezTo>
                <a:cubicBezTo>
                  <a:pt x="242" y="152"/>
                  <a:pt x="226" y="155"/>
                  <a:pt x="210" y="159"/>
                </a:cubicBezTo>
                <a:cubicBezTo>
                  <a:pt x="207" y="160"/>
                  <a:pt x="204" y="161"/>
                  <a:pt x="200" y="162"/>
                </a:cubicBezTo>
                <a:cubicBezTo>
                  <a:pt x="202" y="123"/>
                  <a:pt x="197" y="83"/>
                  <a:pt x="151" y="84"/>
                </a:cubicBezTo>
                <a:cubicBezTo>
                  <a:pt x="135" y="84"/>
                  <a:pt x="119" y="89"/>
                  <a:pt x="104" y="93"/>
                </a:cubicBezTo>
                <a:cubicBezTo>
                  <a:pt x="104" y="81"/>
                  <a:pt x="105" y="69"/>
                  <a:pt x="104" y="57"/>
                </a:cubicBezTo>
                <a:cubicBezTo>
                  <a:pt x="102" y="40"/>
                  <a:pt x="93" y="25"/>
                  <a:pt x="81" y="13"/>
                </a:cubicBezTo>
                <a:cubicBezTo>
                  <a:pt x="82" y="12"/>
                  <a:pt x="82" y="11"/>
                  <a:pt x="83" y="10"/>
                </a:cubicBezTo>
                <a:cubicBezTo>
                  <a:pt x="84" y="8"/>
                  <a:pt x="81" y="6"/>
                  <a:pt x="79" y="8"/>
                </a:cubicBezTo>
                <a:cubicBezTo>
                  <a:pt x="79" y="8"/>
                  <a:pt x="78" y="9"/>
                  <a:pt x="77" y="10"/>
                </a:cubicBezTo>
                <a:cubicBezTo>
                  <a:pt x="74" y="7"/>
                  <a:pt x="70" y="4"/>
                  <a:pt x="66" y="1"/>
                </a:cubicBezTo>
                <a:cubicBezTo>
                  <a:pt x="64" y="0"/>
                  <a:pt x="62" y="2"/>
                  <a:pt x="63" y="4"/>
                </a:cubicBezTo>
                <a:cubicBezTo>
                  <a:pt x="66" y="8"/>
                  <a:pt x="70" y="11"/>
                  <a:pt x="73" y="15"/>
                </a:cubicBezTo>
                <a:cubicBezTo>
                  <a:pt x="55" y="35"/>
                  <a:pt x="44" y="57"/>
                  <a:pt x="18" y="70"/>
                </a:cubicBezTo>
                <a:cubicBezTo>
                  <a:pt x="18" y="70"/>
                  <a:pt x="17" y="70"/>
                  <a:pt x="17" y="71"/>
                </a:cubicBezTo>
                <a:cubicBezTo>
                  <a:pt x="14" y="65"/>
                  <a:pt x="10" y="60"/>
                  <a:pt x="7" y="54"/>
                </a:cubicBezTo>
                <a:cubicBezTo>
                  <a:pt x="6" y="50"/>
                  <a:pt x="0" y="51"/>
                  <a:pt x="0" y="55"/>
                </a:cubicBezTo>
                <a:cubicBezTo>
                  <a:pt x="11" y="103"/>
                  <a:pt x="49" y="116"/>
                  <a:pt x="91" y="110"/>
                </a:cubicBezTo>
                <a:cubicBezTo>
                  <a:pt x="90" y="123"/>
                  <a:pt x="90" y="135"/>
                  <a:pt x="94" y="148"/>
                </a:cubicBezTo>
                <a:cubicBezTo>
                  <a:pt x="104" y="188"/>
                  <a:pt x="150" y="187"/>
                  <a:pt x="183" y="179"/>
                </a:cubicBezTo>
                <a:cubicBezTo>
                  <a:pt x="184" y="179"/>
                  <a:pt x="184" y="179"/>
                  <a:pt x="184" y="179"/>
                </a:cubicBezTo>
                <a:cubicBezTo>
                  <a:pt x="183" y="213"/>
                  <a:pt x="190" y="261"/>
                  <a:pt x="232" y="261"/>
                </a:cubicBezTo>
                <a:cubicBezTo>
                  <a:pt x="247" y="261"/>
                  <a:pt x="262" y="254"/>
                  <a:pt x="275" y="246"/>
                </a:cubicBezTo>
                <a:cubicBezTo>
                  <a:pt x="274" y="258"/>
                  <a:pt x="272" y="270"/>
                  <a:pt x="272" y="282"/>
                </a:cubicBezTo>
                <a:cubicBezTo>
                  <a:pt x="270" y="304"/>
                  <a:pt x="277" y="324"/>
                  <a:pt x="290" y="342"/>
                </a:cubicBezTo>
                <a:cubicBezTo>
                  <a:pt x="294" y="347"/>
                  <a:pt x="302" y="342"/>
                  <a:pt x="299" y="337"/>
                </a:cubicBezTo>
                <a:cubicBezTo>
                  <a:pt x="292" y="323"/>
                  <a:pt x="288" y="310"/>
                  <a:pt x="286" y="296"/>
                </a:cubicBezTo>
                <a:cubicBezTo>
                  <a:pt x="298" y="289"/>
                  <a:pt x="307" y="279"/>
                  <a:pt x="315" y="268"/>
                </a:cubicBezTo>
                <a:cubicBezTo>
                  <a:pt x="325" y="256"/>
                  <a:pt x="335" y="242"/>
                  <a:pt x="342" y="228"/>
                </a:cubicBezTo>
                <a:cubicBezTo>
                  <a:pt x="355" y="240"/>
                  <a:pt x="363" y="265"/>
                  <a:pt x="367" y="283"/>
                </a:cubicBezTo>
                <a:cubicBezTo>
                  <a:pt x="368" y="288"/>
                  <a:pt x="376" y="288"/>
                  <a:pt x="376" y="283"/>
                </a:cubicBezTo>
                <a:cubicBezTo>
                  <a:pt x="376" y="259"/>
                  <a:pt x="371" y="231"/>
                  <a:pt x="352" y="215"/>
                </a:cubicBezTo>
                <a:close/>
                <a:moveTo>
                  <a:pt x="299" y="229"/>
                </a:moveTo>
                <a:cubicBezTo>
                  <a:pt x="305" y="225"/>
                  <a:pt x="310" y="222"/>
                  <a:pt x="315" y="221"/>
                </a:cubicBezTo>
                <a:cubicBezTo>
                  <a:pt x="313" y="225"/>
                  <a:pt x="311" y="228"/>
                  <a:pt x="308" y="232"/>
                </a:cubicBezTo>
                <a:cubicBezTo>
                  <a:pt x="302" y="241"/>
                  <a:pt x="295" y="250"/>
                  <a:pt x="287" y="258"/>
                </a:cubicBezTo>
                <a:cubicBezTo>
                  <a:pt x="287" y="251"/>
                  <a:pt x="288" y="244"/>
                  <a:pt x="288" y="238"/>
                </a:cubicBezTo>
                <a:cubicBezTo>
                  <a:pt x="292" y="235"/>
                  <a:pt x="296" y="232"/>
                  <a:pt x="299" y="229"/>
                </a:cubicBezTo>
                <a:close/>
                <a:moveTo>
                  <a:pt x="228" y="168"/>
                </a:moveTo>
                <a:cubicBezTo>
                  <a:pt x="219" y="174"/>
                  <a:pt x="213" y="184"/>
                  <a:pt x="206" y="192"/>
                </a:cubicBezTo>
                <a:cubicBezTo>
                  <a:pt x="203" y="195"/>
                  <a:pt x="201" y="199"/>
                  <a:pt x="199" y="203"/>
                </a:cubicBezTo>
                <a:cubicBezTo>
                  <a:pt x="198" y="193"/>
                  <a:pt x="198" y="184"/>
                  <a:pt x="199" y="175"/>
                </a:cubicBezTo>
                <a:cubicBezTo>
                  <a:pt x="209" y="172"/>
                  <a:pt x="218" y="169"/>
                  <a:pt x="228" y="168"/>
                </a:cubicBezTo>
                <a:close/>
                <a:moveTo>
                  <a:pt x="132" y="100"/>
                </a:moveTo>
                <a:cubicBezTo>
                  <a:pt x="128" y="105"/>
                  <a:pt x="124" y="111"/>
                  <a:pt x="120" y="117"/>
                </a:cubicBezTo>
                <a:cubicBezTo>
                  <a:pt x="115" y="123"/>
                  <a:pt x="109" y="130"/>
                  <a:pt x="104" y="136"/>
                </a:cubicBezTo>
                <a:cubicBezTo>
                  <a:pt x="103" y="135"/>
                  <a:pt x="103" y="133"/>
                  <a:pt x="103" y="132"/>
                </a:cubicBezTo>
                <a:cubicBezTo>
                  <a:pt x="102" y="124"/>
                  <a:pt x="102" y="116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12" y="106"/>
                  <a:pt x="122" y="103"/>
                  <a:pt x="132" y="100"/>
                </a:cubicBezTo>
                <a:close/>
                <a:moveTo>
                  <a:pt x="33" y="87"/>
                </a:moveTo>
                <a:cubicBezTo>
                  <a:pt x="28" y="84"/>
                  <a:pt x="24" y="79"/>
                  <a:pt x="20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44" y="67"/>
                  <a:pt x="64" y="43"/>
                  <a:pt x="77" y="20"/>
                </a:cubicBezTo>
                <a:cubicBezTo>
                  <a:pt x="80" y="23"/>
                  <a:pt x="82" y="26"/>
                  <a:pt x="84" y="30"/>
                </a:cubicBezTo>
                <a:cubicBezTo>
                  <a:pt x="76" y="36"/>
                  <a:pt x="71" y="47"/>
                  <a:pt x="66" y="56"/>
                </a:cubicBezTo>
                <a:cubicBezTo>
                  <a:pt x="58" y="68"/>
                  <a:pt x="48" y="82"/>
                  <a:pt x="33" y="87"/>
                </a:cubicBezTo>
                <a:close/>
                <a:moveTo>
                  <a:pt x="75" y="98"/>
                </a:moveTo>
                <a:cubicBezTo>
                  <a:pt x="70" y="99"/>
                  <a:pt x="66" y="99"/>
                  <a:pt x="61" y="98"/>
                </a:cubicBezTo>
                <a:cubicBezTo>
                  <a:pt x="64" y="96"/>
                  <a:pt x="66" y="94"/>
                  <a:pt x="68" y="91"/>
                </a:cubicBezTo>
                <a:cubicBezTo>
                  <a:pt x="72" y="85"/>
                  <a:pt x="78" y="78"/>
                  <a:pt x="80" y="71"/>
                </a:cubicBezTo>
                <a:cubicBezTo>
                  <a:pt x="81" y="69"/>
                  <a:pt x="79" y="67"/>
                  <a:pt x="77" y="68"/>
                </a:cubicBezTo>
                <a:cubicBezTo>
                  <a:pt x="71" y="72"/>
                  <a:pt x="68" y="79"/>
                  <a:pt x="64" y="85"/>
                </a:cubicBezTo>
                <a:cubicBezTo>
                  <a:pt x="61" y="89"/>
                  <a:pt x="59" y="93"/>
                  <a:pt x="56" y="97"/>
                </a:cubicBezTo>
                <a:cubicBezTo>
                  <a:pt x="49" y="96"/>
                  <a:pt x="43" y="94"/>
                  <a:pt x="37" y="90"/>
                </a:cubicBezTo>
                <a:cubicBezTo>
                  <a:pt x="49" y="87"/>
                  <a:pt x="57" y="79"/>
                  <a:pt x="64" y="70"/>
                </a:cubicBezTo>
                <a:cubicBezTo>
                  <a:pt x="72" y="61"/>
                  <a:pt x="82" y="47"/>
                  <a:pt x="87" y="35"/>
                </a:cubicBezTo>
                <a:cubicBezTo>
                  <a:pt x="88" y="36"/>
                  <a:pt x="88" y="36"/>
                  <a:pt x="89" y="37"/>
                </a:cubicBezTo>
                <a:cubicBezTo>
                  <a:pt x="96" y="52"/>
                  <a:pt x="95" y="70"/>
                  <a:pt x="93" y="85"/>
                </a:cubicBezTo>
                <a:cubicBezTo>
                  <a:pt x="93" y="89"/>
                  <a:pt x="93" y="92"/>
                  <a:pt x="92" y="95"/>
                </a:cubicBezTo>
                <a:cubicBezTo>
                  <a:pt x="87" y="97"/>
                  <a:pt x="81" y="98"/>
                  <a:pt x="75" y="98"/>
                </a:cubicBezTo>
                <a:close/>
                <a:moveTo>
                  <a:pt x="169" y="169"/>
                </a:moveTo>
                <a:cubicBezTo>
                  <a:pt x="173" y="163"/>
                  <a:pt x="177" y="157"/>
                  <a:pt x="179" y="151"/>
                </a:cubicBezTo>
                <a:cubicBezTo>
                  <a:pt x="180" y="149"/>
                  <a:pt x="177" y="147"/>
                  <a:pt x="176" y="148"/>
                </a:cubicBezTo>
                <a:cubicBezTo>
                  <a:pt x="173" y="151"/>
                  <a:pt x="171" y="155"/>
                  <a:pt x="169" y="159"/>
                </a:cubicBezTo>
                <a:cubicBezTo>
                  <a:pt x="167" y="163"/>
                  <a:pt x="165" y="166"/>
                  <a:pt x="163" y="170"/>
                </a:cubicBezTo>
                <a:cubicBezTo>
                  <a:pt x="153" y="171"/>
                  <a:pt x="143" y="171"/>
                  <a:pt x="135" y="170"/>
                </a:cubicBezTo>
                <a:cubicBezTo>
                  <a:pt x="148" y="156"/>
                  <a:pt x="159" y="140"/>
                  <a:pt x="168" y="122"/>
                </a:cubicBezTo>
                <a:cubicBezTo>
                  <a:pt x="169" y="119"/>
                  <a:pt x="165" y="117"/>
                  <a:pt x="163" y="120"/>
                </a:cubicBezTo>
                <a:cubicBezTo>
                  <a:pt x="151" y="135"/>
                  <a:pt x="144" y="154"/>
                  <a:pt x="132" y="169"/>
                </a:cubicBezTo>
                <a:cubicBezTo>
                  <a:pt x="126" y="167"/>
                  <a:pt x="121" y="165"/>
                  <a:pt x="116" y="161"/>
                </a:cubicBezTo>
                <a:cubicBezTo>
                  <a:pt x="130" y="143"/>
                  <a:pt x="143" y="124"/>
                  <a:pt x="160" y="108"/>
                </a:cubicBezTo>
                <a:cubicBezTo>
                  <a:pt x="163" y="106"/>
                  <a:pt x="160" y="101"/>
                  <a:pt x="157" y="104"/>
                </a:cubicBezTo>
                <a:cubicBezTo>
                  <a:pt x="139" y="118"/>
                  <a:pt x="125" y="138"/>
                  <a:pt x="113" y="158"/>
                </a:cubicBezTo>
                <a:cubicBezTo>
                  <a:pt x="110" y="154"/>
                  <a:pt x="107" y="149"/>
                  <a:pt x="105" y="142"/>
                </a:cubicBezTo>
                <a:cubicBezTo>
                  <a:pt x="112" y="137"/>
                  <a:pt x="118" y="130"/>
                  <a:pt x="123" y="123"/>
                </a:cubicBezTo>
                <a:cubicBezTo>
                  <a:pt x="129" y="116"/>
                  <a:pt x="137" y="108"/>
                  <a:pt x="140" y="99"/>
                </a:cubicBezTo>
                <a:cubicBezTo>
                  <a:pt x="150" y="97"/>
                  <a:pt x="161" y="97"/>
                  <a:pt x="171" y="101"/>
                </a:cubicBezTo>
                <a:cubicBezTo>
                  <a:pt x="190" y="110"/>
                  <a:pt x="187" y="146"/>
                  <a:pt x="185" y="165"/>
                </a:cubicBezTo>
                <a:cubicBezTo>
                  <a:pt x="180" y="167"/>
                  <a:pt x="174" y="168"/>
                  <a:pt x="169" y="169"/>
                </a:cubicBezTo>
                <a:close/>
                <a:moveTo>
                  <a:pt x="253" y="241"/>
                </a:moveTo>
                <a:cubicBezTo>
                  <a:pt x="258" y="234"/>
                  <a:pt x="263" y="226"/>
                  <a:pt x="265" y="218"/>
                </a:cubicBezTo>
                <a:cubicBezTo>
                  <a:pt x="266" y="216"/>
                  <a:pt x="263" y="214"/>
                  <a:pt x="261" y="216"/>
                </a:cubicBezTo>
                <a:cubicBezTo>
                  <a:pt x="257" y="221"/>
                  <a:pt x="254" y="227"/>
                  <a:pt x="251" y="233"/>
                </a:cubicBezTo>
                <a:cubicBezTo>
                  <a:pt x="248" y="237"/>
                  <a:pt x="246" y="241"/>
                  <a:pt x="243" y="244"/>
                </a:cubicBezTo>
                <a:cubicBezTo>
                  <a:pt x="232" y="247"/>
                  <a:pt x="222" y="247"/>
                  <a:pt x="214" y="240"/>
                </a:cubicBezTo>
                <a:cubicBezTo>
                  <a:pt x="215" y="240"/>
                  <a:pt x="215" y="240"/>
                  <a:pt x="216" y="240"/>
                </a:cubicBezTo>
                <a:cubicBezTo>
                  <a:pt x="223" y="235"/>
                  <a:pt x="228" y="225"/>
                  <a:pt x="233" y="218"/>
                </a:cubicBezTo>
                <a:cubicBezTo>
                  <a:pt x="240" y="207"/>
                  <a:pt x="249" y="197"/>
                  <a:pt x="257" y="187"/>
                </a:cubicBezTo>
                <a:cubicBezTo>
                  <a:pt x="260" y="183"/>
                  <a:pt x="255" y="179"/>
                  <a:pt x="252" y="182"/>
                </a:cubicBezTo>
                <a:cubicBezTo>
                  <a:pt x="242" y="189"/>
                  <a:pt x="235" y="201"/>
                  <a:pt x="228" y="211"/>
                </a:cubicBezTo>
                <a:cubicBezTo>
                  <a:pt x="223" y="219"/>
                  <a:pt x="216" y="228"/>
                  <a:pt x="213" y="237"/>
                </a:cubicBezTo>
                <a:cubicBezTo>
                  <a:pt x="212" y="238"/>
                  <a:pt x="212" y="238"/>
                  <a:pt x="213" y="239"/>
                </a:cubicBezTo>
                <a:cubicBezTo>
                  <a:pt x="212" y="238"/>
                  <a:pt x="212" y="238"/>
                  <a:pt x="212" y="238"/>
                </a:cubicBezTo>
                <a:cubicBezTo>
                  <a:pt x="206" y="232"/>
                  <a:pt x="202" y="223"/>
                  <a:pt x="200" y="214"/>
                </a:cubicBezTo>
                <a:cubicBezTo>
                  <a:pt x="204" y="207"/>
                  <a:pt x="209" y="200"/>
                  <a:pt x="215" y="194"/>
                </a:cubicBezTo>
                <a:cubicBezTo>
                  <a:pt x="221" y="186"/>
                  <a:pt x="230" y="179"/>
                  <a:pt x="234" y="169"/>
                </a:cubicBezTo>
                <a:cubicBezTo>
                  <a:pt x="235" y="168"/>
                  <a:pt x="235" y="168"/>
                  <a:pt x="234" y="167"/>
                </a:cubicBezTo>
                <a:cubicBezTo>
                  <a:pt x="235" y="167"/>
                  <a:pt x="236" y="167"/>
                  <a:pt x="236" y="167"/>
                </a:cubicBezTo>
                <a:cubicBezTo>
                  <a:pt x="261" y="167"/>
                  <a:pt x="271" y="198"/>
                  <a:pt x="275" y="218"/>
                </a:cubicBezTo>
                <a:cubicBezTo>
                  <a:pt x="275" y="221"/>
                  <a:pt x="276" y="224"/>
                  <a:pt x="276" y="228"/>
                </a:cubicBezTo>
                <a:cubicBezTo>
                  <a:pt x="269" y="232"/>
                  <a:pt x="261" y="237"/>
                  <a:pt x="253" y="241"/>
                </a:cubicBezTo>
                <a:close/>
                <a:moveTo>
                  <a:pt x="315" y="254"/>
                </a:moveTo>
                <a:cubicBezTo>
                  <a:pt x="307" y="267"/>
                  <a:pt x="298" y="279"/>
                  <a:pt x="285" y="288"/>
                </a:cubicBezTo>
                <a:cubicBezTo>
                  <a:pt x="285" y="281"/>
                  <a:pt x="285" y="274"/>
                  <a:pt x="286" y="267"/>
                </a:cubicBezTo>
                <a:cubicBezTo>
                  <a:pt x="286" y="266"/>
                  <a:pt x="286" y="264"/>
                  <a:pt x="286" y="262"/>
                </a:cubicBezTo>
                <a:cubicBezTo>
                  <a:pt x="295" y="257"/>
                  <a:pt x="301" y="249"/>
                  <a:pt x="308" y="242"/>
                </a:cubicBezTo>
                <a:cubicBezTo>
                  <a:pt x="313" y="236"/>
                  <a:pt x="321" y="228"/>
                  <a:pt x="326" y="220"/>
                </a:cubicBezTo>
                <a:cubicBezTo>
                  <a:pt x="329" y="220"/>
                  <a:pt x="332" y="221"/>
                  <a:pt x="335" y="223"/>
                </a:cubicBezTo>
                <a:cubicBezTo>
                  <a:pt x="327" y="232"/>
                  <a:pt x="322" y="244"/>
                  <a:pt x="315" y="254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DAE41871-901B-422D-8AB7-021D60BF0794}"/>
              </a:ext>
            </a:extLst>
          </p:cNvPr>
          <p:cNvGrpSpPr/>
          <p:nvPr/>
        </p:nvGrpSpPr>
        <p:grpSpPr>
          <a:xfrm>
            <a:off x="11014521" y="1292063"/>
            <a:ext cx="925789" cy="1190425"/>
            <a:chOff x="9404662" y="1369975"/>
            <a:chExt cx="2199545" cy="282828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xmlns="" id="{00C276A6-505F-461A-857C-E34410344B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99319" y="1851386"/>
              <a:ext cx="1904888" cy="2346873"/>
            </a:xfrm>
            <a:custGeom>
              <a:avLst/>
              <a:gdLst>
                <a:gd name="T0" fmla="*/ 334 w 388"/>
                <a:gd name="T1" fmla="*/ 382 h 478"/>
                <a:gd name="T2" fmla="*/ 339 w 388"/>
                <a:gd name="T3" fmla="*/ 339 h 478"/>
                <a:gd name="T4" fmla="*/ 329 w 388"/>
                <a:gd name="T5" fmla="*/ 320 h 478"/>
                <a:gd name="T6" fmla="*/ 304 w 388"/>
                <a:gd name="T7" fmla="*/ 311 h 478"/>
                <a:gd name="T8" fmla="*/ 319 w 388"/>
                <a:gd name="T9" fmla="*/ 285 h 478"/>
                <a:gd name="T10" fmla="*/ 321 w 388"/>
                <a:gd name="T11" fmla="*/ 243 h 478"/>
                <a:gd name="T12" fmla="*/ 319 w 388"/>
                <a:gd name="T13" fmla="*/ 200 h 478"/>
                <a:gd name="T14" fmla="*/ 303 w 388"/>
                <a:gd name="T15" fmla="*/ 174 h 478"/>
                <a:gd name="T16" fmla="*/ 142 w 388"/>
                <a:gd name="T17" fmla="*/ 282 h 478"/>
                <a:gd name="T18" fmla="*/ 303 w 388"/>
                <a:gd name="T19" fmla="*/ 142 h 478"/>
                <a:gd name="T20" fmla="*/ 303 w 388"/>
                <a:gd name="T21" fmla="*/ 117 h 478"/>
                <a:gd name="T22" fmla="*/ 290 w 388"/>
                <a:gd name="T23" fmla="*/ 92 h 478"/>
                <a:gd name="T24" fmla="*/ 287 w 388"/>
                <a:gd name="T25" fmla="*/ 52 h 478"/>
                <a:gd name="T26" fmla="*/ 274 w 388"/>
                <a:gd name="T27" fmla="*/ 25 h 478"/>
                <a:gd name="T28" fmla="*/ 50 w 388"/>
                <a:gd name="T29" fmla="*/ 194 h 478"/>
                <a:gd name="T30" fmla="*/ 167 w 388"/>
                <a:gd name="T31" fmla="*/ 86 h 478"/>
                <a:gd name="T32" fmla="*/ 198 w 388"/>
                <a:gd name="T33" fmla="*/ 39 h 478"/>
                <a:gd name="T34" fmla="*/ 180 w 388"/>
                <a:gd name="T35" fmla="*/ 20 h 478"/>
                <a:gd name="T36" fmla="*/ 47 w 388"/>
                <a:gd name="T37" fmla="*/ 92 h 478"/>
                <a:gd name="T38" fmla="*/ 75 w 388"/>
                <a:gd name="T39" fmla="*/ 34 h 478"/>
                <a:gd name="T40" fmla="*/ 46 w 388"/>
                <a:gd name="T41" fmla="*/ 10 h 478"/>
                <a:gd name="T42" fmla="*/ 14 w 388"/>
                <a:gd name="T43" fmla="*/ 81 h 478"/>
                <a:gd name="T44" fmla="*/ 21 w 388"/>
                <a:gd name="T45" fmla="*/ 126 h 478"/>
                <a:gd name="T46" fmla="*/ 4 w 388"/>
                <a:gd name="T47" fmla="*/ 175 h 478"/>
                <a:gd name="T48" fmla="*/ 27 w 388"/>
                <a:gd name="T49" fmla="*/ 207 h 478"/>
                <a:gd name="T50" fmla="*/ 19 w 388"/>
                <a:gd name="T51" fmla="*/ 269 h 478"/>
                <a:gd name="T52" fmla="*/ 11 w 388"/>
                <a:gd name="T53" fmla="*/ 327 h 478"/>
                <a:gd name="T54" fmla="*/ 20 w 388"/>
                <a:gd name="T55" fmla="*/ 381 h 478"/>
                <a:gd name="T56" fmla="*/ 12 w 388"/>
                <a:gd name="T57" fmla="*/ 418 h 478"/>
                <a:gd name="T58" fmla="*/ 36 w 388"/>
                <a:gd name="T59" fmla="*/ 436 h 478"/>
                <a:gd name="T60" fmla="*/ 39 w 388"/>
                <a:gd name="T61" fmla="*/ 475 h 478"/>
                <a:gd name="T62" fmla="*/ 124 w 388"/>
                <a:gd name="T63" fmla="*/ 448 h 478"/>
                <a:gd name="T64" fmla="*/ 180 w 388"/>
                <a:gd name="T65" fmla="*/ 443 h 478"/>
                <a:gd name="T66" fmla="*/ 247 w 388"/>
                <a:gd name="T67" fmla="*/ 422 h 478"/>
                <a:gd name="T68" fmla="*/ 311 w 388"/>
                <a:gd name="T69" fmla="*/ 414 h 478"/>
                <a:gd name="T70" fmla="*/ 34 w 388"/>
                <a:gd name="T71" fmla="*/ 163 h 478"/>
                <a:gd name="T72" fmla="*/ 57 w 388"/>
                <a:gd name="T73" fmla="*/ 149 h 478"/>
                <a:gd name="T74" fmla="*/ 141 w 388"/>
                <a:gd name="T75" fmla="*/ 406 h 478"/>
                <a:gd name="T76" fmla="*/ 126 w 388"/>
                <a:gd name="T77" fmla="*/ 424 h 478"/>
                <a:gd name="T78" fmla="*/ 193 w 388"/>
                <a:gd name="T79" fmla="*/ 379 h 478"/>
                <a:gd name="T80" fmla="*/ 45 w 388"/>
                <a:gd name="T81" fmla="*/ 264 h 478"/>
                <a:gd name="T82" fmla="*/ 42 w 388"/>
                <a:gd name="T83" fmla="*/ 303 h 478"/>
                <a:gd name="T84" fmla="*/ 38 w 388"/>
                <a:gd name="T85" fmla="*/ 312 h 478"/>
                <a:gd name="T86" fmla="*/ 70 w 388"/>
                <a:gd name="T87" fmla="*/ 314 h 478"/>
                <a:gd name="T88" fmla="*/ 156 w 388"/>
                <a:gd name="T89" fmla="*/ 243 h 478"/>
                <a:gd name="T90" fmla="*/ 140 w 388"/>
                <a:gd name="T91" fmla="*/ 253 h 478"/>
                <a:gd name="T92" fmla="*/ 91 w 388"/>
                <a:gd name="T93" fmla="*/ 245 h 478"/>
                <a:gd name="T94" fmla="*/ 91 w 388"/>
                <a:gd name="T95" fmla="*/ 245 h 478"/>
                <a:gd name="T96" fmla="*/ 87 w 388"/>
                <a:gd name="T97" fmla="*/ 199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88" h="478">
                  <a:moveTo>
                    <a:pt x="375" y="389"/>
                  </a:moveTo>
                  <a:cubicBezTo>
                    <a:pt x="359" y="382"/>
                    <a:pt x="345" y="385"/>
                    <a:pt x="330" y="388"/>
                  </a:cubicBezTo>
                  <a:cubicBezTo>
                    <a:pt x="331" y="386"/>
                    <a:pt x="333" y="384"/>
                    <a:pt x="334" y="382"/>
                  </a:cubicBezTo>
                  <a:cubicBezTo>
                    <a:pt x="339" y="376"/>
                    <a:pt x="337" y="368"/>
                    <a:pt x="332" y="365"/>
                  </a:cubicBezTo>
                  <a:cubicBezTo>
                    <a:pt x="335" y="362"/>
                    <a:pt x="339" y="359"/>
                    <a:pt x="342" y="355"/>
                  </a:cubicBezTo>
                  <a:cubicBezTo>
                    <a:pt x="348" y="350"/>
                    <a:pt x="345" y="341"/>
                    <a:pt x="339" y="339"/>
                  </a:cubicBezTo>
                  <a:cubicBezTo>
                    <a:pt x="340" y="338"/>
                    <a:pt x="342" y="337"/>
                    <a:pt x="343" y="336"/>
                  </a:cubicBezTo>
                  <a:cubicBezTo>
                    <a:pt x="353" y="328"/>
                    <a:pt x="344" y="310"/>
                    <a:pt x="332" y="318"/>
                  </a:cubicBezTo>
                  <a:cubicBezTo>
                    <a:pt x="331" y="318"/>
                    <a:pt x="330" y="319"/>
                    <a:pt x="329" y="320"/>
                  </a:cubicBezTo>
                  <a:cubicBezTo>
                    <a:pt x="330" y="319"/>
                    <a:pt x="331" y="319"/>
                    <a:pt x="332" y="318"/>
                  </a:cubicBezTo>
                  <a:cubicBezTo>
                    <a:pt x="341" y="311"/>
                    <a:pt x="329" y="296"/>
                    <a:pt x="319" y="302"/>
                  </a:cubicBezTo>
                  <a:cubicBezTo>
                    <a:pt x="314" y="305"/>
                    <a:pt x="309" y="308"/>
                    <a:pt x="304" y="311"/>
                  </a:cubicBezTo>
                  <a:cubicBezTo>
                    <a:pt x="305" y="309"/>
                    <a:pt x="306" y="308"/>
                    <a:pt x="308" y="307"/>
                  </a:cubicBezTo>
                  <a:cubicBezTo>
                    <a:pt x="312" y="302"/>
                    <a:pt x="311" y="296"/>
                    <a:pt x="307" y="293"/>
                  </a:cubicBezTo>
                  <a:cubicBezTo>
                    <a:pt x="311" y="290"/>
                    <a:pt x="315" y="288"/>
                    <a:pt x="319" y="285"/>
                  </a:cubicBezTo>
                  <a:cubicBezTo>
                    <a:pt x="327" y="278"/>
                    <a:pt x="323" y="262"/>
                    <a:pt x="311" y="266"/>
                  </a:cubicBezTo>
                  <a:cubicBezTo>
                    <a:pt x="298" y="271"/>
                    <a:pt x="286" y="276"/>
                    <a:pt x="274" y="282"/>
                  </a:cubicBezTo>
                  <a:cubicBezTo>
                    <a:pt x="290" y="269"/>
                    <a:pt x="305" y="256"/>
                    <a:pt x="321" y="243"/>
                  </a:cubicBezTo>
                  <a:cubicBezTo>
                    <a:pt x="328" y="237"/>
                    <a:pt x="322" y="228"/>
                    <a:pt x="315" y="227"/>
                  </a:cubicBezTo>
                  <a:cubicBezTo>
                    <a:pt x="319" y="224"/>
                    <a:pt x="323" y="221"/>
                    <a:pt x="327" y="218"/>
                  </a:cubicBezTo>
                  <a:cubicBezTo>
                    <a:pt x="335" y="212"/>
                    <a:pt x="331" y="195"/>
                    <a:pt x="319" y="200"/>
                  </a:cubicBezTo>
                  <a:cubicBezTo>
                    <a:pt x="306" y="204"/>
                    <a:pt x="293" y="210"/>
                    <a:pt x="281" y="217"/>
                  </a:cubicBezTo>
                  <a:cubicBezTo>
                    <a:pt x="293" y="208"/>
                    <a:pt x="304" y="199"/>
                    <a:pt x="315" y="190"/>
                  </a:cubicBezTo>
                  <a:cubicBezTo>
                    <a:pt x="325" y="182"/>
                    <a:pt x="313" y="170"/>
                    <a:pt x="303" y="174"/>
                  </a:cubicBezTo>
                  <a:cubicBezTo>
                    <a:pt x="243" y="199"/>
                    <a:pt x="196" y="246"/>
                    <a:pt x="146" y="286"/>
                  </a:cubicBezTo>
                  <a:cubicBezTo>
                    <a:pt x="114" y="312"/>
                    <a:pt x="80" y="338"/>
                    <a:pt x="50" y="369"/>
                  </a:cubicBezTo>
                  <a:cubicBezTo>
                    <a:pt x="75" y="335"/>
                    <a:pt x="112" y="307"/>
                    <a:pt x="142" y="282"/>
                  </a:cubicBezTo>
                  <a:cubicBezTo>
                    <a:pt x="151" y="273"/>
                    <a:pt x="161" y="265"/>
                    <a:pt x="171" y="257"/>
                  </a:cubicBezTo>
                  <a:cubicBezTo>
                    <a:pt x="217" y="223"/>
                    <a:pt x="267" y="194"/>
                    <a:pt x="313" y="159"/>
                  </a:cubicBezTo>
                  <a:cubicBezTo>
                    <a:pt x="324" y="152"/>
                    <a:pt x="315" y="137"/>
                    <a:pt x="303" y="142"/>
                  </a:cubicBezTo>
                  <a:cubicBezTo>
                    <a:pt x="301" y="143"/>
                    <a:pt x="299" y="144"/>
                    <a:pt x="297" y="145"/>
                  </a:cubicBezTo>
                  <a:cubicBezTo>
                    <a:pt x="301" y="142"/>
                    <a:pt x="306" y="139"/>
                    <a:pt x="311" y="135"/>
                  </a:cubicBezTo>
                  <a:cubicBezTo>
                    <a:pt x="319" y="129"/>
                    <a:pt x="314" y="113"/>
                    <a:pt x="303" y="117"/>
                  </a:cubicBezTo>
                  <a:cubicBezTo>
                    <a:pt x="291" y="121"/>
                    <a:pt x="279" y="127"/>
                    <a:pt x="268" y="132"/>
                  </a:cubicBezTo>
                  <a:cubicBezTo>
                    <a:pt x="278" y="124"/>
                    <a:pt x="289" y="116"/>
                    <a:pt x="300" y="108"/>
                  </a:cubicBezTo>
                  <a:cubicBezTo>
                    <a:pt x="310" y="101"/>
                    <a:pt x="301" y="86"/>
                    <a:pt x="290" y="92"/>
                  </a:cubicBezTo>
                  <a:cubicBezTo>
                    <a:pt x="273" y="100"/>
                    <a:pt x="256" y="110"/>
                    <a:pt x="239" y="119"/>
                  </a:cubicBezTo>
                  <a:cubicBezTo>
                    <a:pt x="260" y="103"/>
                    <a:pt x="280" y="86"/>
                    <a:pt x="299" y="67"/>
                  </a:cubicBezTo>
                  <a:cubicBezTo>
                    <a:pt x="307" y="59"/>
                    <a:pt x="297" y="47"/>
                    <a:pt x="287" y="52"/>
                  </a:cubicBezTo>
                  <a:cubicBezTo>
                    <a:pt x="267" y="62"/>
                    <a:pt x="247" y="75"/>
                    <a:pt x="229" y="88"/>
                  </a:cubicBezTo>
                  <a:cubicBezTo>
                    <a:pt x="247" y="72"/>
                    <a:pt x="265" y="56"/>
                    <a:pt x="284" y="42"/>
                  </a:cubicBezTo>
                  <a:cubicBezTo>
                    <a:pt x="294" y="34"/>
                    <a:pt x="284" y="17"/>
                    <a:pt x="274" y="25"/>
                  </a:cubicBezTo>
                  <a:cubicBezTo>
                    <a:pt x="217" y="68"/>
                    <a:pt x="163" y="116"/>
                    <a:pt x="105" y="157"/>
                  </a:cubicBezTo>
                  <a:cubicBezTo>
                    <a:pt x="90" y="167"/>
                    <a:pt x="74" y="178"/>
                    <a:pt x="59" y="191"/>
                  </a:cubicBezTo>
                  <a:cubicBezTo>
                    <a:pt x="56" y="192"/>
                    <a:pt x="53" y="193"/>
                    <a:pt x="50" y="194"/>
                  </a:cubicBezTo>
                  <a:cubicBezTo>
                    <a:pt x="55" y="184"/>
                    <a:pt x="61" y="173"/>
                    <a:pt x="69" y="164"/>
                  </a:cubicBezTo>
                  <a:cubicBezTo>
                    <a:pt x="85" y="153"/>
                    <a:pt x="101" y="139"/>
                    <a:pt x="115" y="127"/>
                  </a:cubicBezTo>
                  <a:cubicBezTo>
                    <a:pt x="132" y="113"/>
                    <a:pt x="150" y="100"/>
                    <a:pt x="167" y="86"/>
                  </a:cubicBezTo>
                  <a:cubicBezTo>
                    <a:pt x="196" y="67"/>
                    <a:pt x="226" y="48"/>
                    <a:pt x="251" y="24"/>
                  </a:cubicBezTo>
                  <a:cubicBezTo>
                    <a:pt x="259" y="17"/>
                    <a:pt x="248" y="2"/>
                    <a:pt x="239" y="9"/>
                  </a:cubicBezTo>
                  <a:cubicBezTo>
                    <a:pt x="226" y="19"/>
                    <a:pt x="212" y="29"/>
                    <a:pt x="198" y="39"/>
                  </a:cubicBezTo>
                  <a:cubicBezTo>
                    <a:pt x="205" y="33"/>
                    <a:pt x="211" y="28"/>
                    <a:pt x="217" y="22"/>
                  </a:cubicBezTo>
                  <a:cubicBezTo>
                    <a:pt x="225" y="14"/>
                    <a:pt x="214" y="0"/>
                    <a:pt x="204" y="6"/>
                  </a:cubicBezTo>
                  <a:cubicBezTo>
                    <a:pt x="196" y="10"/>
                    <a:pt x="188" y="15"/>
                    <a:pt x="180" y="20"/>
                  </a:cubicBezTo>
                  <a:cubicBezTo>
                    <a:pt x="181" y="12"/>
                    <a:pt x="173" y="2"/>
                    <a:pt x="164" y="8"/>
                  </a:cubicBezTo>
                  <a:cubicBezTo>
                    <a:pt x="126" y="31"/>
                    <a:pt x="83" y="56"/>
                    <a:pt x="50" y="90"/>
                  </a:cubicBezTo>
                  <a:cubicBezTo>
                    <a:pt x="49" y="90"/>
                    <a:pt x="48" y="91"/>
                    <a:pt x="47" y="92"/>
                  </a:cubicBezTo>
                  <a:cubicBezTo>
                    <a:pt x="61" y="72"/>
                    <a:pt x="84" y="57"/>
                    <a:pt x="100" y="41"/>
                  </a:cubicBezTo>
                  <a:cubicBezTo>
                    <a:pt x="110" y="31"/>
                    <a:pt x="95" y="16"/>
                    <a:pt x="85" y="26"/>
                  </a:cubicBezTo>
                  <a:cubicBezTo>
                    <a:pt x="81" y="28"/>
                    <a:pt x="78" y="31"/>
                    <a:pt x="75" y="34"/>
                  </a:cubicBezTo>
                  <a:cubicBezTo>
                    <a:pt x="76" y="33"/>
                    <a:pt x="77" y="31"/>
                    <a:pt x="78" y="30"/>
                  </a:cubicBezTo>
                  <a:cubicBezTo>
                    <a:pt x="87" y="21"/>
                    <a:pt x="74" y="7"/>
                    <a:pt x="65" y="14"/>
                  </a:cubicBezTo>
                  <a:cubicBezTo>
                    <a:pt x="64" y="6"/>
                    <a:pt x="52" y="1"/>
                    <a:pt x="46" y="10"/>
                  </a:cubicBezTo>
                  <a:cubicBezTo>
                    <a:pt x="40" y="20"/>
                    <a:pt x="35" y="30"/>
                    <a:pt x="32" y="41"/>
                  </a:cubicBezTo>
                  <a:cubicBezTo>
                    <a:pt x="31" y="45"/>
                    <a:pt x="32" y="48"/>
                    <a:pt x="34" y="51"/>
                  </a:cubicBezTo>
                  <a:cubicBezTo>
                    <a:pt x="27" y="61"/>
                    <a:pt x="20" y="71"/>
                    <a:pt x="14" y="81"/>
                  </a:cubicBezTo>
                  <a:cubicBezTo>
                    <a:pt x="10" y="87"/>
                    <a:pt x="13" y="94"/>
                    <a:pt x="18" y="96"/>
                  </a:cubicBezTo>
                  <a:cubicBezTo>
                    <a:pt x="16" y="102"/>
                    <a:pt x="14" y="107"/>
                    <a:pt x="12" y="113"/>
                  </a:cubicBezTo>
                  <a:cubicBezTo>
                    <a:pt x="11" y="120"/>
                    <a:pt x="15" y="125"/>
                    <a:pt x="21" y="126"/>
                  </a:cubicBezTo>
                  <a:cubicBezTo>
                    <a:pt x="18" y="131"/>
                    <a:pt x="16" y="135"/>
                    <a:pt x="14" y="140"/>
                  </a:cubicBezTo>
                  <a:cubicBezTo>
                    <a:pt x="11" y="145"/>
                    <a:pt x="13" y="150"/>
                    <a:pt x="16" y="154"/>
                  </a:cubicBezTo>
                  <a:cubicBezTo>
                    <a:pt x="12" y="160"/>
                    <a:pt x="7" y="168"/>
                    <a:pt x="4" y="175"/>
                  </a:cubicBezTo>
                  <a:cubicBezTo>
                    <a:pt x="0" y="183"/>
                    <a:pt x="6" y="191"/>
                    <a:pt x="15" y="189"/>
                  </a:cubicBezTo>
                  <a:cubicBezTo>
                    <a:pt x="21" y="188"/>
                    <a:pt x="27" y="186"/>
                    <a:pt x="33" y="184"/>
                  </a:cubicBezTo>
                  <a:cubicBezTo>
                    <a:pt x="30" y="191"/>
                    <a:pt x="28" y="199"/>
                    <a:pt x="27" y="207"/>
                  </a:cubicBezTo>
                  <a:cubicBezTo>
                    <a:pt x="26" y="212"/>
                    <a:pt x="29" y="217"/>
                    <a:pt x="33" y="218"/>
                  </a:cubicBezTo>
                  <a:cubicBezTo>
                    <a:pt x="23" y="231"/>
                    <a:pt x="17" y="246"/>
                    <a:pt x="16" y="263"/>
                  </a:cubicBezTo>
                  <a:cubicBezTo>
                    <a:pt x="16" y="265"/>
                    <a:pt x="17" y="267"/>
                    <a:pt x="19" y="269"/>
                  </a:cubicBezTo>
                  <a:cubicBezTo>
                    <a:pt x="12" y="281"/>
                    <a:pt x="8" y="294"/>
                    <a:pt x="8" y="308"/>
                  </a:cubicBezTo>
                  <a:cubicBezTo>
                    <a:pt x="8" y="312"/>
                    <a:pt x="11" y="316"/>
                    <a:pt x="14" y="317"/>
                  </a:cubicBezTo>
                  <a:cubicBezTo>
                    <a:pt x="13" y="320"/>
                    <a:pt x="12" y="323"/>
                    <a:pt x="11" y="327"/>
                  </a:cubicBezTo>
                  <a:cubicBezTo>
                    <a:pt x="9" y="333"/>
                    <a:pt x="13" y="338"/>
                    <a:pt x="19" y="339"/>
                  </a:cubicBezTo>
                  <a:cubicBezTo>
                    <a:pt x="13" y="349"/>
                    <a:pt x="9" y="359"/>
                    <a:pt x="5" y="369"/>
                  </a:cubicBezTo>
                  <a:cubicBezTo>
                    <a:pt x="3" y="377"/>
                    <a:pt x="13" y="386"/>
                    <a:pt x="20" y="381"/>
                  </a:cubicBezTo>
                  <a:cubicBezTo>
                    <a:pt x="16" y="388"/>
                    <a:pt x="13" y="396"/>
                    <a:pt x="11" y="404"/>
                  </a:cubicBezTo>
                  <a:cubicBezTo>
                    <a:pt x="9" y="408"/>
                    <a:pt x="11" y="412"/>
                    <a:pt x="14" y="414"/>
                  </a:cubicBezTo>
                  <a:cubicBezTo>
                    <a:pt x="13" y="415"/>
                    <a:pt x="12" y="416"/>
                    <a:pt x="12" y="418"/>
                  </a:cubicBezTo>
                  <a:cubicBezTo>
                    <a:pt x="7" y="425"/>
                    <a:pt x="15" y="435"/>
                    <a:pt x="23" y="432"/>
                  </a:cubicBezTo>
                  <a:cubicBezTo>
                    <a:pt x="29" y="430"/>
                    <a:pt x="35" y="428"/>
                    <a:pt x="41" y="426"/>
                  </a:cubicBezTo>
                  <a:cubicBezTo>
                    <a:pt x="39" y="429"/>
                    <a:pt x="37" y="433"/>
                    <a:pt x="36" y="436"/>
                  </a:cubicBezTo>
                  <a:cubicBezTo>
                    <a:pt x="34" y="440"/>
                    <a:pt x="34" y="445"/>
                    <a:pt x="36" y="447"/>
                  </a:cubicBezTo>
                  <a:cubicBezTo>
                    <a:pt x="33" y="452"/>
                    <a:pt x="30" y="456"/>
                    <a:pt x="28" y="460"/>
                  </a:cubicBezTo>
                  <a:cubicBezTo>
                    <a:pt x="23" y="468"/>
                    <a:pt x="31" y="478"/>
                    <a:pt x="39" y="475"/>
                  </a:cubicBezTo>
                  <a:cubicBezTo>
                    <a:pt x="52" y="471"/>
                    <a:pt x="65" y="465"/>
                    <a:pt x="76" y="457"/>
                  </a:cubicBezTo>
                  <a:cubicBezTo>
                    <a:pt x="76" y="464"/>
                    <a:pt x="85" y="470"/>
                    <a:pt x="92" y="466"/>
                  </a:cubicBezTo>
                  <a:cubicBezTo>
                    <a:pt x="103" y="460"/>
                    <a:pt x="114" y="454"/>
                    <a:pt x="124" y="448"/>
                  </a:cubicBezTo>
                  <a:cubicBezTo>
                    <a:pt x="126" y="450"/>
                    <a:pt x="129" y="452"/>
                    <a:pt x="132" y="452"/>
                  </a:cubicBezTo>
                  <a:cubicBezTo>
                    <a:pt x="146" y="450"/>
                    <a:pt x="158" y="446"/>
                    <a:pt x="170" y="441"/>
                  </a:cubicBezTo>
                  <a:cubicBezTo>
                    <a:pt x="173" y="443"/>
                    <a:pt x="176" y="444"/>
                    <a:pt x="180" y="443"/>
                  </a:cubicBezTo>
                  <a:cubicBezTo>
                    <a:pt x="195" y="439"/>
                    <a:pt x="209" y="433"/>
                    <a:pt x="222" y="425"/>
                  </a:cubicBezTo>
                  <a:cubicBezTo>
                    <a:pt x="225" y="430"/>
                    <a:pt x="231" y="432"/>
                    <a:pt x="236" y="429"/>
                  </a:cubicBezTo>
                  <a:cubicBezTo>
                    <a:pt x="240" y="427"/>
                    <a:pt x="244" y="424"/>
                    <a:pt x="247" y="422"/>
                  </a:cubicBezTo>
                  <a:cubicBezTo>
                    <a:pt x="249" y="428"/>
                    <a:pt x="255" y="432"/>
                    <a:pt x="260" y="430"/>
                  </a:cubicBezTo>
                  <a:cubicBezTo>
                    <a:pt x="275" y="425"/>
                    <a:pt x="287" y="417"/>
                    <a:pt x="299" y="408"/>
                  </a:cubicBezTo>
                  <a:cubicBezTo>
                    <a:pt x="301" y="412"/>
                    <a:pt x="306" y="415"/>
                    <a:pt x="311" y="414"/>
                  </a:cubicBezTo>
                  <a:cubicBezTo>
                    <a:pt x="331" y="411"/>
                    <a:pt x="350" y="401"/>
                    <a:pt x="369" y="409"/>
                  </a:cubicBezTo>
                  <a:cubicBezTo>
                    <a:pt x="382" y="414"/>
                    <a:pt x="388" y="393"/>
                    <a:pt x="375" y="389"/>
                  </a:cubicBezTo>
                  <a:close/>
                  <a:moveTo>
                    <a:pt x="34" y="163"/>
                  </a:moveTo>
                  <a:cubicBezTo>
                    <a:pt x="37" y="158"/>
                    <a:pt x="40" y="154"/>
                    <a:pt x="43" y="150"/>
                  </a:cubicBezTo>
                  <a:cubicBezTo>
                    <a:pt x="50" y="147"/>
                    <a:pt x="58" y="144"/>
                    <a:pt x="65" y="141"/>
                  </a:cubicBezTo>
                  <a:cubicBezTo>
                    <a:pt x="62" y="143"/>
                    <a:pt x="59" y="146"/>
                    <a:pt x="57" y="149"/>
                  </a:cubicBezTo>
                  <a:cubicBezTo>
                    <a:pt x="49" y="154"/>
                    <a:pt x="42" y="159"/>
                    <a:pt x="34" y="163"/>
                  </a:cubicBezTo>
                  <a:close/>
                  <a:moveTo>
                    <a:pt x="126" y="424"/>
                  </a:moveTo>
                  <a:cubicBezTo>
                    <a:pt x="131" y="418"/>
                    <a:pt x="136" y="412"/>
                    <a:pt x="141" y="406"/>
                  </a:cubicBezTo>
                  <a:cubicBezTo>
                    <a:pt x="142" y="406"/>
                    <a:pt x="142" y="406"/>
                    <a:pt x="142" y="405"/>
                  </a:cubicBezTo>
                  <a:cubicBezTo>
                    <a:pt x="139" y="410"/>
                    <a:pt x="136" y="414"/>
                    <a:pt x="133" y="419"/>
                  </a:cubicBezTo>
                  <a:cubicBezTo>
                    <a:pt x="131" y="421"/>
                    <a:pt x="128" y="422"/>
                    <a:pt x="126" y="424"/>
                  </a:cubicBezTo>
                  <a:close/>
                  <a:moveTo>
                    <a:pt x="207" y="365"/>
                  </a:moveTo>
                  <a:cubicBezTo>
                    <a:pt x="222" y="352"/>
                    <a:pt x="238" y="338"/>
                    <a:pt x="255" y="328"/>
                  </a:cubicBezTo>
                  <a:cubicBezTo>
                    <a:pt x="235" y="346"/>
                    <a:pt x="214" y="363"/>
                    <a:pt x="193" y="379"/>
                  </a:cubicBezTo>
                  <a:cubicBezTo>
                    <a:pt x="198" y="374"/>
                    <a:pt x="202" y="369"/>
                    <a:pt x="207" y="365"/>
                  </a:cubicBezTo>
                  <a:close/>
                  <a:moveTo>
                    <a:pt x="43" y="265"/>
                  </a:moveTo>
                  <a:cubicBezTo>
                    <a:pt x="44" y="265"/>
                    <a:pt x="45" y="265"/>
                    <a:pt x="45" y="264"/>
                  </a:cubicBezTo>
                  <a:cubicBezTo>
                    <a:pt x="42" y="268"/>
                    <a:pt x="40" y="271"/>
                    <a:pt x="37" y="275"/>
                  </a:cubicBezTo>
                  <a:cubicBezTo>
                    <a:pt x="39" y="272"/>
                    <a:pt x="41" y="269"/>
                    <a:pt x="43" y="265"/>
                  </a:cubicBezTo>
                  <a:close/>
                  <a:moveTo>
                    <a:pt x="42" y="303"/>
                  </a:moveTo>
                  <a:cubicBezTo>
                    <a:pt x="45" y="301"/>
                    <a:pt x="48" y="299"/>
                    <a:pt x="51" y="297"/>
                  </a:cubicBezTo>
                  <a:cubicBezTo>
                    <a:pt x="47" y="302"/>
                    <a:pt x="42" y="307"/>
                    <a:pt x="38" y="312"/>
                  </a:cubicBezTo>
                  <a:cubicBezTo>
                    <a:pt x="38" y="312"/>
                    <a:pt x="38" y="312"/>
                    <a:pt x="38" y="312"/>
                  </a:cubicBezTo>
                  <a:cubicBezTo>
                    <a:pt x="39" y="309"/>
                    <a:pt x="41" y="306"/>
                    <a:pt x="42" y="303"/>
                  </a:cubicBezTo>
                  <a:close/>
                  <a:moveTo>
                    <a:pt x="51" y="327"/>
                  </a:moveTo>
                  <a:cubicBezTo>
                    <a:pt x="58" y="323"/>
                    <a:pt x="64" y="319"/>
                    <a:pt x="70" y="314"/>
                  </a:cubicBezTo>
                  <a:cubicBezTo>
                    <a:pt x="62" y="322"/>
                    <a:pt x="53" y="330"/>
                    <a:pt x="43" y="337"/>
                  </a:cubicBezTo>
                  <a:cubicBezTo>
                    <a:pt x="46" y="334"/>
                    <a:pt x="48" y="331"/>
                    <a:pt x="51" y="327"/>
                  </a:cubicBezTo>
                  <a:close/>
                  <a:moveTo>
                    <a:pt x="156" y="243"/>
                  </a:moveTo>
                  <a:cubicBezTo>
                    <a:pt x="154" y="244"/>
                    <a:pt x="152" y="246"/>
                    <a:pt x="150" y="247"/>
                  </a:cubicBezTo>
                  <a:cubicBezTo>
                    <a:pt x="135" y="258"/>
                    <a:pt x="120" y="270"/>
                    <a:pt x="106" y="283"/>
                  </a:cubicBezTo>
                  <a:cubicBezTo>
                    <a:pt x="117" y="272"/>
                    <a:pt x="128" y="261"/>
                    <a:pt x="140" y="253"/>
                  </a:cubicBezTo>
                  <a:cubicBezTo>
                    <a:pt x="151" y="244"/>
                    <a:pt x="162" y="236"/>
                    <a:pt x="173" y="228"/>
                  </a:cubicBezTo>
                  <a:cubicBezTo>
                    <a:pt x="168" y="233"/>
                    <a:pt x="162" y="238"/>
                    <a:pt x="156" y="243"/>
                  </a:cubicBezTo>
                  <a:close/>
                  <a:moveTo>
                    <a:pt x="91" y="245"/>
                  </a:moveTo>
                  <a:cubicBezTo>
                    <a:pt x="109" y="229"/>
                    <a:pt x="128" y="214"/>
                    <a:pt x="146" y="201"/>
                  </a:cubicBezTo>
                  <a:cubicBezTo>
                    <a:pt x="152" y="196"/>
                    <a:pt x="159" y="192"/>
                    <a:pt x="165" y="188"/>
                  </a:cubicBezTo>
                  <a:cubicBezTo>
                    <a:pt x="140" y="207"/>
                    <a:pt x="116" y="226"/>
                    <a:pt x="91" y="245"/>
                  </a:cubicBezTo>
                  <a:close/>
                  <a:moveTo>
                    <a:pt x="44" y="236"/>
                  </a:moveTo>
                  <a:cubicBezTo>
                    <a:pt x="49" y="226"/>
                    <a:pt x="57" y="217"/>
                    <a:pt x="67" y="209"/>
                  </a:cubicBezTo>
                  <a:cubicBezTo>
                    <a:pt x="74" y="206"/>
                    <a:pt x="80" y="203"/>
                    <a:pt x="87" y="199"/>
                  </a:cubicBezTo>
                  <a:cubicBezTo>
                    <a:pt x="72" y="210"/>
                    <a:pt x="57" y="222"/>
                    <a:pt x="44" y="236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xmlns="" id="{55CB0EAE-C246-4FC9-9022-E5E44EB5E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4348" y="2027764"/>
              <a:ext cx="1132973" cy="477260"/>
            </a:xfrm>
            <a:custGeom>
              <a:avLst/>
              <a:gdLst>
                <a:gd name="T0" fmla="*/ 220 w 231"/>
                <a:gd name="T1" fmla="*/ 50 h 97"/>
                <a:gd name="T2" fmla="*/ 173 w 231"/>
                <a:gd name="T3" fmla="*/ 45 h 97"/>
                <a:gd name="T4" fmla="*/ 175 w 231"/>
                <a:gd name="T5" fmla="*/ 37 h 97"/>
                <a:gd name="T6" fmla="*/ 170 w 231"/>
                <a:gd name="T7" fmla="*/ 26 h 97"/>
                <a:gd name="T8" fmla="*/ 175 w 231"/>
                <a:gd name="T9" fmla="*/ 13 h 97"/>
                <a:gd name="T10" fmla="*/ 162 w 231"/>
                <a:gd name="T11" fmla="*/ 3 h 97"/>
                <a:gd name="T12" fmla="*/ 149 w 231"/>
                <a:gd name="T13" fmla="*/ 11 h 97"/>
                <a:gd name="T14" fmla="*/ 141 w 231"/>
                <a:gd name="T15" fmla="*/ 11 h 97"/>
                <a:gd name="T16" fmla="*/ 129 w 231"/>
                <a:gd name="T17" fmla="*/ 18 h 97"/>
                <a:gd name="T18" fmla="*/ 127 w 231"/>
                <a:gd name="T19" fmla="*/ 18 h 97"/>
                <a:gd name="T20" fmla="*/ 111 w 231"/>
                <a:gd name="T21" fmla="*/ 24 h 97"/>
                <a:gd name="T22" fmla="*/ 114 w 231"/>
                <a:gd name="T23" fmla="*/ 22 h 97"/>
                <a:gd name="T24" fmla="*/ 105 w 231"/>
                <a:gd name="T25" fmla="*/ 8 h 97"/>
                <a:gd name="T26" fmla="*/ 78 w 231"/>
                <a:gd name="T27" fmla="*/ 20 h 97"/>
                <a:gd name="T28" fmla="*/ 71 w 231"/>
                <a:gd name="T29" fmla="*/ 19 h 97"/>
                <a:gd name="T30" fmla="*/ 49 w 231"/>
                <a:gd name="T31" fmla="*/ 27 h 97"/>
                <a:gd name="T32" fmla="*/ 51 w 231"/>
                <a:gd name="T33" fmla="*/ 25 h 97"/>
                <a:gd name="T34" fmla="*/ 52 w 231"/>
                <a:gd name="T35" fmla="*/ 24 h 97"/>
                <a:gd name="T36" fmla="*/ 54 w 231"/>
                <a:gd name="T37" fmla="*/ 21 h 97"/>
                <a:gd name="T38" fmla="*/ 58 w 231"/>
                <a:gd name="T39" fmla="*/ 17 h 97"/>
                <a:gd name="T40" fmla="*/ 50 w 231"/>
                <a:gd name="T41" fmla="*/ 7 h 97"/>
                <a:gd name="T42" fmla="*/ 4 w 231"/>
                <a:gd name="T43" fmla="*/ 32 h 97"/>
                <a:gd name="T44" fmla="*/ 7 w 231"/>
                <a:gd name="T45" fmla="*/ 44 h 97"/>
                <a:gd name="T46" fmla="*/ 10 w 231"/>
                <a:gd name="T47" fmla="*/ 55 h 97"/>
                <a:gd name="T48" fmla="*/ 2 w 231"/>
                <a:gd name="T49" fmla="*/ 68 h 97"/>
                <a:gd name="T50" fmla="*/ 6 w 231"/>
                <a:gd name="T51" fmla="*/ 80 h 97"/>
                <a:gd name="T52" fmla="*/ 14 w 231"/>
                <a:gd name="T53" fmla="*/ 91 h 97"/>
                <a:gd name="T54" fmla="*/ 29 w 231"/>
                <a:gd name="T55" fmla="*/ 90 h 97"/>
                <a:gd name="T56" fmla="*/ 33 w 231"/>
                <a:gd name="T57" fmla="*/ 94 h 97"/>
                <a:gd name="T58" fmla="*/ 79 w 231"/>
                <a:gd name="T59" fmla="*/ 85 h 97"/>
                <a:gd name="T60" fmla="*/ 89 w 231"/>
                <a:gd name="T61" fmla="*/ 89 h 97"/>
                <a:gd name="T62" fmla="*/ 125 w 231"/>
                <a:gd name="T63" fmla="*/ 75 h 97"/>
                <a:gd name="T64" fmla="*/ 152 w 231"/>
                <a:gd name="T65" fmla="*/ 68 h 97"/>
                <a:gd name="T66" fmla="*/ 165 w 231"/>
                <a:gd name="T67" fmla="*/ 68 h 97"/>
                <a:gd name="T68" fmla="*/ 220 w 231"/>
                <a:gd name="T69" fmla="*/ 67 h 97"/>
                <a:gd name="T70" fmla="*/ 220 w 231"/>
                <a:gd name="T71" fmla="*/ 5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1" h="97">
                  <a:moveTo>
                    <a:pt x="220" y="50"/>
                  </a:moveTo>
                  <a:cubicBezTo>
                    <a:pt x="202" y="50"/>
                    <a:pt x="187" y="43"/>
                    <a:pt x="173" y="45"/>
                  </a:cubicBezTo>
                  <a:cubicBezTo>
                    <a:pt x="174" y="42"/>
                    <a:pt x="174" y="40"/>
                    <a:pt x="175" y="37"/>
                  </a:cubicBezTo>
                  <a:cubicBezTo>
                    <a:pt x="177" y="32"/>
                    <a:pt x="174" y="28"/>
                    <a:pt x="170" y="26"/>
                  </a:cubicBezTo>
                  <a:cubicBezTo>
                    <a:pt x="172" y="22"/>
                    <a:pt x="174" y="18"/>
                    <a:pt x="175" y="13"/>
                  </a:cubicBezTo>
                  <a:cubicBezTo>
                    <a:pt x="177" y="5"/>
                    <a:pt x="169" y="0"/>
                    <a:pt x="162" y="3"/>
                  </a:cubicBezTo>
                  <a:cubicBezTo>
                    <a:pt x="158" y="5"/>
                    <a:pt x="153" y="8"/>
                    <a:pt x="149" y="11"/>
                  </a:cubicBezTo>
                  <a:cubicBezTo>
                    <a:pt x="146" y="10"/>
                    <a:pt x="144" y="9"/>
                    <a:pt x="141" y="11"/>
                  </a:cubicBezTo>
                  <a:cubicBezTo>
                    <a:pt x="137" y="13"/>
                    <a:pt x="133" y="16"/>
                    <a:pt x="129" y="18"/>
                  </a:cubicBezTo>
                  <a:cubicBezTo>
                    <a:pt x="129" y="18"/>
                    <a:pt x="128" y="18"/>
                    <a:pt x="127" y="18"/>
                  </a:cubicBezTo>
                  <a:cubicBezTo>
                    <a:pt x="122" y="20"/>
                    <a:pt x="116" y="22"/>
                    <a:pt x="111" y="24"/>
                  </a:cubicBezTo>
                  <a:cubicBezTo>
                    <a:pt x="112" y="23"/>
                    <a:pt x="113" y="23"/>
                    <a:pt x="114" y="22"/>
                  </a:cubicBezTo>
                  <a:cubicBezTo>
                    <a:pt x="120" y="17"/>
                    <a:pt x="113" y="5"/>
                    <a:pt x="105" y="8"/>
                  </a:cubicBezTo>
                  <a:cubicBezTo>
                    <a:pt x="97" y="12"/>
                    <a:pt x="87" y="15"/>
                    <a:pt x="78" y="20"/>
                  </a:cubicBezTo>
                  <a:cubicBezTo>
                    <a:pt x="76" y="18"/>
                    <a:pt x="74" y="18"/>
                    <a:pt x="71" y="19"/>
                  </a:cubicBezTo>
                  <a:cubicBezTo>
                    <a:pt x="63" y="21"/>
                    <a:pt x="56" y="24"/>
                    <a:pt x="49" y="27"/>
                  </a:cubicBezTo>
                  <a:cubicBezTo>
                    <a:pt x="50" y="26"/>
                    <a:pt x="50" y="26"/>
                    <a:pt x="51" y="25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3" y="23"/>
                    <a:pt x="53" y="22"/>
                    <a:pt x="54" y="21"/>
                  </a:cubicBezTo>
                  <a:cubicBezTo>
                    <a:pt x="55" y="20"/>
                    <a:pt x="56" y="18"/>
                    <a:pt x="58" y="17"/>
                  </a:cubicBezTo>
                  <a:cubicBezTo>
                    <a:pt x="61" y="11"/>
                    <a:pt x="55" y="6"/>
                    <a:pt x="50" y="7"/>
                  </a:cubicBezTo>
                  <a:cubicBezTo>
                    <a:pt x="32" y="10"/>
                    <a:pt x="16" y="18"/>
                    <a:pt x="4" y="32"/>
                  </a:cubicBezTo>
                  <a:cubicBezTo>
                    <a:pt x="0" y="37"/>
                    <a:pt x="2" y="43"/>
                    <a:pt x="7" y="44"/>
                  </a:cubicBezTo>
                  <a:cubicBezTo>
                    <a:pt x="6" y="48"/>
                    <a:pt x="7" y="53"/>
                    <a:pt x="10" y="55"/>
                  </a:cubicBezTo>
                  <a:cubicBezTo>
                    <a:pt x="7" y="59"/>
                    <a:pt x="4" y="63"/>
                    <a:pt x="2" y="68"/>
                  </a:cubicBezTo>
                  <a:cubicBezTo>
                    <a:pt x="0" y="72"/>
                    <a:pt x="2" y="79"/>
                    <a:pt x="6" y="80"/>
                  </a:cubicBezTo>
                  <a:cubicBezTo>
                    <a:pt x="5" y="85"/>
                    <a:pt x="8" y="91"/>
                    <a:pt x="14" y="91"/>
                  </a:cubicBezTo>
                  <a:cubicBezTo>
                    <a:pt x="19" y="91"/>
                    <a:pt x="24" y="91"/>
                    <a:pt x="29" y="90"/>
                  </a:cubicBezTo>
                  <a:cubicBezTo>
                    <a:pt x="30" y="92"/>
                    <a:pt x="31" y="93"/>
                    <a:pt x="33" y="94"/>
                  </a:cubicBezTo>
                  <a:cubicBezTo>
                    <a:pt x="49" y="97"/>
                    <a:pt x="65" y="92"/>
                    <a:pt x="79" y="85"/>
                  </a:cubicBezTo>
                  <a:cubicBezTo>
                    <a:pt x="81" y="88"/>
                    <a:pt x="85" y="89"/>
                    <a:pt x="89" y="89"/>
                  </a:cubicBezTo>
                  <a:cubicBezTo>
                    <a:pt x="101" y="87"/>
                    <a:pt x="114" y="82"/>
                    <a:pt x="125" y="75"/>
                  </a:cubicBezTo>
                  <a:cubicBezTo>
                    <a:pt x="132" y="82"/>
                    <a:pt x="143" y="77"/>
                    <a:pt x="152" y="68"/>
                  </a:cubicBezTo>
                  <a:cubicBezTo>
                    <a:pt x="155" y="71"/>
                    <a:pt x="161" y="71"/>
                    <a:pt x="165" y="68"/>
                  </a:cubicBezTo>
                  <a:cubicBezTo>
                    <a:pt x="179" y="56"/>
                    <a:pt x="202" y="69"/>
                    <a:pt x="220" y="67"/>
                  </a:cubicBezTo>
                  <a:cubicBezTo>
                    <a:pt x="230" y="66"/>
                    <a:pt x="231" y="50"/>
                    <a:pt x="220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xmlns="" id="{F3A48C29-7F28-48B6-8F33-4E06B3A90B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04662" y="1758008"/>
              <a:ext cx="2106169" cy="2382149"/>
            </a:xfrm>
            <a:custGeom>
              <a:avLst/>
              <a:gdLst>
                <a:gd name="T0" fmla="*/ 402 w 429"/>
                <a:gd name="T1" fmla="*/ 229 h 485"/>
                <a:gd name="T2" fmla="*/ 359 w 429"/>
                <a:gd name="T3" fmla="*/ 5 h 485"/>
                <a:gd name="T4" fmla="*/ 117 w 429"/>
                <a:gd name="T5" fmla="*/ 26 h 485"/>
                <a:gd name="T6" fmla="*/ 50 w 429"/>
                <a:gd name="T7" fmla="*/ 36 h 485"/>
                <a:gd name="T8" fmla="*/ 21 w 429"/>
                <a:gd name="T9" fmla="*/ 97 h 485"/>
                <a:gd name="T10" fmla="*/ 43 w 429"/>
                <a:gd name="T11" fmla="*/ 62 h 485"/>
                <a:gd name="T12" fmla="*/ 1 w 429"/>
                <a:gd name="T13" fmla="*/ 124 h 485"/>
                <a:gd name="T14" fmla="*/ 15 w 429"/>
                <a:gd name="T15" fmla="*/ 199 h 485"/>
                <a:gd name="T16" fmla="*/ 23 w 429"/>
                <a:gd name="T17" fmla="*/ 292 h 485"/>
                <a:gd name="T18" fmla="*/ 19 w 429"/>
                <a:gd name="T19" fmla="*/ 361 h 485"/>
                <a:gd name="T20" fmla="*/ 30 w 429"/>
                <a:gd name="T21" fmla="*/ 439 h 485"/>
                <a:gd name="T22" fmla="*/ 50 w 429"/>
                <a:gd name="T23" fmla="*/ 434 h 485"/>
                <a:gd name="T24" fmla="*/ 49 w 429"/>
                <a:gd name="T25" fmla="*/ 472 h 485"/>
                <a:gd name="T26" fmla="*/ 78 w 429"/>
                <a:gd name="T27" fmla="*/ 477 h 485"/>
                <a:gd name="T28" fmla="*/ 217 w 429"/>
                <a:gd name="T29" fmla="*/ 462 h 485"/>
                <a:gd name="T30" fmla="*/ 49 w 429"/>
                <a:gd name="T31" fmla="*/ 231 h 485"/>
                <a:gd name="T32" fmla="*/ 48 w 429"/>
                <a:gd name="T33" fmla="*/ 206 h 485"/>
                <a:gd name="T34" fmla="*/ 18 w 429"/>
                <a:gd name="T35" fmla="*/ 113 h 485"/>
                <a:gd name="T36" fmla="*/ 47 w 429"/>
                <a:gd name="T37" fmla="*/ 133 h 485"/>
                <a:gd name="T38" fmla="*/ 41 w 429"/>
                <a:gd name="T39" fmla="*/ 146 h 485"/>
                <a:gd name="T40" fmla="*/ 41 w 429"/>
                <a:gd name="T41" fmla="*/ 146 h 485"/>
                <a:gd name="T42" fmla="*/ 47 w 429"/>
                <a:gd name="T43" fmla="*/ 161 h 485"/>
                <a:gd name="T44" fmla="*/ 24 w 429"/>
                <a:gd name="T45" fmla="*/ 191 h 485"/>
                <a:gd name="T46" fmla="*/ 49 w 429"/>
                <a:gd name="T47" fmla="*/ 248 h 485"/>
                <a:gd name="T48" fmla="*/ 31 w 429"/>
                <a:gd name="T49" fmla="*/ 248 h 485"/>
                <a:gd name="T50" fmla="*/ 49 w 429"/>
                <a:gd name="T51" fmla="*/ 299 h 485"/>
                <a:gd name="T52" fmla="*/ 27 w 429"/>
                <a:gd name="T53" fmla="*/ 317 h 485"/>
                <a:gd name="T54" fmla="*/ 50 w 429"/>
                <a:gd name="T55" fmla="*/ 350 h 485"/>
                <a:gd name="T56" fmla="*/ 31 w 429"/>
                <a:gd name="T57" fmla="*/ 365 h 485"/>
                <a:gd name="T58" fmla="*/ 33 w 429"/>
                <a:gd name="T59" fmla="*/ 423 h 485"/>
                <a:gd name="T60" fmla="*/ 53 w 429"/>
                <a:gd name="T61" fmla="*/ 400 h 485"/>
                <a:gd name="T62" fmla="*/ 226 w 429"/>
                <a:gd name="T63" fmla="*/ 448 h 485"/>
                <a:gd name="T64" fmla="*/ 161 w 429"/>
                <a:gd name="T65" fmla="*/ 425 h 485"/>
                <a:gd name="T66" fmla="*/ 116 w 429"/>
                <a:gd name="T67" fmla="*/ 432 h 485"/>
                <a:gd name="T68" fmla="*/ 74 w 429"/>
                <a:gd name="T69" fmla="*/ 467 h 485"/>
                <a:gd name="T70" fmla="*/ 112 w 429"/>
                <a:gd name="T71" fmla="*/ 406 h 485"/>
                <a:gd name="T72" fmla="*/ 72 w 429"/>
                <a:gd name="T73" fmla="*/ 411 h 485"/>
                <a:gd name="T74" fmla="*/ 72 w 429"/>
                <a:gd name="T75" fmla="*/ 403 h 485"/>
                <a:gd name="T76" fmla="*/ 70 w 429"/>
                <a:gd name="T77" fmla="*/ 371 h 485"/>
                <a:gd name="T78" fmla="*/ 89 w 429"/>
                <a:gd name="T79" fmla="*/ 350 h 485"/>
                <a:gd name="T80" fmla="*/ 69 w 429"/>
                <a:gd name="T81" fmla="*/ 349 h 485"/>
                <a:gd name="T82" fmla="*/ 100 w 429"/>
                <a:gd name="T83" fmla="*/ 312 h 485"/>
                <a:gd name="T84" fmla="*/ 66 w 429"/>
                <a:gd name="T85" fmla="*/ 303 h 485"/>
                <a:gd name="T86" fmla="*/ 66 w 429"/>
                <a:gd name="T87" fmla="*/ 300 h 485"/>
                <a:gd name="T88" fmla="*/ 103 w 429"/>
                <a:gd name="T89" fmla="*/ 243 h 485"/>
                <a:gd name="T90" fmla="*/ 65 w 429"/>
                <a:gd name="T91" fmla="*/ 243 h 485"/>
                <a:gd name="T92" fmla="*/ 64 w 429"/>
                <a:gd name="T93" fmla="*/ 239 h 485"/>
                <a:gd name="T94" fmla="*/ 95 w 429"/>
                <a:gd name="T95" fmla="*/ 200 h 485"/>
                <a:gd name="T96" fmla="*/ 110 w 429"/>
                <a:gd name="T97" fmla="*/ 39 h 485"/>
                <a:gd name="T98" fmla="*/ 357 w 429"/>
                <a:gd name="T99" fmla="*/ 15 h 485"/>
                <a:gd name="T100" fmla="*/ 399 w 429"/>
                <a:gd name="T101" fmla="*/ 331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9" h="485">
                  <a:moveTo>
                    <a:pt x="419" y="422"/>
                  </a:moveTo>
                  <a:cubicBezTo>
                    <a:pt x="423" y="395"/>
                    <a:pt x="418" y="364"/>
                    <a:pt x="416" y="337"/>
                  </a:cubicBezTo>
                  <a:cubicBezTo>
                    <a:pt x="412" y="301"/>
                    <a:pt x="408" y="265"/>
                    <a:pt x="402" y="229"/>
                  </a:cubicBezTo>
                  <a:cubicBezTo>
                    <a:pt x="396" y="190"/>
                    <a:pt x="389" y="152"/>
                    <a:pt x="382" y="114"/>
                  </a:cubicBezTo>
                  <a:cubicBezTo>
                    <a:pt x="376" y="81"/>
                    <a:pt x="371" y="46"/>
                    <a:pt x="361" y="14"/>
                  </a:cubicBezTo>
                  <a:cubicBezTo>
                    <a:pt x="364" y="11"/>
                    <a:pt x="363" y="6"/>
                    <a:pt x="359" y="5"/>
                  </a:cubicBezTo>
                  <a:cubicBezTo>
                    <a:pt x="337" y="0"/>
                    <a:pt x="310" y="5"/>
                    <a:pt x="287" y="7"/>
                  </a:cubicBezTo>
                  <a:cubicBezTo>
                    <a:pt x="259" y="10"/>
                    <a:pt x="230" y="13"/>
                    <a:pt x="201" y="17"/>
                  </a:cubicBezTo>
                  <a:cubicBezTo>
                    <a:pt x="173" y="21"/>
                    <a:pt x="145" y="24"/>
                    <a:pt x="117" y="26"/>
                  </a:cubicBezTo>
                  <a:cubicBezTo>
                    <a:pt x="104" y="28"/>
                    <a:pt x="90" y="28"/>
                    <a:pt x="77" y="28"/>
                  </a:cubicBezTo>
                  <a:cubicBezTo>
                    <a:pt x="67" y="29"/>
                    <a:pt x="59" y="27"/>
                    <a:pt x="50" y="31"/>
                  </a:cubicBezTo>
                  <a:cubicBezTo>
                    <a:pt x="48" y="32"/>
                    <a:pt x="48" y="35"/>
                    <a:pt x="50" y="36"/>
                  </a:cubicBezTo>
                  <a:cubicBezTo>
                    <a:pt x="51" y="36"/>
                    <a:pt x="51" y="37"/>
                    <a:pt x="52" y="37"/>
                  </a:cubicBezTo>
                  <a:cubicBezTo>
                    <a:pt x="50" y="56"/>
                    <a:pt x="49" y="74"/>
                    <a:pt x="48" y="93"/>
                  </a:cubicBezTo>
                  <a:cubicBezTo>
                    <a:pt x="39" y="92"/>
                    <a:pt x="29" y="93"/>
                    <a:pt x="21" y="97"/>
                  </a:cubicBezTo>
                  <a:cubicBezTo>
                    <a:pt x="21" y="97"/>
                    <a:pt x="20" y="96"/>
                    <a:pt x="20" y="96"/>
                  </a:cubicBezTo>
                  <a:cubicBezTo>
                    <a:pt x="16" y="81"/>
                    <a:pt x="34" y="74"/>
                    <a:pt x="44" y="72"/>
                  </a:cubicBezTo>
                  <a:cubicBezTo>
                    <a:pt x="49" y="70"/>
                    <a:pt x="48" y="62"/>
                    <a:pt x="43" y="62"/>
                  </a:cubicBezTo>
                  <a:cubicBezTo>
                    <a:pt x="23" y="65"/>
                    <a:pt x="3" y="78"/>
                    <a:pt x="10" y="101"/>
                  </a:cubicBezTo>
                  <a:cubicBezTo>
                    <a:pt x="10" y="102"/>
                    <a:pt x="11" y="103"/>
                    <a:pt x="11" y="104"/>
                  </a:cubicBezTo>
                  <a:cubicBezTo>
                    <a:pt x="6" y="109"/>
                    <a:pt x="2" y="116"/>
                    <a:pt x="1" y="124"/>
                  </a:cubicBezTo>
                  <a:cubicBezTo>
                    <a:pt x="0" y="136"/>
                    <a:pt x="4" y="145"/>
                    <a:pt x="11" y="151"/>
                  </a:cubicBezTo>
                  <a:cubicBezTo>
                    <a:pt x="4" y="161"/>
                    <a:pt x="2" y="173"/>
                    <a:pt x="8" y="187"/>
                  </a:cubicBezTo>
                  <a:cubicBezTo>
                    <a:pt x="10" y="192"/>
                    <a:pt x="13" y="196"/>
                    <a:pt x="15" y="199"/>
                  </a:cubicBezTo>
                  <a:cubicBezTo>
                    <a:pt x="12" y="205"/>
                    <a:pt x="10" y="212"/>
                    <a:pt x="11" y="221"/>
                  </a:cubicBezTo>
                  <a:cubicBezTo>
                    <a:pt x="12" y="230"/>
                    <a:pt x="16" y="237"/>
                    <a:pt x="21" y="241"/>
                  </a:cubicBezTo>
                  <a:cubicBezTo>
                    <a:pt x="10" y="255"/>
                    <a:pt x="10" y="280"/>
                    <a:pt x="23" y="292"/>
                  </a:cubicBezTo>
                  <a:cubicBezTo>
                    <a:pt x="18" y="298"/>
                    <a:pt x="15" y="305"/>
                    <a:pt x="14" y="314"/>
                  </a:cubicBezTo>
                  <a:cubicBezTo>
                    <a:pt x="14" y="327"/>
                    <a:pt x="19" y="336"/>
                    <a:pt x="27" y="342"/>
                  </a:cubicBezTo>
                  <a:cubicBezTo>
                    <a:pt x="23" y="347"/>
                    <a:pt x="20" y="354"/>
                    <a:pt x="19" y="361"/>
                  </a:cubicBezTo>
                  <a:cubicBezTo>
                    <a:pt x="16" y="375"/>
                    <a:pt x="20" y="386"/>
                    <a:pt x="28" y="392"/>
                  </a:cubicBezTo>
                  <a:cubicBezTo>
                    <a:pt x="24" y="399"/>
                    <a:pt x="21" y="408"/>
                    <a:pt x="21" y="419"/>
                  </a:cubicBezTo>
                  <a:cubicBezTo>
                    <a:pt x="21" y="428"/>
                    <a:pt x="21" y="436"/>
                    <a:pt x="30" y="439"/>
                  </a:cubicBezTo>
                  <a:cubicBezTo>
                    <a:pt x="34" y="440"/>
                    <a:pt x="39" y="438"/>
                    <a:pt x="43" y="437"/>
                  </a:cubicBezTo>
                  <a:cubicBezTo>
                    <a:pt x="45" y="436"/>
                    <a:pt x="47" y="435"/>
                    <a:pt x="50" y="434"/>
                  </a:cubicBezTo>
                  <a:cubicBezTo>
                    <a:pt x="50" y="434"/>
                    <a:pt x="50" y="434"/>
                    <a:pt x="50" y="434"/>
                  </a:cubicBezTo>
                  <a:cubicBezTo>
                    <a:pt x="51" y="436"/>
                    <a:pt x="54" y="437"/>
                    <a:pt x="56" y="437"/>
                  </a:cubicBezTo>
                  <a:cubicBezTo>
                    <a:pt x="57" y="445"/>
                    <a:pt x="58" y="453"/>
                    <a:pt x="59" y="462"/>
                  </a:cubicBezTo>
                  <a:cubicBezTo>
                    <a:pt x="55" y="465"/>
                    <a:pt x="52" y="468"/>
                    <a:pt x="49" y="472"/>
                  </a:cubicBezTo>
                  <a:cubicBezTo>
                    <a:pt x="47" y="474"/>
                    <a:pt x="50" y="478"/>
                    <a:pt x="53" y="476"/>
                  </a:cubicBezTo>
                  <a:cubicBezTo>
                    <a:pt x="55" y="474"/>
                    <a:pt x="56" y="472"/>
                    <a:pt x="58" y="470"/>
                  </a:cubicBezTo>
                  <a:cubicBezTo>
                    <a:pt x="64" y="473"/>
                    <a:pt x="71" y="475"/>
                    <a:pt x="78" y="477"/>
                  </a:cubicBezTo>
                  <a:cubicBezTo>
                    <a:pt x="79" y="478"/>
                    <a:pt x="80" y="479"/>
                    <a:pt x="81" y="478"/>
                  </a:cubicBezTo>
                  <a:cubicBezTo>
                    <a:pt x="82" y="478"/>
                    <a:pt x="82" y="478"/>
                    <a:pt x="82" y="478"/>
                  </a:cubicBezTo>
                  <a:cubicBezTo>
                    <a:pt x="126" y="485"/>
                    <a:pt x="177" y="470"/>
                    <a:pt x="217" y="462"/>
                  </a:cubicBezTo>
                  <a:cubicBezTo>
                    <a:pt x="284" y="450"/>
                    <a:pt x="353" y="445"/>
                    <a:pt x="421" y="435"/>
                  </a:cubicBezTo>
                  <a:cubicBezTo>
                    <a:pt x="429" y="434"/>
                    <a:pt x="426" y="423"/>
                    <a:pt x="419" y="422"/>
                  </a:cubicBezTo>
                  <a:close/>
                  <a:moveTo>
                    <a:pt x="49" y="231"/>
                  </a:moveTo>
                  <a:cubicBezTo>
                    <a:pt x="42" y="230"/>
                    <a:pt x="36" y="231"/>
                    <a:pt x="31" y="233"/>
                  </a:cubicBezTo>
                  <a:cubicBezTo>
                    <a:pt x="25" y="227"/>
                    <a:pt x="22" y="216"/>
                    <a:pt x="26" y="207"/>
                  </a:cubicBezTo>
                  <a:cubicBezTo>
                    <a:pt x="33" y="210"/>
                    <a:pt x="41" y="210"/>
                    <a:pt x="48" y="206"/>
                  </a:cubicBezTo>
                  <a:cubicBezTo>
                    <a:pt x="48" y="214"/>
                    <a:pt x="49" y="223"/>
                    <a:pt x="49" y="231"/>
                  </a:cubicBezTo>
                  <a:close/>
                  <a:moveTo>
                    <a:pt x="13" y="127"/>
                  </a:moveTo>
                  <a:cubicBezTo>
                    <a:pt x="13" y="121"/>
                    <a:pt x="15" y="116"/>
                    <a:pt x="18" y="113"/>
                  </a:cubicBezTo>
                  <a:cubicBezTo>
                    <a:pt x="27" y="118"/>
                    <a:pt x="39" y="115"/>
                    <a:pt x="48" y="109"/>
                  </a:cubicBezTo>
                  <a:cubicBezTo>
                    <a:pt x="48" y="117"/>
                    <a:pt x="48" y="125"/>
                    <a:pt x="48" y="133"/>
                  </a:cubicBezTo>
                  <a:cubicBezTo>
                    <a:pt x="47" y="133"/>
                    <a:pt x="47" y="133"/>
                    <a:pt x="47" y="133"/>
                  </a:cubicBezTo>
                  <a:cubicBezTo>
                    <a:pt x="36" y="134"/>
                    <a:pt x="26" y="138"/>
                    <a:pt x="19" y="143"/>
                  </a:cubicBezTo>
                  <a:cubicBezTo>
                    <a:pt x="15" y="140"/>
                    <a:pt x="13" y="134"/>
                    <a:pt x="13" y="127"/>
                  </a:cubicBezTo>
                  <a:close/>
                  <a:moveTo>
                    <a:pt x="41" y="146"/>
                  </a:moveTo>
                  <a:cubicBezTo>
                    <a:pt x="41" y="147"/>
                    <a:pt x="41" y="148"/>
                    <a:pt x="41" y="150"/>
                  </a:cubicBezTo>
                  <a:cubicBezTo>
                    <a:pt x="38" y="150"/>
                    <a:pt x="35" y="149"/>
                    <a:pt x="32" y="149"/>
                  </a:cubicBezTo>
                  <a:cubicBezTo>
                    <a:pt x="35" y="147"/>
                    <a:pt x="38" y="146"/>
                    <a:pt x="41" y="146"/>
                  </a:cubicBezTo>
                  <a:close/>
                  <a:moveTo>
                    <a:pt x="19" y="182"/>
                  </a:moveTo>
                  <a:cubicBezTo>
                    <a:pt x="15" y="172"/>
                    <a:pt x="16" y="164"/>
                    <a:pt x="21" y="157"/>
                  </a:cubicBezTo>
                  <a:cubicBezTo>
                    <a:pt x="29" y="161"/>
                    <a:pt x="38" y="162"/>
                    <a:pt x="47" y="161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69"/>
                    <a:pt x="48" y="177"/>
                    <a:pt x="48" y="185"/>
                  </a:cubicBezTo>
                  <a:cubicBezTo>
                    <a:pt x="39" y="184"/>
                    <a:pt x="31" y="186"/>
                    <a:pt x="24" y="191"/>
                  </a:cubicBezTo>
                  <a:cubicBezTo>
                    <a:pt x="22" y="188"/>
                    <a:pt x="20" y="185"/>
                    <a:pt x="19" y="182"/>
                  </a:cubicBezTo>
                  <a:close/>
                  <a:moveTo>
                    <a:pt x="31" y="248"/>
                  </a:moveTo>
                  <a:cubicBezTo>
                    <a:pt x="37" y="250"/>
                    <a:pt x="43" y="250"/>
                    <a:pt x="49" y="248"/>
                  </a:cubicBezTo>
                  <a:cubicBezTo>
                    <a:pt x="49" y="260"/>
                    <a:pt x="49" y="271"/>
                    <a:pt x="49" y="283"/>
                  </a:cubicBezTo>
                  <a:cubicBezTo>
                    <a:pt x="43" y="282"/>
                    <a:pt x="38" y="283"/>
                    <a:pt x="33" y="284"/>
                  </a:cubicBezTo>
                  <a:cubicBezTo>
                    <a:pt x="22" y="277"/>
                    <a:pt x="21" y="257"/>
                    <a:pt x="31" y="248"/>
                  </a:cubicBezTo>
                  <a:close/>
                  <a:moveTo>
                    <a:pt x="27" y="317"/>
                  </a:moveTo>
                  <a:cubicBezTo>
                    <a:pt x="26" y="308"/>
                    <a:pt x="28" y="302"/>
                    <a:pt x="33" y="298"/>
                  </a:cubicBezTo>
                  <a:cubicBezTo>
                    <a:pt x="38" y="300"/>
                    <a:pt x="43" y="300"/>
                    <a:pt x="49" y="299"/>
                  </a:cubicBezTo>
                  <a:cubicBezTo>
                    <a:pt x="49" y="309"/>
                    <a:pt x="50" y="320"/>
                    <a:pt x="50" y="330"/>
                  </a:cubicBezTo>
                  <a:cubicBezTo>
                    <a:pt x="45" y="330"/>
                    <a:pt x="41" y="332"/>
                    <a:pt x="37" y="334"/>
                  </a:cubicBezTo>
                  <a:cubicBezTo>
                    <a:pt x="31" y="330"/>
                    <a:pt x="28" y="325"/>
                    <a:pt x="27" y="317"/>
                  </a:cubicBezTo>
                  <a:close/>
                  <a:moveTo>
                    <a:pt x="31" y="365"/>
                  </a:moveTo>
                  <a:cubicBezTo>
                    <a:pt x="31" y="357"/>
                    <a:pt x="34" y="352"/>
                    <a:pt x="38" y="348"/>
                  </a:cubicBezTo>
                  <a:cubicBezTo>
                    <a:pt x="42" y="349"/>
                    <a:pt x="46" y="350"/>
                    <a:pt x="50" y="350"/>
                  </a:cubicBezTo>
                  <a:cubicBezTo>
                    <a:pt x="51" y="360"/>
                    <a:pt x="51" y="370"/>
                    <a:pt x="52" y="380"/>
                  </a:cubicBezTo>
                  <a:cubicBezTo>
                    <a:pt x="46" y="379"/>
                    <a:pt x="41" y="381"/>
                    <a:pt x="37" y="383"/>
                  </a:cubicBezTo>
                  <a:cubicBezTo>
                    <a:pt x="33" y="379"/>
                    <a:pt x="30" y="374"/>
                    <a:pt x="31" y="365"/>
                  </a:cubicBezTo>
                  <a:close/>
                  <a:moveTo>
                    <a:pt x="54" y="421"/>
                  </a:moveTo>
                  <a:cubicBezTo>
                    <a:pt x="52" y="421"/>
                    <a:pt x="50" y="421"/>
                    <a:pt x="48" y="422"/>
                  </a:cubicBezTo>
                  <a:cubicBezTo>
                    <a:pt x="45" y="422"/>
                    <a:pt x="33" y="430"/>
                    <a:pt x="33" y="423"/>
                  </a:cubicBezTo>
                  <a:cubicBezTo>
                    <a:pt x="32" y="416"/>
                    <a:pt x="34" y="408"/>
                    <a:pt x="36" y="401"/>
                  </a:cubicBezTo>
                  <a:cubicBezTo>
                    <a:pt x="36" y="400"/>
                    <a:pt x="36" y="398"/>
                    <a:pt x="37" y="397"/>
                  </a:cubicBezTo>
                  <a:cubicBezTo>
                    <a:pt x="42" y="399"/>
                    <a:pt x="47" y="400"/>
                    <a:pt x="53" y="400"/>
                  </a:cubicBezTo>
                  <a:cubicBezTo>
                    <a:pt x="53" y="406"/>
                    <a:pt x="54" y="412"/>
                    <a:pt x="54" y="419"/>
                  </a:cubicBezTo>
                  <a:cubicBezTo>
                    <a:pt x="54" y="419"/>
                    <a:pt x="54" y="420"/>
                    <a:pt x="54" y="421"/>
                  </a:cubicBezTo>
                  <a:close/>
                  <a:moveTo>
                    <a:pt x="226" y="448"/>
                  </a:moveTo>
                  <a:cubicBezTo>
                    <a:pt x="198" y="453"/>
                    <a:pt x="171" y="458"/>
                    <a:pt x="144" y="462"/>
                  </a:cubicBezTo>
                  <a:cubicBezTo>
                    <a:pt x="151" y="450"/>
                    <a:pt x="158" y="439"/>
                    <a:pt x="165" y="427"/>
                  </a:cubicBezTo>
                  <a:cubicBezTo>
                    <a:pt x="166" y="424"/>
                    <a:pt x="163" y="422"/>
                    <a:pt x="161" y="425"/>
                  </a:cubicBezTo>
                  <a:cubicBezTo>
                    <a:pt x="153" y="437"/>
                    <a:pt x="145" y="450"/>
                    <a:pt x="138" y="463"/>
                  </a:cubicBezTo>
                  <a:cubicBezTo>
                    <a:pt x="123" y="465"/>
                    <a:pt x="109" y="466"/>
                    <a:pt x="94" y="467"/>
                  </a:cubicBezTo>
                  <a:cubicBezTo>
                    <a:pt x="103" y="456"/>
                    <a:pt x="109" y="444"/>
                    <a:pt x="116" y="432"/>
                  </a:cubicBezTo>
                  <a:cubicBezTo>
                    <a:pt x="117" y="430"/>
                    <a:pt x="115" y="429"/>
                    <a:pt x="114" y="430"/>
                  </a:cubicBezTo>
                  <a:cubicBezTo>
                    <a:pt x="105" y="442"/>
                    <a:pt x="98" y="456"/>
                    <a:pt x="88" y="467"/>
                  </a:cubicBezTo>
                  <a:cubicBezTo>
                    <a:pt x="83" y="467"/>
                    <a:pt x="79" y="467"/>
                    <a:pt x="74" y="467"/>
                  </a:cubicBezTo>
                  <a:cubicBezTo>
                    <a:pt x="75" y="466"/>
                    <a:pt x="75" y="465"/>
                    <a:pt x="75" y="463"/>
                  </a:cubicBezTo>
                  <a:cubicBezTo>
                    <a:pt x="75" y="459"/>
                    <a:pt x="76" y="455"/>
                    <a:pt x="76" y="451"/>
                  </a:cubicBezTo>
                  <a:cubicBezTo>
                    <a:pt x="88" y="437"/>
                    <a:pt x="100" y="421"/>
                    <a:pt x="112" y="406"/>
                  </a:cubicBezTo>
                  <a:cubicBezTo>
                    <a:pt x="113" y="403"/>
                    <a:pt x="110" y="401"/>
                    <a:pt x="108" y="403"/>
                  </a:cubicBezTo>
                  <a:cubicBezTo>
                    <a:pt x="97" y="416"/>
                    <a:pt x="86" y="430"/>
                    <a:pt x="74" y="444"/>
                  </a:cubicBezTo>
                  <a:cubicBezTo>
                    <a:pt x="73" y="433"/>
                    <a:pt x="73" y="422"/>
                    <a:pt x="72" y="411"/>
                  </a:cubicBezTo>
                  <a:cubicBezTo>
                    <a:pt x="87" y="398"/>
                    <a:pt x="101" y="386"/>
                    <a:pt x="114" y="371"/>
                  </a:cubicBezTo>
                  <a:cubicBezTo>
                    <a:pt x="115" y="369"/>
                    <a:pt x="113" y="367"/>
                    <a:pt x="111" y="368"/>
                  </a:cubicBezTo>
                  <a:cubicBezTo>
                    <a:pt x="97" y="380"/>
                    <a:pt x="85" y="391"/>
                    <a:pt x="72" y="403"/>
                  </a:cubicBezTo>
                  <a:cubicBezTo>
                    <a:pt x="71" y="400"/>
                    <a:pt x="71" y="398"/>
                    <a:pt x="71" y="395"/>
                  </a:cubicBezTo>
                  <a:cubicBezTo>
                    <a:pt x="73" y="393"/>
                    <a:pt x="74" y="388"/>
                    <a:pt x="71" y="386"/>
                  </a:cubicBezTo>
                  <a:cubicBezTo>
                    <a:pt x="70" y="381"/>
                    <a:pt x="70" y="376"/>
                    <a:pt x="70" y="371"/>
                  </a:cubicBezTo>
                  <a:cubicBezTo>
                    <a:pt x="87" y="359"/>
                    <a:pt x="106" y="345"/>
                    <a:pt x="116" y="328"/>
                  </a:cubicBezTo>
                  <a:cubicBezTo>
                    <a:pt x="118" y="326"/>
                    <a:pt x="115" y="325"/>
                    <a:pt x="114" y="326"/>
                  </a:cubicBezTo>
                  <a:cubicBezTo>
                    <a:pt x="105" y="333"/>
                    <a:pt x="97" y="342"/>
                    <a:pt x="89" y="350"/>
                  </a:cubicBezTo>
                  <a:cubicBezTo>
                    <a:pt x="83" y="355"/>
                    <a:pt x="76" y="360"/>
                    <a:pt x="69" y="365"/>
                  </a:cubicBezTo>
                  <a:cubicBezTo>
                    <a:pt x="69" y="360"/>
                    <a:pt x="69" y="354"/>
                    <a:pt x="68" y="349"/>
                  </a:cubicBezTo>
                  <a:cubicBezTo>
                    <a:pt x="69" y="349"/>
                    <a:pt x="69" y="349"/>
                    <a:pt x="69" y="349"/>
                  </a:cubicBezTo>
                  <a:cubicBezTo>
                    <a:pt x="73" y="348"/>
                    <a:pt x="74" y="343"/>
                    <a:pt x="72" y="340"/>
                  </a:cubicBezTo>
                  <a:cubicBezTo>
                    <a:pt x="83" y="333"/>
                    <a:pt x="94" y="325"/>
                    <a:pt x="103" y="315"/>
                  </a:cubicBezTo>
                  <a:cubicBezTo>
                    <a:pt x="105" y="313"/>
                    <a:pt x="102" y="311"/>
                    <a:pt x="100" y="312"/>
                  </a:cubicBezTo>
                  <a:cubicBezTo>
                    <a:pt x="90" y="321"/>
                    <a:pt x="80" y="329"/>
                    <a:pt x="69" y="337"/>
                  </a:cubicBezTo>
                  <a:cubicBezTo>
                    <a:pt x="68" y="336"/>
                    <a:pt x="68" y="336"/>
                    <a:pt x="68" y="336"/>
                  </a:cubicBezTo>
                  <a:cubicBezTo>
                    <a:pt x="67" y="325"/>
                    <a:pt x="67" y="314"/>
                    <a:pt x="66" y="303"/>
                  </a:cubicBezTo>
                  <a:cubicBezTo>
                    <a:pt x="84" y="296"/>
                    <a:pt x="101" y="284"/>
                    <a:pt x="114" y="270"/>
                  </a:cubicBezTo>
                  <a:cubicBezTo>
                    <a:pt x="115" y="268"/>
                    <a:pt x="113" y="266"/>
                    <a:pt x="111" y="267"/>
                  </a:cubicBezTo>
                  <a:cubicBezTo>
                    <a:pt x="97" y="279"/>
                    <a:pt x="84" y="293"/>
                    <a:pt x="66" y="300"/>
                  </a:cubicBezTo>
                  <a:cubicBezTo>
                    <a:pt x="66" y="293"/>
                    <a:pt x="66" y="285"/>
                    <a:pt x="65" y="278"/>
                  </a:cubicBezTo>
                  <a:cubicBezTo>
                    <a:pt x="80" y="270"/>
                    <a:pt x="94" y="258"/>
                    <a:pt x="105" y="245"/>
                  </a:cubicBezTo>
                  <a:cubicBezTo>
                    <a:pt x="107" y="244"/>
                    <a:pt x="105" y="242"/>
                    <a:pt x="103" y="243"/>
                  </a:cubicBezTo>
                  <a:cubicBezTo>
                    <a:pt x="91" y="254"/>
                    <a:pt x="79" y="265"/>
                    <a:pt x="65" y="275"/>
                  </a:cubicBezTo>
                  <a:cubicBezTo>
                    <a:pt x="65" y="267"/>
                    <a:pt x="65" y="260"/>
                    <a:pt x="65" y="253"/>
                  </a:cubicBezTo>
                  <a:cubicBezTo>
                    <a:pt x="65" y="250"/>
                    <a:pt x="65" y="246"/>
                    <a:pt x="65" y="243"/>
                  </a:cubicBezTo>
                  <a:cubicBezTo>
                    <a:pt x="78" y="238"/>
                    <a:pt x="91" y="229"/>
                    <a:pt x="100" y="219"/>
                  </a:cubicBezTo>
                  <a:cubicBezTo>
                    <a:pt x="101" y="218"/>
                    <a:pt x="100" y="215"/>
                    <a:pt x="98" y="216"/>
                  </a:cubicBezTo>
                  <a:cubicBezTo>
                    <a:pt x="86" y="224"/>
                    <a:pt x="77" y="233"/>
                    <a:pt x="64" y="239"/>
                  </a:cubicBezTo>
                  <a:cubicBezTo>
                    <a:pt x="64" y="235"/>
                    <a:pt x="64" y="230"/>
                    <a:pt x="64" y="226"/>
                  </a:cubicBezTo>
                  <a:cubicBezTo>
                    <a:pt x="76" y="219"/>
                    <a:pt x="87" y="212"/>
                    <a:pt x="98" y="203"/>
                  </a:cubicBezTo>
                  <a:cubicBezTo>
                    <a:pt x="100" y="202"/>
                    <a:pt x="97" y="199"/>
                    <a:pt x="95" y="200"/>
                  </a:cubicBezTo>
                  <a:cubicBezTo>
                    <a:pt x="84" y="205"/>
                    <a:pt x="74" y="212"/>
                    <a:pt x="64" y="219"/>
                  </a:cubicBezTo>
                  <a:cubicBezTo>
                    <a:pt x="64" y="159"/>
                    <a:pt x="67" y="99"/>
                    <a:pt x="61" y="40"/>
                  </a:cubicBezTo>
                  <a:cubicBezTo>
                    <a:pt x="76" y="44"/>
                    <a:pt x="96" y="40"/>
                    <a:pt x="110" y="39"/>
                  </a:cubicBezTo>
                  <a:cubicBezTo>
                    <a:pt x="138" y="38"/>
                    <a:pt x="166" y="35"/>
                    <a:pt x="194" y="31"/>
                  </a:cubicBezTo>
                  <a:cubicBezTo>
                    <a:pt x="223" y="28"/>
                    <a:pt x="251" y="24"/>
                    <a:pt x="280" y="21"/>
                  </a:cubicBezTo>
                  <a:cubicBezTo>
                    <a:pt x="305" y="18"/>
                    <a:pt x="333" y="21"/>
                    <a:pt x="357" y="15"/>
                  </a:cubicBezTo>
                  <a:cubicBezTo>
                    <a:pt x="358" y="45"/>
                    <a:pt x="364" y="74"/>
                    <a:pt x="368" y="104"/>
                  </a:cubicBezTo>
                  <a:cubicBezTo>
                    <a:pt x="374" y="142"/>
                    <a:pt x="380" y="181"/>
                    <a:pt x="386" y="219"/>
                  </a:cubicBezTo>
                  <a:cubicBezTo>
                    <a:pt x="391" y="256"/>
                    <a:pt x="396" y="293"/>
                    <a:pt x="399" y="331"/>
                  </a:cubicBezTo>
                  <a:cubicBezTo>
                    <a:pt x="402" y="361"/>
                    <a:pt x="399" y="394"/>
                    <a:pt x="403" y="424"/>
                  </a:cubicBezTo>
                  <a:cubicBezTo>
                    <a:pt x="344" y="433"/>
                    <a:pt x="284" y="438"/>
                    <a:pt x="226" y="44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xmlns="" id="{F1FB5F22-4FE9-4F04-BA43-F150E5485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0397" y="1963437"/>
              <a:ext cx="1060347" cy="549887"/>
            </a:xfrm>
            <a:custGeom>
              <a:avLst/>
              <a:gdLst>
                <a:gd name="T0" fmla="*/ 214 w 216"/>
                <a:gd name="T1" fmla="*/ 86 h 112"/>
                <a:gd name="T2" fmla="*/ 204 w 216"/>
                <a:gd name="T3" fmla="*/ 39 h 112"/>
                <a:gd name="T4" fmla="*/ 194 w 216"/>
                <a:gd name="T5" fmla="*/ 7 h 112"/>
                <a:gd name="T6" fmla="*/ 190 w 216"/>
                <a:gd name="T7" fmla="*/ 1 h 112"/>
                <a:gd name="T8" fmla="*/ 14 w 216"/>
                <a:gd name="T9" fmla="*/ 28 h 112"/>
                <a:gd name="T10" fmla="*/ 9 w 216"/>
                <a:gd name="T11" fmla="*/ 30 h 112"/>
                <a:gd name="T12" fmla="*/ 9 w 216"/>
                <a:gd name="T13" fmla="*/ 30 h 112"/>
                <a:gd name="T14" fmla="*/ 8 w 216"/>
                <a:gd name="T15" fmla="*/ 33 h 112"/>
                <a:gd name="T16" fmla="*/ 18 w 216"/>
                <a:gd name="T17" fmla="*/ 108 h 112"/>
                <a:gd name="T18" fmla="*/ 27 w 216"/>
                <a:gd name="T19" fmla="*/ 108 h 112"/>
                <a:gd name="T20" fmla="*/ 28 w 216"/>
                <a:gd name="T21" fmla="*/ 108 h 112"/>
                <a:gd name="T22" fmla="*/ 64 w 216"/>
                <a:gd name="T23" fmla="*/ 108 h 112"/>
                <a:gd name="T24" fmla="*/ 113 w 216"/>
                <a:gd name="T25" fmla="*/ 103 h 112"/>
                <a:gd name="T26" fmla="*/ 205 w 216"/>
                <a:gd name="T27" fmla="*/ 90 h 112"/>
                <a:gd name="T28" fmla="*/ 214 w 216"/>
                <a:gd name="T29" fmla="*/ 86 h 112"/>
                <a:gd name="T30" fmla="*/ 112 w 216"/>
                <a:gd name="T31" fmla="*/ 95 h 112"/>
                <a:gd name="T32" fmla="*/ 64 w 216"/>
                <a:gd name="T33" fmla="*/ 100 h 112"/>
                <a:gd name="T34" fmla="*/ 28 w 216"/>
                <a:gd name="T35" fmla="*/ 105 h 112"/>
                <a:gd name="T36" fmla="*/ 27 w 216"/>
                <a:gd name="T37" fmla="*/ 105 h 112"/>
                <a:gd name="T38" fmla="*/ 16 w 216"/>
                <a:gd name="T39" fmla="*/ 34 h 112"/>
                <a:gd name="T40" fmla="*/ 189 w 216"/>
                <a:gd name="T41" fmla="*/ 9 h 112"/>
                <a:gd name="T42" fmla="*/ 195 w 216"/>
                <a:gd name="T43" fmla="*/ 42 h 112"/>
                <a:gd name="T44" fmla="*/ 203 w 216"/>
                <a:gd name="T45" fmla="*/ 80 h 112"/>
                <a:gd name="T46" fmla="*/ 112 w 216"/>
                <a:gd name="T47" fmla="*/ 9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6" h="112">
                  <a:moveTo>
                    <a:pt x="214" y="86"/>
                  </a:moveTo>
                  <a:cubicBezTo>
                    <a:pt x="211" y="70"/>
                    <a:pt x="208" y="55"/>
                    <a:pt x="204" y="39"/>
                  </a:cubicBezTo>
                  <a:cubicBezTo>
                    <a:pt x="202" y="29"/>
                    <a:pt x="200" y="16"/>
                    <a:pt x="194" y="7"/>
                  </a:cubicBezTo>
                  <a:cubicBezTo>
                    <a:pt x="196" y="5"/>
                    <a:pt x="194" y="0"/>
                    <a:pt x="190" y="1"/>
                  </a:cubicBezTo>
                  <a:cubicBezTo>
                    <a:pt x="132" y="18"/>
                    <a:pt x="72" y="16"/>
                    <a:pt x="14" y="28"/>
                  </a:cubicBezTo>
                  <a:cubicBezTo>
                    <a:pt x="12" y="28"/>
                    <a:pt x="10" y="28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7" y="32"/>
                    <a:pt x="8" y="33"/>
                  </a:cubicBezTo>
                  <a:cubicBezTo>
                    <a:pt x="0" y="58"/>
                    <a:pt x="10" y="84"/>
                    <a:pt x="18" y="108"/>
                  </a:cubicBezTo>
                  <a:cubicBezTo>
                    <a:pt x="20" y="112"/>
                    <a:pt x="26" y="112"/>
                    <a:pt x="27" y="10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38" y="112"/>
                    <a:pt x="53" y="109"/>
                    <a:pt x="64" y="108"/>
                  </a:cubicBezTo>
                  <a:cubicBezTo>
                    <a:pt x="81" y="107"/>
                    <a:pt x="97" y="105"/>
                    <a:pt x="113" y="103"/>
                  </a:cubicBezTo>
                  <a:cubicBezTo>
                    <a:pt x="144" y="99"/>
                    <a:pt x="174" y="94"/>
                    <a:pt x="205" y="90"/>
                  </a:cubicBezTo>
                  <a:cubicBezTo>
                    <a:pt x="206" y="95"/>
                    <a:pt x="216" y="93"/>
                    <a:pt x="214" y="86"/>
                  </a:cubicBezTo>
                  <a:close/>
                  <a:moveTo>
                    <a:pt x="112" y="95"/>
                  </a:moveTo>
                  <a:cubicBezTo>
                    <a:pt x="96" y="97"/>
                    <a:pt x="80" y="99"/>
                    <a:pt x="64" y="100"/>
                  </a:cubicBezTo>
                  <a:cubicBezTo>
                    <a:pt x="53" y="101"/>
                    <a:pt x="38" y="100"/>
                    <a:pt x="28" y="105"/>
                  </a:cubicBezTo>
                  <a:cubicBezTo>
                    <a:pt x="27" y="105"/>
                    <a:pt x="27" y="105"/>
                    <a:pt x="27" y="105"/>
                  </a:cubicBezTo>
                  <a:cubicBezTo>
                    <a:pt x="20" y="81"/>
                    <a:pt x="10" y="59"/>
                    <a:pt x="16" y="34"/>
                  </a:cubicBezTo>
                  <a:cubicBezTo>
                    <a:pt x="73" y="31"/>
                    <a:pt x="134" y="25"/>
                    <a:pt x="189" y="9"/>
                  </a:cubicBezTo>
                  <a:cubicBezTo>
                    <a:pt x="189" y="20"/>
                    <a:pt x="193" y="31"/>
                    <a:pt x="195" y="42"/>
                  </a:cubicBezTo>
                  <a:cubicBezTo>
                    <a:pt x="198" y="55"/>
                    <a:pt x="200" y="68"/>
                    <a:pt x="203" y="80"/>
                  </a:cubicBezTo>
                  <a:cubicBezTo>
                    <a:pt x="172" y="85"/>
                    <a:pt x="142" y="90"/>
                    <a:pt x="112" y="9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xmlns="" id="{078D3A75-E135-4192-B6D2-7A49FF044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12166" y="2052664"/>
              <a:ext cx="22826" cy="4150"/>
            </a:xfrm>
            <a:custGeom>
              <a:avLst/>
              <a:gdLst>
                <a:gd name="T0" fmla="*/ 0 w 5"/>
                <a:gd name="T1" fmla="*/ 0 h 1"/>
                <a:gd name="T2" fmla="*/ 5 w 5"/>
                <a:gd name="T3" fmla="*/ 0 h 1"/>
                <a:gd name="T4" fmla="*/ 0 w 5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1" y="1"/>
                    <a:pt x="3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xmlns="" id="{CA2F013A-98D5-499C-87F4-BFE97C69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4991" y="2052664"/>
              <a:ext cx="6226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xmlns="" id="{2D8CFC34-4573-45E2-9100-1AE5D9EC3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1790" y="2052664"/>
              <a:ext cx="10376" cy="4150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 98">
              <a:extLst>
                <a:ext uri="{FF2B5EF4-FFF2-40B4-BE49-F238E27FC236}">
                  <a16:creationId xmlns:a16="http://schemas.microsoft.com/office/drawing/2014/main" xmlns="" id="{9520660A-CE9A-4375-A99D-97476A857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2291" y="1428076"/>
              <a:ext cx="103752" cy="240705"/>
            </a:xfrm>
            <a:custGeom>
              <a:avLst/>
              <a:gdLst>
                <a:gd name="T0" fmla="*/ 18 w 21"/>
                <a:gd name="T1" fmla="*/ 20 h 49"/>
                <a:gd name="T2" fmla="*/ 16 w 21"/>
                <a:gd name="T3" fmla="*/ 17 h 49"/>
                <a:gd name="T4" fmla="*/ 16 w 21"/>
                <a:gd name="T5" fmla="*/ 14 h 49"/>
                <a:gd name="T6" fmla="*/ 16 w 21"/>
                <a:gd name="T7" fmla="*/ 14 h 49"/>
                <a:gd name="T8" fmla="*/ 13 w 21"/>
                <a:gd name="T9" fmla="*/ 10 h 49"/>
                <a:gd name="T10" fmla="*/ 13 w 21"/>
                <a:gd name="T11" fmla="*/ 6 h 49"/>
                <a:gd name="T12" fmla="*/ 5 w 21"/>
                <a:gd name="T13" fmla="*/ 3 h 49"/>
                <a:gd name="T14" fmla="*/ 1 w 21"/>
                <a:gd name="T15" fmla="*/ 5 h 49"/>
                <a:gd name="T16" fmla="*/ 4 w 21"/>
                <a:gd name="T17" fmla="*/ 17 h 49"/>
                <a:gd name="T18" fmla="*/ 7 w 21"/>
                <a:gd name="T19" fmla="*/ 42 h 49"/>
                <a:gd name="T20" fmla="*/ 17 w 21"/>
                <a:gd name="T21" fmla="*/ 43 h 49"/>
                <a:gd name="T22" fmla="*/ 18 w 21"/>
                <a:gd name="T23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49">
                  <a:moveTo>
                    <a:pt x="18" y="20"/>
                  </a:moveTo>
                  <a:cubicBezTo>
                    <a:pt x="17" y="19"/>
                    <a:pt x="17" y="18"/>
                    <a:pt x="16" y="17"/>
                  </a:cubicBezTo>
                  <a:cubicBezTo>
                    <a:pt x="16" y="16"/>
                    <a:pt x="16" y="15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2"/>
                    <a:pt x="15" y="11"/>
                    <a:pt x="13" y="10"/>
                  </a:cubicBezTo>
                  <a:cubicBezTo>
                    <a:pt x="13" y="9"/>
                    <a:pt x="13" y="7"/>
                    <a:pt x="13" y="6"/>
                  </a:cubicBezTo>
                  <a:cubicBezTo>
                    <a:pt x="13" y="1"/>
                    <a:pt x="7" y="0"/>
                    <a:pt x="5" y="3"/>
                  </a:cubicBezTo>
                  <a:cubicBezTo>
                    <a:pt x="3" y="2"/>
                    <a:pt x="1" y="3"/>
                    <a:pt x="1" y="5"/>
                  </a:cubicBezTo>
                  <a:cubicBezTo>
                    <a:pt x="0" y="10"/>
                    <a:pt x="2" y="13"/>
                    <a:pt x="4" y="17"/>
                  </a:cubicBezTo>
                  <a:cubicBezTo>
                    <a:pt x="5" y="25"/>
                    <a:pt x="7" y="34"/>
                    <a:pt x="7" y="42"/>
                  </a:cubicBezTo>
                  <a:cubicBezTo>
                    <a:pt x="7" y="48"/>
                    <a:pt x="15" y="49"/>
                    <a:pt x="17" y="43"/>
                  </a:cubicBezTo>
                  <a:cubicBezTo>
                    <a:pt x="20" y="36"/>
                    <a:pt x="21" y="28"/>
                    <a:pt x="18" y="2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Freeform 99">
              <a:extLst>
                <a:ext uri="{FF2B5EF4-FFF2-40B4-BE49-F238E27FC236}">
                  <a16:creationId xmlns:a16="http://schemas.microsoft.com/office/drawing/2014/main" xmlns="" id="{2E94FE1E-89AF-44BD-97D7-ED187B622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9419" y="1369975"/>
              <a:ext cx="122428" cy="313332"/>
            </a:xfrm>
            <a:custGeom>
              <a:avLst/>
              <a:gdLst>
                <a:gd name="T0" fmla="*/ 15 w 25"/>
                <a:gd name="T1" fmla="*/ 5 h 64"/>
                <a:gd name="T2" fmla="*/ 15 w 25"/>
                <a:gd name="T3" fmla="*/ 7 h 64"/>
                <a:gd name="T4" fmla="*/ 13 w 25"/>
                <a:gd name="T5" fmla="*/ 8 h 64"/>
                <a:gd name="T6" fmla="*/ 4 w 25"/>
                <a:gd name="T7" fmla="*/ 59 h 64"/>
                <a:gd name="T8" fmla="*/ 12 w 25"/>
                <a:gd name="T9" fmla="*/ 59 h 64"/>
                <a:gd name="T10" fmla="*/ 25 w 25"/>
                <a:gd name="T11" fmla="*/ 6 h 64"/>
                <a:gd name="T12" fmla="*/ 15 w 25"/>
                <a:gd name="T13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4">
                  <a:moveTo>
                    <a:pt x="15" y="5"/>
                  </a:moveTo>
                  <a:cubicBezTo>
                    <a:pt x="15" y="5"/>
                    <a:pt x="15" y="6"/>
                    <a:pt x="15" y="7"/>
                  </a:cubicBezTo>
                  <a:cubicBezTo>
                    <a:pt x="14" y="7"/>
                    <a:pt x="13" y="7"/>
                    <a:pt x="13" y="8"/>
                  </a:cubicBezTo>
                  <a:cubicBezTo>
                    <a:pt x="5" y="24"/>
                    <a:pt x="0" y="41"/>
                    <a:pt x="4" y="59"/>
                  </a:cubicBezTo>
                  <a:cubicBezTo>
                    <a:pt x="5" y="64"/>
                    <a:pt x="11" y="63"/>
                    <a:pt x="12" y="59"/>
                  </a:cubicBezTo>
                  <a:cubicBezTo>
                    <a:pt x="20" y="41"/>
                    <a:pt x="25" y="25"/>
                    <a:pt x="25" y="6"/>
                  </a:cubicBezTo>
                  <a:cubicBezTo>
                    <a:pt x="25" y="0"/>
                    <a:pt x="17" y="0"/>
                    <a:pt x="15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100">
              <a:extLst>
                <a:ext uri="{FF2B5EF4-FFF2-40B4-BE49-F238E27FC236}">
                  <a16:creationId xmlns:a16="http://schemas.microsoft.com/office/drawing/2014/main" xmlns="" id="{C31E7A47-FE46-47BD-9943-D2F7A770F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4274" y="1438452"/>
              <a:ext cx="161853" cy="244855"/>
            </a:xfrm>
            <a:custGeom>
              <a:avLst/>
              <a:gdLst>
                <a:gd name="T0" fmla="*/ 22 w 33"/>
                <a:gd name="T1" fmla="*/ 4 h 50"/>
                <a:gd name="T2" fmla="*/ 17 w 33"/>
                <a:gd name="T3" fmla="*/ 12 h 50"/>
                <a:gd name="T4" fmla="*/ 6 w 33"/>
                <a:gd name="T5" fmla="*/ 22 h 50"/>
                <a:gd name="T6" fmla="*/ 2 w 33"/>
                <a:gd name="T7" fmla="*/ 45 h 50"/>
                <a:gd name="T8" fmla="*/ 10 w 33"/>
                <a:gd name="T9" fmla="*/ 46 h 50"/>
                <a:gd name="T10" fmla="*/ 30 w 33"/>
                <a:gd name="T11" fmla="*/ 11 h 50"/>
                <a:gd name="T12" fmla="*/ 22 w 33"/>
                <a:gd name="T13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0">
                  <a:moveTo>
                    <a:pt x="22" y="4"/>
                  </a:moveTo>
                  <a:cubicBezTo>
                    <a:pt x="20" y="7"/>
                    <a:pt x="18" y="9"/>
                    <a:pt x="17" y="12"/>
                  </a:cubicBezTo>
                  <a:cubicBezTo>
                    <a:pt x="13" y="15"/>
                    <a:pt x="9" y="18"/>
                    <a:pt x="6" y="22"/>
                  </a:cubicBezTo>
                  <a:cubicBezTo>
                    <a:pt x="0" y="29"/>
                    <a:pt x="0" y="37"/>
                    <a:pt x="2" y="45"/>
                  </a:cubicBezTo>
                  <a:cubicBezTo>
                    <a:pt x="2" y="50"/>
                    <a:pt x="8" y="49"/>
                    <a:pt x="10" y="46"/>
                  </a:cubicBezTo>
                  <a:cubicBezTo>
                    <a:pt x="18" y="35"/>
                    <a:pt x="24" y="23"/>
                    <a:pt x="30" y="11"/>
                  </a:cubicBezTo>
                  <a:cubicBezTo>
                    <a:pt x="33" y="6"/>
                    <a:pt x="27" y="0"/>
                    <a:pt x="22" y="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454C48DF-B72F-43B6-BBE4-CDD7D7D5585B}"/>
              </a:ext>
            </a:extLst>
          </p:cNvPr>
          <p:cNvGrpSpPr/>
          <p:nvPr/>
        </p:nvGrpSpPr>
        <p:grpSpPr>
          <a:xfrm>
            <a:off x="8043051" y="5732672"/>
            <a:ext cx="740789" cy="765691"/>
            <a:chOff x="6711257" y="5432908"/>
            <a:chExt cx="740789" cy="765691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xmlns="" id="{A7692B71-EBDA-456F-AAF8-B2ED7EDEAB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1257" y="5727564"/>
              <a:ext cx="427459" cy="471035"/>
            </a:xfrm>
            <a:custGeom>
              <a:avLst/>
              <a:gdLst>
                <a:gd name="T0" fmla="*/ 82 w 87"/>
                <a:gd name="T1" fmla="*/ 25 h 96"/>
                <a:gd name="T2" fmla="*/ 62 w 87"/>
                <a:gd name="T3" fmla="*/ 23 h 96"/>
                <a:gd name="T4" fmla="*/ 60 w 87"/>
                <a:gd name="T5" fmla="*/ 7 h 96"/>
                <a:gd name="T6" fmla="*/ 48 w 87"/>
                <a:gd name="T7" fmla="*/ 7 h 96"/>
                <a:gd name="T8" fmla="*/ 49 w 87"/>
                <a:gd name="T9" fmla="*/ 10 h 96"/>
                <a:gd name="T10" fmla="*/ 42 w 87"/>
                <a:gd name="T11" fmla="*/ 22 h 96"/>
                <a:gd name="T12" fmla="*/ 8 w 87"/>
                <a:gd name="T13" fmla="*/ 23 h 96"/>
                <a:gd name="T14" fmla="*/ 5 w 87"/>
                <a:gd name="T15" fmla="*/ 34 h 96"/>
                <a:gd name="T16" fmla="*/ 28 w 87"/>
                <a:gd name="T17" fmla="*/ 53 h 96"/>
                <a:gd name="T18" fmla="*/ 16 w 87"/>
                <a:gd name="T19" fmla="*/ 83 h 96"/>
                <a:gd name="T20" fmla="*/ 26 w 87"/>
                <a:gd name="T21" fmla="*/ 89 h 96"/>
                <a:gd name="T22" fmla="*/ 45 w 87"/>
                <a:gd name="T23" fmla="*/ 71 h 96"/>
                <a:gd name="T24" fmla="*/ 66 w 87"/>
                <a:gd name="T25" fmla="*/ 93 h 96"/>
                <a:gd name="T26" fmla="*/ 76 w 87"/>
                <a:gd name="T27" fmla="*/ 89 h 96"/>
                <a:gd name="T28" fmla="*/ 68 w 87"/>
                <a:gd name="T29" fmla="*/ 50 h 96"/>
                <a:gd name="T30" fmla="*/ 84 w 87"/>
                <a:gd name="T31" fmla="*/ 35 h 96"/>
                <a:gd name="T32" fmla="*/ 82 w 87"/>
                <a:gd name="T33" fmla="*/ 25 h 96"/>
                <a:gd name="T34" fmla="*/ 40 w 87"/>
                <a:gd name="T35" fmla="*/ 47 h 96"/>
                <a:gd name="T36" fmla="*/ 45 w 87"/>
                <a:gd name="T37" fmla="*/ 35 h 96"/>
                <a:gd name="T38" fmla="*/ 54 w 87"/>
                <a:gd name="T39" fmla="*/ 35 h 96"/>
                <a:gd name="T40" fmla="*/ 56 w 87"/>
                <a:gd name="T41" fmla="*/ 44 h 96"/>
                <a:gd name="T42" fmla="*/ 46 w 87"/>
                <a:gd name="T43" fmla="*/ 53 h 96"/>
                <a:gd name="T44" fmla="*/ 40 w 87"/>
                <a:gd name="T45" fmla="*/ 47 h 96"/>
                <a:gd name="T46" fmla="*/ 27 w 87"/>
                <a:gd name="T47" fmla="*/ 35 h 96"/>
                <a:gd name="T48" fmla="*/ 36 w 87"/>
                <a:gd name="T49" fmla="*/ 35 h 96"/>
                <a:gd name="T50" fmla="*/ 33 w 87"/>
                <a:gd name="T51" fmla="*/ 40 h 96"/>
                <a:gd name="T52" fmla="*/ 27 w 87"/>
                <a:gd name="T53" fmla="*/ 35 h 96"/>
                <a:gd name="T54" fmla="*/ 63 w 87"/>
                <a:gd name="T55" fmla="*/ 71 h 96"/>
                <a:gd name="T56" fmla="*/ 55 w 87"/>
                <a:gd name="T57" fmla="*/ 62 h 96"/>
                <a:gd name="T58" fmla="*/ 60 w 87"/>
                <a:gd name="T59" fmla="*/ 57 h 96"/>
                <a:gd name="T60" fmla="*/ 63 w 87"/>
                <a:gd name="T61" fmla="*/ 7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96">
                  <a:moveTo>
                    <a:pt x="82" y="25"/>
                  </a:moveTo>
                  <a:cubicBezTo>
                    <a:pt x="75" y="24"/>
                    <a:pt x="69" y="23"/>
                    <a:pt x="62" y="23"/>
                  </a:cubicBezTo>
                  <a:cubicBezTo>
                    <a:pt x="61" y="18"/>
                    <a:pt x="60" y="12"/>
                    <a:pt x="60" y="7"/>
                  </a:cubicBezTo>
                  <a:cubicBezTo>
                    <a:pt x="59" y="0"/>
                    <a:pt x="48" y="0"/>
                    <a:pt x="48" y="7"/>
                  </a:cubicBezTo>
                  <a:cubicBezTo>
                    <a:pt x="48" y="8"/>
                    <a:pt x="49" y="9"/>
                    <a:pt x="49" y="10"/>
                  </a:cubicBezTo>
                  <a:cubicBezTo>
                    <a:pt x="46" y="14"/>
                    <a:pt x="44" y="18"/>
                    <a:pt x="42" y="22"/>
                  </a:cubicBezTo>
                  <a:cubicBezTo>
                    <a:pt x="31" y="22"/>
                    <a:pt x="19" y="22"/>
                    <a:pt x="8" y="23"/>
                  </a:cubicBezTo>
                  <a:cubicBezTo>
                    <a:pt x="2" y="23"/>
                    <a:pt x="0" y="31"/>
                    <a:pt x="5" y="34"/>
                  </a:cubicBezTo>
                  <a:cubicBezTo>
                    <a:pt x="13" y="40"/>
                    <a:pt x="21" y="46"/>
                    <a:pt x="28" y="53"/>
                  </a:cubicBezTo>
                  <a:cubicBezTo>
                    <a:pt x="24" y="63"/>
                    <a:pt x="20" y="73"/>
                    <a:pt x="16" y="83"/>
                  </a:cubicBezTo>
                  <a:cubicBezTo>
                    <a:pt x="15" y="89"/>
                    <a:pt x="22" y="93"/>
                    <a:pt x="26" y="89"/>
                  </a:cubicBezTo>
                  <a:cubicBezTo>
                    <a:pt x="32" y="83"/>
                    <a:pt x="38" y="77"/>
                    <a:pt x="45" y="71"/>
                  </a:cubicBezTo>
                  <a:cubicBezTo>
                    <a:pt x="51" y="79"/>
                    <a:pt x="58" y="86"/>
                    <a:pt x="66" y="93"/>
                  </a:cubicBezTo>
                  <a:cubicBezTo>
                    <a:pt x="69" y="96"/>
                    <a:pt x="76" y="94"/>
                    <a:pt x="76" y="89"/>
                  </a:cubicBezTo>
                  <a:cubicBezTo>
                    <a:pt x="75" y="75"/>
                    <a:pt x="72" y="63"/>
                    <a:pt x="68" y="50"/>
                  </a:cubicBezTo>
                  <a:cubicBezTo>
                    <a:pt x="74" y="45"/>
                    <a:pt x="79" y="40"/>
                    <a:pt x="84" y="35"/>
                  </a:cubicBezTo>
                  <a:cubicBezTo>
                    <a:pt x="87" y="32"/>
                    <a:pt x="86" y="26"/>
                    <a:pt x="82" y="25"/>
                  </a:cubicBezTo>
                  <a:close/>
                  <a:moveTo>
                    <a:pt x="40" y="47"/>
                  </a:moveTo>
                  <a:cubicBezTo>
                    <a:pt x="42" y="43"/>
                    <a:pt x="43" y="39"/>
                    <a:pt x="45" y="35"/>
                  </a:cubicBezTo>
                  <a:cubicBezTo>
                    <a:pt x="48" y="35"/>
                    <a:pt x="51" y="35"/>
                    <a:pt x="54" y="35"/>
                  </a:cubicBezTo>
                  <a:cubicBezTo>
                    <a:pt x="55" y="38"/>
                    <a:pt x="56" y="41"/>
                    <a:pt x="56" y="44"/>
                  </a:cubicBezTo>
                  <a:cubicBezTo>
                    <a:pt x="53" y="47"/>
                    <a:pt x="50" y="50"/>
                    <a:pt x="46" y="53"/>
                  </a:cubicBezTo>
                  <a:cubicBezTo>
                    <a:pt x="44" y="51"/>
                    <a:pt x="42" y="49"/>
                    <a:pt x="40" y="47"/>
                  </a:cubicBezTo>
                  <a:close/>
                  <a:moveTo>
                    <a:pt x="27" y="35"/>
                  </a:moveTo>
                  <a:cubicBezTo>
                    <a:pt x="30" y="35"/>
                    <a:pt x="33" y="35"/>
                    <a:pt x="36" y="35"/>
                  </a:cubicBezTo>
                  <a:cubicBezTo>
                    <a:pt x="35" y="36"/>
                    <a:pt x="34" y="38"/>
                    <a:pt x="33" y="40"/>
                  </a:cubicBezTo>
                  <a:cubicBezTo>
                    <a:pt x="31" y="38"/>
                    <a:pt x="29" y="37"/>
                    <a:pt x="27" y="35"/>
                  </a:cubicBezTo>
                  <a:close/>
                  <a:moveTo>
                    <a:pt x="63" y="71"/>
                  </a:moveTo>
                  <a:cubicBezTo>
                    <a:pt x="60" y="68"/>
                    <a:pt x="57" y="65"/>
                    <a:pt x="55" y="62"/>
                  </a:cubicBezTo>
                  <a:cubicBezTo>
                    <a:pt x="56" y="60"/>
                    <a:pt x="58" y="59"/>
                    <a:pt x="60" y="57"/>
                  </a:cubicBezTo>
                  <a:cubicBezTo>
                    <a:pt x="61" y="62"/>
                    <a:pt x="62" y="67"/>
                    <a:pt x="63" y="71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Freeform 104">
              <a:extLst>
                <a:ext uri="{FF2B5EF4-FFF2-40B4-BE49-F238E27FC236}">
                  <a16:creationId xmlns:a16="http://schemas.microsoft.com/office/drawing/2014/main" xmlns="" id="{54AE43C7-1382-4653-B66E-A2DF04A7A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1341" y="5432908"/>
              <a:ext cx="240705" cy="244855"/>
            </a:xfrm>
            <a:custGeom>
              <a:avLst/>
              <a:gdLst>
                <a:gd name="T0" fmla="*/ 42 w 49"/>
                <a:gd name="T1" fmla="*/ 10 h 50"/>
                <a:gd name="T2" fmla="*/ 27 w 49"/>
                <a:gd name="T3" fmla="*/ 16 h 50"/>
                <a:gd name="T4" fmla="*/ 23 w 49"/>
                <a:gd name="T5" fmla="*/ 7 h 50"/>
                <a:gd name="T6" fmla="*/ 12 w 49"/>
                <a:gd name="T7" fmla="*/ 10 h 50"/>
                <a:gd name="T8" fmla="*/ 15 w 49"/>
                <a:gd name="T9" fmla="*/ 22 h 50"/>
                <a:gd name="T10" fmla="*/ 4 w 49"/>
                <a:gd name="T11" fmla="*/ 28 h 50"/>
                <a:gd name="T12" fmla="*/ 8 w 49"/>
                <a:gd name="T13" fmla="*/ 37 h 50"/>
                <a:gd name="T14" fmla="*/ 20 w 49"/>
                <a:gd name="T15" fmla="*/ 33 h 50"/>
                <a:gd name="T16" fmla="*/ 22 w 49"/>
                <a:gd name="T17" fmla="*/ 36 h 50"/>
                <a:gd name="T18" fmla="*/ 29 w 49"/>
                <a:gd name="T19" fmla="*/ 46 h 50"/>
                <a:gd name="T20" fmla="*/ 36 w 49"/>
                <a:gd name="T21" fmla="*/ 49 h 50"/>
                <a:gd name="T22" fmla="*/ 38 w 49"/>
                <a:gd name="T23" fmla="*/ 49 h 50"/>
                <a:gd name="T24" fmla="*/ 41 w 49"/>
                <a:gd name="T25" fmla="*/ 40 h 50"/>
                <a:gd name="T26" fmla="*/ 34 w 49"/>
                <a:gd name="T27" fmla="*/ 28 h 50"/>
                <a:gd name="T28" fmla="*/ 46 w 49"/>
                <a:gd name="T29" fmla="*/ 21 h 50"/>
                <a:gd name="T30" fmla="*/ 42 w 49"/>
                <a:gd name="T31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50">
                  <a:moveTo>
                    <a:pt x="42" y="10"/>
                  </a:moveTo>
                  <a:cubicBezTo>
                    <a:pt x="36" y="11"/>
                    <a:pt x="32" y="13"/>
                    <a:pt x="27" y="16"/>
                  </a:cubicBezTo>
                  <a:cubicBezTo>
                    <a:pt x="25" y="13"/>
                    <a:pt x="24" y="10"/>
                    <a:pt x="23" y="7"/>
                  </a:cubicBezTo>
                  <a:cubicBezTo>
                    <a:pt x="20" y="0"/>
                    <a:pt x="11" y="3"/>
                    <a:pt x="12" y="10"/>
                  </a:cubicBezTo>
                  <a:cubicBezTo>
                    <a:pt x="13" y="14"/>
                    <a:pt x="14" y="18"/>
                    <a:pt x="15" y="22"/>
                  </a:cubicBezTo>
                  <a:cubicBezTo>
                    <a:pt x="12" y="24"/>
                    <a:pt x="8" y="26"/>
                    <a:pt x="4" y="28"/>
                  </a:cubicBezTo>
                  <a:cubicBezTo>
                    <a:pt x="0" y="31"/>
                    <a:pt x="3" y="39"/>
                    <a:pt x="8" y="37"/>
                  </a:cubicBezTo>
                  <a:cubicBezTo>
                    <a:pt x="12" y="36"/>
                    <a:pt x="16" y="34"/>
                    <a:pt x="20" y="33"/>
                  </a:cubicBezTo>
                  <a:cubicBezTo>
                    <a:pt x="21" y="34"/>
                    <a:pt x="22" y="35"/>
                    <a:pt x="22" y="36"/>
                  </a:cubicBezTo>
                  <a:cubicBezTo>
                    <a:pt x="24" y="40"/>
                    <a:pt x="26" y="44"/>
                    <a:pt x="29" y="46"/>
                  </a:cubicBezTo>
                  <a:cubicBezTo>
                    <a:pt x="31" y="48"/>
                    <a:pt x="34" y="49"/>
                    <a:pt x="36" y="49"/>
                  </a:cubicBezTo>
                  <a:cubicBezTo>
                    <a:pt x="31" y="50"/>
                    <a:pt x="36" y="49"/>
                    <a:pt x="38" y="49"/>
                  </a:cubicBezTo>
                  <a:cubicBezTo>
                    <a:pt x="42" y="48"/>
                    <a:pt x="43" y="43"/>
                    <a:pt x="41" y="40"/>
                  </a:cubicBezTo>
                  <a:cubicBezTo>
                    <a:pt x="40" y="35"/>
                    <a:pt x="36" y="31"/>
                    <a:pt x="34" y="28"/>
                  </a:cubicBezTo>
                  <a:cubicBezTo>
                    <a:pt x="38" y="26"/>
                    <a:pt x="43" y="24"/>
                    <a:pt x="46" y="21"/>
                  </a:cubicBezTo>
                  <a:cubicBezTo>
                    <a:pt x="49" y="17"/>
                    <a:pt x="47" y="10"/>
                    <a:pt x="42" y="1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A87C8420-2116-41A7-86C0-171A326FF900}"/>
              </a:ext>
            </a:extLst>
          </p:cNvPr>
          <p:cNvGrpSpPr/>
          <p:nvPr/>
        </p:nvGrpSpPr>
        <p:grpSpPr>
          <a:xfrm>
            <a:off x="1424425" y="1263110"/>
            <a:ext cx="639278" cy="523571"/>
            <a:chOff x="2256140" y="1944762"/>
            <a:chExt cx="917169" cy="751165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0" name="Freeform 45">
              <a:extLst>
                <a:ext uri="{FF2B5EF4-FFF2-40B4-BE49-F238E27FC236}">
                  <a16:creationId xmlns:a16="http://schemas.microsoft.com/office/drawing/2014/main" xmlns="" id="{40541FC2-01AA-4CA0-8A8E-BE53F6A159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7550" y="1944762"/>
              <a:ext cx="435759" cy="388034"/>
            </a:xfrm>
            <a:custGeom>
              <a:avLst/>
              <a:gdLst>
                <a:gd name="T0" fmla="*/ 81 w 89"/>
                <a:gd name="T1" fmla="*/ 9 h 79"/>
                <a:gd name="T2" fmla="*/ 48 w 89"/>
                <a:gd name="T3" fmla="*/ 20 h 79"/>
                <a:gd name="T4" fmla="*/ 33 w 89"/>
                <a:gd name="T5" fmla="*/ 5 h 79"/>
                <a:gd name="T6" fmla="*/ 25 w 89"/>
                <a:gd name="T7" fmla="*/ 13 h 79"/>
                <a:gd name="T8" fmla="*/ 31 w 89"/>
                <a:gd name="T9" fmla="*/ 19 h 79"/>
                <a:gd name="T10" fmla="*/ 31 w 89"/>
                <a:gd name="T11" fmla="*/ 24 h 79"/>
                <a:gd name="T12" fmla="*/ 5 w 89"/>
                <a:gd name="T13" fmla="*/ 34 h 79"/>
                <a:gd name="T14" fmla="*/ 6 w 89"/>
                <a:gd name="T15" fmla="*/ 44 h 79"/>
                <a:gd name="T16" fmla="*/ 29 w 89"/>
                <a:gd name="T17" fmla="*/ 54 h 79"/>
                <a:gd name="T18" fmla="*/ 27 w 89"/>
                <a:gd name="T19" fmla="*/ 73 h 79"/>
                <a:gd name="T20" fmla="*/ 35 w 89"/>
                <a:gd name="T21" fmla="*/ 75 h 79"/>
                <a:gd name="T22" fmla="*/ 44 w 89"/>
                <a:gd name="T23" fmla="*/ 61 h 79"/>
                <a:gd name="T24" fmla="*/ 79 w 89"/>
                <a:gd name="T25" fmla="*/ 71 h 79"/>
                <a:gd name="T26" fmla="*/ 84 w 89"/>
                <a:gd name="T27" fmla="*/ 62 h 79"/>
                <a:gd name="T28" fmla="*/ 65 w 89"/>
                <a:gd name="T29" fmla="*/ 37 h 79"/>
                <a:gd name="T30" fmla="*/ 86 w 89"/>
                <a:gd name="T31" fmla="*/ 18 h 79"/>
                <a:gd name="T32" fmla="*/ 81 w 89"/>
                <a:gd name="T33" fmla="*/ 9 h 79"/>
                <a:gd name="T34" fmla="*/ 50 w 89"/>
                <a:gd name="T35" fmla="*/ 38 h 79"/>
                <a:gd name="T36" fmla="*/ 42 w 89"/>
                <a:gd name="T37" fmla="*/ 48 h 79"/>
                <a:gd name="T38" fmla="*/ 37 w 89"/>
                <a:gd name="T39" fmla="*/ 46 h 79"/>
                <a:gd name="T40" fmla="*/ 37 w 89"/>
                <a:gd name="T41" fmla="*/ 33 h 79"/>
                <a:gd name="T42" fmla="*/ 43 w 89"/>
                <a:gd name="T43" fmla="*/ 32 h 79"/>
                <a:gd name="T44" fmla="*/ 50 w 89"/>
                <a:gd name="T45" fmla="*/ 38 h 79"/>
                <a:gd name="T46" fmla="*/ 22 w 89"/>
                <a:gd name="T47" fmla="*/ 38 h 79"/>
                <a:gd name="T48" fmla="*/ 30 w 89"/>
                <a:gd name="T49" fmla="*/ 35 h 79"/>
                <a:gd name="T50" fmla="*/ 30 w 89"/>
                <a:gd name="T51" fmla="*/ 42 h 79"/>
                <a:gd name="T52" fmla="*/ 22 w 89"/>
                <a:gd name="T53" fmla="*/ 38 h 79"/>
                <a:gd name="T54" fmla="*/ 57 w 89"/>
                <a:gd name="T55" fmla="*/ 46 h 79"/>
                <a:gd name="T56" fmla="*/ 67 w 89"/>
                <a:gd name="T57" fmla="*/ 57 h 79"/>
                <a:gd name="T58" fmla="*/ 51 w 89"/>
                <a:gd name="T59" fmla="*/ 52 h 79"/>
                <a:gd name="T60" fmla="*/ 57 w 89"/>
                <a:gd name="T61" fmla="*/ 46 h 79"/>
                <a:gd name="T62" fmla="*/ 56 w 89"/>
                <a:gd name="T63" fmla="*/ 28 h 79"/>
                <a:gd name="T64" fmla="*/ 61 w 89"/>
                <a:gd name="T65" fmla="*/ 27 h 79"/>
                <a:gd name="T66" fmla="*/ 58 w 89"/>
                <a:gd name="T67" fmla="*/ 30 h 79"/>
                <a:gd name="T68" fmla="*/ 56 w 89"/>
                <a:gd name="T69" fmla="*/ 2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" h="79">
                  <a:moveTo>
                    <a:pt x="81" y="9"/>
                  </a:moveTo>
                  <a:cubicBezTo>
                    <a:pt x="70" y="14"/>
                    <a:pt x="59" y="17"/>
                    <a:pt x="48" y="20"/>
                  </a:cubicBezTo>
                  <a:cubicBezTo>
                    <a:pt x="43" y="15"/>
                    <a:pt x="38" y="10"/>
                    <a:pt x="33" y="5"/>
                  </a:cubicBezTo>
                  <a:cubicBezTo>
                    <a:pt x="27" y="0"/>
                    <a:pt x="19" y="8"/>
                    <a:pt x="25" y="13"/>
                  </a:cubicBezTo>
                  <a:cubicBezTo>
                    <a:pt x="27" y="15"/>
                    <a:pt x="29" y="17"/>
                    <a:pt x="31" y="19"/>
                  </a:cubicBezTo>
                  <a:cubicBezTo>
                    <a:pt x="31" y="21"/>
                    <a:pt x="31" y="23"/>
                    <a:pt x="31" y="24"/>
                  </a:cubicBezTo>
                  <a:cubicBezTo>
                    <a:pt x="22" y="27"/>
                    <a:pt x="13" y="30"/>
                    <a:pt x="5" y="34"/>
                  </a:cubicBezTo>
                  <a:cubicBezTo>
                    <a:pt x="0" y="36"/>
                    <a:pt x="2" y="42"/>
                    <a:pt x="6" y="44"/>
                  </a:cubicBezTo>
                  <a:cubicBezTo>
                    <a:pt x="14" y="46"/>
                    <a:pt x="21" y="50"/>
                    <a:pt x="29" y="54"/>
                  </a:cubicBezTo>
                  <a:cubicBezTo>
                    <a:pt x="28" y="60"/>
                    <a:pt x="27" y="67"/>
                    <a:pt x="27" y="73"/>
                  </a:cubicBezTo>
                  <a:cubicBezTo>
                    <a:pt x="26" y="78"/>
                    <a:pt x="33" y="79"/>
                    <a:pt x="35" y="75"/>
                  </a:cubicBezTo>
                  <a:cubicBezTo>
                    <a:pt x="38" y="70"/>
                    <a:pt x="41" y="66"/>
                    <a:pt x="44" y="61"/>
                  </a:cubicBezTo>
                  <a:cubicBezTo>
                    <a:pt x="56" y="66"/>
                    <a:pt x="67" y="70"/>
                    <a:pt x="79" y="71"/>
                  </a:cubicBezTo>
                  <a:cubicBezTo>
                    <a:pt x="84" y="71"/>
                    <a:pt x="87" y="66"/>
                    <a:pt x="84" y="62"/>
                  </a:cubicBezTo>
                  <a:cubicBezTo>
                    <a:pt x="79" y="53"/>
                    <a:pt x="72" y="45"/>
                    <a:pt x="65" y="37"/>
                  </a:cubicBezTo>
                  <a:cubicBezTo>
                    <a:pt x="71" y="30"/>
                    <a:pt x="78" y="24"/>
                    <a:pt x="86" y="18"/>
                  </a:cubicBezTo>
                  <a:cubicBezTo>
                    <a:pt x="89" y="15"/>
                    <a:pt x="85" y="7"/>
                    <a:pt x="81" y="9"/>
                  </a:cubicBezTo>
                  <a:close/>
                  <a:moveTo>
                    <a:pt x="50" y="38"/>
                  </a:moveTo>
                  <a:cubicBezTo>
                    <a:pt x="47" y="42"/>
                    <a:pt x="45" y="45"/>
                    <a:pt x="42" y="48"/>
                  </a:cubicBezTo>
                  <a:cubicBezTo>
                    <a:pt x="40" y="47"/>
                    <a:pt x="39" y="47"/>
                    <a:pt x="37" y="46"/>
                  </a:cubicBezTo>
                  <a:cubicBezTo>
                    <a:pt x="38" y="42"/>
                    <a:pt x="38" y="37"/>
                    <a:pt x="37" y="33"/>
                  </a:cubicBezTo>
                  <a:cubicBezTo>
                    <a:pt x="39" y="33"/>
                    <a:pt x="41" y="32"/>
                    <a:pt x="43" y="32"/>
                  </a:cubicBezTo>
                  <a:cubicBezTo>
                    <a:pt x="45" y="34"/>
                    <a:pt x="48" y="36"/>
                    <a:pt x="50" y="38"/>
                  </a:cubicBezTo>
                  <a:close/>
                  <a:moveTo>
                    <a:pt x="22" y="38"/>
                  </a:moveTo>
                  <a:cubicBezTo>
                    <a:pt x="24" y="37"/>
                    <a:pt x="27" y="36"/>
                    <a:pt x="30" y="35"/>
                  </a:cubicBezTo>
                  <a:cubicBezTo>
                    <a:pt x="30" y="38"/>
                    <a:pt x="30" y="40"/>
                    <a:pt x="30" y="42"/>
                  </a:cubicBezTo>
                  <a:cubicBezTo>
                    <a:pt x="27" y="41"/>
                    <a:pt x="24" y="40"/>
                    <a:pt x="22" y="38"/>
                  </a:cubicBezTo>
                  <a:close/>
                  <a:moveTo>
                    <a:pt x="57" y="46"/>
                  </a:moveTo>
                  <a:cubicBezTo>
                    <a:pt x="60" y="49"/>
                    <a:pt x="63" y="53"/>
                    <a:pt x="67" y="57"/>
                  </a:cubicBezTo>
                  <a:cubicBezTo>
                    <a:pt x="61" y="56"/>
                    <a:pt x="56" y="54"/>
                    <a:pt x="51" y="52"/>
                  </a:cubicBezTo>
                  <a:cubicBezTo>
                    <a:pt x="53" y="50"/>
                    <a:pt x="55" y="48"/>
                    <a:pt x="57" y="46"/>
                  </a:cubicBezTo>
                  <a:close/>
                  <a:moveTo>
                    <a:pt x="56" y="28"/>
                  </a:moveTo>
                  <a:cubicBezTo>
                    <a:pt x="58" y="28"/>
                    <a:pt x="60" y="27"/>
                    <a:pt x="61" y="27"/>
                  </a:cubicBezTo>
                  <a:cubicBezTo>
                    <a:pt x="60" y="28"/>
                    <a:pt x="59" y="29"/>
                    <a:pt x="58" y="30"/>
                  </a:cubicBezTo>
                  <a:cubicBezTo>
                    <a:pt x="58" y="29"/>
                    <a:pt x="57" y="29"/>
                    <a:pt x="56" y="2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Freeform 113">
              <a:extLst>
                <a:ext uri="{FF2B5EF4-FFF2-40B4-BE49-F238E27FC236}">
                  <a16:creationId xmlns:a16="http://schemas.microsoft.com/office/drawing/2014/main" xmlns="" id="{785977CA-C68A-4FCF-A9DE-201271F8E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6140" y="2430322"/>
              <a:ext cx="284281" cy="265605"/>
            </a:xfrm>
            <a:custGeom>
              <a:avLst/>
              <a:gdLst>
                <a:gd name="T0" fmla="*/ 46 w 58"/>
                <a:gd name="T1" fmla="*/ 12 h 54"/>
                <a:gd name="T2" fmla="*/ 36 w 58"/>
                <a:gd name="T3" fmla="*/ 18 h 54"/>
                <a:gd name="T4" fmla="*/ 34 w 58"/>
                <a:gd name="T5" fmla="*/ 9 h 54"/>
                <a:gd name="T6" fmla="*/ 22 w 58"/>
                <a:gd name="T7" fmla="*/ 9 h 54"/>
                <a:gd name="T8" fmla="*/ 24 w 58"/>
                <a:gd name="T9" fmla="*/ 25 h 54"/>
                <a:gd name="T10" fmla="*/ 3 w 58"/>
                <a:gd name="T11" fmla="*/ 36 h 54"/>
                <a:gd name="T12" fmla="*/ 5 w 58"/>
                <a:gd name="T13" fmla="*/ 41 h 54"/>
                <a:gd name="T14" fmla="*/ 28 w 58"/>
                <a:gd name="T15" fmla="*/ 35 h 54"/>
                <a:gd name="T16" fmla="*/ 37 w 58"/>
                <a:gd name="T17" fmla="*/ 48 h 54"/>
                <a:gd name="T18" fmla="*/ 48 w 58"/>
                <a:gd name="T19" fmla="*/ 37 h 54"/>
                <a:gd name="T20" fmla="*/ 41 w 58"/>
                <a:gd name="T21" fmla="*/ 29 h 54"/>
                <a:gd name="T22" fmla="*/ 53 w 58"/>
                <a:gd name="T23" fmla="*/ 21 h 54"/>
                <a:gd name="T24" fmla="*/ 46 w 58"/>
                <a:gd name="T25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4">
                  <a:moveTo>
                    <a:pt x="46" y="12"/>
                  </a:moveTo>
                  <a:cubicBezTo>
                    <a:pt x="43" y="14"/>
                    <a:pt x="40" y="16"/>
                    <a:pt x="36" y="18"/>
                  </a:cubicBezTo>
                  <a:cubicBezTo>
                    <a:pt x="35" y="15"/>
                    <a:pt x="35" y="12"/>
                    <a:pt x="34" y="9"/>
                  </a:cubicBezTo>
                  <a:cubicBezTo>
                    <a:pt x="33" y="1"/>
                    <a:pt x="22" y="0"/>
                    <a:pt x="22" y="9"/>
                  </a:cubicBezTo>
                  <a:cubicBezTo>
                    <a:pt x="22" y="14"/>
                    <a:pt x="22" y="19"/>
                    <a:pt x="24" y="25"/>
                  </a:cubicBezTo>
                  <a:cubicBezTo>
                    <a:pt x="17" y="28"/>
                    <a:pt x="10" y="32"/>
                    <a:pt x="3" y="36"/>
                  </a:cubicBezTo>
                  <a:cubicBezTo>
                    <a:pt x="0" y="37"/>
                    <a:pt x="2" y="41"/>
                    <a:pt x="5" y="41"/>
                  </a:cubicBezTo>
                  <a:cubicBezTo>
                    <a:pt x="12" y="39"/>
                    <a:pt x="20" y="37"/>
                    <a:pt x="28" y="35"/>
                  </a:cubicBezTo>
                  <a:cubicBezTo>
                    <a:pt x="31" y="40"/>
                    <a:pt x="34" y="44"/>
                    <a:pt x="37" y="48"/>
                  </a:cubicBezTo>
                  <a:cubicBezTo>
                    <a:pt x="44" y="54"/>
                    <a:pt x="55" y="44"/>
                    <a:pt x="48" y="37"/>
                  </a:cubicBezTo>
                  <a:cubicBezTo>
                    <a:pt x="45" y="35"/>
                    <a:pt x="43" y="32"/>
                    <a:pt x="41" y="29"/>
                  </a:cubicBezTo>
                  <a:cubicBezTo>
                    <a:pt x="46" y="27"/>
                    <a:pt x="50" y="24"/>
                    <a:pt x="53" y="21"/>
                  </a:cubicBezTo>
                  <a:cubicBezTo>
                    <a:pt x="58" y="16"/>
                    <a:pt x="52" y="8"/>
                    <a:pt x="46" y="1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0F977C28-49EA-4218-AC61-E72F4D93965F}"/>
              </a:ext>
            </a:extLst>
          </p:cNvPr>
          <p:cNvGrpSpPr/>
          <p:nvPr/>
        </p:nvGrpSpPr>
        <p:grpSpPr>
          <a:xfrm>
            <a:off x="9503348" y="5843534"/>
            <a:ext cx="969125" cy="854320"/>
            <a:chOff x="7398095" y="4258434"/>
            <a:chExt cx="1944315" cy="171398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3" name="Freeform 28">
              <a:extLst>
                <a:ext uri="{FF2B5EF4-FFF2-40B4-BE49-F238E27FC236}">
                  <a16:creationId xmlns:a16="http://schemas.microsoft.com/office/drawing/2014/main" xmlns="" id="{AD3B09E7-C2E0-4FF9-A33F-35FB1B5EB4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87323" y="4291634"/>
              <a:ext cx="1614383" cy="1554207"/>
            </a:xfrm>
            <a:custGeom>
              <a:avLst/>
              <a:gdLst>
                <a:gd name="T0" fmla="*/ 306 w 329"/>
                <a:gd name="T1" fmla="*/ 186 h 316"/>
                <a:gd name="T2" fmla="*/ 289 w 329"/>
                <a:gd name="T3" fmla="*/ 156 h 316"/>
                <a:gd name="T4" fmla="*/ 286 w 329"/>
                <a:gd name="T5" fmla="*/ 140 h 316"/>
                <a:gd name="T6" fmla="*/ 255 w 329"/>
                <a:gd name="T7" fmla="*/ 131 h 316"/>
                <a:gd name="T8" fmla="*/ 238 w 329"/>
                <a:gd name="T9" fmla="*/ 128 h 316"/>
                <a:gd name="T10" fmla="*/ 211 w 329"/>
                <a:gd name="T11" fmla="*/ 116 h 316"/>
                <a:gd name="T12" fmla="*/ 204 w 329"/>
                <a:gd name="T13" fmla="*/ 105 h 316"/>
                <a:gd name="T14" fmla="*/ 189 w 329"/>
                <a:gd name="T15" fmla="*/ 70 h 316"/>
                <a:gd name="T16" fmla="*/ 175 w 329"/>
                <a:gd name="T17" fmla="*/ 51 h 316"/>
                <a:gd name="T18" fmla="*/ 154 w 329"/>
                <a:gd name="T19" fmla="*/ 32 h 316"/>
                <a:gd name="T20" fmla="*/ 141 w 329"/>
                <a:gd name="T21" fmla="*/ 15 h 316"/>
                <a:gd name="T22" fmla="*/ 116 w 329"/>
                <a:gd name="T23" fmla="*/ 17 h 316"/>
                <a:gd name="T24" fmla="*/ 86 w 329"/>
                <a:gd name="T25" fmla="*/ 44 h 316"/>
                <a:gd name="T26" fmla="*/ 20 w 329"/>
                <a:gd name="T27" fmla="*/ 101 h 316"/>
                <a:gd name="T28" fmla="*/ 3 w 329"/>
                <a:gd name="T29" fmla="*/ 124 h 316"/>
                <a:gd name="T30" fmla="*/ 18 w 329"/>
                <a:gd name="T31" fmla="*/ 134 h 316"/>
                <a:gd name="T32" fmla="*/ 31 w 329"/>
                <a:gd name="T33" fmla="*/ 141 h 316"/>
                <a:gd name="T34" fmla="*/ 36 w 329"/>
                <a:gd name="T35" fmla="*/ 153 h 316"/>
                <a:gd name="T36" fmla="*/ 49 w 329"/>
                <a:gd name="T37" fmla="*/ 168 h 316"/>
                <a:gd name="T38" fmla="*/ 56 w 329"/>
                <a:gd name="T39" fmla="*/ 186 h 316"/>
                <a:gd name="T40" fmla="*/ 84 w 329"/>
                <a:gd name="T41" fmla="*/ 187 h 316"/>
                <a:gd name="T42" fmla="*/ 104 w 329"/>
                <a:gd name="T43" fmla="*/ 191 h 316"/>
                <a:gd name="T44" fmla="*/ 116 w 329"/>
                <a:gd name="T45" fmla="*/ 203 h 316"/>
                <a:gd name="T46" fmla="*/ 135 w 329"/>
                <a:gd name="T47" fmla="*/ 272 h 316"/>
                <a:gd name="T48" fmla="*/ 157 w 329"/>
                <a:gd name="T49" fmla="*/ 287 h 316"/>
                <a:gd name="T50" fmla="*/ 175 w 329"/>
                <a:gd name="T51" fmla="*/ 308 h 316"/>
                <a:gd name="T52" fmla="*/ 207 w 329"/>
                <a:gd name="T53" fmla="*/ 299 h 316"/>
                <a:gd name="T54" fmla="*/ 235 w 329"/>
                <a:gd name="T55" fmla="*/ 286 h 316"/>
                <a:gd name="T56" fmla="*/ 108 w 329"/>
                <a:gd name="T57" fmla="*/ 157 h 316"/>
                <a:gd name="T58" fmla="*/ 97 w 329"/>
                <a:gd name="T59" fmla="*/ 143 h 316"/>
                <a:gd name="T60" fmla="*/ 94 w 329"/>
                <a:gd name="T61" fmla="*/ 113 h 316"/>
                <a:gd name="T62" fmla="*/ 103 w 329"/>
                <a:gd name="T63" fmla="*/ 84 h 316"/>
                <a:gd name="T64" fmla="*/ 126 w 329"/>
                <a:gd name="T65" fmla="*/ 82 h 316"/>
                <a:gd name="T66" fmla="*/ 149 w 329"/>
                <a:gd name="T67" fmla="*/ 95 h 316"/>
                <a:gd name="T68" fmla="*/ 168 w 329"/>
                <a:gd name="T69" fmla="*/ 101 h 316"/>
                <a:gd name="T70" fmla="*/ 196 w 329"/>
                <a:gd name="T71" fmla="*/ 133 h 316"/>
                <a:gd name="T72" fmla="*/ 212 w 329"/>
                <a:gd name="T73" fmla="*/ 145 h 316"/>
                <a:gd name="T74" fmla="*/ 221 w 329"/>
                <a:gd name="T75" fmla="*/ 159 h 316"/>
                <a:gd name="T76" fmla="*/ 243 w 329"/>
                <a:gd name="T77" fmla="*/ 180 h 316"/>
                <a:gd name="T78" fmla="*/ 254 w 329"/>
                <a:gd name="T79" fmla="*/ 203 h 316"/>
                <a:gd name="T80" fmla="*/ 271 w 329"/>
                <a:gd name="T81" fmla="*/ 221 h 316"/>
                <a:gd name="T82" fmla="*/ 292 w 329"/>
                <a:gd name="T83" fmla="*/ 228 h 316"/>
                <a:gd name="T84" fmla="*/ 310 w 329"/>
                <a:gd name="T85" fmla="*/ 197 h 316"/>
                <a:gd name="T86" fmla="*/ 134 w 329"/>
                <a:gd name="T87" fmla="*/ 195 h 316"/>
                <a:gd name="T88" fmla="*/ 198 w 329"/>
                <a:gd name="T89" fmla="*/ 253 h 316"/>
                <a:gd name="T90" fmla="*/ 188 w 329"/>
                <a:gd name="T91" fmla="*/ 243 h 316"/>
                <a:gd name="T92" fmla="*/ 169 w 329"/>
                <a:gd name="T93" fmla="*/ 226 h 316"/>
                <a:gd name="T94" fmla="*/ 148 w 329"/>
                <a:gd name="T95" fmla="*/ 238 h 316"/>
                <a:gd name="T96" fmla="*/ 159 w 329"/>
                <a:gd name="T97" fmla="*/ 217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316">
                  <a:moveTo>
                    <a:pt x="310" y="197"/>
                  </a:moveTo>
                  <a:cubicBezTo>
                    <a:pt x="310" y="196"/>
                    <a:pt x="310" y="196"/>
                    <a:pt x="310" y="196"/>
                  </a:cubicBezTo>
                  <a:cubicBezTo>
                    <a:pt x="312" y="191"/>
                    <a:pt x="309" y="188"/>
                    <a:pt x="306" y="186"/>
                  </a:cubicBezTo>
                  <a:cubicBezTo>
                    <a:pt x="307" y="179"/>
                    <a:pt x="308" y="172"/>
                    <a:pt x="308" y="164"/>
                  </a:cubicBezTo>
                  <a:cubicBezTo>
                    <a:pt x="308" y="156"/>
                    <a:pt x="299" y="153"/>
                    <a:pt x="294" y="157"/>
                  </a:cubicBezTo>
                  <a:cubicBezTo>
                    <a:pt x="293" y="156"/>
                    <a:pt x="291" y="156"/>
                    <a:pt x="289" y="156"/>
                  </a:cubicBezTo>
                  <a:cubicBezTo>
                    <a:pt x="289" y="153"/>
                    <a:pt x="289" y="151"/>
                    <a:pt x="289" y="148"/>
                  </a:cubicBezTo>
                  <a:cubicBezTo>
                    <a:pt x="290" y="145"/>
                    <a:pt x="288" y="142"/>
                    <a:pt x="286" y="141"/>
                  </a:cubicBezTo>
                  <a:cubicBezTo>
                    <a:pt x="286" y="141"/>
                    <a:pt x="286" y="140"/>
                    <a:pt x="286" y="140"/>
                  </a:cubicBezTo>
                  <a:cubicBezTo>
                    <a:pt x="288" y="132"/>
                    <a:pt x="280" y="125"/>
                    <a:pt x="273" y="130"/>
                  </a:cubicBezTo>
                  <a:cubicBezTo>
                    <a:pt x="272" y="123"/>
                    <a:pt x="261" y="121"/>
                    <a:pt x="257" y="127"/>
                  </a:cubicBezTo>
                  <a:cubicBezTo>
                    <a:pt x="257" y="129"/>
                    <a:pt x="256" y="130"/>
                    <a:pt x="255" y="131"/>
                  </a:cubicBezTo>
                  <a:cubicBezTo>
                    <a:pt x="253" y="131"/>
                    <a:pt x="250" y="132"/>
                    <a:pt x="248" y="134"/>
                  </a:cubicBezTo>
                  <a:cubicBezTo>
                    <a:pt x="247" y="134"/>
                    <a:pt x="247" y="135"/>
                    <a:pt x="246" y="136"/>
                  </a:cubicBezTo>
                  <a:cubicBezTo>
                    <a:pt x="246" y="132"/>
                    <a:pt x="242" y="129"/>
                    <a:pt x="238" y="128"/>
                  </a:cubicBezTo>
                  <a:cubicBezTo>
                    <a:pt x="237" y="125"/>
                    <a:pt x="233" y="123"/>
                    <a:pt x="229" y="123"/>
                  </a:cubicBezTo>
                  <a:cubicBezTo>
                    <a:pt x="229" y="121"/>
                    <a:pt x="228" y="118"/>
                    <a:pt x="228" y="116"/>
                  </a:cubicBezTo>
                  <a:cubicBezTo>
                    <a:pt x="225" y="108"/>
                    <a:pt x="214" y="107"/>
                    <a:pt x="211" y="116"/>
                  </a:cubicBezTo>
                  <a:cubicBezTo>
                    <a:pt x="211" y="118"/>
                    <a:pt x="210" y="120"/>
                    <a:pt x="210" y="122"/>
                  </a:cubicBezTo>
                  <a:cubicBezTo>
                    <a:pt x="209" y="121"/>
                    <a:pt x="209" y="121"/>
                    <a:pt x="208" y="120"/>
                  </a:cubicBezTo>
                  <a:cubicBezTo>
                    <a:pt x="207" y="115"/>
                    <a:pt x="206" y="110"/>
                    <a:pt x="204" y="105"/>
                  </a:cubicBezTo>
                  <a:cubicBezTo>
                    <a:pt x="203" y="103"/>
                    <a:pt x="201" y="101"/>
                    <a:pt x="199" y="100"/>
                  </a:cubicBezTo>
                  <a:cubicBezTo>
                    <a:pt x="202" y="93"/>
                    <a:pt x="200" y="82"/>
                    <a:pt x="195" y="74"/>
                  </a:cubicBezTo>
                  <a:cubicBezTo>
                    <a:pt x="194" y="71"/>
                    <a:pt x="191" y="70"/>
                    <a:pt x="189" y="70"/>
                  </a:cubicBezTo>
                  <a:cubicBezTo>
                    <a:pt x="189" y="66"/>
                    <a:pt x="189" y="63"/>
                    <a:pt x="188" y="59"/>
                  </a:cubicBezTo>
                  <a:cubicBezTo>
                    <a:pt x="188" y="53"/>
                    <a:pt x="181" y="48"/>
                    <a:pt x="175" y="52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5" y="45"/>
                    <a:pt x="167" y="40"/>
                    <a:pt x="162" y="44"/>
                  </a:cubicBezTo>
                  <a:cubicBezTo>
                    <a:pt x="162" y="43"/>
                    <a:pt x="162" y="41"/>
                    <a:pt x="162" y="40"/>
                  </a:cubicBezTo>
                  <a:cubicBezTo>
                    <a:pt x="162" y="36"/>
                    <a:pt x="158" y="32"/>
                    <a:pt x="154" y="32"/>
                  </a:cubicBezTo>
                  <a:cubicBezTo>
                    <a:pt x="154" y="31"/>
                    <a:pt x="154" y="29"/>
                    <a:pt x="153" y="28"/>
                  </a:cubicBezTo>
                  <a:cubicBezTo>
                    <a:pt x="154" y="26"/>
                    <a:pt x="154" y="24"/>
                    <a:pt x="154" y="22"/>
                  </a:cubicBezTo>
                  <a:cubicBezTo>
                    <a:pt x="154" y="14"/>
                    <a:pt x="146" y="12"/>
                    <a:pt x="141" y="15"/>
                  </a:cubicBezTo>
                  <a:cubicBezTo>
                    <a:pt x="138" y="12"/>
                    <a:pt x="136" y="8"/>
                    <a:pt x="133" y="5"/>
                  </a:cubicBezTo>
                  <a:cubicBezTo>
                    <a:pt x="129" y="0"/>
                    <a:pt x="121" y="3"/>
                    <a:pt x="119" y="8"/>
                  </a:cubicBezTo>
                  <a:cubicBezTo>
                    <a:pt x="118" y="11"/>
                    <a:pt x="117" y="14"/>
                    <a:pt x="116" y="17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06" y="23"/>
                    <a:pt x="98" y="30"/>
                    <a:pt x="92" y="39"/>
                  </a:cubicBezTo>
                  <a:cubicBezTo>
                    <a:pt x="90" y="40"/>
                    <a:pt x="88" y="42"/>
                    <a:pt x="86" y="44"/>
                  </a:cubicBezTo>
                  <a:cubicBezTo>
                    <a:pt x="69" y="53"/>
                    <a:pt x="57" y="67"/>
                    <a:pt x="46" y="82"/>
                  </a:cubicBezTo>
                  <a:cubicBezTo>
                    <a:pt x="36" y="86"/>
                    <a:pt x="29" y="92"/>
                    <a:pt x="24" y="99"/>
                  </a:cubicBezTo>
                  <a:cubicBezTo>
                    <a:pt x="23" y="99"/>
                    <a:pt x="21" y="100"/>
                    <a:pt x="20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14" y="105"/>
                    <a:pt x="8" y="110"/>
                    <a:pt x="3" y="118"/>
                  </a:cubicBezTo>
                  <a:cubicBezTo>
                    <a:pt x="2" y="120"/>
                    <a:pt x="2" y="122"/>
                    <a:pt x="3" y="124"/>
                  </a:cubicBezTo>
                  <a:cubicBezTo>
                    <a:pt x="0" y="129"/>
                    <a:pt x="5" y="134"/>
                    <a:pt x="10" y="133"/>
                  </a:cubicBezTo>
                  <a:cubicBezTo>
                    <a:pt x="11" y="135"/>
                    <a:pt x="14" y="136"/>
                    <a:pt x="17" y="135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9" y="138"/>
                    <a:pt x="23" y="140"/>
                    <a:pt x="27" y="139"/>
                  </a:cubicBezTo>
                  <a:cubicBezTo>
                    <a:pt x="28" y="139"/>
                    <a:pt x="28" y="139"/>
                    <a:pt x="28" y="139"/>
                  </a:cubicBezTo>
                  <a:cubicBezTo>
                    <a:pt x="28" y="140"/>
                    <a:pt x="30" y="141"/>
                    <a:pt x="31" y="141"/>
                  </a:cubicBezTo>
                  <a:cubicBezTo>
                    <a:pt x="31" y="143"/>
                    <a:pt x="31" y="144"/>
                    <a:pt x="31" y="146"/>
                  </a:cubicBezTo>
                  <a:cubicBezTo>
                    <a:pt x="31" y="149"/>
                    <a:pt x="33" y="152"/>
                    <a:pt x="36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6" y="156"/>
                    <a:pt x="35" y="159"/>
                    <a:pt x="36" y="162"/>
                  </a:cubicBezTo>
                  <a:cubicBezTo>
                    <a:pt x="36" y="167"/>
                    <a:pt x="40" y="171"/>
                    <a:pt x="45" y="169"/>
                  </a:cubicBezTo>
                  <a:cubicBezTo>
                    <a:pt x="46" y="169"/>
                    <a:pt x="48" y="168"/>
                    <a:pt x="49" y="168"/>
                  </a:cubicBezTo>
                  <a:cubicBezTo>
                    <a:pt x="49" y="170"/>
                    <a:pt x="48" y="173"/>
                    <a:pt x="48" y="175"/>
                  </a:cubicBezTo>
                  <a:cubicBezTo>
                    <a:pt x="48" y="179"/>
                    <a:pt x="52" y="183"/>
                    <a:pt x="56" y="184"/>
                  </a:cubicBezTo>
                  <a:cubicBezTo>
                    <a:pt x="56" y="184"/>
                    <a:pt x="56" y="185"/>
                    <a:pt x="56" y="186"/>
                  </a:cubicBezTo>
                  <a:cubicBezTo>
                    <a:pt x="57" y="192"/>
                    <a:pt x="66" y="193"/>
                    <a:pt x="70" y="189"/>
                  </a:cubicBezTo>
                  <a:cubicBezTo>
                    <a:pt x="71" y="189"/>
                    <a:pt x="72" y="188"/>
                    <a:pt x="72" y="188"/>
                  </a:cubicBezTo>
                  <a:cubicBezTo>
                    <a:pt x="76" y="190"/>
                    <a:pt x="81" y="190"/>
                    <a:pt x="84" y="187"/>
                  </a:cubicBezTo>
                  <a:cubicBezTo>
                    <a:pt x="86" y="185"/>
                    <a:pt x="88" y="183"/>
                    <a:pt x="90" y="181"/>
                  </a:cubicBezTo>
                  <a:cubicBezTo>
                    <a:pt x="90" y="182"/>
                    <a:pt x="90" y="183"/>
                    <a:pt x="90" y="184"/>
                  </a:cubicBezTo>
                  <a:cubicBezTo>
                    <a:pt x="91" y="190"/>
                    <a:pt x="99" y="195"/>
                    <a:pt x="104" y="191"/>
                  </a:cubicBezTo>
                  <a:cubicBezTo>
                    <a:pt x="105" y="196"/>
                    <a:pt x="110" y="198"/>
                    <a:pt x="114" y="198"/>
                  </a:cubicBezTo>
                  <a:cubicBezTo>
                    <a:pt x="114" y="198"/>
                    <a:pt x="114" y="199"/>
                    <a:pt x="114" y="200"/>
                  </a:cubicBezTo>
                  <a:cubicBezTo>
                    <a:pt x="115" y="201"/>
                    <a:pt x="115" y="202"/>
                    <a:pt x="116" y="203"/>
                  </a:cubicBezTo>
                  <a:cubicBezTo>
                    <a:pt x="116" y="214"/>
                    <a:pt x="119" y="226"/>
                    <a:pt x="125" y="237"/>
                  </a:cubicBezTo>
                  <a:cubicBezTo>
                    <a:pt x="126" y="238"/>
                    <a:pt x="128" y="240"/>
                    <a:pt x="130" y="240"/>
                  </a:cubicBezTo>
                  <a:cubicBezTo>
                    <a:pt x="130" y="251"/>
                    <a:pt x="131" y="261"/>
                    <a:pt x="135" y="272"/>
                  </a:cubicBezTo>
                  <a:cubicBezTo>
                    <a:pt x="136" y="275"/>
                    <a:pt x="139" y="278"/>
                    <a:pt x="142" y="278"/>
                  </a:cubicBezTo>
                  <a:cubicBezTo>
                    <a:pt x="142" y="279"/>
                    <a:pt x="142" y="280"/>
                    <a:pt x="142" y="280"/>
                  </a:cubicBezTo>
                  <a:cubicBezTo>
                    <a:pt x="142" y="288"/>
                    <a:pt x="152" y="292"/>
                    <a:pt x="157" y="287"/>
                  </a:cubicBezTo>
                  <a:cubicBezTo>
                    <a:pt x="158" y="290"/>
                    <a:pt x="161" y="291"/>
                    <a:pt x="163" y="292"/>
                  </a:cubicBezTo>
                  <a:cubicBezTo>
                    <a:pt x="163" y="294"/>
                    <a:pt x="163" y="297"/>
                    <a:pt x="163" y="299"/>
                  </a:cubicBezTo>
                  <a:cubicBezTo>
                    <a:pt x="164" y="306"/>
                    <a:pt x="169" y="309"/>
                    <a:pt x="175" y="308"/>
                  </a:cubicBezTo>
                  <a:cubicBezTo>
                    <a:pt x="177" y="314"/>
                    <a:pt x="185" y="316"/>
                    <a:pt x="190" y="311"/>
                  </a:cubicBezTo>
                  <a:cubicBezTo>
                    <a:pt x="193" y="307"/>
                    <a:pt x="196" y="304"/>
                    <a:pt x="198" y="300"/>
                  </a:cubicBezTo>
                  <a:cubicBezTo>
                    <a:pt x="201" y="301"/>
                    <a:pt x="204" y="301"/>
                    <a:pt x="207" y="299"/>
                  </a:cubicBezTo>
                  <a:cubicBezTo>
                    <a:pt x="209" y="298"/>
                    <a:pt x="210" y="296"/>
                    <a:pt x="212" y="295"/>
                  </a:cubicBezTo>
                  <a:cubicBezTo>
                    <a:pt x="216" y="297"/>
                    <a:pt x="220" y="298"/>
                    <a:pt x="226" y="298"/>
                  </a:cubicBezTo>
                  <a:cubicBezTo>
                    <a:pt x="233" y="299"/>
                    <a:pt x="236" y="292"/>
                    <a:pt x="235" y="286"/>
                  </a:cubicBezTo>
                  <a:cubicBezTo>
                    <a:pt x="231" y="260"/>
                    <a:pt x="210" y="239"/>
                    <a:pt x="191" y="221"/>
                  </a:cubicBezTo>
                  <a:cubicBezTo>
                    <a:pt x="171" y="202"/>
                    <a:pt x="138" y="182"/>
                    <a:pt x="127" y="155"/>
                  </a:cubicBezTo>
                  <a:cubicBezTo>
                    <a:pt x="123" y="145"/>
                    <a:pt x="108" y="148"/>
                    <a:pt x="108" y="157"/>
                  </a:cubicBezTo>
                  <a:cubicBezTo>
                    <a:pt x="107" y="157"/>
                    <a:pt x="106" y="157"/>
                    <a:pt x="105" y="158"/>
                  </a:cubicBezTo>
                  <a:cubicBezTo>
                    <a:pt x="105" y="156"/>
                    <a:pt x="105" y="154"/>
                    <a:pt x="105" y="152"/>
                  </a:cubicBezTo>
                  <a:cubicBezTo>
                    <a:pt x="106" y="147"/>
                    <a:pt x="102" y="144"/>
                    <a:pt x="97" y="143"/>
                  </a:cubicBezTo>
                  <a:cubicBezTo>
                    <a:pt x="97" y="140"/>
                    <a:pt x="95" y="137"/>
                    <a:pt x="92" y="136"/>
                  </a:cubicBezTo>
                  <a:cubicBezTo>
                    <a:pt x="94" y="131"/>
                    <a:pt x="96" y="127"/>
                    <a:pt x="97" y="122"/>
                  </a:cubicBezTo>
                  <a:cubicBezTo>
                    <a:pt x="98" y="118"/>
                    <a:pt x="96" y="115"/>
                    <a:pt x="94" y="113"/>
                  </a:cubicBezTo>
                  <a:cubicBezTo>
                    <a:pt x="97" y="105"/>
                    <a:pt x="100" y="97"/>
                    <a:pt x="102" y="90"/>
                  </a:cubicBezTo>
                  <a:cubicBezTo>
                    <a:pt x="103" y="88"/>
                    <a:pt x="102" y="86"/>
                    <a:pt x="102" y="84"/>
                  </a:cubicBezTo>
                  <a:cubicBezTo>
                    <a:pt x="102" y="84"/>
                    <a:pt x="103" y="84"/>
                    <a:pt x="103" y="84"/>
                  </a:cubicBezTo>
                  <a:cubicBezTo>
                    <a:pt x="105" y="85"/>
                    <a:pt x="108" y="85"/>
                    <a:pt x="110" y="85"/>
                  </a:cubicBezTo>
                  <a:cubicBezTo>
                    <a:pt x="115" y="84"/>
                    <a:pt x="119" y="82"/>
                    <a:pt x="123" y="80"/>
                  </a:cubicBezTo>
                  <a:cubicBezTo>
                    <a:pt x="124" y="81"/>
                    <a:pt x="125" y="82"/>
                    <a:pt x="126" y="82"/>
                  </a:cubicBezTo>
                  <a:cubicBezTo>
                    <a:pt x="126" y="83"/>
                    <a:pt x="126" y="84"/>
                    <a:pt x="127" y="85"/>
                  </a:cubicBezTo>
                  <a:cubicBezTo>
                    <a:pt x="128" y="89"/>
                    <a:pt x="133" y="92"/>
                    <a:pt x="137" y="91"/>
                  </a:cubicBezTo>
                  <a:cubicBezTo>
                    <a:pt x="139" y="96"/>
                    <a:pt x="145" y="97"/>
                    <a:pt x="149" y="95"/>
                  </a:cubicBezTo>
                  <a:cubicBezTo>
                    <a:pt x="151" y="95"/>
                    <a:pt x="153" y="94"/>
                    <a:pt x="155" y="93"/>
                  </a:cubicBezTo>
                  <a:cubicBezTo>
                    <a:pt x="155" y="94"/>
                    <a:pt x="155" y="95"/>
                    <a:pt x="156" y="96"/>
                  </a:cubicBezTo>
                  <a:cubicBezTo>
                    <a:pt x="157" y="101"/>
                    <a:pt x="163" y="104"/>
                    <a:pt x="168" y="101"/>
                  </a:cubicBezTo>
                  <a:cubicBezTo>
                    <a:pt x="168" y="101"/>
                    <a:pt x="168" y="101"/>
                    <a:pt x="168" y="101"/>
                  </a:cubicBezTo>
                  <a:cubicBezTo>
                    <a:pt x="169" y="102"/>
                    <a:pt x="171" y="104"/>
                    <a:pt x="173" y="105"/>
                  </a:cubicBezTo>
                  <a:cubicBezTo>
                    <a:pt x="176" y="117"/>
                    <a:pt x="184" y="127"/>
                    <a:pt x="196" y="133"/>
                  </a:cubicBezTo>
                  <a:cubicBezTo>
                    <a:pt x="197" y="134"/>
                    <a:pt x="198" y="134"/>
                    <a:pt x="199" y="134"/>
                  </a:cubicBezTo>
                  <a:cubicBezTo>
                    <a:pt x="202" y="137"/>
                    <a:pt x="205" y="139"/>
                    <a:pt x="209" y="140"/>
                  </a:cubicBezTo>
                  <a:cubicBezTo>
                    <a:pt x="210" y="142"/>
                    <a:pt x="211" y="143"/>
                    <a:pt x="212" y="145"/>
                  </a:cubicBezTo>
                  <a:cubicBezTo>
                    <a:pt x="214" y="147"/>
                    <a:pt x="217" y="148"/>
                    <a:pt x="219" y="148"/>
                  </a:cubicBezTo>
                  <a:cubicBezTo>
                    <a:pt x="219" y="149"/>
                    <a:pt x="219" y="151"/>
                    <a:pt x="219" y="153"/>
                  </a:cubicBezTo>
                  <a:cubicBezTo>
                    <a:pt x="219" y="155"/>
                    <a:pt x="220" y="157"/>
                    <a:pt x="221" y="159"/>
                  </a:cubicBezTo>
                  <a:cubicBezTo>
                    <a:pt x="221" y="165"/>
                    <a:pt x="223" y="170"/>
                    <a:pt x="228" y="173"/>
                  </a:cubicBezTo>
                  <a:cubicBezTo>
                    <a:pt x="231" y="175"/>
                    <a:pt x="233" y="175"/>
                    <a:pt x="235" y="175"/>
                  </a:cubicBezTo>
                  <a:cubicBezTo>
                    <a:pt x="237" y="178"/>
                    <a:pt x="239" y="180"/>
                    <a:pt x="243" y="180"/>
                  </a:cubicBezTo>
                  <a:cubicBezTo>
                    <a:pt x="243" y="184"/>
                    <a:pt x="244" y="189"/>
                    <a:pt x="245" y="193"/>
                  </a:cubicBezTo>
                  <a:cubicBezTo>
                    <a:pt x="246" y="196"/>
                    <a:pt x="249" y="198"/>
                    <a:pt x="252" y="199"/>
                  </a:cubicBezTo>
                  <a:cubicBezTo>
                    <a:pt x="253" y="200"/>
                    <a:pt x="253" y="201"/>
                    <a:pt x="254" y="203"/>
                  </a:cubicBezTo>
                  <a:cubicBezTo>
                    <a:pt x="255" y="205"/>
                    <a:pt x="258" y="207"/>
                    <a:pt x="260" y="207"/>
                  </a:cubicBezTo>
                  <a:cubicBezTo>
                    <a:pt x="260" y="209"/>
                    <a:pt x="260" y="210"/>
                    <a:pt x="261" y="212"/>
                  </a:cubicBezTo>
                  <a:cubicBezTo>
                    <a:pt x="261" y="218"/>
                    <a:pt x="266" y="221"/>
                    <a:pt x="271" y="221"/>
                  </a:cubicBezTo>
                  <a:cubicBezTo>
                    <a:pt x="271" y="221"/>
                    <a:pt x="271" y="222"/>
                    <a:pt x="271" y="222"/>
                  </a:cubicBezTo>
                  <a:cubicBezTo>
                    <a:pt x="274" y="228"/>
                    <a:pt x="279" y="230"/>
                    <a:pt x="284" y="228"/>
                  </a:cubicBezTo>
                  <a:cubicBezTo>
                    <a:pt x="286" y="229"/>
                    <a:pt x="289" y="229"/>
                    <a:pt x="292" y="228"/>
                  </a:cubicBezTo>
                  <a:cubicBezTo>
                    <a:pt x="294" y="230"/>
                    <a:pt x="297" y="230"/>
                    <a:pt x="300" y="228"/>
                  </a:cubicBezTo>
                  <a:cubicBezTo>
                    <a:pt x="308" y="223"/>
                    <a:pt x="315" y="217"/>
                    <a:pt x="321" y="211"/>
                  </a:cubicBezTo>
                  <a:cubicBezTo>
                    <a:pt x="329" y="203"/>
                    <a:pt x="318" y="191"/>
                    <a:pt x="310" y="197"/>
                  </a:cubicBezTo>
                  <a:close/>
                  <a:moveTo>
                    <a:pt x="134" y="203"/>
                  </a:moveTo>
                  <a:cubicBezTo>
                    <a:pt x="134" y="200"/>
                    <a:pt x="134" y="198"/>
                    <a:pt x="134" y="195"/>
                  </a:cubicBezTo>
                  <a:cubicBezTo>
                    <a:pt x="134" y="195"/>
                    <a:pt x="134" y="195"/>
                    <a:pt x="134" y="195"/>
                  </a:cubicBezTo>
                  <a:cubicBezTo>
                    <a:pt x="136" y="196"/>
                    <a:pt x="137" y="198"/>
                    <a:pt x="139" y="199"/>
                  </a:cubicBezTo>
                  <a:cubicBezTo>
                    <a:pt x="137" y="200"/>
                    <a:pt x="135" y="201"/>
                    <a:pt x="134" y="203"/>
                  </a:cubicBezTo>
                  <a:close/>
                  <a:moveTo>
                    <a:pt x="198" y="253"/>
                  </a:moveTo>
                  <a:cubicBezTo>
                    <a:pt x="197" y="254"/>
                    <a:pt x="197" y="254"/>
                    <a:pt x="197" y="254"/>
                  </a:cubicBezTo>
                  <a:cubicBezTo>
                    <a:pt x="195" y="251"/>
                    <a:pt x="191" y="250"/>
                    <a:pt x="187" y="251"/>
                  </a:cubicBezTo>
                  <a:cubicBezTo>
                    <a:pt x="187" y="248"/>
                    <a:pt x="187" y="246"/>
                    <a:pt x="188" y="243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91" y="246"/>
                    <a:pt x="195" y="250"/>
                    <a:pt x="198" y="253"/>
                  </a:cubicBezTo>
                  <a:close/>
                  <a:moveTo>
                    <a:pt x="169" y="226"/>
                  </a:moveTo>
                  <a:cubicBezTo>
                    <a:pt x="166" y="225"/>
                    <a:pt x="162" y="226"/>
                    <a:pt x="160" y="229"/>
                  </a:cubicBezTo>
                  <a:cubicBezTo>
                    <a:pt x="156" y="228"/>
                    <a:pt x="150" y="229"/>
                    <a:pt x="148" y="235"/>
                  </a:cubicBezTo>
                  <a:cubicBezTo>
                    <a:pt x="148" y="236"/>
                    <a:pt x="148" y="237"/>
                    <a:pt x="148" y="238"/>
                  </a:cubicBezTo>
                  <a:cubicBezTo>
                    <a:pt x="148" y="229"/>
                    <a:pt x="149" y="220"/>
                    <a:pt x="150" y="211"/>
                  </a:cubicBezTo>
                  <a:cubicBezTo>
                    <a:pt x="150" y="210"/>
                    <a:pt x="150" y="210"/>
                    <a:pt x="150" y="210"/>
                  </a:cubicBezTo>
                  <a:cubicBezTo>
                    <a:pt x="153" y="212"/>
                    <a:pt x="156" y="215"/>
                    <a:pt x="159" y="217"/>
                  </a:cubicBezTo>
                  <a:cubicBezTo>
                    <a:pt x="162" y="220"/>
                    <a:pt x="166" y="223"/>
                    <a:pt x="169" y="226"/>
                  </a:cubicBezTo>
                  <a:close/>
                </a:path>
              </a:pathLst>
            </a:custGeom>
            <a:solidFill>
              <a:srgbClr val="ED43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Freeform 29">
              <a:extLst>
                <a:ext uri="{FF2B5EF4-FFF2-40B4-BE49-F238E27FC236}">
                  <a16:creationId xmlns:a16="http://schemas.microsoft.com/office/drawing/2014/main" xmlns="" id="{4DC403A3-C55A-4F2C-AFE5-BE3BAA89C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7033" y="4729469"/>
              <a:ext cx="877744" cy="894344"/>
            </a:xfrm>
            <a:custGeom>
              <a:avLst/>
              <a:gdLst>
                <a:gd name="T0" fmla="*/ 175 w 179"/>
                <a:gd name="T1" fmla="*/ 155 h 182"/>
                <a:gd name="T2" fmla="*/ 159 w 179"/>
                <a:gd name="T3" fmla="*/ 130 h 182"/>
                <a:gd name="T4" fmla="*/ 71 w 179"/>
                <a:gd name="T5" fmla="*/ 36 h 182"/>
                <a:gd name="T6" fmla="*/ 65 w 179"/>
                <a:gd name="T7" fmla="*/ 34 h 182"/>
                <a:gd name="T8" fmla="*/ 36 w 179"/>
                <a:gd name="T9" fmla="*/ 8 h 182"/>
                <a:gd name="T10" fmla="*/ 38 w 179"/>
                <a:gd name="T11" fmla="*/ 8 h 182"/>
                <a:gd name="T12" fmla="*/ 37 w 179"/>
                <a:gd name="T13" fmla="*/ 1 h 182"/>
                <a:gd name="T14" fmla="*/ 20 w 179"/>
                <a:gd name="T15" fmla="*/ 9 h 182"/>
                <a:gd name="T16" fmla="*/ 15 w 179"/>
                <a:gd name="T17" fmla="*/ 8 h 182"/>
                <a:gd name="T18" fmla="*/ 7 w 179"/>
                <a:gd name="T19" fmla="*/ 11 h 182"/>
                <a:gd name="T20" fmla="*/ 5 w 179"/>
                <a:gd name="T21" fmla="*/ 16 h 182"/>
                <a:gd name="T22" fmla="*/ 0 w 179"/>
                <a:gd name="T23" fmla="*/ 23 h 182"/>
                <a:gd name="T24" fmla="*/ 3 w 179"/>
                <a:gd name="T25" fmla="*/ 36 h 182"/>
                <a:gd name="T26" fmla="*/ 13 w 179"/>
                <a:gd name="T27" fmla="*/ 61 h 182"/>
                <a:gd name="T28" fmla="*/ 36 w 179"/>
                <a:gd name="T29" fmla="*/ 95 h 182"/>
                <a:gd name="T30" fmla="*/ 106 w 179"/>
                <a:gd name="T31" fmla="*/ 161 h 182"/>
                <a:gd name="T32" fmla="*/ 116 w 179"/>
                <a:gd name="T33" fmla="*/ 159 h 182"/>
                <a:gd name="T34" fmla="*/ 141 w 179"/>
                <a:gd name="T35" fmla="*/ 178 h 182"/>
                <a:gd name="T36" fmla="*/ 153 w 179"/>
                <a:gd name="T37" fmla="*/ 169 h 182"/>
                <a:gd name="T38" fmla="*/ 153 w 179"/>
                <a:gd name="T39" fmla="*/ 167 h 182"/>
                <a:gd name="T40" fmla="*/ 156 w 179"/>
                <a:gd name="T41" fmla="*/ 164 h 182"/>
                <a:gd name="T42" fmla="*/ 159 w 179"/>
                <a:gd name="T43" fmla="*/ 167 h 182"/>
                <a:gd name="T44" fmla="*/ 175 w 179"/>
                <a:gd name="T45" fmla="*/ 15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82">
                  <a:moveTo>
                    <a:pt x="175" y="155"/>
                  </a:moveTo>
                  <a:cubicBezTo>
                    <a:pt x="170" y="146"/>
                    <a:pt x="165" y="138"/>
                    <a:pt x="159" y="130"/>
                  </a:cubicBezTo>
                  <a:cubicBezTo>
                    <a:pt x="136" y="93"/>
                    <a:pt x="108" y="60"/>
                    <a:pt x="71" y="36"/>
                  </a:cubicBezTo>
                  <a:cubicBezTo>
                    <a:pt x="69" y="35"/>
                    <a:pt x="67" y="34"/>
                    <a:pt x="65" y="34"/>
                  </a:cubicBezTo>
                  <a:cubicBezTo>
                    <a:pt x="55" y="26"/>
                    <a:pt x="45" y="17"/>
                    <a:pt x="36" y="8"/>
                  </a:cubicBezTo>
                  <a:cubicBezTo>
                    <a:pt x="36" y="8"/>
                    <a:pt x="37" y="8"/>
                    <a:pt x="38" y="8"/>
                  </a:cubicBezTo>
                  <a:cubicBezTo>
                    <a:pt x="42" y="7"/>
                    <a:pt x="41" y="0"/>
                    <a:pt x="37" y="1"/>
                  </a:cubicBezTo>
                  <a:cubicBezTo>
                    <a:pt x="27" y="2"/>
                    <a:pt x="22" y="5"/>
                    <a:pt x="20" y="9"/>
                  </a:cubicBezTo>
                  <a:cubicBezTo>
                    <a:pt x="18" y="9"/>
                    <a:pt x="17" y="8"/>
                    <a:pt x="15" y="8"/>
                  </a:cubicBezTo>
                  <a:cubicBezTo>
                    <a:pt x="12" y="7"/>
                    <a:pt x="8" y="8"/>
                    <a:pt x="7" y="11"/>
                  </a:cubicBezTo>
                  <a:cubicBezTo>
                    <a:pt x="6" y="13"/>
                    <a:pt x="6" y="14"/>
                    <a:pt x="5" y="16"/>
                  </a:cubicBezTo>
                  <a:cubicBezTo>
                    <a:pt x="2" y="17"/>
                    <a:pt x="0" y="20"/>
                    <a:pt x="0" y="23"/>
                  </a:cubicBezTo>
                  <a:cubicBezTo>
                    <a:pt x="1" y="27"/>
                    <a:pt x="1" y="32"/>
                    <a:pt x="3" y="36"/>
                  </a:cubicBezTo>
                  <a:cubicBezTo>
                    <a:pt x="4" y="45"/>
                    <a:pt x="7" y="54"/>
                    <a:pt x="13" y="61"/>
                  </a:cubicBezTo>
                  <a:cubicBezTo>
                    <a:pt x="20" y="73"/>
                    <a:pt x="28" y="84"/>
                    <a:pt x="36" y="95"/>
                  </a:cubicBezTo>
                  <a:cubicBezTo>
                    <a:pt x="56" y="120"/>
                    <a:pt x="80" y="144"/>
                    <a:pt x="106" y="161"/>
                  </a:cubicBezTo>
                  <a:cubicBezTo>
                    <a:pt x="110" y="163"/>
                    <a:pt x="114" y="162"/>
                    <a:pt x="116" y="159"/>
                  </a:cubicBezTo>
                  <a:cubicBezTo>
                    <a:pt x="124" y="166"/>
                    <a:pt x="132" y="172"/>
                    <a:pt x="141" y="178"/>
                  </a:cubicBezTo>
                  <a:cubicBezTo>
                    <a:pt x="147" y="182"/>
                    <a:pt x="155" y="175"/>
                    <a:pt x="153" y="169"/>
                  </a:cubicBezTo>
                  <a:cubicBezTo>
                    <a:pt x="153" y="168"/>
                    <a:pt x="153" y="168"/>
                    <a:pt x="153" y="167"/>
                  </a:cubicBezTo>
                  <a:cubicBezTo>
                    <a:pt x="154" y="166"/>
                    <a:pt x="155" y="165"/>
                    <a:pt x="156" y="164"/>
                  </a:cubicBezTo>
                  <a:cubicBezTo>
                    <a:pt x="157" y="165"/>
                    <a:pt x="158" y="166"/>
                    <a:pt x="159" y="167"/>
                  </a:cubicBezTo>
                  <a:cubicBezTo>
                    <a:pt x="167" y="175"/>
                    <a:pt x="179" y="165"/>
                    <a:pt x="175" y="155"/>
                  </a:cubicBezTo>
                  <a:close/>
                </a:path>
              </a:pathLst>
            </a:custGeom>
            <a:solidFill>
              <a:srgbClr val="D7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Freeform 96">
              <a:extLst>
                <a:ext uri="{FF2B5EF4-FFF2-40B4-BE49-F238E27FC236}">
                  <a16:creationId xmlns:a16="http://schemas.microsoft.com/office/drawing/2014/main" xmlns="" id="{4C041075-B471-470E-B6C4-D08D79A38D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98095" y="4258434"/>
              <a:ext cx="1732661" cy="1635133"/>
            </a:xfrm>
            <a:custGeom>
              <a:avLst/>
              <a:gdLst>
                <a:gd name="T0" fmla="*/ 288 w 353"/>
                <a:gd name="T1" fmla="*/ 122 h 333"/>
                <a:gd name="T2" fmla="*/ 279 w 353"/>
                <a:gd name="T3" fmla="*/ 124 h 333"/>
                <a:gd name="T4" fmla="*/ 211 w 353"/>
                <a:gd name="T5" fmla="*/ 63 h 333"/>
                <a:gd name="T6" fmla="*/ 148 w 353"/>
                <a:gd name="T7" fmla="*/ 3 h 333"/>
                <a:gd name="T8" fmla="*/ 141 w 353"/>
                <a:gd name="T9" fmla="*/ 7 h 333"/>
                <a:gd name="T10" fmla="*/ 106 w 353"/>
                <a:gd name="T11" fmla="*/ 40 h 333"/>
                <a:gd name="T12" fmla="*/ 6 w 353"/>
                <a:gd name="T13" fmla="*/ 130 h 333"/>
                <a:gd name="T14" fmla="*/ 2 w 353"/>
                <a:gd name="T15" fmla="*/ 134 h 333"/>
                <a:gd name="T16" fmla="*/ 73 w 353"/>
                <a:gd name="T17" fmla="*/ 208 h 333"/>
                <a:gd name="T18" fmla="*/ 137 w 353"/>
                <a:gd name="T19" fmla="*/ 231 h 333"/>
                <a:gd name="T20" fmla="*/ 148 w 353"/>
                <a:gd name="T21" fmla="*/ 283 h 333"/>
                <a:gd name="T22" fmla="*/ 195 w 353"/>
                <a:gd name="T23" fmla="*/ 331 h 333"/>
                <a:gd name="T24" fmla="*/ 202 w 353"/>
                <a:gd name="T25" fmla="*/ 331 h 333"/>
                <a:gd name="T26" fmla="*/ 351 w 353"/>
                <a:gd name="T27" fmla="*/ 198 h 333"/>
                <a:gd name="T28" fmla="*/ 262 w 353"/>
                <a:gd name="T29" fmla="*/ 284 h 333"/>
                <a:gd name="T30" fmla="*/ 138 w 353"/>
                <a:gd name="T31" fmla="*/ 162 h 333"/>
                <a:gd name="T32" fmla="*/ 298 w 353"/>
                <a:gd name="T33" fmla="*/ 247 h 333"/>
                <a:gd name="T34" fmla="*/ 262 w 353"/>
                <a:gd name="T35" fmla="*/ 284 h 333"/>
                <a:gd name="T36" fmla="*/ 331 w 353"/>
                <a:gd name="T37" fmla="*/ 204 h 333"/>
                <a:gd name="T38" fmla="*/ 325 w 353"/>
                <a:gd name="T39" fmla="*/ 213 h 333"/>
                <a:gd name="T40" fmla="*/ 307 w 353"/>
                <a:gd name="T41" fmla="*/ 243 h 333"/>
                <a:gd name="T42" fmla="*/ 115 w 353"/>
                <a:gd name="T43" fmla="*/ 101 h 333"/>
                <a:gd name="T44" fmla="*/ 258 w 353"/>
                <a:gd name="T45" fmla="*/ 286 h 333"/>
                <a:gd name="T46" fmla="*/ 202 w 353"/>
                <a:gd name="T47" fmla="*/ 322 h 333"/>
                <a:gd name="T48" fmla="*/ 190 w 353"/>
                <a:gd name="T49" fmla="*/ 308 h 333"/>
                <a:gd name="T50" fmla="*/ 195 w 353"/>
                <a:gd name="T51" fmla="*/ 298 h 333"/>
                <a:gd name="T52" fmla="*/ 182 w 353"/>
                <a:gd name="T53" fmla="*/ 305 h 333"/>
                <a:gd name="T54" fmla="*/ 189 w 353"/>
                <a:gd name="T55" fmla="*/ 288 h 333"/>
                <a:gd name="T56" fmla="*/ 172 w 353"/>
                <a:gd name="T57" fmla="*/ 296 h 333"/>
                <a:gd name="T58" fmla="*/ 172 w 353"/>
                <a:gd name="T59" fmla="*/ 281 h 333"/>
                <a:gd name="T60" fmla="*/ 162 w 353"/>
                <a:gd name="T61" fmla="*/ 287 h 333"/>
                <a:gd name="T62" fmla="*/ 158 w 353"/>
                <a:gd name="T63" fmla="*/ 282 h 333"/>
                <a:gd name="T64" fmla="*/ 94 w 353"/>
                <a:gd name="T65" fmla="*/ 193 h 333"/>
                <a:gd name="T66" fmla="*/ 80 w 353"/>
                <a:gd name="T67" fmla="*/ 184 h 333"/>
                <a:gd name="T68" fmla="*/ 67 w 353"/>
                <a:gd name="T69" fmla="*/ 188 h 333"/>
                <a:gd name="T70" fmla="*/ 58 w 353"/>
                <a:gd name="T71" fmla="*/ 179 h 333"/>
                <a:gd name="T72" fmla="*/ 70 w 353"/>
                <a:gd name="T73" fmla="*/ 166 h 333"/>
                <a:gd name="T74" fmla="*/ 55 w 353"/>
                <a:gd name="T75" fmla="*/ 176 h 333"/>
                <a:gd name="T76" fmla="*/ 48 w 353"/>
                <a:gd name="T77" fmla="*/ 168 h 333"/>
                <a:gd name="T78" fmla="*/ 57 w 353"/>
                <a:gd name="T79" fmla="*/ 155 h 333"/>
                <a:gd name="T80" fmla="*/ 39 w 353"/>
                <a:gd name="T81" fmla="*/ 158 h 333"/>
                <a:gd name="T82" fmla="*/ 47 w 353"/>
                <a:gd name="T83" fmla="*/ 147 h 333"/>
                <a:gd name="T84" fmla="*/ 37 w 353"/>
                <a:gd name="T85" fmla="*/ 156 h 333"/>
                <a:gd name="T86" fmla="*/ 36 w 353"/>
                <a:gd name="T87" fmla="*/ 135 h 333"/>
                <a:gd name="T88" fmla="*/ 24 w 353"/>
                <a:gd name="T89" fmla="*/ 143 h 333"/>
                <a:gd name="T90" fmla="*/ 11 w 353"/>
                <a:gd name="T91" fmla="*/ 132 h 333"/>
                <a:gd name="T92" fmla="*/ 149 w 353"/>
                <a:gd name="T93" fmla="*/ 15 h 333"/>
                <a:gd name="T94" fmla="*/ 203 w 353"/>
                <a:gd name="T95" fmla="*/ 70 h 333"/>
                <a:gd name="T96" fmla="*/ 285 w 353"/>
                <a:gd name="T97" fmla="*/ 135 h 333"/>
                <a:gd name="T98" fmla="*/ 338 w 353"/>
                <a:gd name="T99" fmla="*/ 195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3" h="333">
                  <a:moveTo>
                    <a:pt x="350" y="191"/>
                  </a:moveTo>
                  <a:cubicBezTo>
                    <a:pt x="331" y="167"/>
                    <a:pt x="308" y="145"/>
                    <a:pt x="288" y="122"/>
                  </a:cubicBezTo>
                  <a:cubicBezTo>
                    <a:pt x="286" y="119"/>
                    <a:pt x="283" y="121"/>
                    <a:pt x="282" y="123"/>
                  </a:cubicBezTo>
                  <a:cubicBezTo>
                    <a:pt x="281" y="123"/>
                    <a:pt x="280" y="123"/>
                    <a:pt x="279" y="124"/>
                  </a:cubicBezTo>
                  <a:cubicBezTo>
                    <a:pt x="236" y="142"/>
                    <a:pt x="222" y="100"/>
                    <a:pt x="215" y="66"/>
                  </a:cubicBezTo>
                  <a:cubicBezTo>
                    <a:pt x="214" y="64"/>
                    <a:pt x="213" y="63"/>
                    <a:pt x="211" y="63"/>
                  </a:cubicBezTo>
                  <a:cubicBezTo>
                    <a:pt x="211" y="62"/>
                    <a:pt x="211" y="62"/>
                    <a:pt x="211" y="62"/>
                  </a:cubicBezTo>
                  <a:cubicBezTo>
                    <a:pt x="190" y="42"/>
                    <a:pt x="169" y="22"/>
                    <a:pt x="148" y="3"/>
                  </a:cubicBezTo>
                  <a:cubicBezTo>
                    <a:pt x="144" y="0"/>
                    <a:pt x="140" y="3"/>
                    <a:pt x="142" y="6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35" y="13"/>
                    <a:pt x="130" y="19"/>
                    <a:pt x="123" y="25"/>
                  </a:cubicBezTo>
                  <a:cubicBezTo>
                    <a:pt x="118" y="30"/>
                    <a:pt x="111" y="35"/>
                    <a:pt x="106" y="40"/>
                  </a:cubicBezTo>
                  <a:cubicBezTo>
                    <a:pt x="71" y="68"/>
                    <a:pt x="39" y="98"/>
                    <a:pt x="6" y="128"/>
                  </a:cubicBezTo>
                  <a:cubicBezTo>
                    <a:pt x="5" y="129"/>
                    <a:pt x="5" y="130"/>
                    <a:pt x="6" y="130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2" y="129"/>
                    <a:pt x="0" y="133"/>
                    <a:pt x="2" y="134"/>
                  </a:cubicBezTo>
                  <a:cubicBezTo>
                    <a:pt x="22" y="148"/>
                    <a:pt x="35" y="168"/>
                    <a:pt x="50" y="186"/>
                  </a:cubicBezTo>
                  <a:cubicBezTo>
                    <a:pt x="57" y="194"/>
                    <a:pt x="65" y="201"/>
                    <a:pt x="73" y="208"/>
                  </a:cubicBezTo>
                  <a:cubicBezTo>
                    <a:pt x="77" y="211"/>
                    <a:pt x="87" y="206"/>
                    <a:pt x="91" y="205"/>
                  </a:cubicBezTo>
                  <a:cubicBezTo>
                    <a:pt x="111" y="202"/>
                    <a:pt x="127" y="216"/>
                    <a:pt x="137" y="231"/>
                  </a:cubicBezTo>
                  <a:cubicBezTo>
                    <a:pt x="146" y="248"/>
                    <a:pt x="145" y="264"/>
                    <a:pt x="147" y="281"/>
                  </a:cubicBezTo>
                  <a:cubicBezTo>
                    <a:pt x="147" y="282"/>
                    <a:pt x="148" y="283"/>
                    <a:pt x="148" y="283"/>
                  </a:cubicBezTo>
                  <a:cubicBezTo>
                    <a:pt x="148" y="284"/>
                    <a:pt x="148" y="286"/>
                    <a:pt x="149" y="286"/>
                  </a:cubicBezTo>
                  <a:cubicBezTo>
                    <a:pt x="164" y="301"/>
                    <a:pt x="178" y="318"/>
                    <a:pt x="195" y="331"/>
                  </a:cubicBezTo>
                  <a:cubicBezTo>
                    <a:pt x="197" y="333"/>
                    <a:pt x="199" y="332"/>
                    <a:pt x="201" y="331"/>
                  </a:cubicBezTo>
                  <a:cubicBezTo>
                    <a:pt x="201" y="331"/>
                    <a:pt x="201" y="331"/>
                    <a:pt x="202" y="331"/>
                  </a:cubicBezTo>
                  <a:cubicBezTo>
                    <a:pt x="255" y="313"/>
                    <a:pt x="314" y="268"/>
                    <a:pt x="339" y="216"/>
                  </a:cubicBezTo>
                  <a:cubicBezTo>
                    <a:pt x="343" y="211"/>
                    <a:pt x="346" y="205"/>
                    <a:pt x="351" y="198"/>
                  </a:cubicBezTo>
                  <a:cubicBezTo>
                    <a:pt x="353" y="196"/>
                    <a:pt x="352" y="193"/>
                    <a:pt x="350" y="191"/>
                  </a:cubicBezTo>
                  <a:close/>
                  <a:moveTo>
                    <a:pt x="262" y="284"/>
                  </a:moveTo>
                  <a:cubicBezTo>
                    <a:pt x="239" y="258"/>
                    <a:pt x="209" y="237"/>
                    <a:pt x="184" y="213"/>
                  </a:cubicBezTo>
                  <a:cubicBezTo>
                    <a:pt x="167" y="197"/>
                    <a:pt x="151" y="180"/>
                    <a:pt x="138" y="162"/>
                  </a:cubicBezTo>
                  <a:cubicBezTo>
                    <a:pt x="128" y="149"/>
                    <a:pt x="112" y="127"/>
                    <a:pt x="120" y="110"/>
                  </a:cubicBezTo>
                  <a:cubicBezTo>
                    <a:pt x="144" y="60"/>
                    <a:pt x="278" y="229"/>
                    <a:pt x="298" y="247"/>
                  </a:cubicBezTo>
                  <a:cubicBezTo>
                    <a:pt x="300" y="248"/>
                    <a:pt x="301" y="248"/>
                    <a:pt x="303" y="248"/>
                  </a:cubicBezTo>
                  <a:cubicBezTo>
                    <a:pt x="290" y="261"/>
                    <a:pt x="277" y="273"/>
                    <a:pt x="262" y="284"/>
                  </a:cubicBezTo>
                  <a:close/>
                  <a:moveTo>
                    <a:pt x="333" y="202"/>
                  </a:moveTo>
                  <a:cubicBezTo>
                    <a:pt x="332" y="202"/>
                    <a:pt x="331" y="203"/>
                    <a:pt x="331" y="204"/>
                  </a:cubicBezTo>
                  <a:cubicBezTo>
                    <a:pt x="331" y="205"/>
                    <a:pt x="330" y="206"/>
                    <a:pt x="330" y="206"/>
                  </a:cubicBezTo>
                  <a:cubicBezTo>
                    <a:pt x="328" y="209"/>
                    <a:pt x="327" y="211"/>
                    <a:pt x="325" y="213"/>
                  </a:cubicBezTo>
                  <a:cubicBezTo>
                    <a:pt x="325" y="214"/>
                    <a:pt x="325" y="215"/>
                    <a:pt x="325" y="216"/>
                  </a:cubicBezTo>
                  <a:cubicBezTo>
                    <a:pt x="320" y="226"/>
                    <a:pt x="313" y="235"/>
                    <a:pt x="307" y="243"/>
                  </a:cubicBezTo>
                  <a:cubicBezTo>
                    <a:pt x="306" y="242"/>
                    <a:pt x="306" y="241"/>
                    <a:pt x="305" y="240"/>
                  </a:cubicBezTo>
                  <a:cubicBezTo>
                    <a:pt x="279" y="217"/>
                    <a:pt x="156" y="45"/>
                    <a:pt x="115" y="101"/>
                  </a:cubicBezTo>
                  <a:cubicBezTo>
                    <a:pt x="91" y="133"/>
                    <a:pt x="140" y="181"/>
                    <a:pt x="160" y="201"/>
                  </a:cubicBezTo>
                  <a:cubicBezTo>
                    <a:pt x="189" y="232"/>
                    <a:pt x="223" y="262"/>
                    <a:pt x="258" y="286"/>
                  </a:cubicBezTo>
                  <a:cubicBezTo>
                    <a:pt x="240" y="299"/>
                    <a:pt x="221" y="311"/>
                    <a:pt x="202" y="323"/>
                  </a:cubicBezTo>
                  <a:cubicBezTo>
                    <a:pt x="202" y="322"/>
                    <a:pt x="202" y="322"/>
                    <a:pt x="202" y="322"/>
                  </a:cubicBezTo>
                  <a:cubicBezTo>
                    <a:pt x="197" y="318"/>
                    <a:pt x="192" y="313"/>
                    <a:pt x="187" y="309"/>
                  </a:cubicBezTo>
                  <a:cubicBezTo>
                    <a:pt x="188" y="309"/>
                    <a:pt x="189" y="309"/>
                    <a:pt x="190" y="308"/>
                  </a:cubicBezTo>
                  <a:cubicBezTo>
                    <a:pt x="193" y="306"/>
                    <a:pt x="197" y="302"/>
                    <a:pt x="197" y="299"/>
                  </a:cubicBezTo>
                  <a:cubicBezTo>
                    <a:pt x="197" y="298"/>
                    <a:pt x="196" y="297"/>
                    <a:pt x="195" y="298"/>
                  </a:cubicBezTo>
                  <a:cubicBezTo>
                    <a:pt x="192" y="299"/>
                    <a:pt x="192" y="301"/>
                    <a:pt x="190" y="303"/>
                  </a:cubicBezTo>
                  <a:cubicBezTo>
                    <a:pt x="188" y="306"/>
                    <a:pt x="185" y="306"/>
                    <a:pt x="182" y="305"/>
                  </a:cubicBezTo>
                  <a:cubicBezTo>
                    <a:pt x="180" y="303"/>
                    <a:pt x="177" y="301"/>
                    <a:pt x="175" y="299"/>
                  </a:cubicBezTo>
                  <a:cubicBezTo>
                    <a:pt x="181" y="297"/>
                    <a:pt x="187" y="293"/>
                    <a:pt x="189" y="288"/>
                  </a:cubicBezTo>
                  <a:cubicBezTo>
                    <a:pt x="189" y="287"/>
                    <a:pt x="188" y="285"/>
                    <a:pt x="186" y="286"/>
                  </a:cubicBezTo>
                  <a:cubicBezTo>
                    <a:pt x="181" y="289"/>
                    <a:pt x="179" y="295"/>
                    <a:pt x="172" y="296"/>
                  </a:cubicBezTo>
                  <a:cubicBezTo>
                    <a:pt x="169" y="293"/>
                    <a:pt x="166" y="291"/>
                    <a:pt x="163" y="288"/>
                  </a:cubicBezTo>
                  <a:cubicBezTo>
                    <a:pt x="166" y="285"/>
                    <a:pt x="169" y="283"/>
                    <a:pt x="172" y="281"/>
                  </a:cubicBezTo>
                  <a:cubicBezTo>
                    <a:pt x="174" y="280"/>
                    <a:pt x="173" y="278"/>
                    <a:pt x="171" y="278"/>
                  </a:cubicBezTo>
                  <a:cubicBezTo>
                    <a:pt x="167" y="280"/>
                    <a:pt x="164" y="283"/>
                    <a:pt x="162" y="287"/>
                  </a:cubicBezTo>
                  <a:cubicBezTo>
                    <a:pt x="160" y="286"/>
                    <a:pt x="159" y="285"/>
                    <a:pt x="157" y="284"/>
                  </a:cubicBezTo>
                  <a:cubicBezTo>
                    <a:pt x="157" y="283"/>
                    <a:pt x="158" y="283"/>
                    <a:pt x="158" y="282"/>
                  </a:cubicBezTo>
                  <a:cubicBezTo>
                    <a:pt x="167" y="253"/>
                    <a:pt x="146" y="210"/>
                    <a:pt x="119" y="198"/>
                  </a:cubicBezTo>
                  <a:cubicBezTo>
                    <a:pt x="111" y="194"/>
                    <a:pt x="103" y="192"/>
                    <a:pt x="94" y="193"/>
                  </a:cubicBezTo>
                  <a:cubicBezTo>
                    <a:pt x="82" y="193"/>
                    <a:pt x="80" y="197"/>
                    <a:pt x="71" y="191"/>
                  </a:cubicBezTo>
                  <a:cubicBezTo>
                    <a:pt x="75" y="190"/>
                    <a:pt x="78" y="188"/>
                    <a:pt x="80" y="184"/>
                  </a:cubicBezTo>
                  <a:cubicBezTo>
                    <a:pt x="81" y="183"/>
                    <a:pt x="80" y="181"/>
                    <a:pt x="78" y="182"/>
                  </a:cubicBezTo>
                  <a:cubicBezTo>
                    <a:pt x="75" y="184"/>
                    <a:pt x="71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4" y="185"/>
                    <a:pt x="61" y="182"/>
                    <a:pt x="58" y="179"/>
                  </a:cubicBezTo>
                  <a:cubicBezTo>
                    <a:pt x="63" y="177"/>
                    <a:pt x="70" y="173"/>
                    <a:pt x="72" y="168"/>
                  </a:cubicBezTo>
                  <a:cubicBezTo>
                    <a:pt x="73" y="167"/>
                    <a:pt x="71" y="165"/>
                    <a:pt x="70" y="166"/>
                  </a:cubicBezTo>
                  <a:cubicBezTo>
                    <a:pt x="68" y="167"/>
                    <a:pt x="66" y="169"/>
                    <a:pt x="65" y="171"/>
                  </a:cubicBezTo>
                  <a:cubicBezTo>
                    <a:pt x="62" y="173"/>
                    <a:pt x="59" y="175"/>
                    <a:pt x="55" y="176"/>
                  </a:cubicBezTo>
                  <a:cubicBezTo>
                    <a:pt x="55" y="176"/>
                    <a:pt x="55" y="176"/>
                    <a:pt x="55" y="176"/>
                  </a:cubicBezTo>
                  <a:cubicBezTo>
                    <a:pt x="52" y="173"/>
                    <a:pt x="50" y="171"/>
                    <a:pt x="48" y="168"/>
                  </a:cubicBezTo>
                  <a:cubicBezTo>
                    <a:pt x="53" y="167"/>
                    <a:pt x="58" y="162"/>
                    <a:pt x="59" y="156"/>
                  </a:cubicBezTo>
                  <a:cubicBezTo>
                    <a:pt x="60" y="155"/>
                    <a:pt x="58" y="154"/>
                    <a:pt x="57" y="155"/>
                  </a:cubicBezTo>
                  <a:cubicBezTo>
                    <a:pt x="54" y="159"/>
                    <a:pt x="51" y="165"/>
                    <a:pt x="46" y="166"/>
                  </a:cubicBezTo>
                  <a:cubicBezTo>
                    <a:pt x="43" y="163"/>
                    <a:pt x="41" y="160"/>
                    <a:pt x="39" y="158"/>
                  </a:cubicBezTo>
                  <a:cubicBezTo>
                    <a:pt x="43" y="156"/>
                    <a:pt x="47" y="153"/>
                    <a:pt x="48" y="148"/>
                  </a:cubicBezTo>
                  <a:cubicBezTo>
                    <a:pt x="48" y="147"/>
                    <a:pt x="47" y="147"/>
                    <a:pt x="47" y="147"/>
                  </a:cubicBezTo>
                  <a:cubicBezTo>
                    <a:pt x="44" y="150"/>
                    <a:pt x="42" y="152"/>
                    <a:pt x="40" y="154"/>
                  </a:cubicBezTo>
                  <a:cubicBezTo>
                    <a:pt x="39" y="155"/>
                    <a:pt x="38" y="155"/>
                    <a:pt x="37" y="156"/>
                  </a:cubicBezTo>
                  <a:cubicBezTo>
                    <a:pt x="34" y="153"/>
                    <a:pt x="31" y="150"/>
                    <a:pt x="28" y="147"/>
                  </a:cubicBezTo>
                  <a:cubicBezTo>
                    <a:pt x="32" y="144"/>
                    <a:pt x="36" y="140"/>
                    <a:pt x="36" y="135"/>
                  </a:cubicBezTo>
                  <a:cubicBezTo>
                    <a:pt x="36" y="133"/>
                    <a:pt x="33" y="132"/>
                    <a:pt x="32" y="134"/>
                  </a:cubicBezTo>
                  <a:cubicBezTo>
                    <a:pt x="29" y="137"/>
                    <a:pt x="27" y="140"/>
                    <a:pt x="24" y="143"/>
                  </a:cubicBezTo>
                  <a:cubicBezTo>
                    <a:pt x="19" y="139"/>
                    <a:pt x="15" y="136"/>
                    <a:pt x="10" y="133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46" y="104"/>
                    <a:pt x="78" y="72"/>
                    <a:pt x="114" y="44"/>
                  </a:cubicBezTo>
                  <a:cubicBezTo>
                    <a:pt x="127" y="38"/>
                    <a:pt x="140" y="26"/>
                    <a:pt x="149" y="15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66" y="34"/>
                    <a:pt x="185" y="51"/>
                    <a:pt x="203" y="70"/>
                  </a:cubicBezTo>
                  <a:cubicBezTo>
                    <a:pt x="204" y="71"/>
                    <a:pt x="205" y="71"/>
                    <a:pt x="206" y="71"/>
                  </a:cubicBezTo>
                  <a:cubicBezTo>
                    <a:pt x="209" y="113"/>
                    <a:pt x="238" y="160"/>
                    <a:pt x="285" y="135"/>
                  </a:cubicBezTo>
                  <a:cubicBezTo>
                    <a:pt x="285" y="134"/>
                    <a:pt x="286" y="134"/>
                    <a:pt x="287" y="133"/>
                  </a:cubicBezTo>
                  <a:cubicBezTo>
                    <a:pt x="303" y="154"/>
                    <a:pt x="322" y="174"/>
                    <a:pt x="338" y="195"/>
                  </a:cubicBezTo>
                  <a:cubicBezTo>
                    <a:pt x="336" y="197"/>
                    <a:pt x="335" y="199"/>
                    <a:pt x="333" y="20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Freeform 97">
              <a:extLst>
                <a:ext uri="{FF2B5EF4-FFF2-40B4-BE49-F238E27FC236}">
                  <a16:creationId xmlns:a16="http://schemas.microsoft.com/office/drawing/2014/main" xmlns="" id="{D5EFDA0F-F839-49B7-B7AE-F93454E2E1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9790" y="5038650"/>
              <a:ext cx="182604" cy="197130"/>
            </a:xfrm>
            <a:custGeom>
              <a:avLst/>
              <a:gdLst>
                <a:gd name="T0" fmla="*/ 29 w 37"/>
                <a:gd name="T1" fmla="*/ 8 h 40"/>
                <a:gd name="T2" fmla="*/ 0 w 37"/>
                <a:gd name="T3" fmla="*/ 14 h 40"/>
                <a:gd name="T4" fmla="*/ 5 w 37"/>
                <a:gd name="T5" fmla="*/ 18 h 40"/>
                <a:gd name="T6" fmla="*/ 6 w 37"/>
                <a:gd name="T7" fmla="*/ 17 h 40"/>
                <a:gd name="T8" fmla="*/ 9 w 37"/>
                <a:gd name="T9" fmla="*/ 27 h 40"/>
                <a:gd name="T10" fmla="*/ 30 w 37"/>
                <a:gd name="T11" fmla="*/ 35 h 40"/>
                <a:gd name="T12" fmla="*/ 36 w 37"/>
                <a:gd name="T13" fmla="*/ 23 h 40"/>
                <a:gd name="T14" fmla="*/ 29 w 37"/>
                <a:gd name="T15" fmla="*/ 8 h 40"/>
                <a:gd name="T16" fmla="*/ 30 w 37"/>
                <a:gd name="T17" fmla="*/ 21 h 40"/>
                <a:gd name="T18" fmla="*/ 26 w 37"/>
                <a:gd name="T19" fmla="*/ 30 h 40"/>
                <a:gd name="T20" fmla="*/ 14 w 37"/>
                <a:gd name="T21" fmla="*/ 23 h 40"/>
                <a:gd name="T22" fmla="*/ 12 w 37"/>
                <a:gd name="T23" fmla="*/ 12 h 40"/>
                <a:gd name="T24" fmla="*/ 14 w 37"/>
                <a:gd name="T25" fmla="*/ 12 h 40"/>
                <a:gd name="T26" fmla="*/ 24 w 37"/>
                <a:gd name="T27" fmla="*/ 13 h 40"/>
                <a:gd name="T28" fmla="*/ 30 w 37"/>
                <a:gd name="T29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40">
                  <a:moveTo>
                    <a:pt x="29" y="8"/>
                  </a:moveTo>
                  <a:cubicBezTo>
                    <a:pt x="21" y="1"/>
                    <a:pt x="2" y="0"/>
                    <a:pt x="0" y="14"/>
                  </a:cubicBezTo>
                  <a:cubicBezTo>
                    <a:pt x="0" y="17"/>
                    <a:pt x="3" y="19"/>
                    <a:pt x="5" y="18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6" y="20"/>
                    <a:pt x="7" y="24"/>
                    <a:pt x="9" y="27"/>
                  </a:cubicBezTo>
                  <a:cubicBezTo>
                    <a:pt x="13" y="33"/>
                    <a:pt x="23" y="40"/>
                    <a:pt x="30" y="35"/>
                  </a:cubicBezTo>
                  <a:cubicBezTo>
                    <a:pt x="34" y="33"/>
                    <a:pt x="36" y="28"/>
                    <a:pt x="36" y="23"/>
                  </a:cubicBezTo>
                  <a:cubicBezTo>
                    <a:pt x="37" y="17"/>
                    <a:pt x="34" y="12"/>
                    <a:pt x="29" y="8"/>
                  </a:cubicBezTo>
                  <a:close/>
                  <a:moveTo>
                    <a:pt x="30" y="21"/>
                  </a:moveTo>
                  <a:cubicBezTo>
                    <a:pt x="30" y="24"/>
                    <a:pt x="29" y="29"/>
                    <a:pt x="26" y="30"/>
                  </a:cubicBezTo>
                  <a:cubicBezTo>
                    <a:pt x="22" y="32"/>
                    <a:pt x="16" y="27"/>
                    <a:pt x="14" y="23"/>
                  </a:cubicBezTo>
                  <a:cubicBezTo>
                    <a:pt x="12" y="20"/>
                    <a:pt x="11" y="16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7" y="11"/>
                    <a:pt x="21" y="11"/>
                    <a:pt x="24" y="13"/>
                  </a:cubicBezTo>
                  <a:cubicBezTo>
                    <a:pt x="27" y="15"/>
                    <a:pt x="29" y="18"/>
                    <a:pt x="30" y="21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Freeform 114">
              <a:extLst>
                <a:ext uri="{FF2B5EF4-FFF2-40B4-BE49-F238E27FC236}">
                  <a16:creationId xmlns:a16="http://schemas.microsoft.com/office/drawing/2014/main" xmlns="" id="{E14DBD0B-B0BD-46F0-9A67-458EF98C9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1574" y="5713039"/>
              <a:ext cx="161853" cy="259381"/>
            </a:xfrm>
            <a:custGeom>
              <a:avLst/>
              <a:gdLst>
                <a:gd name="T0" fmla="*/ 24 w 33"/>
                <a:gd name="T1" fmla="*/ 25 h 53"/>
                <a:gd name="T2" fmla="*/ 16 w 33"/>
                <a:gd name="T3" fmla="*/ 8 h 53"/>
                <a:gd name="T4" fmla="*/ 4 w 33"/>
                <a:gd name="T5" fmla="*/ 14 h 53"/>
                <a:gd name="T6" fmla="*/ 5 w 33"/>
                <a:gd name="T7" fmla="*/ 17 h 53"/>
                <a:gd name="T8" fmla="*/ 7 w 33"/>
                <a:gd name="T9" fmla="*/ 24 h 53"/>
                <a:gd name="T10" fmla="*/ 7 w 33"/>
                <a:gd name="T11" fmla="*/ 24 h 53"/>
                <a:gd name="T12" fmla="*/ 7 w 33"/>
                <a:gd name="T13" fmla="*/ 25 h 53"/>
                <a:gd name="T14" fmla="*/ 12 w 33"/>
                <a:gd name="T15" fmla="*/ 32 h 53"/>
                <a:gd name="T16" fmla="*/ 16 w 33"/>
                <a:gd name="T17" fmla="*/ 42 h 53"/>
                <a:gd name="T18" fmla="*/ 19 w 33"/>
                <a:gd name="T19" fmla="*/ 44 h 53"/>
                <a:gd name="T20" fmla="*/ 20 w 33"/>
                <a:gd name="T21" fmla="*/ 47 h 53"/>
                <a:gd name="T22" fmla="*/ 33 w 33"/>
                <a:gd name="T23" fmla="*/ 43 h 53"/>
                <a:gd name="T24" fmla="*/ 24 w 33"/>
                <a:gd name="T25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53">
                  <a:moveTo>
                    <a:pt x="24" y="25"/>
                  </a:moveTo>
                  <a:cubicBezTo>
                    <a:pt x="22" y="19"/>
                    <a:pt x="19" y="14"/>
                    <a:pt x="16" y="8"/>
                  </a:cubicBezTo>
                  <a:cubicBezTo>
                    <a:pt x="12" y="0"/>
                    <a:pt x="0" y="7"/>
                    <a:pt x="4" y="14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4" y="19"/>
                    <a:pt x="4" y="22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8" y="27"/>
                    <a:pt x="10" y="30"/>
                    <a:pt x="12" y="32"/>
                  </a:cubicBezTo>
                  <a:cubicBezTo>
                    <a:pt x="13" y="35"/>
                    <a:pt x="15" y="39"/>
                    <a:pt x="16" y="42"/>
                  </a:cubicBezTo>
                  <a:cubicBezTo>
                    <a:pt x="17" y="43"/>
                    <a:pt x="18" y="44"/>
                    <a:pt x="19" y="44"/>
                  </a:cubicBezTo>
                  <a:cubicBezTo>
                    <a:pt x="19" y="45"/>
                    <a:pt x="19" y="46"/>
                    <a:pt x="20" y="47"/>
                  </a:cubicBezTo>
                  <a:cubicBezTo>
                    <a:pt x="23" y="53"/>
                    <a:pt x="33" y="50"/>
                    <a:pt x="33" y="43"/>
                  </a:cubicBezTo>
                  <a:cubicBezTo>
                    <a:pt x="32" y="35"/>
                    <a:pt x="29" y="30"/>
                    <a:pt x="24" y="2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Freeform 115">
              <a:extLst>
                <a:ext uri="{FF2B5EF4-FFF2-40B4-BE49-F238E27FC236}">
                  <a16:creationId xmlns:a16="http://schemas.microsoft.com/office/drawing/2014/main" xmlns="" id="{F3629A95-A700-4ADA-88BC-4850C60A1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8527" y="5584386"/>
              <a:ext cx="251081" cy="251081"/>
            </a:xfrm>
            <a:custGeom>
              <a:avLst/>
              <a:gdLst>
                <a:gd name="T0" fmla="*/ 48 w 51"/>
                <a:gd name="T1" fmla="*/ 40 h 51"/>
                <a:gd name="T2" fmla="*/ 34 w 51"/>
                <a:gd name="T3" fmla="*/ 23 h 51"/>
                <a:gd name="T4" fmla="*/ 13 w 51"/>
                <a:gd name="T5" fmla="*/ 4 h 51"/>
                <a:gd name="T6" fmla="*/ 6 w 51"/>
                <a:gd name="T7" fmla="*/ 14 h 51"/>
                <a:gd name="T8" fmla="*/ 12 w 51"/>
                <a:gd name="T9" fmla="*/ 20 h 51"/>
                <a:gd name="T10" fmla="*/ 11 w 51"/>
                <a:gd name="T11" fmla="*/ 27 h 51"/>
                <a:gd name="T12" fmla="*/ 22 w 51"/>
                <a:gd name="T13" fmla="*/ 35 h 51"/>
                <a:gd name="T14" fmla="*/ 34 w 51"/>
                <a:gd name="T15" fmla="*/ 45 h 51"/>
                <a:gd name="T16" fmla="*/ 37 w 51"/>
                <a:gd name="T17" fmla="*/ 47 h 51"/>
                <a:gd name="T18" fmla="*/ 48 w 51"/>
                <a:gd name="T19" fmla="*/ 4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48" y="40"/>
                  </a:moveTo>
                  <a:cubicBezTo>
                    <a:pt x="46" y="33"/>
                    <a:pt x="41" y="26"/>
                    <a:pt x="34" y="23"/>
                  </a:cubicBezTo>
                  <a:cubicBezTo>
                    <a:pt x="28" y="16"/>
                    <a:pt x="22" y="9"/>
                    <a:pt x="13" y="4"/>
                  </a:cubicBezTo>
                  <a:cubicBezTo>
                    <a:pt x="7" y="0"/>
                    <a:pt x="0" y="9"/>
                    <a:pt x="6" y="14"/>
                  </a:cubicBezTo>
                  <a:cubicBezTo>
                    <a:pt x="8" y="16"/>
                    <a:pt x="10" y="18"/>
                    <a:pt x="12" y="20"/>
                  </a:cubicBezTo>
                  <a:cubicBezTo>
                    <a:pt x="9" y="21"/>
                    <a:pt x="9" y="25"/>
                    <a:pt x="11" y="27"/>
                  </a:cubicBezTo>
                  <a:cubicBezTo>
                    <a:pt x="13" y="30"/>
                    <a:pt x="19" y="32"/>
                    <a:pt x="22" y="35"/>
                  </a:cubicBezTo>
                  <a:cubicBezTo>
                    <a:pt x="26" y="38"/>
                    <a:pt x="30" y="41"/>
                    <a:pt x="34" y="45"/>
                  </a:cubicBezTo>
                  <a:cubicBezTo>
                    <a:pt x="35" y="46"/>
                    <a:pt x="36" y="46"/>
                    <a:pt x="37" y="47"/>
                  </a:cubicBezTo>
                  <a:cubicBezTo>
                    <a:pt x="42" y="51"/>
                    <a:pt x="51" y="46"/>
                    <a:pt x="48" y="4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Freeform 116">
              <a:extLst>
                <a:ext uri="{FF2B5EF4-FFF2-40B4-BE49-F238E27FC236}">
                  <a16:creationId xmlns:a16="http://schemas.microsoft.com/office/drawing/2014/main" xmlns="" id="{0199D27C-3066-4B66-9119-3CB462E3F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6805" y="5451584"/>
              <a:ext cx="265605" cy="157703"/>
            </a:xfrm>
            <a:custGeom>
              <a:avLst/>
              <a:gdLst>
                <a:gd name="T0" fmla="*/ 50 w 54"/>
                <a:gd name="T1" fmla="*/ 19 h 32"/>
                <a:gd name="T2" fmla="*/ 12 w 54"/>
                <a:gd name="T3" fmla="*/ 2 h 32"/>
                <a:gd name="T4" fmla="*/ 4 w 54"/>
                <a:gd name="T5" fmla="*/ 9 h 32"/>
                <a:gd name="T6" fmla="*/ 4 w 54"/>
                <a:gd name="T7" fmla="*/ 17 h 32"/>
                <a:gd name="T8" fmla="*/ 46 w 54"/>
                <a:gd name="T9" fmla="*/ 31 h 32"/>
                <a:gd name="T10" fmla="*/ 50 w 54"/>
                <a:gd name="T11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2">
                  <a:moveTo>
                    <a:pt x="50" y="19"/>
                  </a:moveTo>
                  <a:cubicBezTo>
                    <a:pt x="38" y="12"/>
                    <a:pt x="25" y="6"/>
                    <a:pt x="12" y="2"/>
                  </a:cubicBezTo>
                  <a:cubicBezTo>
                    <a:pt x="7" y="0"/>
                    <a:pt x="4" y="4"/>
                    <a:pt x="4" y="9"/>
                  </a:cubicBezTo>
                  <a:cubicBezTo>
                    <a:pt x="1" y="10"/>
                    <a:pt x="0" y="14"/>
                    <a:pt x="4" y="17"/>
                  </a:cubicBezTo>
                  <a:cubicBezTo>
                    <a:pt x="18" y="25"/>
                    <a:pt x="30" y="30"/>
                    <a:pt x="46" y="31"/>
                  </a:cubicBezTo>
                  <a:cubicBezTo>
                    <a:pt x="53" y="32"/>
                    <a:pt x="54" y="23"/>
                    <a:pt x="50" y="1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0" name="Freeform 117">
            <a:extLst>
              <a:ext uri="{FF2B5EF4-FFF2-40B4-BE49-F238E27FC236}">
                <a16:creationId xmlns:a16="http://schemas.microsoft.com/office/drawing/2014/main" xmlns="" id="{001B4BF3-D04A-42C7-A9B7-5D63F59946CE}"/>
              </a:ext>
            </a:extLst>
          </p:cNvPr>
          <p:cNvSpPr>
            <a:spLocks noEditPoints="1"/>
          </p:cNvSpPr>
          <p:nvPr/>
        </p:nvSpPr>
        <p:spPr bwMode="auto">
          <a:xfrm>
            <a:off x="11323365" y="4743297"/>
            <a:ext cx="510460" cy="578937"/>
          </a:xfrm>
          <a:custGeom>
            <a:avLst/>
            <a:gdLst>
              <a:gd name="T0" fmla="*/ 96 w 104"/>
              <a:gd name="T1" fmla="*/ 22 h 118"/>
              <a:gd name="T2" fmla="*/ 63 w 104"/>
              <a:gd name="T3" fmla="*/ 26 h 118"/>
              <a:gd name="T4" fmla="*/ 63 w 104"/>
              <a:gd name="T5" fmla="*/ 25 h 118"/>
              <a:gd name="T6" fmla="*/ 31 w 104"/>
              <a:gd name="T7" fmla="*/ 4 h 118"/>
              <a:gd name="T8" fmla="*/ 29 w 104"/>
              <a:gd name="T9" fmla="*/ 13 h 118"/>
              <a:gd name="T10" fmla="*/ 40 w 104"/>
              <a:gd name="T11" fmla="*/ 21 h 118"/>
              <a:gd name="T12" fmla="*/ 35 w 104"/>
              <a:gd name="T13" fmla="*/ 25 h 118"/>
              <a:gd name="T14" fmla="*/ 35 w 104"/>
              <a:gd name="T15" fmla="*/ 33 h 118"/>
              <a:gd name="T16" fmla="*/ 5 w 104"/>
              <a:gd name="T17" fmla="*/ 47 h 118"/>
              <a:gd name="T18" fmla="*/ 5 w 104"/>
              <a:gd name="T19" fmla="*/ 59 h 118"/>
              <a:gd name="T20" fmla="*/ 35 w 104"/>
              <a:gd name="T21" fmla="*/ 73 h 118"/>
              <a:gd name="T22" fmla="*/ 38 w 104"/>
              <a:gd name="T23" fmla="*/ 109 h 118"/>
              <a:gd name="T24" fmla="*/ 50 w 104"/>
              <a:gd name="T25" fmla="*/ 111 h 118"/>
              <a:gd name="T26" fmla="*/ 63 w 104"/>
              <a:gd name="T27" fmla="*/ 85 h 118"/>
              <a:gd name="T28" fmla="*/ 85 w 104"/>
              <a:gd name="T29" fmla="*/ 95 h 118"/>
              <a:gd name="T30" fmla="*/ 95 w 104"/>
              <a:gd name="T31" fmla="*/ 87 h 118"/>
              <a:gd name="T32" fmla="*/ 82 w 104"/>
              <a:gd name="T33" fmla="*/ 57 h 118"/>
              <a:gd name="T34" fmla="*/ 101 w 104"/>
              <a:gd name="T35" fmla="*/ 34 h 118"/>
              <a:gd name="T36" fmla="*/ 96 w 104"/>
              <a:gd name="T37" fmla="*/ 22 h 118"/>
              <a:gd name="T38" fmla="*/ 45 w 104"/>
              <a:gd name="T39" fmla="*/ 25 h 118"/>
              <a:gd name="T40" fmla="*/ 49 w 104"/>
              <a:gd name="T41" fmla="*/ 29 h 118"/>
              <a:gd name="T42" fmla="*/ 45 w 104"/>
              <a:gd name="T43" fmla="*/ 30 h 118"/>
              <a:gd name="T44" fmla="*/ 45 w 104"/>
              <a:gd name="T45" fmla="*/ 25 h 118"/>
              <a:gd name="T46" fmla="*/ 58 w 104"/>
              <a:gd name="T47" fmla="*/ 41 h 118"/>
              <a:gd name="T48" fmla="*/ 67 w 104"/>
              <a:gd name="T49" fmla="*/ 55 h 118"/>
              <a:gd name="T50" fmla="*/ 58 w 104"/>
              <a:gd name="T51" fmla="*/ 68 h 118"/>
              <a:gd name="T52" fmla="*/ 46 w 104"/>
              <a:gd name="T53" fmla="*/ 63 h 118"/>
              <a:gd name="T54" fmla="*/ 46 w 104"/>
              <a:gd name="T55" fmla="*/ 44 h 118"/>
              <a:gd name="T56" fmla="*/ 58 w 104"/>
              <a:gd name="T57" fmla="*/ 41 h 118"/>
              <a:gd name="T58" fmla="*/ 24 w 104"/>
              <a:gd name="T59" fmla="*/ 53 h 118"/>
              <a:gd name="T60" fmla="*/ 35 w 104"/>
              <a:gd name="T61" fmla="*/ 48 h 118"/>
              <a:gd name="T62" fmla="*/ 34 w 104"/>
              <a:gd name="T63" fmla="*/ 57 h 118"/>
              <a:gd name="T64" fmla="*/ 24 w 104"/>
              <a:gd name="T65" fmla="*/ 53 h 118"/>
              <a:gd name="T66" fmla="*/ 48 w 104"/>
              <a:gd name="T67" fmla="*/ 85 h 118"/>
              <a:gd name="T68" fmla="*/ 47 w 104"/>
              <a:gd name="T69" fmla="*/ 78 h 118"/>
              <a:gd name="T70" fmla="*/ 51 w 104"/>
              <a:gd name="T71" fmla="*/ 80 h 118"/>
              <a:gd name="T72" fmla="*/ 48 w 104"/>
              <a:gd name="T73" fmla="*/ 85 h 118"/>
              <a:gd name="T74" fmla="*/ 77 w 104"/>
              <a:gd name="T75" fmla="*/ 77 h 118"/>
              <a:gd name="T76" fmla="*/ 70 w 104"/>
              <a:gd name="T77" fmla="*/ 74 h 118"/>
              <a:gd name="T78" fmla="*/ 74 w 104"/>
              <a:gd name="T79" fmla="*/ 69 h 118"/>
              <a:gd name="T80" fmla="*/ 77 w 104"/>
              <a:gd name="T81" fmla="*/ 77 h 118"/>
              <a:gd name="T82" fmla="*/ 72 w 104"/>
              <a:gd name="T83" fmla="*/ 38 h 118"/>
              <a:gd name="T84" fmla="*/ 81 w 104"/>
              <a:gd name="T85" fmla="*/ 37 h 118"/>
              <a:gd name="T86" fmla="*/ 75 w 104"/>
              <a:gd name="T87" fmla="*/ 44 h 118"/>
              <a:gd name="T88" fmla="*/ 72 w 104"/>
              <a:gd name="T89" fmla="*/ 3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4" h="118">
                <a:moveTo>
                  <a:pt x="96" y="22"/>
                </a:moveTo>
                <a:cubicBezTo>
                  <a:pt x="85" y="22"/>
                  <a:pt x="74" y="24"/>
                  <a:pt x="63" y="26"/>
                </a:cubicBezTo>
                <a:cubicBezTo>
                  <a:pt x="63" y="25"/>
                  <a:pt x="63" y="25"/>
                  <a:pt x="63" y="25"/>
                </a:cubicBezTo>
                <a:cubicBezTo>
                  <a:pt x="56" y="16"/>
                  <a:pt x="44" y="0"/>
                  <a:pt x="31" y="4"/>
                </a:cubicBezTo>
                <a:cubicBezTo>
                  <a:pt x="26" y="5"/>
                  <a:pt x="26" y="11"/>
                  <a:pt x="29" y="13"/>
                </a:cubicBezTo>
                <a:cubicBezTo>
                  <a:pt x="33" y="15"/>
                  <a:pt x="36" y="18"/>
                  <a:pt x="40" y="21"/>
                </a:cubicBezTo>
                <a:cubicBezTo>
                  <a:pt x="38" y="21"/>
                  <a:pt x="36" y="22"/>
                  <a:pt x="35" y="25"/>
                </a:cubicBezTo>
                <a:cubicBezTo>
                  <a:pt x="35" y="28"/>
                  <a:pt x="35" y="31"/>
                  <a:pt x="35" y="33"/>
                </a:cubicBezTo>
                <a:cubicBezTo>
                  <a:pt x="25" y="37"/>
                  <a:pt x="14" y="42"/>
                  <a:pt x="5" y="47"/>
                </a:cubicBezTo>
                <a:cubicBezTo>
                  <a:pt x="0" y="49"/>
                  <a:pt x="0" y="57"/>
                  <a:pt x="5" y="59"/>
                </a:cubicBezTo>
                <a:cubicBezTo>
                  <a:pt x="15" y="63"/>
                  <a:pt x="25" y="68"/>
                  <a:pt x="35" y="73"/>
                </a:cubicBezTo>
                <a:cubicBezTo>
                  <a:pt x="35" y="85"/>
                  <a:pt x="36" y="97"/>
                  <a:pt x="38" y="109"/>
                </a:cubicBezTo>
                <a:cubicBezTo>
                  <a:pt x="38" y="116"/>
                  <a:pt x="47" y="118"/>
                  <a:pt x="50" y="111"/>
                </a:cubicBezTo>
                <a:cubicBezTo>
                  <a:pt x="54" y="102"/>
                  <a:pt x="58" y="93"/>
                  <a:pt x="63" y="85"/>
                </a:cubicBezTo>
                <a:cubicBezTo>
                  <a:pt x="70" y="89"/>
                  <a:pt x="77" y="92"/>
                  <a:pt x="85" y="95"/>
                </a:cubicBezTo>
                <a:cubicBezTo>
                  <a:pt x="90" y="97"/>
                  <a:pt x="96" y="94"/>
                  <a:pt x="95" y="87"/>
                </a:cubicBezTo>
                <a:cubicBezTo>
                  <a:pt x="92" y="77"/>
                  <a:pt x="87" y="66"/>
                  <a:pt x="82" y="57"/>
                </a:cubicBezTo>
                <a:cubicBezTo>
                  <a:pt x="88" y="49"/>
                  <a:pt x="95" y="41"/>
                  <a:pt x="101" y="34"/>
                </a:cubicBezTo>
                <a:cubicBezTo>
                  <a:pt x="104" y="29"/>
                  <a:pt x="102" y="22"/>
                  <a:pt x="96" y="22"/>
                </a:cubicBezTo>
                <a:close/>
                <a:moveTo>
                  <a:pt x="45" y="25"/>
                </a:moveTo>
                <a:cubicBezTo>
                  <a:pt x="46" y="26"/>
                  <a:pt x="47" y="28"/>
                  <a:pt x="49" y="29"/>
                </a:cubicBezTo>
                <a:cubicBezTo>
                  <a:pt x="47" y="29"/>
                  <a:pt x="46" y="30"/>
                  <a:pt x="45" y="30"/>
                </a:cubicBezTo>
                <a:cubicBezTo>
                  <a:pt x="45" y="29"/>
                  <a:pt x="45" y="27"/>
                  <a:pt x="45" y="25"/>
                </a:cubicBezTo>
                <a:close/>
                <a:moveTo>
                  <a:pt x="58" y="41"/>
                </a:moveTo>
                <a:cubicBezTo>
                  <a:pt x="61" y="45"/>
                  <a:pt x="64" y="50"/>
                  <a:pt x="67" y="55"/>
                </a:cubicBezTo>
                <a:cubicBezTo>
                  <a:pt x="64" y="59"/>
                  <a:pt x="61" y="64"/>
                  <a:pt x="58" y="68"/>
                </a:cubicBezTo>
                <a:cubicBezTo>
                  <a:pt x="54" y="66"/>
                  <a:pt x="50" y="64"/>
                  <a:pt x="46" y="63"/>
                </a:cubicBezTo>
                <a:cubicBezTo>
                  <a:pt x="46" y="57"/>
                  <a:pt x="46" y="50"/>
                  <a:pt x="46" y="44"/>
                </a:cubicBezTo>
                <a:cubicBezTo>
                  <a:pt x="50" y="43"/>
                  <a:pt x="54" y="42"/>
                  <a:pt x="58" y="41"/>
                </a:cubicBezTo>
                <a:close/>
                <a:moveTo>
                  <a:pt x="24" y="53"/>
                </a:moveTo>
                <a:cubicBezTo>
                  <a:pt x="28" y="51"/>
                  <a:pt x="31" y="50"/>
                  <a:pt x="35" y="48"/>
                </a:cubicBezTo>
                <a:cubicBezTo>
                  <a:pt x="34" y="51"/>
                  <a:pt x="34" y="54"/>
                  <a:pt x="34" y="57"/>
                </a:cubicBezTo>
                <a:cubicBezTo>
                  <a:pt x="31" y="56"/>
                  <a:pt x="28" y="54"/>
                  <a:pt x="24" y="53"/>
                </a:cubicBezTo>
                <a:close/>
                <a:moveTo>
                  <a:pt x="48" y="85"/>
                </a:moveTo>
                <a:cubicBezTo>
                  <a:pt x="48" y="83"/>
                  <a:pt x="47" y="81"/>
                  <a:pt x="47" y="78"/>
                </a:cubicBezTo>
                <a:cubicBezTo>
                  <a:pt x="49" y="79"/>
                  <a:pt x="50" y="79"/>
                  <a:pt x="51" y="80"/>
                </a:cubicBezTo>
                <a:cubicBezTo>
                  <a:pt x="50" y="82"/>
                  <a:pt x="49" y="84"/>
                  <a:pt x="48" y="85"/>
                </a:cubicBezTo>
                <a:close/>
                <a:moveTo>
                  <a:pt x="77" y="77"/>
                </a:moveTo>
                <a:cubicBezTo>
                  <a:pt x="75" y="76"/>
                  <a:pt x="73" y="75"/>
                  <a:pt x="70" y="74"/>
                </a:cubicBezTo>
                <a:cubicBezTo>
                  <a:pt x="71" y="72"/>
                  <a:pt x="73" y="70"/>
                  <a:pt x="74" y="69"/>
                </a:cubicBezTo>
                <a:cubicBezTo>
                  <a:pt x="75" y="71"/>
                  <a:pt x="76" y="74"/>
                  <a:pt x="77" y="77"/>
                </a:cubicBezTo>
                <a:close/>
                <a:moveTo>
                  <a:pt x="72" y="38"/>
                </a:moveTo>
                <a:cubicBezTo>
                  <a:pt x="75" y="38"/>
                  <a:pt x="78" y="37"/>
                  <a:pt x="81" y="37"/>
                </a:cubicBezTo>
                <a:cubicBezTo>
                  <a:pt x="79" y="39"/>
                  <a:pt x="77" y="41"/>
                  <a:pt x="75" y="44"/>
                </a:cubicBezTo>
                <a:cubicBezTo>
                  <a:pt x="74" y="42"/>
                  <a:pt x="73" y="40"/>
                  <a:pt x="72" y="38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146EE415-B48B-4948-8D20-1432ECC83BE4}"/>
              </a:ext>
            </a:extLst>
          </p:cNvPr>
          <p:cNvGrpSpPr/>
          <p:nvPr/>
        </p:nvGrpSpPr>
        <p:grpSpPr>
          <a:xfrm>
            <a:off x="10728824" y="5576297"/>
            <a:ext cx="1059102" cy="1022996"/>
            <a:chOff x="10101876" y="4297860"/>
            <a:chExt cx="1826037" cy="176378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xmlns="" id="{0016F3B9-FD25-4EDF-B01E-84A8FE12E6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2627" y="4297860"/>
              <a:ext cx="1745111" cy="1763786"/>
            </a:xfrm>
            <a:custGeom>
              <a:avLst/>
              <a:gdLst>
                <a:gd name="T0" fmla="*/ 341 w 356"/>
                <a:gd name="T1" fmla="*/ 95 h 359"/>
                <a:gd name="T2" fmla="*/ 210 w 356"/>
                <a:gd name="T3" fmla="*/ 14 h 359"/>
                <a:gd name="T4" fmla="*/ 60 w 356"/>
                <a:gd name="T5" fmla="*/ 72 h 359"/>
                <a:gd name="T6" fmla="*/ 43 w 356"/>
                <a:gd name="T7" fmla="*/ 111 h 359"/>
                <a:gd name="T8" fmla="*/ 37 w 356"/>
                <a:gd name="T9" fmla="*/ 119 h 359"/>
                <a:gd name="T10" fmla="*/ 13 w 356"/>
                <a:gd name="T11" fmla="*/ 165 h 359"/>
                <a:gd name="T12" fmla="*/ 41 w 356"/>
                <a:gd name="T13" fmla="*/ 301 h 359"/>
                <a:gd name="T14" fmla="*/ 213 w 356"/>
                <a:gd name="T15" fmla="*/ 343 h 359"/>
                <a:gd name="T16" fmla="*/ 337 w 356"/>
                <a:gd name="T17" fmla="*/ 217 h 359"/>
                <a:gd name="T18" fmla="*/ 341 w 356"/>
                <a:gd name="T19" fmla="*/ 95 h 359"/>
                <a:gd name="T20" fmla="*/ 278 w 356"/>
                <a:gd name="T21" fmla="*/ 170 h 359"/>
                <a:gd name="T22" fmla="*/ 278 w 356"/>
                <a:gd name="T23" fmla="*/ 159 h 359"/>
                <a:gd name="T24" fmla="*/ 279 w 356"/>
                <a:gd name="T25" fmla="*/ 153 h 359"/>
                <a:gd name="T26" fmla="*/ 280 w 356"/>
                <a:gd name="T27" fmla="*/ 144 h 359"/>
                <a:gd name="T28" fmla="*/ 278 w 356"/>
                <a:gd name="T29" fmla="*/ 170 h 359"/>
                <a:gd name="T30" fmla="*/ 274 w 356"/>
                <a:gd name="T31" fmla="*/ 226 h 359"/>
                <a:gd name="T32" fmla="*/ 276 w 356"/>
                <a:gd name="T33" fmla="*/ 220 h 359"/>
                <a:gd name="T34" fmla="*/ 278 w 356"/>
                <a:gd name="T35" fmla="*/ 211 h 359"/>
                <a:gd name="T36" fmla="*/ 297 w 356"/>
                <a:gd name="T37" fmla="*/ 179 h 359"/>
                <a:gd name="T38" fmla="*/ 298 w 356"/>
                <a:gd name="T39" fmla="*/ 175 h 359"/>
                <a:gd name="T40" fmla="*/ 291 w 356"/>
                <a:gd name="T41" fmla="*/ 199 h 359"/>
                <a:gd name="T42" fmla="*/ 274 w 356"/>
                <a:gd name="T43" fmla="*/ 226 h 359"/>
                <a:gd name="T44" fmla="*/ 325 w 356"/>
                <a:gd name="T45" fmla="*/ 117 h 359"/>
                <a:gd name="T46" fmla="*/ 281 w 356"/>
                <a:gd name="T47" fmla="*/ 54 h 359"/>
                <a:gd name="T48" fmla="*/ 325 w 356"/>
                <a:gd name="T49" fmla="*/ 117 h 359"/>
                <a:gd name="T50" fmla="*/ 31 w 356"/>
                <a:gd name="T51" fmla="*/ 188 h 359"/>
                <a:gd name="T52" fmla="*/ 34 w 356"/>
                <a:gd name="T53" fmla="*/ 188 h 359"/>
                <a:gd name="T54" fmla="*/ 34 w 356"/>
                <a:gd name="T55" fmla="*/ 189 h 359"/>
                <a:gd name="T56" fmla="*/ 42 w 356"/>
                <a:gd name="T57" fmla="*/ 198 h 359"/>
                <a:gd name="T58" fmla="*/ 43 w 356"/>
                <a:gd name="T59" fmla="*/ 198 h 359"/>
                <a:gd name="T60" fmla="*/ 31 w 356"/>
                <a:gd name="T61" fmla="*/ 235 h 359"/>
                <a:gd name="T62" fmla="*/ 31 w 356"/>
                <a:gd name="T63" fmla="*/ 188 h 359"/>
                <a:gd name="T64" fmla="*/ 66 w 356"/>
                <a:gd name="T65" fmla="*/ 296 h 359"/>
                <a:gd name="T66" fmla="*/ 44 w 356"/>
                <a:gd name="T67" fmla="*/ 270 h 359"/>
                <a:gd name="T68" fmla="*/ 50 w 356"/>
                <a:gd name="T69" fmla="*/ 270 h 359"/>
                <a:gd name="T70" fmla="*/ 67 w 356"/>
                <a:gd name="T71" fmla="*/ 285 h 359"/>
                <a:gd name="T72" fmla="*/ 132 w 356"/>
                <a:gd name="T73" fmla="*/ 310 h 359"/>
                <a:gd name="T74" fmla="*/ 159 w 356"/>
                <a:gd name="T75" fmla="*/ 313 h 359"/>
                <a:gd name="T76" fmla="*/ 165 w 356"/>
                <a:gd name="T77" fmla="*/ 313 h 359"/>
                <a:gd name="T78" fmla="*/ 262 w 356"/>
                <a:gd name="T79" fmla="*/ 296 h 359"/>
                <a:gd name="T80" fmla="*/ 253 w 356"/>
                <a:gd name="T81" fmla="*/ 303 h 359"/>
                <a:gd name="T82" fmla="*/ 66 w 356"/>
                <a:gd name="T83" fmla="*/ 29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6" h="359">
                  <a:moveTo>
                    <a:pt x="341" y="95"/>
                  </a:moveTo>
                  <a:cubicBezTo>
                    <a:pt x="320" y="41"/>
                    <a:pt x="266" y="14"/>
                    <a:pt x="210" y="14"/>
                  </a:cubicBezTo>
                  <a:cubicBezTo>
                    <a:pt x="154" y="0"/>
                    <a:pt x="92" y="22"/>
                    <a:pt x="60" y="72"/>
                  </a:cubicBezTo>
                  <a:cubicBezTo>
                    <a:pt x="52" y="84"/>
                    <a:pt x="47" y="97"/>
                    <a:pt x="43" y="111"/>
                  </a:cubicBezTo>
                  <a:cubicBezTo>
                    <a:pt x="41" y="114"/>
                    <a:pt x="39" y="116"/>
                    <a:pt x="37" y="119"/>
                  </a:cubicBezTo>
                  <a:cubicBezTo>
                    <a:pt x="25" y="133"/>
                    <a:pt x="13" y="149"/>
                    <a:pt x="13" y="165"/>
                  </a:cubicBezTo>
                  <a:cubicBezTo>
                    <a:pt x="0" y="211"/>
                    <a:pt x="9" y="264"/>
                    <a:pt x="41" y="301"/>
                  </a:cubicBezTo>
                  <a:cubicBezTo>
                    <a:pt x="82" y="349"/>
                    <a:pt x="155" y="359"/>
                    <a:pt x="213" y="343"/>
                  </a:cubicBezTo>
                  <a:cubicBezTo>
                    <a:pt x="276" y="327"/>
                    <a:pt x="325" y="279"/>
                    <a:pt x="337" y="217"/>
                  </a:cubicBezTo>
                  <a:cubicBezTo>
                    <a:pt x="354" y="179"/>
                    <a:pt x="356" y="136"/>
                    <a:pt x="341" y="95"/>
                  </a:cubicBezTo>
                  <a:close/>
                  <a:moveTo>
                    <a:pt x="278" y="170"/>
                  </a:moveTo>
                  <a:cubicBezTo>
                    <a:pt x="278" y="166"/>
                    <a:pt x="278" y="163"/>
                    <a:pt x="278" y="159"/>
                  </a:cubicBezTo>
                  <a:cubicBezTo>
                    <a:pt x="279" y="157"/>
                    <a:pt x="279" y="155"/>
                    <a:pt x="279" y="153"/>
                  </a:cubicBezTo>
                  <a:cubicBezTo>
                    <a:pt x="280" y="150"/>
                    <a:pt x="280" y="147"/>
                    <a:pt x="280" y="144"/>
                  </a:cubicBezTo>
                  <a:cubicBezTo>
                    <a:pt x="281" y="153"/>
                    <a:pt x="280" y="162"/>
                    <a:pt x="278" y="170"/>
                  </a:cubicBezTo>
                  <a:close/>
                  <a:moveTo>
                    <a:pt x="274" y="226"/>
                  </a:moveTo>
                  <a:cubicBezTo>
                    <a:pt x="275" y="224"/>
                    <a:pt x="276" y="222"/>
                    <a:pt x="276" y="220"/>
                  </a:cubicBezTo>
                  <a:cubicBezTo>
                    <a:pt x="277" y="217"/>
                    <a:pt x="277" y="214"/>
                    <a:pt x="278" y="211"/>
                  </a:cubicBezTo>
                  <a:cubicBezTo>
                    <a:pt x="286" y="202"/>
                    <a:pt x="293" y="191"/>
                    <a:pt x="297" y="179"/>
                  </a:cubicBezTo>
                  <a:cubicBezTo>
                    <a:pt x="298" y="178"/>
                    <a:pt x="298" y="176"/>
                    <a:pt x="298" y="175"/>
                  </a:cubicBezTo>
                  <a:cubicBezTo>
                    <a:pt x="297" y="183"/>
                    <a:pt x="295" y="191"/>
                    <a:pt x="291" y="199"/>
                  </a:cubicBezTo>
                  <a:cubicBezTo>
                    <a:pt x="287" y="209"/>
                    <a:pt x="281" y="218"/>
                    <a:pt x="274" y="226"/>
                  </a:cubicBezTo>
                  <a:close/>
                  <a:moveTo>
                    <a:pt x="325" y="117"/>
                  </a:moveTo>
                  <a:cubicBezTo>
                    <a:pt x="315" y="93"/>
                    <a:pt x="299" y="71"/>
                    <a:pt x="281" y="54"/>
                  </a:cubicBezTo>
                  <a:cubicBezTo>
                    <a:pt x="304" y="69"/>
                    <a:pt x="318" y="91"/>
                    <a:pt x="325" y="117"/>
                  </a:cubicBezTo>
                  <a:close/>
                  <a:moveTo>
                    <a:pt x="31" y="188"/>
                  </a:moveTo>
                  <a:cubicBezTo>
                    <a:pt x="32" y="188"/>
                    <a:pt x="33" y="188"/>
                    <a:pt x="34" y="188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93"/>
                    <a:pt x="38" y="197"/>
                    <a:pt x="42" y="198"/>
                  </a:cubicBezTo>
                  <a:cubicBezTo>
                    <a:pt x="43" y="198"/>
                    <a:pt x="43" y="198"/>
                    <a:pt x="43" y="198"/>
                  </a:cubicBezTo>
                  <a:cubicBezTo>
                    <a:pt x="36" y="210"/>
                    <a:pt x="32" y="223"/>
                    <a:pt x="31" y="235"/>
                  </a:cubicBezTo>
                  <a:cubicBezTo>
                    <a:pt x="28" y="220"/>
                    <a:pt x="28" y="204"/>
                    <a:pt x="31" y="188"/>
                  </a:cubicBezTo>
                  <a:close/>
                  <a:moveTo>
                    <a:pt x="66" y="296"/>
                  </a:moveTo>
                  <a:cubicBezTo>
                    <a:pt x="57" y="289"/>
                    <a:pt x="50" y="280"/>
                    <a:pt x="44" y="270"/>
                  </a:cubicBezTo>
                  <a:cubicBezTo>
                    <a:pt x="46" y="270"/>
                    <a:pt x="48" y="270"/>
                    <a:pt x="50" y="270"/>
                  </a:cubicBezTo>
                  <a:cubicBezTo>
                    <a:pt x="55" y="275"/>
                    <a:pt x="61" y="280"/>
                    <a:pt x="67" y="285"/>
                  </a:cubicBezTo>
                  <a:cubicBezTo>
                    <a:pt x="84" y="298"/>
                    <a:pt x="109" y="314"/>
                    <a:pt x="132" y="310"/>
                  </a:cubicBezTo>
                  <a:cubicBezTo>
                    <a:pt x="139" y="315"/>
                    <a:pt x="150" y="315"/>
                    <a:pt x="159" y="313"/>
                  </a:cubicBezTo>
                  <a:cubicBezTo>
                    <a:pt x="161" y="313"/>
                    <a:pt x="163" y="313"/>
                    <a:pt x="165" y="313"/>
                  </a:cubicBezTo>
                  <a:cubicBezTo>
                    <a:pt x="198" y="318"/>
                    <a:pt x="232" y="312"/>
                    <a:pt x="262" y="296"/>
                  </a:cubicBezTo>
                  <a:cubicBezTo>
                    <a:pt x="259" y="298"/>
                    <a:pt x="256" y="301"/>
                    <a:pt x="253" y="303"/>
                  </a:cubicBezTo>
                  <a:cubicBezTo>
                    <a:pt x="198" y="338"/>
                    <a:pt x="117" y="340"/>
                    <a:pt x="66" y="296"/>
                  </a:cubicBezTo>
                  <a:close/>
                </a:path>
              </a:pathLst>
            </a:custGeom>
            <a:solidFill>
              <a:srgbClr val="F9E7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xmlns="" id="{9A3B6798-01D4-4176-959C-3D2DCA88D8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09465" y="5343682"/>
              <a:ext cx="377658" cy="354833"/>
            </a:xfrm>
            <a:custGeom>
              <a:avLst/>
              <a:gdLst>
                <a:gd name="T0" fmla="*/ 75 w 77"/>
                <a:gd name="T1" fmla="*/ 21 h 72"/>
                <a:gd name="T2" fmla="*/ 77 w 77"/>
                <a:gd name="T3" fmla="*/ 14 h 72"/>
                <a:gd name="T4" fmla="*/ 73 w 77"/>
                <a:gd name="T5" fmla="*/ 8 h 72"/>
                <a:gd name="T6" fmla="*/ 36 w 77"/>
                <a:gd name="T7" fmla="*/ 12 h 72"/>
                <a:gd name="T8" fmla="*/ 28 w 77"/>
                <a:gd name="T9" fmla="*/ 17 h 72"/>
                <a:gd name="T10" fmla="*/ 28 w 77"/>
                <a:gd name="T11" fmla="*/ 17 h 72"/>
                <a:gd name="T12" fmla="*/ 27 w 77"/>
                <a:gd name="T13" fmla="*/ 16 h 72"/>
                <a:gd name="T14" fmla="*/ 22 w 77"/>
                <a:gd name="T15" fmla="*/ 13 h 72"/>
                <a:gd name="T16" fmla="*/ 21 w 77"/>
                <a:gd name="T17" fmla="*/ 12 h 72"/>
                <a:gd name="T18" fmla="*/ 10 w 77"/>
                <a:gd name="T19" fmla="*/ 12 h 72"/>
                <a:gd name="T20" fmla="*/ 1 w 77"/>
                <a:gd name="T21" fmla="*/ 18 h 72"/>
                <a:gd name="T22" fmla="*/ 14 w 77"/>
                <a:gd name="T23" fmla="*/ 56 h 72"/>
                <a:gd name="T24" fmla="*/ 30 w 77"/>
                <a:gd name="T25" fmla="*/ 70 h 72"/>
                <a:gd name="T26" fmla="*/ 36 w 77"/>
                <a:gd name="T27" fmla="*/ 69 h 72"/>
                <a:gd name="T28" fmla="*/ 36 w 77"/>
                <a:gd name="T29" fmla="*/ 70 h 72"/>
                <a:gd name="T30" fmla="*/ 43 w 77"/>
                <a:gd name="T31" fmla="*/ 69 h 72"/>
                <a:gd name="T32" fmla="*/ 53 w 77"/>
                <a:gd name="T33" fmla="*/ 69 h 72"/>
                <a:gd name="T34" fmla="*/ 68 w 77"/>
                <a:gd name="T35" fmla="*/ 42 h 72"/>
                <a:gd name="T36" fmla="*/ 73 w 77"/>
                <a:gd name="T37" fmla="*/ 34 h 72"/>
                <a:gd name="T38" fmla="*/ 73 w 77"/>
                <a:gd name="T39" fmla="*/ 29 h 72"/>
                <a:gd name="T40" fmla="*/ 73 w 77"/>
                <a:gd name="T41" fmla="*/ 29 h 72"/>
                <a:gd name="T42" fmla="*/ 75 w 77"/>
                <a:gd name="T43" fmla="*/ 21 h 72"/>
                <a:gd name="T44" fmla="*/ 55 w 77"/>
                <a:gd name="T45" fmla="*/ 23 h 72"/>
                <a:gd name="T46" fmla="*/ 55 w 77"/>
                <a:gd name="T47" fmla="*/ 22 h 72"/>
                <a:gd name="T48" fmla="*/ 48 w 77"/>
                <a:gd name="T49" fmla="*/ 17 h 72"/>
                <a:gd name="T50" fmla="*/ 52 w 77"/>
                <a:gd name="T51" fmla="*/ 16 h 72"/>
                <a:gd name="T52" fmla="*/ 66 w 77"/>
                <a:gd name="T53" fmla="*/ 17 h 72"/>
                <a:gd name="T54" fmla="*/ 65 w 77"/>
                <a:gd name="T55" fmla="*/ 20 h 72"/>
                <a:gd name="T56" fmla="*/ 55 w 77"/>
                <a:gd name="T57" fmla="*/ 2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72">
                  <a:moveTo>
                    <a:pt x="75" y="21"/>
                  </a:moveTo>
                  <a:cubicBezTo>
                    <a:pt x="76" y="19"/>
                    <a:pt x="77" y="17"/>
                    <a:pt x="77" y="14"/>
                  </a:cubicBezTo>
                  <a:cubicBezTo>
                    <a:pt x="77" y="11"/>
                    <a:pt x="76" y="9"/>
                    <a:pt x="73" y="8"/>
                  </a:cubicBezTo>
                  <a:cubicBezTo>
                    <a:pt x="64" y="4"/>
                    <a:pt x="40" y="0"/>
                    <a:pt x="36" y="12"/>
                  </a:cubicBezTo>
                  <a:cubicBezTo>
                    <a:pt x="32" y="11"/>
                    <a:pt x="29" y="12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7"/>
                    <a:pt x="27" y="16"/>
                    <a:pt x="27" y="16"/>
                  </a:cubicBezTo>
                  <a:cubicBezTo>
                    <a:pt x="27" y="12"/>
                    <a:pt x="24" y="11"/>
                    <a:pt x="22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8" y="8"/>
                    <a:pt x="13" y="8"/>
                    <a:pt x="10" y="12"/>
                  </a:cubicBezTo>
                  <a:cubicBezTo>
                    <a:pt x="6" y="11"/>
                    <a:pt x="2" y="13"/>
                    <a:pt x="1" y="18"/>
                  </a:cubicBezTo>
                  <a:cubicBezTo>
                    <a:pt x="0" y="33"/>
                    <a:pt x="3" y="47"/>
                    <a:pt x="14" y="56"/>
                  </a:cubicBezTo>
                  <a:cubicBezTo>
                    <a:pt x="17" y="62"/>
                    <a:pt x="22" y="67"/>
                    <a:pt x="30" y="70"/>
                  </a:cubicBezTo>
                  <a:cubicBezTo>
                    <a:pt x="32" y="71"/>
                    <a:pt x="34" y="70"/>
                    <a:pt x="36" y="69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8" y="71"/>
                    <a:pt x="41" y="71"/>
                    <a:pt x="43" y="69"/>
                  </a:cubicBezTo>
                  <a:cubicBezTo>
                    <a:pt x="46" y="72"/>
                    <a:pt x="50" y="71"/>
                    <a:pt x="53" y="69"/>
                  </a:cubicBezTo>
                  <a:cubicBezTo>
                    <a:pt x="61" y="62"/>
                    <a:pt x="66" y="52"/>
                    <a:pt x="68" y="42"/>
                  </a:cubicBezTo>
                  <a:cubicBezTo>
                    <a:pt x="71" y="40"/>
                    <a:pt x="73" y="37"/>
                    <a:pt x="73" y="34"/>
                  </a:cubicBezTo>
                  <a:cubicBezTo>
                    <a:pt x="74" y="32"/>
                    <a:pt x="73" y="30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4" y="26"/>
                    <a:pt x="75" y="23"/>
                    <a:pt x="75" y="21"/>
                  </a:cubicBezTo>
                  <a:close/>
                  <a:moveTo>
                    <a:pt x="55" y="23"/>
                  </a:moveTo>
                  <a:cubicBezTo>
                    <a:pt x="55" y="22"/>
                    <a:pt x="55" y="22"/>
                    <a:pt x="55" y="22"/>
                  </a:cubicBezTo>
                  <a:cubicBezTo>
                    <a:pt x="53" y="19"/>
                    <a:pt x="51" y="17"/>
                    <a:pt x="48" y="17"/>
                  </a:cubicBezTo>
                  <a:cubicBezTo>
                    <a:pt x="49" y="16"/>
                    <a:pt x="50" y="16"/>
                    <a:pt x="52" y="16"/>
                  </a:cubicBezTo>
                  <a:cubicBezTo>
                    <a:pt x="56" y="15"/>
                    <a:pt x="61" y="16"/>
                    <a:pt x="66" y="17"/>
                  </a:cubicBezTo>
                  <a:cubicBezTo>
                    <a:pt x="66" y="18"/>
                    <a:pt x="65" y="19"/>
                    <a:pt x="65" y="20"/>
                  </a:cubicBezTo>
                  <a:cubicBezTo>
                    <a:pt x="62" y="18"/>
                    <a:pt x="57" y="19"/>
                    <a:pt x="55" y="23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Freeform 118">
              <a:extLst>
                <a:ext uri="{FF2B5EF4-FFF2-40B4-BE49-F238E27FC236}">
                  <a16:creationId xmlns:a16="http://schemas.microsoft.com/office/drawing/2014/main" xmlns="" id="{ABE7AF76-B7EE-4ED0-8C80-39A1768218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1876" y="4316535"/>
              <a:ext cx="1826037" cy="1740961"/>
            </a:xfrm>
            <a:custGeom>
              <a:avLst/>
              <a:gdLst>
                <a:gd name="T0" fmla="*/ 256 w 372"/>
                <a:gd name="T1" fmla="*/ 37 h 354"/>
                <a:gd name="T2" fmla="*/ 123 w 372"/>
                <a:gd name="T3" fmla="*/ 21 h 354"/>
                <a:gd name="T4" fmla="*/ 17 w 372"/>
                <a:gd name="T5" fmla="*/ 149 h 354"/>
                <a:gd name="T6" fmla="*/ 66 w 372"/>
                <a:gd name="T7" fmla="*/ 301 h 354"/>
                <a:gd name="T8" fmla="*/ 249 w 372"/>
                <a:gd name="T9" fmla="*/ 333 h 354"/>
                <a:gd name="T10" fmla="*/ 369 w 372"/>
                <a:gd name="T11" fmla="*/ 167 h 354"/>
                <a:gd name="T12" fmla="*/ 256 w 372"/>
                <a:gd name="T13" fmla="*/ 37 h 354"/>
                <a:gd name="T14" fmla="*/ 302 w 372"/>
                <a:gd name="T15" fmla="*/ 275 h 354"/>
                <a:gd name="T16" fmla="*/ 141 w 372"/>
                <a:gd name="T17" fmla="*/ 316 h 354"/>
                <a:gd name="T18" fmla="*/ 30 w 372"/>
                <a:gd name="T19" fmla="*/ 175 h 354"/>
                <a:gd name="T20" fmla="*/ 116 w 372"/>
                <a:gd name="T21" fmla="*/ 42 h 354"/>
                <a:gd name="T22" fmla="*/ 239 w 372"/>
                <a:gd name="T23" fmla="*/ 38 h 354"/>
                <a:gd name="T24" fmla="*/ 237 w 372"/>
                <a:gd name="T25" fmla="*/ 38 h 354"/>
                <a:gd name="T26" fmla="*/ 235 w 372"/>
                <a:gd name="T27" fmla="*/ 54 h 354"/>
                <a:gd name="T28" fmla="*/ 268 w 372"/>
                <a:gd name="T29" fmla="*/ 59 h 354"/>
                <a:gd name="T30" fmla="*/ 270 w 372"/>
                <a:gd name="T31" fmla="*/ 61 h 354"/>
                <a:gd name="T32" fmla="*/ 276 w 372"/>
                <a:gd name="T33" fmla="*/ 61 h 354"/>
                <a:gd name="T34" fmla="*/ 312 w 372"/>
                <a:gd name="T35" fmla="*/ 79 h 354"/>
                <a:gd name="T36" fmla="*/ 346 w 372"/>
                <a:gd name="T37" fmla="*/ 136 h 354"/>
                <a:gd name="T38" fmla="*/ 302 w 372"/>
                <a:gd name="T39" fmla="*/ 27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2" h="354">
                  <a:moveTo>
                    <a:pt x="256" y="37"/>
                  </a:moveTo>
                  <a:cubicBezTo>
                    <a:pt x="218" y="8"/>
                    <a:pt x="170" y="0"/>
                    <a:pt x="123" y="21"/>
                  </a:cubicBezTo>
                  <a:cubicBezTo>
                    <a:pt x="71" y="44"/>
                    <a:pt x="32" y="95"/>
                    <a:pt x="17" y="149"/>
                  </a:cubicBezTo>
                  <a:cubicBezTo>
                    <a:pt x="0" y="207"/>
                    <a:pt x="19" y="264"/>
                    <a:pt x="66" y="301"/>
                  </a:cubicBezTo>
                  <a:cubicBezTo>
                    <a:pt x="116" y="339"/>
                    <a:pt x="189" y="354"/>
                    <a:pt x="249" y="333"/>
                  </a:cubicBezTo>
                  <a:cubicBezTo>
                    <a:pt x="318" y="309"/>
                    <a:pt x="365" y="239"/>
                    <a:pt x="369" y="167"/>
                  </a:cubicBezTo>
                  <a:cubicBezTo>
                    <a:pt x="372" y="99"/>
                    <a:pt x="323" y="39"/>
                    <a:pt x="256" y="37"/>
                  </a:cubicBezTo>
                  <a:close/>
                  <a:moveTo>
                    <a:pt x="302" y="275"/>
                  </a:moveTo>
                  <a:cubicBezTo>
                    <a:pt x="260" y="320"/>
                    <a:pt x="199" y="332"/>
                    <a:pt x="141" y="316"/>
                  </a:cubicBezTo>
                  <a:cubicBezTo>
                    <a:pt x="75" y="296"/>
                    <a:pt x="23" y="248"/>
                    <a:pt x="30" y="175"/>
                  </a:cubicBezTo>
                  <a:cubicBezTo>
                    <a:pt x="35" y="122"/>
                    <a:pt x="72" y="71"/>
                    <a:pt x="116" y="42"/>
                  </a:cubicBezTo>
                  <a:cubicBezTo>
                    <a:pt x="157" y="17"/>
                    <a:pt x="201" y="17"/>
                    <a:pt x="239" y="38"/>
                  </a:cubicBezTo>
                  <a:cubicBezTo>
                    <a:pt x="238" y="38"/>
                    <a:pt x="238" y="38"/>
                    <a:pt x="237" y="38"/>
                  </a:cubicBezTo>
                  <a:cubicBezTo>
                    <a:pt x="229" y="39"/>
                    <a:pt x="225" y="52"/>
                    <a:pt x="235" y="54"/>
                  </a:cubicBezTo>
                  <a:cubicBezTo>
                    <a:pt x="246" y="55"/>
                    <a:pt x="257" y="57"/>
                    <a:pt x="268" y="59"/>
                  </a:cubicBezTo>
                  <a:cubicBezTo>
                    <a:pt x="269" y="60"/>
                    <a:pt x="269" y="61"/>
                    <a:pt x="270" y="61"/>
                  </a:cubicBezTo>
                  <a:cubicBezTo>
                    <a:pt x="272" y="63"/>
                    <a:pt x="274" y="63"/>
                    <a:pt x="276" y="61"/>
                  </a:cubicBezTo>
                  <a:cubicBezTo>
                    <a:pt x="289" y="65"/>
                    <a:pt x="301" y="70"/>
                    <a:pt x="312" y="79"/>
                  </a:cubicBezTo>
                  <a:cubicBezTo>
                    <a:pt x="331" y="93"/>
                    <a:pt x="341" y="113"/>
                    <a:pt x="346" y="136"/>
                  </a:cubicBezTo>
                  <a:cubicBezTo>
                    <a:pt x="356" y="185"/>
                    <a:pt x="335" y="239"/>
                    <a:pt x="302" y="27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Freeform 119">
              <a:extLst>
                <a:ext uri="{FF2B5EF4-FFF2-40B4-BE49-F238E27FC236}">
                  <a16:creationId xmlns:a16="http://schemas.microsoft.com/office/drawing/2014/main" xmlns="" id="{ED8CDDB9-EF1E-44C8-B004-955A6FAD23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69158" y="5078076"/>
              <a:ext cx="1006396" cy="688914"/>
            </a:xfrm>
            <a:custGeom>
              <a:avLst/>
              <a:gdLst>
                <a:gd name="T0" fmla="*/ 193 w 205"/>
                <a:gd name="T1" fmla="*/ 4 h 140"/>
                <a:gd name="T2" fmla="*/ 163 w 205"/>
                <a:gd name="T3" fmla="*/ 36 h 140"/>
                <a:gd name="T4" fmla="*/ 150 w 205"/>
                <a:gd name="T5" fmla="*/ 43 h 140"/>
                <a:gd name="T6" fmla="*/ 144 w 205"/>
                <a:gd name="T7" fmla="*/ 45 h 140"/>
                <a:gd name="T8" fmla="*/ 110 w 205"/>
                <a:gd name="T9" fmla="*/ 52 h 140"/>
                <a:gd name="T10" fmla="*/ 12 w 205"/>
                <a:gd name="T11" fmla="*/ 19 h 140"/>
                <a:gd name="T12" fmla="*/ 3 w 205"/>
                <a:gd name="T13" fmla="*/ 26 h 140"/>
                <a:gd name="T14" fmla="*/ 64 w 205"/>
                <a:gd name="T15" fmla="*/ 65 h 140"/>
                <a:gd name="T16" fmla="*/ 114 w 205"/>
                <a:gd name="T17" fmla="*/ 139 h 140"/>
                <a:gd name="T18" fmla="*/ 158 w 205"/>
                <a:gd name="T19" fmla="*/ 58 h 140"/>
                <a:gd name="T20" fmla="*/ 172 w 205"/>
                <a:gd name="T21" fmla="*/ 51 h 140"/>
                <a:gd name="T22" fmla="*/ 205 w 205"/>
                <a:gd name="T23" fmla="*/ 9 h 140"/>
                <a:gd name="T24" fmla="*/ 193 w 205"/>
                <a:gd name="T25" fmla="*/ 4 h 140"/>
                <a:gd name="T26" fmla="*/ 115 w 205"/>
                <a:gd name="T27" fmla="*/ 123 h 140"/>
                <a:gd name="T28" fmla="*/ 73 w 205"/>
                <a:gd name="T29" fmla="*/ 67 h 140"/>
                <a:gd name="T30" fmla="*/ 108 w 205"/>
                <a:gd name="T31" fmla="*/ 69 h 140"/>
                <a:gd name="T32" fmla="*/ 106 w 205"/>
                <a:gd name="T33" fmla="*/ 105 h 140"/>
                <a:gd name="T34" fmla="*/ 114 w 205"/>
                <a:gd name="T35" fmla="*/ 105 h 140"/>
                <a:gd name="T36" fmla="*/ 112 w 205"/>
                <a:gd name="T37" fmla="*/ 69 h 140"/>
                <a:gd name="T38" fmla="*/ 142 w 205"/>
                <a:gd name="T39" fmla="*/ 64 h 140"/>
                <a:gd name="T40" fmla="*/ 115 w 205"/>
                <a:gd name="T41" fmla="*/ 12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5" h="140">
                  <a:moveTo>
                    <a:pt x="193" y="4"/>
                  </a:moveTo>
                  <a:cubicBezTo>
                    <a:pt x="182" y="14"/>
                    <a:pt x="177" y="28"/>
                    <a:pt x="163" y="36"/>
                  </a:cubicBezTo>
                  <a:cubicBezTo>
                    <a:pt x="159" y="39"/>
                    <a:pt x="155" y="41"/>
                    <a:pt x="150" y="43"/>
                  </a:cubicBezTo>
                  <a:cubicBezTo>
                    <a:pt x="148" y="43"/>
                    <a:pt x="146" y="44"/>
                    <a:pt x="144" y="45"/>
                  </a:cubicBezTo>
                  <a:cubicBezTo>
                    <a:pt x="133" y="49"/>
                    <a:pt x="122" y="51"/>
                    <a:pt x="110" y="52"/>
                  </a:cubicBezTo>
                  <a:cubicBezTo>
                    <a:pt x="76" y="54"/>
                    <a:pt x="37" y="44"/>
                    <a:pt x="12" y="19"/>
                  </a:cubicBezTo>
                  <a:cubicBezTo>
                    <a:pt x="8" y="15"/>
                    <a:pt x="0" y="20"/>
                    <a:pt x="3" y="26"/>
                  </a:cubicBezTo>
                  <a:cubicBezTo>
                    <a:pt x="17" y="47"/>
                    <a:pt x="40" y="59"/>
                    <a:pt x="64" y="65"/>
                  </a:cubicBezTo>
                  <a:cubicBezTo>
                    <a:pt x="61" y="97"/>
                    <a:pt x="75" y="140"/>
                    <a:pt x="114" y="139"/>
                  </a:cubicBezTo>
                  <a:cubicBezTo>
                    <a:pt x="152" y="137"/>
                    <a:pt x="158" y="89"/>
                    <a:pt x="158" y="58"/>
                  </a:cubicBezTo>
                  <a:cubicBezTo>
                    <a:pt x="163" y="56"/>
                    <a:pt x="167" y="54"/>
                    <a:pt x="172" y="51"/>
                  </a:cubicBezTo>
                  <a:cubicBezTo>
                    <a:pt x="185" y="43"/>
                    <a:pt x="205" y="26"/>
                    <a:pt x="205" y="9"/>
                  </a:cubicBezTo>
                  <a:cubicBezTo>
                    <a:pt x="205" y="3"/>
                    <a:pt x="198" y="0"/>
                    <a:pt x="193" y="4"/>
                  </a:cubicBezTo>
                  <a:close/>
                  <a:moveTo>
                    <a:pt x="115" y="123"/>
                  </a:moveTo>
                  <a:cubicBezTo>
                    <a:pt x="87" y="130"/>
                    <a:pt x="77" y="90"/>
                    <a:pt x="73" y="67"/>
                  </a:cubicBezTo>
                  <a:cubicBezTo>
                    <a:pt x="85" y="68"/>
                    <a:pt x="97" y="69"/>
                    <a:pt x="108" y="69"/>
                  </a:cubicBezTo>
                  <a:cubicBezTo>
                    <a:pt x="107" y="81"/>
                    <a:pt x="106" y="93"/>
                    <a:pt x="106" y="105"/>
                  </a:cubicBezTo>
                  <a:cubicBezTo>
                    <a:pt x="106" y="110"/>
                    <a:pt x="114" y="110"/>
                    <a:pt x="114" y="105"/>
                  </a:cubicBezTo>
                  <a:cubicBezTo>
                    <a:pt x="115" y="93"/>
                    <a:pt x="113" y="81"/>
                    <a:pt x="112" y="69"/>
                  </a:cubicBezTo>
                  <a:cubicBezTo>
                    <a:pt x="122" y="68"/>
                    <a:pt x="132" y="67"/>
                    <a:pt x="142" y="64"/>
                  </a:cubicBezTo>
                  <a:cubicBezTo>
                    <a:pt x="141" y="87"/>
                    <a:pt x="138" y="117"/>
                    <a:pt x="115" y="123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Freeform 120">
              <a:extLst>
                <a:ext uri="{FF2B5EF4-FFF2-40B4-BE49-F238E27FC236}">
                  <a16:creationId xmlns:a16="http://schemas.microsoft.com/office/drawing/2014/main" xmlns="" id="{1C211B37-AD59-4374-B312-EAD82386D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961" y="4995074"/>
              <a:ext cx="83002" cy="107902"/>
            </a:xfrm>
            <a:custGeom>
              <a:avLst/>
              <a:gdLst>
                <a:gd name="T0" fmla="*/ 17 w 17"/>
                <a:gd name="T1" fmla="*/ 5 h 22"/>
                <a:gd name="T2" fmla="*/ 14 w 17"/>
                <a:gd name="T3" fmla="*/ 2 h 22"/>
                <a:gd name="T4" fmla="*/ 12 w 17"/>
                <a:gd name="T5" fmla="*/ 1 h 22"/>
                <a:gd name="T6" fmla="*/ 8 w 17"/>
                <a:gd name="T7" fmla="*/ 0 h 22"/>
                <a:gd name="T8" fmla="*/ 7 w 17"/>
                <a:gd name="T9" fmla="*/ 1 h 22"/>
                <a:gd name="T10" fmla="*/ 5 w 17"/>
                <a:gd name="T11" fmla="*/ 1 h 22"/>
                <a:gd name="T12" fmla="*/ 1 w 17"/>
                <a:gd name="T13" fmla="*/ 4 h 22"/>
                <a:gd name="T14" fmla="*/ 0 w 17"/>
                <a:gd name="T15" fmla="*/ 12 h 22"/>
                <a:gd name="T16" fmla="*/ 2 w 17"/>
                <a:gd name="T17" fmla="*/ 19 h 22"/>
                <a:gd name="T18" fmla="*/ 4 w 17"/>
                <a:gd name="T19" fmla="*/ 21 h 22"/>
                <a:gd name="T20" fmla="*/ 7 w 17"/>
                <a:gd name="T21" fmla="*/ 22 h 22"/>
                <a:gd name="T22" fmla="*/ 10 w 17"/>
                <a:gd name="T23" fmla="*/ 21 h 22"/>
                <a:gd name="T24" fmla="*/ 13 w 17"/>
                <a:gd name="T25" fmla="*/ 19 h 22"/>
                <a:gd name="T26" fmla="*/ 14 w 17"/>
                <a:gd name="T27" fmla="*/ 17 h 22"/>
                <a:gd name="T28" fmla="*/ 16 w 17"/>
                <a:gd name="T29" fmla="*/ 13 h 22"/>
                <a:gd name="T30" fmla="*/ 17 w 17"/>
                <a:gd name="T31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22">
                  <a:moveTo>
                    <a:pt x="17" y="5"/>
                  </a:moveTo>
                  <a:cubicBezTo>
                    <a:pt x="17" y="4"/>
                    <a:pt x="15" y="2"/>
                    <a:pt x="14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10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4"/>
                    <a:pt x="0" y="17"/>
                    <a:pt x="2" y="19"/>
                  </a:cubicBezTo>
                  <a:cubicBezTo>
                    <a:pt x="2" y="20"/>
                    <a:pt x="3" y="21"/>
                    <a:pt x="4" y="21"/>
                  </a:cubicBezTo>
                  <a:cubicBezTo>
                    <a:pt x="5" y="21"/>
                    <a:pt x="6" y="22"/>
                    <a:pt x="7" y="22"/>
                  </a:cubicBezTo>
                  <a:cubicBezTo>
                    <a:pt x="8" y="22"/>
                    <a:pt x="9" y="21"/>
                    <a:pt x="10" y="21"/>
                  </a:cubicBezTo>
                  <a:cubicBezTo>
                    <a:pt x="12" y="20"/>
                    <a:pt x="13" y="20"/>
                    <a:pt x="13" y="19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4"/>
                    <a:pt x="16" y="13"/>
                  </a:cubicBezTo>
                  <a:cubicBezTo>
                    <a:pt x="17" y="10"/>
                    <a:pt x="17" y="8"/>
                    <a:pt x="17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Freeform 121">
              <a:extLst>
                <a:ext uri="{FF2B5EF4-FFF2-40B4-BE49-F238E27FC236}">
                  <a16:creationId xmlns:a16="http://schemas.microsoft.com/office/drawing/2014/main" xmlns="" id="{AAFB8F75-D7B7-47D6-A1F5-9D884D522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6947" y="4872646"/>
              <a:ext cx="265605" cy="215804"/>
            </a:xfrm>
            <a:custGeom>
              <a:avLst/>
              <a:gdLst>
                <a:gd name="T0" fmla="*/ 52 w 54"/>
                <a:gd name="T1" fmla="*/ 33 h 44"/>
                <a:gd name="T2" fmla="*/ 34 w 54"/>
                <a:gd name="T3" fmla="*/ 26 h 44"/>
                <a:gd name="T4" fmla="*/ 20 w 54"/>
                <a:gd name="T5" fmla="*/ 25 h 44"/>
                <a:gd name="T6" fmla="*/ 44 w 54"/>
                <a:gd name="T7" fmla="*/ 9 h 44"/>
                <a:gd name="T8" fmla="*/ 41 w 54"/>
                <a:gd name="T9" fmla="*/ 1 h 44"/>
                <a:gd name="T10" fmla="*/ 2 w 54"/>
                <a:gd name="T11" fmla="*/ 28 h 44"/>
                <a:gd name="T12" fmla="*/ 8 w 54"/>
                <a:gd name="T13" fmla="*/ 38 h 44"/>
                <a:gd name="T14" fmla="*/ 30 w 54"/>
                <a:gd name="T15" fmla="*/ 40 h 44"/>
                <a:gd name="T16" fmla="*/ 49 w 54"/>
                <a:gd name="T17" fmla="*/ 42 h 44"/>
                <a:gd name="T18" fmla="*/ 52 w 54"/>
                <a:gd name="T19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4">
                  <a:moveTo>
                    <a:pt x="52" y="33"/>
                  </a:moveTo>
                  <a:cubicBezTo>
                    <a:pt x="48" y="28"/>
                    <a:pt x="40" y="27"/>
                    <a:pt x="34" y="26"/>
                  </a:cubicBezTo>
                  <a:cubicBezTo>
                    <a:pt x="29" y="25"/>
                    <a:pt x="25" y="25"/>
                    <a:pt x="20" y="25"/>
                  </a:cubicBezTo>
                  <a:cubicBezTo>
                    <a:pt x="26" y="17"/>
                    <a:pt x="35" y="12"/>
                    <a:pt x="44" y="9"/>
                  </a:cubicBezTo>
                  <a:cubicBezTo>
                    <a:pt x="49" y="7"/>
                    <a:pt x="45" y="0"/>
                    <a:pt x="41" y="1"/>
                  </a:cubicBezTo>
                  <a:cubicBezTo>
                    <a:pt x="25" y="4"/>
                    <a:pt x="10" y="12"/>
                    <a:pt x="2" y="28"/>
                  </a:cubicBezTo>
                  <a:cubicBezTo>
                    <a:pt x="0" y="32"/>
                    <a:pt x="3" y="37"/>
                    <a:pt x="8" y="38"/>
                  </a:cubicBezTo>
                  <a:cubicBezTo>
                    <a:pt x="15" y="38"/>
                    <a:pt x="23" y="39"/>
                    <a:pt x="30" y="40"/>
                  </a:cubicBezTo>
                  <a:cubicBezTo>
                    <a:pt x="36" y="41"/>
                    <a:pt x="43" y="44"/>
                    <a:pt x="49" y="42"/>
                  </a:cubicBezTo>
                  <a:cubicBezTo>
                    <a:pt x="54" y="41"/>
                    <a:pt x="54" y="36"/>
                    <a:pt x="52" y="33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8" name="Freeform 122">
            <a:extLst>
              <a:ext uri="{FF2B5EF4-FFF2-40B4-BE49-F238E27FC236}">
                <a16:creationId xmlns:a16="http://schemas.microsoft.com/office/drawing/2014/main" xmlns="" id="{E784909A-402A-44EE-83FA-84AD4411965F}"/>
              </a:ext>
            </a:extLst>
          </p:cNvPr>
          <p:cNvSpPr>
            <a:spLocks/>
          </p:cNvSpPr>
          <p:nvPr/>
        </p:nvSpPr>
        <p:spPr bwMode="auto">
          <a:xfrm>
            <a:off x="1402839" y="3247451"/>
            <a:ext cx="284281" cy="315406"/>
          </a:xfrm>
          <a:custGeom>
            <a:avLst/>
            <a:gdLst>
              <a:gd name="T0" fmla="*/ 40 w 58"/>
              <a:gd name="T1" fmla="*/ 16 h 64"/>
              <a:gd name="T2" fmla="*/ 35 w 58"/>
              <a:gd name="T3" fmla="*/ 19 h 64"/>
              <a:gd name="T4" fmla="*/ 31 w 58"/>
              <a:gd name="T5" fmla="*/ 6 h 64"/>
              <a:gd name="T6" fmla="*/ 20 w 58"/>
              <a:gd name="T7" fmla="*/ 7 h 64"/>
              <a:gd name="T8" fmla="*/ 21 w 58"/>
              <a:gd name="T9" fmla="*/ 22 h 64"/>
              <a:gd name="T10" fmla="*/ 7 w 58"/>
              <a:gd name="T11" fmla="*/ 23 h 64"/>
              <a:gd name="T12" fmla="*/ 5 w 58"/>
              <a:gd name="T13" fmla="*/ 34 h 64"/>
              <a:gd name="T14" fmla="*/ 22 w 58"/>
              <a:gd name="T15" fmla="*/ 37 h 64"/>
              <a:gd name="T16" fmla="*/ 23 w 58"/>
              <a:gd name="T17" fmla="*/ 54 h 64"/>
              <a:gd name="T18" fmla="*/ 39 w 58"/>
              <a:gd name="T19" fmla="*/ 54 h 64"/>
              <a:gd name="T20" fmla="*/ 37 w 58"/>
              <a:gd name="T21" fmla="*/ 34 h 64"/>
              <a:gd name="T22" fmla="*/ 48 w 58"/>
              <a:gd name="T23" fmla="*/ 30 h 64"/>
              <a:gd name="T24" fmla="*/ 40 w 58"/>
              <a:gd name="T25" fmla="*/ 1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64">
                <a:moveTo>
                  <a:pt x="40" y="16"/>
                </a:moveTo>
                <a:cubicBezTo>
                  <a:pt x="38" y="17"/>
                  <a:pt x="37" y="18"/>
                  <a:pt x="35" y="19"/>
                </a:cubicBezTo>
                <a:cubicBezTo>
                  <a:pt x="34" y="14"/>
                  <a:pt x="33" y="10"/>
                  <a:pt x="31" y="6"/>
                </a:cubicBezTo>
                <a:cubicBezTo>
                  <a:pt x="29" y="0"/>
                  <a:pt x="20" y="1"/>
                  <a:pt x="20" y="7"/>
                </a:cubicBezTo>
                <a:cubicBezTo>
                  <a:pt x="20" y="12"/>
                  <a:pt x="21" y="17"/>
                  <a:pt x="21" y="22"/>
                </a:cubicBezTo>
                <a:cubicBezTo>
                  <a:pt x="16" y="23"/>
                  <a:pt x="12" y="23"/>
                  <a:pt x="7" y="23"/>
                </a:cubicBezTo>
                <a:cubicBezTo>
                  <a:pt x="0" y="23"/>
                  <a:pt x="0" y="32"/>
                  <a:pt x="5" y="34"/>
                </a:cubicBezTo>
                <a:cubicBezTo>
                  <a:pt x="11" y="36"/>
                  <a:pt x="17" y="37"/>
                  <a:pt x="22" y="37"/>
                </a:cubicBezTo>
                <a:cubicBezTo>
                  <a:pt x="22" y="42"/>
                  <a:pt x="23" y="48"/>
                  <a:pt x="23" y="54"/>
                </a:cubicBezTo>
                <a:cubicBezTo>
                  <a:pt x="23" y="64"/>
                  <a:pt x="39" y="64"/>
                  <a:pt x="39" y="54"/>
                </a:cubicBezTo>
                <a:cubicBezTo>
                  <a:pt x="39" y="47"/>
                  <a:pt x="38" y="41"/>
                  <a:pt x="37" y="34"/>
                </a:cubicBezTo>
                <a:cubicBezTo>
                  <a:pt x="41" y="33"/>
                  <a:pt x="45" y="32"/>
                  <a:pt x="48" y="30"/>
                </a:cubicBezTo>
                <a:cubicBezTo>
                  <a:pt x="58" y="26"/>
                  <a:pt x="50" y="12"/>
                  <a:pt x="40" y="16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Freeform 123">
            <a:extLst>
              <a:ext uri="{FF2B5EF4-FFF2-40B4-BE49-F238E27FC236}">
                <a16:creationId xmlns:a16="http://schemas.microsoft.com/office/drawing/2014/main" xmlns="" id="{96A629AE-6669-4F7E-A6DF-A5437F5B08B9}"/>
              </a:ext>
            </a:extLst>
          </p:cNvPr>
          <p:cNvSpPr>
            <a:spLocks noEditPoints="1"/>
          </p:cNvSpPr>
          <p:nvPr/>
        </p:nvSpPr>
        <p:spPr bwMode="auto">
          <a:xfrm>
            <a:off x="11305187" y="2891581"/>
            <a:ext cx="344457" cy="1027147"/>
          </a:xfrm>
          <a:custGeom>
            <a:avLst/>
            <a:gdLst>
              <a:gd name="T0" fmla="*/ 64 w 70"/>
              <a:gd name="T1" fmla="*/ 114 h 209"/>
              <a:gd name="T2" fmla="*/ 24 w 70"/>
              <a:gd name="T3" fmla="*/ 125 h 209"/>
              <a:gd name="T4" fmla="*/ 19 w 70"/>
              <a:gd name="T5" fmla="*/ 109 h 209"/>
              <a:gd name="T6" fmla="*/ 22 w 70"/>
              <a:gd name="T7" fmla="*/ 81 h 209"/>
              <a:gd name="T8" fmla="*/ 62 w 70"/>
              <a:gd name="T9" fmla="*/ 58 h 209"/>
              <a:gd name="T10" fmla="*/ 57 w 70"/>
              <a:gd name="T11" fmla="*/ 50 h 209"/>
              <a:gd name="T12" fmla="*/ 21 w 70"/>
              <a:gd name="T13" fmla="*/ 62 h 209"/>
              <a:gd name="T14" fmla="*/ 20 w 70"/>
              <a:gd name="T15" fmla="*/ 59 h 209"/>
              <a:gd name="T16" fmla="*/ 48 w 70"/>
              <a:gd name="T17" fmla="*/ 8 h 209"/>
              <a:gd name="T18" fmla="*/ 45 w 70"/>
              <a:gd name="T19" fmla="*/ 2 h 209"/>
              <a:gd name="T20" fmla="*/ 14 w 70"/>
              <a:gd name="T21" fmla="*/ 71 h 209"/>
              <a:gd name="T22" fmla="*/ 14 w 70"/>
              <a:gd name="T23" fmla="*/ 72 h 209"/>
              <a:gd name="T24" fmla="*/ 7 w 70"/>
              <a:gd name="T25" fmla="*/ 115 h 209"/>
              <a:gd name="T26" fmla="*/ 16 w 70"/>
              <a:gd name="T27" fmla="*/ 135 h 209"/>
              <a:gd name="T28" fmla="*/ 32 w 70"/>
              <a:gd name="T29" fmla="*/ 208 h 209"/>
              <a:gd name="T30" fmla="*/ 36 w 70"/>
              <a:gd name="T31" fmla="*/ 197 h 209"/>
              <a:gd name="T32" fmla="*/ 22 w 70"/>
              <a:gd name="T33" fmla="*/ 154 h 209"/>
              <a:gd name="T34" fmla="*/ 27 w 70"/>
              <a:gd name="T35" fmla="*/ 143 h 209"/>
              <a:gd name="T36" fmla="*/ 30 w 70"/>
              <a:gd name="T37" fmla="*/ 145 h 209"/>
              <a:gd name="T38" fmla="*/ 68 w 70"/>
              <a:gd name="T39" fmla="*/ 123 h 209"/>
              <a:gd name="T40" fmla="*/ 64 w 70"/>
              <a:gd name="T41" fmla="*/ 114 h 209"/>
              <a:gd name="T42" fmla="*/ 47 w 70"/>
              <a:gd name="T43" fmla="*/ 62 h 209"/>
              <a:gd name="T44" fmla="*/ 28 w 70"/>
              <a:gd name="T45" fmla="*/ 71 h 209"/>
              <a:gd name="T46" fmla="*/ 47 w 70"/>
              <a:gd name="T47" fmla="*/ 62 h 209"/>
              <a:gd name="T48" fmla="*/ 34 w 70"/>
              <a:gd name="T49" fmla="*/ 132 h 209"/>
              <a:gd name="T50" fmla="*/ 52 w 70"/>
              <a:gd name="T51" fmla="*/ 123 h 209"/>
              <a:gd name="T52" fmla="*/ 34 w 70"/>
              <a:gd name="T53" fmla="*/ 13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" h="209">
                <a:moveTo>
                  <a:pt x="64" y="114"/>
                </a:moveTo>
                <a:cubicBezTo>
                  <a:pt x="49" y="108"/>
                  <a:pt x="35" y="113"/>
                  <a:pt x="24" y="125"/>
                </a:cubicBezTo>
                <a:cubicBezTo>
                  <a:pt x="21" y="120"/>
                  <a:pt x="20" y="114"/>
                  <a:pt x="19" y="109"/>
                </a:cubicBezTo>
                <a:cubicBezTo>
                  <a:pt x="17" y="99"/>
                  <a:pt x="18" y="89"/>
                  <a:pt x="22" y="81"/>
                </a:cubicBezTo>
                <a:cubicBezTo>
                  <a:pt x="36" y="89"/>
                  <a:pt x="55" y="71"/>
                  <a:pt x="62" y="58"/>
                </a:cubicBezTo>
                <a:cubicBezTo>
                  <a:pt x="64" y="55"/>
                  <a:pt x="61" y="51"/>
                  <a:pt x="57" y="50"/>
                </a:cubicBezTo>
                <a:cubicBezTo>
                  <a:pt x="42" y="49"/>
                  <a:pt x="30" y="54"/>
                  <a:pt x="21" y="62"/>
                </a:cubicBezTo>
                <a:cubicBezTo>
                  <a:pt x="21" y="61"/>
                  <a:pt x="21" y="60"/>
                  <a:pt x="20" y="59"/>
                </a:cubicBezTo>
                <a:cubicBezTo>
                  <a:pt x="14" y="38"/>
                  <a:pt x="33" y="19"/>
                  <a:pt x="48" y="8"/>
                </a:cubicBezTo>
                <a:cubicBezTo>
                  <a:pt x="52" y="5"/>
                  <a:pt x="49" y="0"/>
                  <a:pt x="45" y="2"/>
                </a:cubicBezTo>
                <a:cubicBezTo>
                  <a:pt x="22" y="16"/>
                  <a:pt x="1" y="44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7" y="84"/>
                  <a:pt x="4" y="99"/>
                  <a:pt x="7" y="115"/>
                </a:cubicBezTo>
                <a:cubicBezTo>
                  <a:pt x="9" y="122"/>
                  <a:pt x="12" y="129"/>
                  <a:pt x="16" y="135"/>
                </a:cubicBezTo>
                <a:cubicBezTo>
                  <a:pt x="0" y="162"/>
                  <a:pt x="0" y="202"/>
                  <a:pt x="32" y="208"/>
                </a:cubicBezTo>
                <a:cubicBezTo>
                  <a:pt x="38" y="209"/>
                  <a:pt x="42" y="201"/>
                  <a:pt x="36" y="197"/>
                </a:cubicBezTo>
                <a:cubicBezTo>
                  <a:pt x="19" y="188"/>
                  <a:pt x="17" y="172"/>
                  <a:pt x="22" y="154"/>
                </a:cubicBezTo>
                <a:cubicBezTo>
                  <a:pt x="23" y="151"/>
                  <a:pt x="25" y="147"/>
                  <a:pt x="27" y="143"/>
                </a:cubicBezTo>
                <a:cubicBezTo>
                  <a:pt x="28" y="144"/>
                  <a:pt x="29" y="144"/>
                  <a:pt x="30" y="145"/>
                </a:cubicBezTo>
                <a:cubicBezTo>
                  <a:pt x="46" y="149"/>
                  <a:pt x="60" y="134"/>
                  <a:pt x="68" y="123"/>
                </a:cubicBezTo>
                <a:cubicBezTo>
                  <a:pt x="70" y="119"/>
                  <a:pt x="67" y="115"/>
                  <a:pt x="64" y="114"/>
                </a:cubicBezTo>
                <a:close/>
                <a:moveTo>
                  <a:pt x="47" y="62"/>
                </a:moveTo>
                <a:cubicBezTo>
                  <a:pt x="41" y="68"/>
                  <a:pt x="34" y="73"/>
                  <a:pt x="28" y="71"/>
                </a:cubicBezTo>
                <a:cubicBezTo>
                  <a:pt x="33" y="66"/>
                  <a:pt x="39" y="63"/>
                  <a:pt x="47" y="62"/>
                </a:cubicBezTo>
                <a:close/>
                <a:moveTo>
                  <a:pt x="34" y="132"/>
                </a:moveTo>
                <a:cubicBezTo>
                  <a:pt x="39" y="127"/>
                  <a:pt x="45" y="123"/>
                  <a:pt x="52" y="123"/>
                </a:cubicBezTo>
                <a:cubicBezTo>
                  <a:pt x="47" y="129"/>
                  <a:pt x="41" y="133"/>
                  <a:pt x="34" y="132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FCA4FE62-4D5A-427F-8487-CDE9C1B5612B}"/>
              </a:ext>
            </a:extLst>
          </p:cNvPr>
          <p:cNvGrpSpPr/>
          <p:nvPr/>
        </p:nvGrpSpPr>
        <p:grpSpPr>
          <a:xfrm>
            <a:off x="10819868" y="225151"/>
            <a:ext cx="993065" cy="793603"/>
            <a:chOff x="5671660" y="450732"/>
            <a:chExt cx="1456681" cy="1164099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1" name="Freeform 124">
              <a:extLst>
                <a:ext uri="{FF2B5EF4-FFF2-40B4-BE49-F238E27FC236}">
                  <a16:creationId xmlns:a16="http://schemas.microsoft.com/office/drawing/2014/main" xmlns="" id="{FD850625-E6A5-4953-83CD-41650ACA2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992" y="685211"/>
              <a:ext cx="863218" cy="753241"/>
            </a:xfrm>
            <a:custGeom>
              <a:avLst/>
              <a:gdLst>
                <a:gd name="T0" fmla="*/ 130 w 176"/>
                <a:gd name="T1" fmla="*/ 115 h 153"/>
                <a:gd name="T2" fmla="*/ 152 w 176"/>
                <a:gd name="T3" fmla="*/ 18 h 153"/>
                <a:gd name="T4" fmla="*/ 142 w 176"/>
                <a:gd name="T5" fmla="*/ 7 h 153"/>
                <a:gd name="T6" fmla="*/ 129 w 176"/>
                <a:gd name="T7" fmla="*/ 5 h 153"/>
                <a:gd name="T8" fmla="*/ 116 w 176"/>
                <a:gd name="T9" fmla="*/ 4 h 153"/>
                <a:gd name="T10" fmla="*/ 82 w 176"/>
                <a:gd name="T11" fmla="*/ 70 h 153"/>
                <a:gd name="T12" fmla="*/ 75 w 176"/>
                <a:gd name="T13" fmla="*/ 68 h 153"/>
                <a:gd name="T14" fmla="*/ 70 w 176"/>
                <a:gd name="T15" fmla="*/ 70 h 153"/>
                <a:gd name="T16" fmla="*/ 71 w 176"/>
                <a:gd name="T17" fmla="*/ 66 h 153"/>
                <a:gd name="T18" fmla="*/ 62 w 176"/>
                <a:gd name="T19" fmla="*/ 57 h 153"/>
                <a:gd name="T20" fmla="*/ 54 w 176"/>
                <a:gd name="T21" fmla="*/ 60 h 153"/>
                <a:gd name="T22" fmla="*/ 54 w 176"/>
                <a:gd name="T23" fmla="*/ 60 h 153"/>
                <a:gd name="T24" fmla="*/ 42 w 176"/>
                <a:gd name="T25" fmla="*/ 65 h 153"/>
                <a:gd name="T26" fmla="*/ 46 w 176"/>
                <a:gd name="T27" fmla="*/ 55 h 153"/>
                <a:gd name="T28" fmla="*/ 36 w 176"/>
                <a:gd name="T29" fmla="*/ 48 h 153"/>
                <a:gd name="T30" fmla="*/ 31 w 176"/>
                <a:gd name="T31" fmla="*/ 51 h 153"/>
                <a:gd name="T32" fmla="*/ 26 w 176"/>
                <a:gd name="T33" fmla="*/ 51 h 153"/>
                <a:gd name="T34" fmla="*/ 2 w 176"/>
                <a:gd name="T35" fmla="*/ 77 h 153"/>
                <a:gd name="T36" fmla="*/ 8 w 176"/>
                <a:gd name="T37" fmla="*/ 87 h 153"/>
                <a:gd name="T38" fmla="*/ 12 w 176"/>
                <a:gd name="T39" fmla="*/ 87 h 153"/>
                <a:gd name="T40" fmla="*/ 15 w 176"/>
                <a:gd name="T41" fmla="*/ 94 h 153"/>
                <a:gd name="T42" fmla="*/ 14 w 176"/>
                <a:gd name="T43" fmla="*/ 98 h 153"/>
                <a:gd name="T44" fmla="*/ 22 w 176"/>
                <a:gd name="T45" fmla="*/ 102 h 153"/>
                <a:gd name="T46" fmla="*/ 22 w 176"/>
                <a:gd name="T47" fmla="*/ 102 h 153"/>
                <a:gd name="T48" fmla="*/ 27 w 176"/>
                <a:gd name="T49" fmla="*/ 106 h 153"/>
                <a:gd name="T50" fmla="*/ 36 w 176"/>
                <a:gd name="T51" fmla="*/ 106 h 153"/>
                <a:gd name="T52" fmla="*/ 46 w 176"/>
                <a:gd name="T53" fmla="*/ 127 h 153"/>
                <a:gd name="T54" fmla="*/ 51 w 176"/>
                <a:gd name="T55" fmla="*/ 129 h 153"/>
                <a:gd name="T56" fmla="*/ 64 w 176"/>
                <a:gd name="T57" fmla="*/ 139 h 153"/>
                <a:gd name="T58" fmla="*/ 68 w 176"/>
                <a:gd name="T59" fmla="*/ 140 h 153"/>
                <a:gd name="T60" fmla="*/ 89 w 176"/>
                <a:gd name="T61" fmla="*/ 152 h 153"/>
                <a:gd name="T62" fmla="*/ 113 w 176"/>
                <a:gd name="T63" fmla="*/ 137 h 153"/>
                <a:gd name="T64" fmla="*/ 118 w 176"/>
                <a:gd name="T65" fmla="*/ 134 h 153"/>
                <a:gd name="T66" fmla="*/ 122 w 176"/>
                <a:gd name="T67" fmla="*/ 126 h 153"/>
                <a:gd name="T68" fmla="*/ 127 w 176"/>
                <a:gd name="T69" fmla="*/ 120 h 153"/>
                <a:gd name="T70" fmla="*/ 129 w 176"/>
                <a:gd name="T71" fmla="*/ 116 h 153"/>
                <a:gd name="T72" fmla="*/ 130 w 176"/>
                <a:gd name="T73" fmla="*/ 11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6" h="153">
                  <a:moveTo>
                    <a:pt x="130" y="115"/>
                  </a:moveTo>
                  <a:cubicBezTo>
                    <a:pt x="149" y="97"/>
                    <a:pt x="176" y="39"/>
                    <a:pt x="152" y="18"/>
                  </a:cubicBezTo>
                  <a:cubicBezTo>
                    <a:pt x="150" y="13"/>
                    <a:pt x="147" y="9"/>
                    <a:pt x="142" y="7"/>
                  </a:cubicBezTo>
                  <a:cubicBezTo>
                    <a:pt x="138" y="5"/>
                    <a:pt x="133" y="4"/>
                    <a:pt x="129" y="5"/>
                  </a:cubicBezTo>
                  <a:cubicBezTo>
                    <a:pt x="126" y="1"/>
                    <a:pt x="120" y="0"/>
                    <a:pt x="116" y="4"/>
                  </a:cubicBezTo>
                  <a:cubicBezTo>
                    <a:pt x="97" y="21"/>
                    <a:pt x="87" y="46"/>
                    <a:pt x="82" y="70"/>
                  </a:cubicBezTo>
                  <a:cubicBezTo>
                    <a:pt x="80" y="68"/>
                    <a:pt x="78" y="67"/>
                    <a:pt x="75" y="68"/>
                  </a:cubicBezTo>
                  <a:cubicBezTo>
                    <a:pt x="73" y="68"/>
                    <a:pt x="72" y="69"/>
                    <a:pt x="70" y="70"/>
                  </a:cubicBezTo>
                  <a:cubicBezTo>
                    <a:pt x="70" y="69"/>
                    <a:pt x="70" y="67"/>
                    <a:pt x="71" y="66"/>
                  </a:cubicBezTo>
                  <a:cubicBezTo>
                    <a:pt x="72" y="61"/>
                    <a:pt x="67" y="56"/>
                    <a:pt x="62" y="57"/>
                  </a:cubicBezTo>
                  <a:cubicBezTo>
                    <a:pt x="59" y="58"/>
                    <a:pt x="57" y="59"/>
                    <a:pt x="54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49" y="61"/>
                    <a:pt x="46" y="63"/>
                    <a:pt x="42" y="65"/>
                  </a:cubicBezTo>
                  <a:cubicBezTo>
                    <a:pt x="44" y="62"/>
                    <a:pt x="45" y="59"/>
                    <a:pt x="46" y="55"/>
                  </a:cubicBezTo>
                  <a:cubicBezTo>
                    <a:pt x="48" y="50"/>
                    <a:pt x="41" y="45"/>
                    <a:pt x="36" y="48"/>
                  </a:cubicBezTo>
                  <a:cubicBezTo>
                    <a:pt x="35" y="49"/>
                    <a:pt x="33" y="50"/>
                    <a:pt x="31" y="51"/>
                  </a:cubicBezTo>
                  <a:cubicBezTo>
                    <a:pt x="30" y="50"/>
                    <a:pt x="27" y="50"/>
                    <a:pt x="26" y="51"/>
                  </a:cubicBezTo>
                  <a:cubicBezTo>
                    <a:pt x="13" y="57"/>
                    <a:pt x="8" y="65"/>
                    <a:pt x="2" y="77"/>
                  </a:cubicBezTo>
                  <a:cubicBezTo>
                    <a:pt x="0" y="82"/>
                    <a:pt x="3" y="86"/>
                    <a:pt x="8" y="87"/>
                  </a:cubicBezTo>
                  <a:cubicBezTo>
                    <a:pt x="9" y="87"/>
                    <a:pt x="10" y="87"/>
                    <a:pt x="12" y="87"/>
                  </a:cubicBezTo>
                  <a:cubicBezTo>
                    <a:pt x="13" y="89"/>
                    <a:pt x="14" y="92"/>
                    <a:pt x="15" y="94"/>
                  </a:cubicBezTo>
                  <a:cubicBezTo>
                    <a:pt x="15" y="95"/>
                    <a:pt x="14" y="96"/>
                    <a:pt x="14" y="98"/>
                  </a:cubicBezTo>
                  <a:cubicBezTo>
                    <a:pt x="12" y="102"/>
                    <a:pt x="18" y="106"/>
                    <a:pt x="22" y="102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23" y="104"/>
                    <a:pt x="25" y="106"/>
                    <a:pt x="27" y="106"/>
                  </a:cubicBezTo>
                  <a:cubicBezTo>
                    <a:pt x="30" y="106"/>
                    <a:pt x="33" y="107"/>
                    <a:pt x="36" y="106"/>
                  </a:cubicBezTo>
                  <a:cubicBezTo>
                    <a:pt x="35" y="114"/>
                    <a:pt x="38" y="121"/>
                    <a:pt x="46" y="127"/>
                  </a:cubicBezTo>
                  <a:cubicBezTo>
                    <a:pt x="48" y="128"/>
                    <a:pt x="49" y="129"/>
                    <a:pt x="51" y="129"/>
                  </a:cubicBezTo>
                  <a:cubicBezTo>
                    <a:pt x="53" y="134"/>
                    <a:pt x="58" y="138"/>
                    <a:pt x="64" y="139"/>
                  </a:cubicBezTo>
                  <a:cubicBezTo>
                    <a:pt x="66" y="140"/>
                    <a:pt x="67" y="140"/>
                    <a:pt x="68" y="140"/>
                  </a:cubicBezTo>
                  <a:cubicBezTo>
                    <a:pt x="72" y="146"/>
                    <a:pt x="78" y="151"/>
                    <a:pt x="89" y="152"/>
                  </a:cubicBezTo>
                  <a:cubicBezTo>
                    <a:pt x="100" y="153"/>
                    <a:pt x="107" y="146"/>
                    <a:pt x="113" y="137"/>
                  </a:cubicBezTo>
                  <a:cubicBezTo>
                    <a:pt x="115" y="136"/>
                    <a:pt x="117" y="135"/>
                    <a:pt x="118" y="134"/>
                  </a:cubicBezTo>
                  <a:cubicBezTo>
                    <a:pt x="119" y="131"/>
                    <a:pt x="121" y="129"/>
                    <a:pt x="122" y="126"/>
                  </a:cubicBezTo>
                  <a:cubicBezTo>
                    <a:pt x="125" y="125"/>
                    <a:pt x="126" y="122"/>
                    <a:pt x="127" y="120"/>
                  </a:cubicBezTo>
                  <a:cubicBezTo>
                    <a:pt x="127" y="118"/>
                    <a:pt x="128" y="117"/>
                    <a:pt x="129" y="116"/>
                  </a:cubicBezTo>
                  <a:lnTo>
                    <a:pt x="130" y="115"/>
                  </a:ln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Freeform 125">
              <a:extLst>
                <a:ext uri="{FF2B5EF4-FFF2-40B4-BE49-F238E27FC236}">
                  <a16:creationId xmlns:a16="http://schemas.microsoft.com/office/drawing/2014/main" xmlns="" id="{02C5F261-3D00-4D19-BADB-B8EA0B5A92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1660" y="450732"/>
              <a:ext cx="1344627" cy="1164099"/>
            </a:xfrm>
            <a:custGeom>
              <a:avLst/>
              <a:gdLst>
                <a:gd name="T0" fmla="*/ 260 w 274"/>
                <a:gd name="T1" fmla="*/ 30 h 237"/>
                <a:gd name="T2" fmla="*/ 232 w 274"/>
                <a:gd name="T3" fmla="*/ 46 h 237"/>
                <a:gd name="T4" fmla="*/ 145 w 274"/>
                <a:gd name="T5" fmla="*/ 102 h 237"/>
                <a:gd name="T6" fmla="*/ 53 w 274"/>
                <a:gd name="T7" fmla="*/ 126 h 237"/>
                <a:gd name="T8" fmla="*/ 67 w 274"/>
                <a:gd name="T9" fmla="*/ 161 h 237"/>
                <a:gd name="T10" fmla="*/ 52 w 274"/>
                <a:gd name="T11" fmla="*/ 170 h 237"/>
                <a:gd name="T12" fmla="*/ 26 w 274"/>
                <a:gd name="T13" fmla="*/ 148 h 237"/>
                <a:gd name="T14" fmla="*/ 21 w 274"/>
                <a:gd name="T15" fmla="*/ 157 h 237"/>
                <a:gd name="T16" fmla="*/ 41 w 274"/>
                <a:gd name="T17" fmla="*/ 176 h 237"/>
                <a:gd name="T18" fmla="*/ 33 w 274"/>
                <a:gd name="T19" fmla="*/ 182 h 237"/>
                <a:gd name="T20" fmla="*/ 7 w 274"/>
                <a:gd name="T21" fmla="*/ 158 h 237"/>
                <a:gd name="T22" fmla="*/ 2 w 274"/>
                <a:gd name="T23" fmla="*/ 162 h 237"/>
                <a:gd name="T24" fmla="*/ 23 w 274"/>
                <a:gd name="T25" fmla="*/ 189 h 237"/>
                <a:gd name="T26" fmla="*/ 16 w 274"/>
                <a:gd name="T27" fmla="*/ 224 h 237"/>
                <a:gd name="T28" fmla="*/ 25 w 274"/>
                <a:gd name="T29" fmla="*/ 231 h 237"/>
                <a:gd name="T30" fmla="*/ 38 w 274"/>
                <a:gd name="T31" fmla="*/ 193 h 237"/>
                <a:gd name="T32" fmla="*/ 46 w 274"/>
                <a:gd name="T33" fmla="*/ 189 h 237"/>
                <a:gd name="T34" fmla="*/ 48 w 274"/>
                <a:gd name="T35" fmla="*/ 210 h 237"/>
                <a:gd name="T36" fmla="*/ 57 w 274"/>
                <a:gd name="T37" fmla="*/ 211 h 237"/>
                <a:gd name="T38" fmla="*/ 59 w 274"/>
                <a:gd name="T39" fmla="*/ 182 h 237"/>
                <a:gd name="T40" fmla="*/ 78 w 274"/>
                <a:gd name="T41" fmla="*/ 171 h 237"/>
                <a:gd name="T42" fmla="*/ 103 w 274"/>
                <a:gd name="T43" fmla="*/ 189 h 237"/>
                <a:gd name="T44" fmla="*/ 182 w 274"/>
                <a:gd name="T45" fmla="*/ 204 h 237"/>
                <a:gd name="T46" fmla="*/ 228 w 274"/>
                <a:gd name="T47" fmla="*/ 134 h 237"/>
                <a:gd name="T48" fmla="*/ 237 w 274"/>
                <a:gd name="T49" fmla="*/ 58 h 237"/>
                <a:gd name="T50" fmla="*/ 267 w 274"/>
                <a:gd name="T51" fmla="*/ 41 h 237"/>
                <a:gd name="T52" fmla="*/ 260 w 274"/>
                <a:gd name="T53" fmla="*/ 30 h 237"/>
                <a:gd name="T54" fmla="*/ 213 w 274"/>
                <a:gd name="T55" fmla="*/ 130 h 237"/>
                <a:gd name="T56" fmla="*/ 181 w 274"/>
                <a:gd name="T57" fmla="*/ 185 h 237"/>
                <a:gd name="T58" fmla="*/ 130 w 274"/>
                <a:gd name="T59" fmla="*/ 184 h 237"/>
                <a:gd name="T60" fmla="*/ 93 w 274"/>
                <a:gd name="T61" fmla="*/ 163 h 237"/>
                <a:gd name="T62" fmla="*/ 105 w 274"/>
                <a:gd name="T63" fmla="*/ 156 h 237"/>
                <a:gd name="T64" fmla="*/ 97 w 274"/>
                <a:gd name="T65" fmla="*/ 143 h 237"/>
                <a:gd name="T66" fmla="*/ 82 w 274"/>
                <a:gd name="T67" fmla="*/ 152 h 237"/>
                <a:gd name="T68" fmla="*/ 75 w 274"/>
                <a:gd name="T69" fmla="*/ 143 h 237"/>
                <a:gd name="T70" fmla="*/ 96 w 274"/>
                <a:gd name="T71" fmla="*/ 97 h 237"/>
                <a:gd name="T72" fmla="*/ 148 w 274"/>
                <a:gd name="T73" fmla="*/ 125 h 237"/>
                <a:gd name="T74" fmla="*/ 156 w 274"/>
                <a:gd name="T75" fmla="*/ 122 h 237"/>
                <a:gd name="T76" fmla="*/ 155 w 274"/>
                <a:gd name="T77" fmla="*/ 119 h 237"/>
                <a:gd name="T78" fmla="*/ 157 w 274"/>
                <a:gd name="T79" fmla="*/ 115 h 237"/>
                <a:gd name="T80" fmla="*/ 182 w 274"/>
                <a:gd name="T81" fmla="*/ 59 h 237"/>
                <a:gd name="T82" fmla="*/ 219 w 274"/>
                <a:gd name="T83" fmla="*/ 55 h 237"/>
                <a:gd name="T84" fmla="*/ 206 w 274"/>
                <a:gd name="T85" fmla="*/ 64 h 237"/>
                <a:gd name="T86" fmla="*/ 209 w 274"/>
                <a:gd name="T87" fmla="*/ 71 h 237"/>
                <a:gd name="T88" fmla="*/ 224 w 274"/>
                <a:gd name="T89" fmla="*/ 65 h 237"/>
                <a:gd name="T90" fmla="*/ 225 w 274"/>
                <a:gd name="T91" fmla="*/ 72 h 237"/>
                <a:gd name="T92" fmla="*/ 213 w 274"/>
                <a:gd name="T93" fmla="*/ 13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4" h="237">
                  <a:moveTo>
                    <a:pt x="260" y="30"/>
                  </a:moveTo>
                  <a:cubicBezTo>
                    <a:pt x="250" y="34"/>
                    <a:pt x="241" y="40"/>
                    <a:pt x="232" y="46"/>
                  </a:cubicBezTo>
                  <a:cubicBezTo>
                    <a:pt x="204" y="0"/>
                    <a:pt x="148" y="59"/>
                    <a:pt x="145" y="102"/>
                  </a:cubicBezTo>
                  <a:cubicBezTo>
                    <a:pt x="117" y="72"/>
                    <a:pt x="54" y="74"/>
                    <a:pt x="53" y="126"/>
                  </a:cubicBezTo>
                  <a:cubicBezTo>
                    <a:pt x="53" y="139"/>
                    <a:pt x="59" y="151"/>
                    <a:pt x="67" y="161"/>
                  </a:cubicBezTo>
                  <a:cubicBezTo>
                    <a:pt x="62" y="164"/>
                    <a:pt x="57" y="167"/>
                    <a:pt x="52" y="170"/>
                  </a:cubicBezTo>
                  <a:cubicBezTo>
                    <a:pt x="44" y="161"/>
                    <a:pt x="35" y="153"/>
                    <a:pt x="26" y="148"/>
                  </a:cubicBezTo>
                  <a:cubicBezTo>
                    <a:pt x="20" y="145"/>
                    <a:pt x="16" y="153"/>
                    <a:pt x="21" y="157"/>
                  </a:cubicBezTo>
                  <a:cubicBezTo>
                    <a:pt x="29" y="162"/>
                    <a:pt x="36" y="169"/>
                    <a:pt x="41" y="176"/>
                  </a:cubicBezTo>
                  <a:cubicBezTo>
                    <a:pt x="39" y="178"/>
                    <a:pt x="36" y="180"/>
                    <a:pt x="33" y="182"/>
                  </a:cubicBezTo>
                  <a:cubicBezTo>
                    <a:pt x="27" y="172"/>
                    <a:pt x="16" y="164"/>
                    <a:pt x="7" y="158"/>
                  </a:cubicBezTo>
                  <a:cubicBezTo>
                    <a:pt x="4" y="156"/>
                    <a:pt x="0" y="159"/>
                    <a:pt x="2" y="162"/>
                  </a:cubicBezTo>
                  <a:cubicBezTo>
                    <a:pt x="8" y="172"/>
                    <a:pt x="17" y="180"/>
                    <a:pt x="23" y="189"/>
                  </a:cubicBezTo>
                  <a:cubicBezTo>
                    <a:pt x="31" y="202"/>
                    <a:pt x="20" y="213"/>
                    <a:pt x="16" y="224"/>
                  </a:cubicBezTo>
                  <a:cubicBezTo>
                    <a:pt x="13" y="230"/>
                    <a:pt x="20" y="237"/>
                    <a:pt x="25" y="231"/>
                  </a:cubicBezTo>
                  <a:cubicBezTo>
                    <a:pt x="35" y="221"/>
                    <a:pt x="41" y="207"/>
                    <a:pt x="38" y="193"/>
                  </a:cubicBezTo>
                  <a:cubicBezTo>
                    <a:pt x="41" y="192"/>
                    <a:pt x="44" y="190"/>
                    <a:pt x="46" y="189"/>
                  </a:cubicBezTo>
                  <a:cubicBezTo>
                    <a:pt x="47" y="196"/>
                    <a:pt x="47" y="203"/>
                    <a:pt x="48" y="210"/>
                  </a:cubicBezTo>
                  <a:cubicBezTo>
                    <a:pt x="50" y="214"/>
                    <a:pt x="55" y="214"/>
                    <a:pt x="57" y="211"/>
                  </a:cubicBezTo>
                  <a:cubicBezTo>
                    <a:pt x="63" y="201"/>
                    <a:pt x="63" y="191"/>
                    <a:pt x="59" y="182"/>
                  </a:cubicBezTo>
                  <a:cubicBezTo>
                    <a:pt x="65" y="179"/>
                    <a:pt x="72" y="175"/>
                    <a:pt x="78" y="171"/>
                  </a:cubicBezTo>
                  <a:cubicBezTo>
                    <a:pt x="86" y="178"/>
                    <a:pt x="95" y="184"/>
                    <a:pt x="103" y="189"/>
                  </a:cubicBezTo>
                  <a:cubicBezTo>
                    <a:pt x="124" y="201"/>
                    <a:pt x="158" y="217"/>
                    <a:pt x="182" y="204"/>
                  </a:cubicBezTo>
                  <a:cubicBezTo>
                    <a:pt x="206" y="191"/>
                    <a:pt x="219" y="158"/>
                    <a:pt x="228" y="134"/>
                  </a:cubicBezTo>
                  <a:cubicBezTo>
                    <a:pt x="237" y="110"/>
                    <a:pt x="246" y="83"/>
                    <a:pt x="237" y="58"/>
                  </a:cubicBezTo>
                  <a:cubicBezTo>
                    <a:pt x="247" y="52"/>
                    <a:pt x="256" y="45"/>
                    <a:pt x="267" y="41"/>
                  </a:cubicBezTo>
                  <a:cubicBezTo>
                    <a:pt x="274" y="37"/>
                    <a:pt x="268" y="26"/>
                    <a:pt x="260" y="30"/>
                  </a:cubicBezTo>
                  <a:close/>
                  <a:moveTo>
                    <a:pt x="213" y="130"/>
                  </a:moveTo>
                  <a:cubicBezTo>
                    <a:pt x="205" y="150"/>
                    <a:pt x="195" y="170"/>
                    <a:pt x="181" y="185"/>
                  </a:cubicBezTo>
                  <a:cubicBezTo>
                    <a:pt x="167" y="198"/>
                    <a:pt x="145" y="190"/>
                    <a:pt x="130" y="184"/>
                  </a:cubicBezTo>
                  <a:cubicBezTo>
                    <a:pt x="117" y="179"/>
                    <a:pt x="104" y="172"/>
                    <a:pt x="93" y="163"/>
                  </a:cubicBezTo>
                  <a:cubicBezTo>
                    <a:pt x="97" y="160"/>
                    <a:pt x="101" y="158"/>
                    <a:pt x="105" y="156"/>
                  </a:cubicBezTo>
                  <a:cubicBezTo>
                    <a:pt x="113" y="151"/>
                    <a:pt x="105" y="139"/>
                    <a:pt x="97" y="143"/>
                  </a:cubicBezTo>
                  <a:cubicBezTo>
                    <a:pt x="92" y="146"/>
                    <a:pt x="87" y="149"/>
                    <a:pt x="82" y="152"/>
                  </a:cubicBezTo>
                  <a:cubicBezTo>
                    <a:pt x="79" y="149"/>
                    <a:pt x="77" y="146"/>
                    <a:pt x="75" y="143"/>
                  </a:cubicBezTo>
                  <a:cubicBezTo>
                    <a:pt x="61" y="124"/>
                    <a:pt x="74" y="100"/>
                    <a:pt x="96" y="97"/>
                  </a:cubicBezTo>
                  <a:cubicBezTo>
                    <a:pt x="117" y="94"/>
                    <a:pt x="138" y="106"/>
                    <a:pt x="148" y="125"/>
                  </a:cubicBezTo>
                  <a:cubicBezTo>
                    <a:pt x="150" y="130"/>
                    <a:pt x="157" y="127"/>
                    <a:pt x="156" y="122"/>
                  </a:cubicBezTo>
                  <a:cubicBezTo>
                    <a:pt x="156" y="121"/>
                    <a:pt x="155" y="120"/>
                    <a:pt x="155" y="119"/>
                  </a:cubicBezTo>
                  <a:cubicBezTo>
                    <a:pt x="156" y="118"/>
                    <a:pt x="157" y="117"/>
                    <a:pt x="157" y="115"/>
                  </a:cubicBezTo>
                  <a:cubicBezTo>
                    <a:pt x="160" y="94"/>
                    <a:pt x="168" y="74"/>
                    <a:pt x="182" y="59"/>
                  </a:cubicBezTo>
                  <a:cubicBezTo>
                    <a:pt x="194" y="45"/>
                    <a:pt x="210" y="44"/>
                    <a:pt x="219" y="55"/>
                  </a:cubicBezTo>
                  <a:cubicBezTo>
                    <a:pt x="214" y="58"/>
                    <a:pt x="210" y="61"/>
                    <a:pt x="206" y="64"/>
                  </a:cubicBezTo>
                  <a:cubicBezTo>
                    <a:pt x="202" y="66"/>
                    <a:pt x="204" y="72"/>
                    <a:pt x="209" y="71"/>
                  </a:cubicBezTo>
                  <a:cubicBezTo>
                    <a:pt x="214" y="69"/>
                    <a:pt x="219" y="67"/>
                    <a:pt x="224" y="65"/>
                  </a:cubicBezTo>
                  <a:cubicBezTo>
                    <a:pt x="224" y="67"/>
                    <a:pt x="225" y="70"/>
                    <a:pt x="225" y="72"/>
                  </a:cubicBezTo>
                  <a:cubicBezTo>
                    <a:pt x="228" y="91"/>
                    <a:pt x="219" y="113"/>
                    <a:pt x="213" y="13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Freeform 126">
              <a:extLst>
                <a:ext uri="{FF2B5EF4-FFF2-40B4-BE49-F238E27FC236}">
                  <a16:creationId xmlns:a16="http://schemas.microsoft.com/office/drawing/2014/main" xmlns="" id="{9C2FBA48-A18A-421F-A1CF-10F58C1AA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5958" y="454882"/>
              <a:ext cx="342383" cy="300882"/>
            </a:xfrm>
            <a:custGeom>
              <a:avLst/>
              <a:gdLst>
                <a:gd name="T0" fmla="*/ 54 w 70"/>
                <a:gd name="T1" fmla="*/ 9 h 61"/>
                <a:gd name="T2" fmla="*/ 7 w 70"/>
                <a:gd name="T3" fmla="*/ 2 h 61"/>
                <a:gd name="T4" fmla="*/ 6 w 70"/>
                <a:gd name="T5" fmla="*/ 13 h 61"/>
                <a:gd name="T6" fmla="*/ 43 w 70"/>
                <a:gd name="T7" fmla="*/ 21 h 61"/>
                <a:gd name="T8" fmla="*/ 52 w 70"/>
                <a:gd name="T9" fmla="*/ 54 h 61"/>
                <a:gd name="T10" fmla="*/ 63 w 70"/>
                <a:gd name="T11" fmla="*/ 56 h 61"/>
                <a:gd name="T12" fmla="*/ 54 w 70"/>
                <a:gd name="T13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1">
                  <a:moveTo>
                    <a:pt x="54" y="9"/>
                  </a:moveTo>
                  <a:cubicBezTo>
                    <a:pt x="43" y="0"/>
                    <a:pt x="21" y="3"/>
                    <a:pt x="7" y="2"/>
                  </a:cubicBezTo>
                  <a:cubicBezTo>
                    <a:pt x="0" y="1"/>
                    <a:pt x="0" y="11"/>
                    <a:pt x="6" y="13"/>
                  </a:cubicBezTo>
                  <a:cubicBezTo>
                    <a:pt x="18" y="17"/>
                    <a:pt x="30" y="17"/>
                    <a:pt x="43" y="21"/>
                  </a:cubicBezTo>
                  <a:cubicBezTo>
                    <a:pt x="54" y="24"/>
                    <a:pt x="49" y="46"/>
                    <a:pt x="52" y="54"/>
                  </a:cubicBezTo>
                  <a:cubicBezTo>
                    <a:pt x="54" y="59"/>
                    <a:pt x="61" y="61"/>
                    <a:pt x="63" y="56"/>
                  </a:cubicBezTo>
                  <a:cubicBezTo>
                    <a:pt x="70" y="42"/>
                    <a:pt x="67" y="18"/>
                    <a:pt x="54" y="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4" name="Freeform 123">
            <a:extLst>
              <a:ext uri="{FF2B5EF4-FFF2-40B4-BE49-F238E27FC236}">
                <a16:creationId xmlns:a16="http://schemas.microsoft.com/office/drawing/2014/main" xmlns="" id="{44C10B45-693C-488F-9F1B-3264F4427EDE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44597" y="2054411"/>
            <a:ext cx="344457" cy="1027147"/>
          </a:xfrm>
          <a:custGeom>
            <a:avLst/>
            <a:gdLst>
              <a:gd name="T0" fmla="*/ 64 w 70"/>
              <a:gd name="T1" fmla="*/ 114 h 209"/>
              <a:gd name="T2" fmla="*/ 24 w 70"/>
              <a:gd name="T3" fmla="*/ 125 h 209"/>
              <a:gd name="T4" fmla="*/ 19 w 70"/>
              <a:gd name="T5" fmla="*/ 109 h 209"/>
              <a:gd name="T6" fmla="*/ 22 w 70"/>
              <a:gd name="T7" fmla="*/ 81 h 209"/>
              <a:gd name="T8" fmla="*/ 62 w 70"/>
              <a:gd name="T9" fmla="*/ 58 h 209"/>
              <a:gd name="T10" fmla="*/ 57 w 70"/>
              <a:gd name="T11" fmla="*/ 50 h 209"/>
              <a:gd name="T12" fmla="*/ 21 w 70"/>
              <a:gd name="T13" fmla="*/ 62 h 209"/>
              <a:gd name="T14" fmla="*/ 20 w 70"/>
              <a:gd name="T15" fmla="*/ 59 h 209"/>
              <a:gd name="T16" fmla="*/ 48 w 70"/>
              <a:gd name="T17" fmla="*/ 8 h 209"/>
              <a:gd name="T18" fmla="*/ 45 w 70"/>
              <a:gd name="T19" fmla="*/ 2 h 209"/>
              <a:gd name="T20" fmla="*/ 14 w 70"/>
              <a:gd name="T21" fmla="*/ 71 h 209"/>
              <a:gd name="T22" fmla="*/ 14 w 70"/>
              <a:gd name="T23" fmla="*/ 72 h 209"/>
              <a:gd name="T24" fmla="*/ 7 w 70"/>
              <a:gd name="T25" fmla="*/ 115 h 209"/>
              <a:gd name="T26" fmla="*/ 16 w 70"/>
              <a:gd name="T27" fmla="*/ 135 h 209"/>
              <a:gd name="T28" fmla="*/ 32 w 70"/>
              <a:gd name="T29" fmla="*/ 208 h 209"/>
              <a:gd name="T30" fmla="*/ 36 w 70"/>
              <a:gd name="T31" fmla="*/ 197 h 209"/>
              <a:gd name="T32" fmla="*/ 22 w 70"/>
              <a:gd name="T33" fmla="*/ 154 h 209"/>
              <a:gd name="T34" fmla="*/ 27 w 70"/>
              <a:gd name="T35" fmla="*/ 143 h 209"/>
              <a:gd name="T36" fmla="*/ 30 w 70"/>
              <a:gd name="T37" fmla="*/ 145 h 209"/>
              <a:gd name="T38" fmla="*/ 68 w 70"/>
              <a:gd name="T39" fmla="*/ 123 h 209"/>
              <a:gd name="T40" fmla="*/ 64 w 70"/>
              <a:gd name="T41" fmla="*/ 114 h 209"/>
              <a:gd name="T42" fmla="*/ 47 w 70"/>
              <a:gd name="T43" fmla="*/ 62 h 209"/>
              <a:gd name="T44" fmla="*/ 28 w 70"/>
              <a:gd name="T45" fmla="*/ 71 h 209"/>
              <a:gd name="T46" fmla="*/ 47 w 70"/>
              <a:gd name="T47" fmla="*/ 62 h 209"/>
              <a:gd name="T48" fmla="*/ 34 w 70"/>
              <a:gd name="T49" fmla="*/ 132 h 209"/>
              <a:gd name="T50" fmla="*/ 52 w 70"/>
              <a:gd name="T51" fmla="*/ 123 h 209"/>
              <a:gd name="T52" fmla="*/ 34 w 70"/>
              <a:gd name="T53" fmla="*/ 13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" h="209">
                <a:moveTo>
                  <a:pt x="64" y="114"/>
                </a:moveTo>
                <a:cubicBezTo>
                  <a:pt x="49" y="108"/>
                  <a:pt x="35" y="113"/>
                  <a:pt x="24" y="125"/>
                </a:cubicBezTo>
                <a:cubicBezTo>
                  <a:pt x="21" y="120"/>
                  <a:pt x="20" y="114"/>
                  <a:pt x="19" y="109"/>
                </a:cubicBezTo>
                <a:cubicBezTo>
                  <a:pt x="17" y="99"/>
                  <a:pt x="18" y="89"/>
                  <a:pt x="22" y="81"/>
                </a:cubicBezTo>
                <a:cubicBezTo>
                  <a:pt x="36" y="89"/>
                  <a:pt x="55" y="71"/>
                  <a:pt x="62" y="58"/>
                </a:cubicBezTo>
                <a:cubicBezTo>
                  <a:pt x="64" y="55"/>
                  <a:pt x="61" y="51"/>
                  <a:pt x="57" y="50"/>
                </a:cubicBezTo>
                <a:cubicBezTo>
                  <a:pt x="42" y="49"/>
                  <a:pt x="30" y="54"/>
                  <a:pt x="21" y="62"/>
                </a:cubicBezTo>
                <a:cubicBezTo>
                  <a:pt x="21" y="61"/>
                  <a:pt x="21" y="60"/>
                  <a:pt x="20" y="59"/>
                </a:cubicBezTo>
                <a:cubicBezTo>
                  <a:pt x="14" y="38"/>
                  <a:pt x="33" y="19"/>
                  <a:pt x="48" y="8"/>
                </a:cubicBezTo>
                <a:cubicBezTo>
                  <a:pt x="52" y="5"/>
                  <a:pt x="49" y="0"/>
                  <a:pt x="45" y="2"/>
                </a:cubicBezTo>
                <a:cubicBezTo>
                  <a:pt x="22" y="16"/>
                  <a:pt x="1" y="44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7" y="84"/>
                  <a:pt x="4" y="99"/>
                  <a:pt x="7" y="115"/>
                </a:cubicBezTo>
                <a:cubicBezTo>
                  <a:pt x="9" y="122"/>
                  <a:pt x="12" y="129"/>
                  <a:pt x="16" y="135"/>
                </a:cubicBezTo>
                <a:cubicBezTo>
                  <a:pt x="0" y="162"/>
                  <a:pt x="0" y="202"/>
                  <a:pt x="32" y="208"/>
                </a:cubicBezTo>
                <a:cubicBezTo>
                  <a:pt x="38" y="209"/>
                  <a:pt x="42" y="201"/>
                  <a:pt x="36" y="197"/>
                </a:cubicBezTo>
                <a:cubicBezTo>
                  <a:pt x="19" y="188"/>
                  <a:pt x="17" y="172"/>
                  <a:pt x="22" y="154"/>
                </a:cubicBezTo>
                <a:cubicBezTo>
                  <a:pt x="23" y="151"/>
                  <a:pt x="25" y="147"/>
                  <a:pt x="27" y="143"/>
                </a:cubicBezTo>
                <a:cubicBezTo>
                  <a:pt x="28" y="144"/>
                  <a:pt x="29" y="144"/>
                  <a:pt x="30" y="145"/>
                </a:cubicBezTo>
                <a:cubicBezTo>
                  <a:pt x="46" y="149"/>
                  <a:pt x="60" y="134"/>
                  <a:pt x="68" y="123"/>
                </a:cubicBezTo>
                <a:cubicBezTo>
                  <a:pt x="70" y="119"/>
                  <a:pt x="67" y="115"/>
                  <a:pt x="64" y="114"/>
                </a:cubicBezTo>
                <a:close/>
                <a:moveTo>
                  <a:pt x="47" y="62"/>
                </a:moveTo>
                <a:cubicBezTo>
                  <a:pt x="41" y="68"/>
                  <a:pt x="34" y="73"/>
                  <a:pt x="28" y="71"/>
                </a:cubicBezTo>
                <a:cubicBezTo>
                  <a:pt x="33" y="66"/>
                  <a:pt x="39" y="63"/>
                  <a:pt x="47" y="62"/>
                </a:cubicBezTo>
                <a:close/>
                <a:moveTo>
                  <a:pt x="34" y="132"/>
                </a:moveTo>
                <a:cubicBezTo>
                  <a:pt x="39" y="127"/>
                  <a:pt x="45" y="123"/>
                  <a:pt x="52" y="123"/>
                </a:cubicBezTo>
                <a:cubicBezTo>
                  <a:pt x="47" y="129"/>
                  <a:pt x="41" y="133"/>
                  <a:pt x="34" y="132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3" name="矩形 102">
            <a:extLst>
              <a:ext uri="{FF2B5EF4-FFF2-40B4-BE49-F238E27FC236}">
                <a16:creationId xmlns:a16="http://schemas.microsoft.com/office/drawing/2014/main" xmlns="" id="{787A4A18-3889-4CC7-976D-F3E0DC302007}"/>
              </a:ext>
            </a:extLst>
          </p:cNvPr>
          <p:cNvSpPr/>
          <p:nvPr/>
        </p:nvSpPr>
        <p:spPr>
          <a:xfrm>
            <a:off x="-270681" y="-339922"/>
            <a:ext cx="12733361" cy="7287905"/>
          </a:xfrm>
          <a:prstGeom prst="rect">
            <a:avLst/>
          </a:prstGeom>
          <a:solidFill>
            <a:srgbClr val="FEE8ED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6" name="组合 105">
            <a:extLst>
              <a:ext uri="{FF2B5EF4-FFF2-40B4-BE49-F238E27FC236}">
                <a16:creationId xmlns:a16="http://schemas.microsoft.com/office/drawing/2014/main" xmlns="" id="{554B2589-2FB8-4930-ADA6-DD02400013EE}"/>
              </a:ext>
            </a:extLst>
          </p:cNvPr>
          <p:cNvGrpSpPr/>
          <p:nvPr/>
        </p:nvGrpSpPr>
        <p:grpSpPr>
          <a:xfrm>
            <a:off x="3395396" y="677048"/>
            <a:ext cx="4556933" cy="907919"/>
            <a:chOff x="3312996" y="215475"/>
            <a:chExt cx="4556933" cy="907919"/>
          </a:xfrm>
        </p:grpSpPr>
        <p:grpSp>
          <p:nvGrpSpPr>
            <p:cNvPr id="107" name="组合 106">
              <a:extLst>
                <a:ext uri="{FF2B5EF4-FFF2-40B4-BE49-F238E27FC236}">
                  <a16:creationId xmlns:a16="http://schemas.microsoft.com/office/drawing/2014/main" xmlns="" id="{BCBAEC54-2955-4184-B65B-F34091E0C001}"/>
                </a:ext>
              </a:extLst>
            </p:cNvPr>
            <p:cNvGrpSpPr/>
            <p:nvPr/>
          </p:nvGrpSpPr>
          <p:grpSpPr>
            <a:xfrm rot="406819" flipH="1">
              <a:off x="3312996" y="215475"/>
              <a:ext cx="1030666" cy="703956"/>
              <a:chOff x="9015984" y="2528554"/>
              <a:chExt cx="2157344" cy="1473489"/>
            </a:xfrm>
          </p:grpSpPr>
          <p:sp>
            <p:nvSpPr>
              <p:cNvPr id="119" name="Freeform 166">
                <a:extLst>
                  <a:ext uri="{FF2B5EF4-FFF2-40B4-BE49-F238E27FC236}">
                    <a16:creationId xmlns:a16="http://schemas.microsoft.com/office/drawing/2014/main" xmlns="" id="{12EB06F7-65E4-418C-A3F9-6ED6F4D844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32784" y="3116474"/>
                <a:ext cx="831450" cy="526422"/>
              </a:xfrm>
              <a:custGeom>
                <a:avLst/>
                <a:gdLst>
                  <a:gd name="T0" fmla="*/ 10 w 143"/>
                  <a:gd name="T1" fmla="*/ 90 h 90"/>
                  <a:gd name="T2" fmla="*/ 10 w 143"/>
                  <a:gd name="T3" fmla="*/ 90 h 90"/>
                  <a:gd name="T4" fmla="*/ 143 w 143"/>
                  <a:gd name="T5" fmla="*/ 18 h 90"/>
                  <a:gd name="T6" fmla="*/ 130 w 143"/>
                  <a:gd name="T7" fmla="*/ 0 h 90"/>
                  <a:gd name="T8" fmla="*/ 0 w 143"/>
                  <a:gd name="T9" fmla="*/ 77 h 90"/>
                  <a:gd name="T10" fmla="*/ 10 w 143"/>
                  <a:gd name="T11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90">
                    <a:moveTo>
                      <a:pt x="10" y="90"/>
                    </a:moveTo>
                    <a:cubicBezTo>
                      <a:pt x="10" y="90"/>
                      <a:pt x="10" y="90"/>
                      <a:pt x="10" y="90"/>
                    </a:cubicBezTo>
                    <a:cubicBezTo>
                      <a:pt x="52" y="61"/>
                      <a:pt x="98" y="41"/>
                      <a:pt x="143" y="18"/>
                    </a:cubicBezTo>
                    <a:cubicBezTo>
                      <a:pt x="138" y="12"/>
                      <a:pt x="134" y="7"/>
                      <a:pt x="130" y="0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4" y="79"/>
                      <a:pt x="8" y="83"/>
                      <a:pt x="10" y="90"/>
                    </a:cubicBezTo>
                  </a:path>
                </a:pathLst>
              </a:custGeom>
              <a:solidFill>
                <a:srgbClr val="F8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0" name="Freeform 167">
                <a:extLst>
                  <a:ext uri="{FF2B5EF4-FFF2-40B4-BE49-F238E27FC236}">
                    <a16:creationId xmlns:a16="http://schemas.microsoft.com/office/drawing/2014/main" xmlns="" id="{CBD2D7B9-3340-48E5-AB20-EDD874C1D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3530" y="2779466"/>
                <a:ext cx="954446" cy="787173"/>
              </a:xfrm>
              <a:custGeom>
                <a:avLst/>
                <a:gdLst>
                  <a:gd name="T0" fmla="*/ 164 w 164"/>
                  <a:gd name="T1" fmla="*/ 58 h 135"/>
                  <a:gd name="T2" fmla="*/ 140 w 164"/>
                  <a:gd name="T3" fmla="*/ 0 h 135"/>
                  <a:gd name="T4" fmla="*/ 9 w 164"/>
                  <a:gd name="T5" fmla="*/ 77 h 135"/>
                  <a:gd name="T6" fmla="*/ 5 w 164"/>
                  <a:gd name="T7" fmla="*/ 120 h 135"/>
                  <a:gd name="T8" fmla="*/ 34 w 164"/>
                  <a:gd name="T9" fmla="*/ 135 h 135"/>
                  <a:gd name="T10" fmla="*/ 164 w 164"/>
                  <a:gd name="T11" fmla="*/ 58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135">
                    <a:moveTo>
                      <a:pt x="164" y="58"/>
                    </a:moveTo>
                    <a:cubicBezTo>
                      <a:pt x="154" y="40"/>
                      <a:pt x="146" y="20"/>
                      <a:pt x="140" y="0"/>
                    </a:cubicBezTo>
                    <a:cubicBezTo>
                      <a:pt x="9" y="77"/>
                      <a:pt x="9" y="77"/>
                      <a:pt x="9" y="77"/>
                    </a:cubicBezTo>
                    <a:cubicBezTo>
                      <a:pt x="13" y="92"/>
                      <a:pt x="0" y="109"/>
                      <a:pt x="5" y="120"/>
                    </a:cubicBezTo>
                    <a:cubicBezTo>
                      <a:pt x="10" y="129"/>
                      <a:pt x="24" y="128"/>
                      <a:pt x="34" y="135"/>
                    </a:cubicBezTo>
                    <a:cubicBezTo>
                      <a:pt x="164" y="58"/>
                      <a:pt x="164" y="58"/>
                      <a:pt x="164" y="58"/>
                    </a:cubicBezTo>
                  </a:path>
                </a:pathLst>
              </a:custGeom>
              <a:solidFill>
                <a:srgbClr val="ECC6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1" name="Freeform 168">
                <a:extLst>
                  <a:ext uri="{FF2B5EF4-FFF2-40B4-BE49-F238E27FC236}">
                    <a16:creationId xmlns:a16="http://schemas.microsoft.com/office/drawing/2014/main" xmlns="" id="{3C58FA86-2819-422E-95EF-DF245761C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662" y="2570374"/>
                <a:ext cx="1129101" cy="656798"/>
              </a:xfrm>
              <a:custGeom>
                <a:avLst/>
                <a:gdLst>
                  <a:gd name="T0" fmla="*/ 185 w 194"/>
                  <a:gd name="T1" fmla="*/ 0 h 113"/>
                  <a:gd name="T2" fmla="*/ 0 w 194"/>
                  <a:gd name="T3" fmla="*/ 110 h 113"/>
                  <a:gd name="T4" fmla="*/ 59 w 194"/>
                  <a:gd name="T5" fmla="*/ 105 h 113"/>
                  <a:gd name="T6" fmla="*/ 63 w 194"/>
                  <a:gd name="T7" fmla="*/ 113 h 113"/>
                  <a:gd name="T8" fmla="*/ 194 w 194"/>
                  <a:gd name="T9" fmla="*/ 36 h 113"/>
                  <a:gd name="T10" fmla="*/ 185 w 194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4" h="113">
                    <a:moveTo>
                      <a:pt x="185" y="0"/>
                    </a:moveTo>
                    <a:cubicBezTo>
                      <a:pt x="0" y="110"/>
                      <a:pt x="0" y="110"/>
                      <a:pt x="0" y="110"/>
                    </a:cubicBezTo>
                    <a:cubicBezTo>
                      <a:pt x="4" y="108"/>
                      <a:pt x="47" y="90"/>
                      <a:pt x="59" y="105"/>
                    </a:cubicBezTo>
                    <a:cubicBezTo>
                      <a:pt x="61" y="108"/>
                      <a:pt x="63" y="110"/>
                      <a:pt x="63" y="113"/>
                    </a:cubicBezTo>
                    <a:cubicBezTo>
                      <a:pt x="194" y="36"/>
                      <a:pt x="194" y="36"/>
                      <a:pt x="194" y="36"/>
                    </a:cubicBezTo>
                    <a:cubicBezTo>
                      <a:pt x="191" y="24"/>
                      <a:pt x="188" y="12"/>
                      <a:pt x="185" y="0"/>
                    </a:cubicBezTo>
                  </a:path>
                </a:pathLst>
              </a:custGeom>
              <a:solidFill>
                <a:srgbClr val="F8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2" name="Freeform 169">
                <a:extLst>
                  <a:ext uri="{FF2B5EF4-FFF2-40B4-BE49-F238E27FC236}">
                    <a16:creationId xmlns:a16="http://schemas.microsoft.com/office/drawing/2014/main" xmlns="" id="{FE35150F-07F2-4D53-83CA-3B7D1C983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0477" y="3094334"/>
                <a:ext cx="996266" cy="797012"/>
              </a:xfrm>
              <a:custGeom>
                <a:avLst/>
                <a:gdLst>
                  <a:gd name="T0" fmla="*/ 170 w 171"/>
                  <a:gd name="T1" fmla="*/ 94 h 137"/>
                  <a:gd name="T2" fmla="*/ 159 w 171"/>
                  <a:gd name="T3" fmla="*/ 102 h 137"/>
                  <a:gd name="T4" fmla="*/ 170 w 171"/>
                  <a:gd name="T5" fmla="*/ 94 h 137"/>
                  <a:gd name="T6" fmla="*/ 170 w 171"/>
                  <a:gd name="T7" fmla="*/ 94 h 137"/>
                  <a:gd name="T8" fmla="*/ 160 w 171"/>
                  <a:gd name="T9" fmla="*/ 81 h 137"/>
                  <a:gd name="T10" fmla="*/ 131 w 171"/>
                  <a:gd name="T11" fmla="*/ 66 h 137"/>
                  <a:gd name="T12" fmla="*/ 135 w 171"/>
                  <a:gd name="T13" fmla="*/ 23 h 137"/>
                  <a:gd name="T14" fmla="*/ 131 w 171"/>
                  <a:gd name="T15" fmla="*/ 15 h 137"/>
                  <a:gd name="T16" fmla="*/ 72 w 171"/>
                  <a:gd name="T17" fmla="*/ 20 h 137"/>
                  <a:gd name="T18" fmla="*/ 72 w 171"/>
                  <a:gd name="T19" fmla="*/ 20 h 137"/>
                  <a:gd name="T20" fmla="*/ 0 w 171"/>
                  <a:gd name="T21" fmla="*/ 114 h 137"/>
                  <a:gd name="T22" fmla="*/ 17 w 171"/>
                  <a:gd name="T23" fmla="*/ 137 h 137"/>
                  <a:gd name="T24" fmla="*/ 171 w 171"/>
                  <a:gd name="T25" fmla="*/ 97 h 137"/>
                  <a:gd name="T26" fmla="*/ 170 w 171"/>
                  <a:gd name="T27" fmla="*/ 9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1" h="137">
                    <a:moveTo>
                      <a:pt x="170" y="94"/>
                    </a:moveTo>
                    <a:cubicBezTo>
                      <a:pt x="166" y="97"/>
                      <a:pt x="163" y="99"/>
                      <a:pt x="159" y="102"/>
                    </a:cubicBezTo>
                    <a:cubicBezTo>
                      <a:pt x="163" y="99"/>
                      <a:pt x="166" y="97"/>
                      <a:pt x="170" y="94"/>
                    </a:cubicBezTo>
                    <a:cubicBezTo>
                      <a:pt x="170" y="94"/>
                      <a:pt x="170" y="94"/>
                      <a:pt x="170" y="94"/>
                    </a:cubicBezTo>
                    <a:cubicBezTo>
                      <a:pt x="168" y="87"/>
                      <a:pt x="164" y="83"/>
                      <a:pt x="160" y="81"/>
                    </a:cubicBezTo>
                    <a:cubicBezTo>
                      <a:pt x="150" y="74"/>
                      <a:pt x="136" y="75"/>
                      <a:pt x="131" y="66"/>
                    </a:cubicBezTo>
                    <a:cubicBezTo>
                      <a:pt x="126" y="55"/>
                      <a:pt x="139" y="38"/>
                      <a:pt x="135" y="23"/>
                    </a:cubicBezTo>
                    <a:cubicBezTo>
                      <a:pt x="135" y="20"/>
                      <a:pt x="133" y="18"/>
                      <a:pt x="131" y="15"/>
                    </a:cubicBezTo>
                    <a:cubicBezTo>
                      <a:pt x="119" y="0"/>
                      <a:pt x="76" y="18"/>
                      <a:pt x="72" y="20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4"/>
                      <a:pt x="12" y="121"/>
                      <a:pt x="17" y="137"/>
                    </a:cubicBezTo>
                    <a:cubicBezTo>
                      <a:pt x="69" y="125"/>
                      <a:pt x="126" y="124"/>
                      <a:pt x="171" y="97"/>
                    </a:cubicBezTo>
                    <a:cubicBezTo>
                      <a:pt x="171" y="96"/>
                      <a:pt x="171" y="95"/>
                      <a:pt x="170" y="94"/>
                    </a:cubicBezTo>
                  </a:path>
                </a:pathLst>
              </a:custGeom>
              <a:solidFill>
                <a:srgbClr val="EACE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3" name="Freeform 170">
                <a:extLst>
                  <a:ext uri="{FF2B5EF4-FFF2-40B4-BE49-F238E27FC236}">
                    <a16:creationId xmlns:a16="http://schemas.microsoft.com/office/drawing/2014/main" xmlns="" id="{C0232345-4BF6-48A0-9379-F14BC75FA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3203" y="3758510"/>
                <a:ext cx="265671" cy="221392"/>
              </a:xfrm>
              <a:custGeom>
                <a:avLst/>
                <a:gdLst>
                  <a:gd name="T0" fmla="*/ 29 w 46"/>
                  <a:gd name="T1" fmla="*/ 0 h 38"/>
                  <a:gd name="T2" fmla="*/ 0 w 46"/>
                  <a:gd name="T3" fmla="*/ 38 h 38"/>
                  <a:gd name="T4" fmla="*/ 46 w 46"/>
                  <a:gd name="T5" fmla="*/ 23 h 38"/>
                  <a:gd name="T6" fmla="*/ 29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9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15" y="31"/>
                      <a:pt x="30" y="27"/>
                      <a:pt x="46" y="23"/>
                    </a:cubicBezTo>
                    <a:cubicBezTo>
                      <a:pt x="41" y="7"/>
                      <a:pt x="29" y="0"/>
                      <a:pt x="29" y="0"/>
                    </a:cubicBezTo>
                  </a:path>
                </a:pathLst>
              </a:custGeom>
              <a:solidFill>
                <a:srgbClr val="1F1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4" name="Freeform 175">
                <a:extLst>
                  <a:ext uri="{FF2B5EF4-FFF2-40B4-BE49-F238E27FC236}">
                    <a16:creationId xmlns:a16="http://schemas.microsoft.com/office/drawing/2014/main" xmlns="" id="{650C0696-8ECF-4F27-800D-5CEAA9D39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45831" y="3030377"/>
                <a:ext cx="1227497" cy="890489"/>
              </a:xfrm>
              <a:custGeom>
                <a:avLst/>
                <a:gdLst>
                  <a:gd name="T0" fmla="*/ 189 w 211"/>
                  <a:gd name="T1" fmla="*/ 0 h 153"/>
                  <a:gd name="T2" fmla="*/ 189 w 211"/>
                  <a:gd name="T3" fmla="*/ 0 h 153"/>
                  <a:gd name="T4" fmla="*/ 162 w 211"/>
                  <a:gd name="T5" fmla="*/ 15 h 153"/>
                  <a:gd name="T6" fmla="*/ 175 w 211"/>
                  <a:gd name="T7" fmla="*/ 33 h 153"/>
                  <a:gd name="T8" fmla="*/ 175 w 211"/>
                  <a:gd name="T9" fmla="*/ 33 h 153"/>
                  <a:gd name="T10" fmla="*/ 175 w 211"/>
                  <a:gd name="T11" fmla="*/ 33 h 153"/>
                  <a:gd name="T12" fmla="*/ 42 w 211"/>
                  <a:gd name="T13" fmla="*/ 105 h 153"/>
                  <a:gd name="T14" fmla="*/ 43 w 211"/>
                  <a:gd name="T15" fmla="*/ 108 h 153"/>
                  <a:gd name="T16" fmla="*/ 0 w 211"/>
                  <a:gd name="T17" fmla="*/ 153 h 153"/>
                  <a:gd name="T18" fmla="*/ 185 w 211"/>
                  <a:gd name="T19" fmla="*/ 45 h 153"/>
                  <a:gd name="T20" fmla="*/ 211 w 211"/>
                  <a:gd name="T21" fmla="*/ 30 h 153"/>
                  <a:gd name="T22" fmla="*/ 211 w 211"/>
                  <a:gd name="T23" fmla="*/ 30 h 153"/>
                  <a:gd name="T24" fmla="*/ 211 w 211"/>
                  <a:gd name="T25" fmla="*/ 29 h 153"/>
                  <a:gd name="T26" fmla="*/ 190 w 211"/>
                  <a:gd name="T27" fmla="*/ 0 h 153"/>
                  <a:gd name="T28" fmla="*/ 189 w 211"/>
                  <a:gd name="T29" fmla="*/ 0 h 153"/>
                  <a:gd name="T30" fmla="*/ 189 w 211"/>
                  <a:gd name="T31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153">
                    <a:moveTo>
                      <a:pt x="189" y="0"/>
                    </a:moveTo>
                    <a:cubicBezTo>
                      <a:pt x="189" y="0"/>
                      <a:pt x="189" y="0"/>
                      <a:pt x="189" y="0"/>
                    </a:cubicBezTo>
                    <a:cubicBezTo>
                      <a:pt x="162" y="15"/>
                      <a:pt x="162" y="15"/>
                      <a:pt x="162" y="15"/>
                    </a:cubicBezTo>
                    <a:cubicBezTo>
                      <a:pt x="166" y="22"/>
                      <a:pt x="170" y="27"/>
                      <a:pt x="175" y="33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30" y="56"/>
                      <a:pt x="84" y="76"/>
                      <a:pt x="42" y="105"/>
                    </a:cubicBezTo>
                    <a:cubicBezTo>
                      <a:pt x="43" y="106"/>
                      <a:pt x="43" y="107"/>
                      <a:pt x="43" y="108"/>
                    </a:cubicBezTo>
                    <a:cubicBezTo>
                      <a:pt x="43" y="125"/>
                      <a:pt x="6" y="149"/>
                      <a:pt x="0" y="153"/>
                    </a:cubicBezTo>
                    <a:cubicBezTo>
                      <a:pt x="185" y="45"/>
                      <a:pt x="185" y="45"/>
                      <a:pt x="185" y="45"/>
                    </a:cubicBezTo>
                    <a:cubicBezTo>
                      <a:pt x="211" y="30"/>
                      <a:pt x="211" y="30"/>
                      <a:pt x="211" y="30"/>
                    </a:cubicBezTo>
                    <a:cubicBezTo>
                      <a:pt x="211" y="30"/>
                      <a:pt x="211" y="30"/>
                      <a:pt x="211" y="30"/>
                    </a:cubicBezTo>
                    <a:cubicBezTo>
                      <a:pt x="211" y="29"/>
                      <a:pt x="211" y="29"/>
                      <a:pt x="211" y="29"/>
                    </a:cubicBezTo>
                    <a:cubicBezTo>
                      <a:pt x="204" y="20"/>
                      <a:pt x="196" y="10"/>
                      <a:pt x="190" y="0"/>
                    </a:cubicBezTo>
                    <a:cubicBezTo>
                      <a:pt x="189" y="0"/>
                      <a:pt x="189" y="0"/>
                      <a:pt x="189" y="0"/>
                    </a:cubicBezTo>
                    <a:cubicBezTo>
                      <a:pt x="189" y="0"/>
                      <a:pt x="189" y="0"/>
                      <a:pt x="189" y="0"/>
                    </a:cubicBezTo>
                  </a:path>
                </a:pathLst>
              </a:custGeom>
              <a:solidFill>
                <a:srgbClr val="E7D0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5" name="Freeform 176">
                <a:extLst>
                  <a:ext uri="{FF2B5EF4-FFF2-40B4-BE49-F238E27FC236}">
                    <a16:creationId xmlns:a16="http://schemas.microsoft.com/office/drawing/2014/main" xmlns="" id="{ADFD9D98-8517-45E2-8113-FE31D5807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47762" y="2720427"/>
                <a:ext cx="297650" cy="396047"/>
              </a:xfrm>
              <a:custGeom>
                <a:avLst/>
                <a:gdLst>
                  <a:gd name="T0" fmla="*/ 18 w 51"/>
                  <a:gd name="T1" fmla="*/ 0 h 68"/>
                  <a:gd name="T2" fmla="*/ 18 w 51"/>
                  <a:gd name="T3" fmla="*/ 0 h 68"/>
                  <a:gd name="T4" fmla="*/ 0 w 51"/>
                  <a:gd name="T5" fmla="*/ 10 h 68"/>
                  <a:gd name="T6" fmla="*/ 0 w 51"/>
                  <a:gd name="T7" fmla="*/ 10 h 68"/>
                  <a:gd name="T8" fmla="*/ 24 w 51"/>
                  <a:gd name="T9" fmla="*/ 68 h 68"/>
                  <a:gd name="T10" fmla="*/ 24 w 51"/>
                  <a:gd name="T11" fmla="*/ 68 h 68"/>
                  <a:gd name="T12" fmla="*/ 51 w 51"/>
                  <a:gd name="T13" fmla="*/ 53 h 68"/>
                  <a:gd name="T14" fmla="*/ 18 w 51"/>
                  <a:gd name="T1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68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6" y="30"/>
                      <a:pt x="14" y="50"/>
                      <a:pt x="24" y="68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38" y="35"/>
                      <a:pt x="27" y="17"/>
                      <a:pt x="18" y="0"/>
                    </a:cubicBezTo>
                  </a:path>
                </a:pathLst>
              </a:custGeom>
              <a:solidFill>
                <a:srgbClr val="DCB4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6" name="Freeform 177">
                <a:extLst>
                  <a:ext uri="{FF2B5EF4-FFF2-40B4-BE49-F238E27FC236}">
                    <a16:creationId xmlns:a16="http://schemas.microsoft.com/office/drawing/2014/main" xmlns="" id="{5EFE2C7B-9F19-4254-8747-DFC1D83E2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6104" y="2528554"/>
                <a:ext cx="157435" cy="250912"/>
              </a:xfrm>
              <a:custGeom>
                <a:avLst/>
                <a:gdLst>
                  <a:gd name="T0" fmla="*/ 11 w 27"/>
                  <a:gd name="T1" fmla="*/ 0 h 43"/>
                  <a:gd name="T2" fmla="*/ 11 w 27"/>
                  <a:gd name="T3" fmla="*/ 0 h 43"/>
                  <a:gd name="T4" fmla="*/ 0 w 27"/>
                  <a:gd name="T5" fmla="*/ 7 h 43"/>
                  <a:gd name="T6" fmla="*/ 9 w 27"/>
                  <a:gd name="T7" fmla="*/ 43 h 43"/>
                  <a:gd name="T8" fmla="*/ 27 w 27"/>
                  <a:gd name="T9" fmla="*/ 33 h 43"/>
                  <a:gd name="T10" fmla="*/ 11 w 27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43"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19"/>
                      <a:pt x="6" y="31"/>
                      <a:pt x="9" y="4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1" y="22"/>
                      <a:pt x="15" y="11"/>
                      <a:pt x="11" y="0"/>
                    </a:cubicBezTo>
                  </a:path>
                </a:pathLst>
              </a:custGeom>
              <a:solidFill>
                <a:srgbClr val="E7D0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7" name="Freeform 178">
                <a:extLst>
                  <a:ext uri="{FF2B5EF4-FFF2-40B4-BE49-F238E27FC236}">
                    <a16:creationId xmlns:a16="http://schemas.microsoft.com/office/drawing/2014/main" xmlns="" id="{AC2824B1-A5A7-49C2-A1A4-A00936B2E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8873" y="3642896"/>
                <a:ext cx="897869" cy="337009"/>
              </a:xfrm>
              <a:custGeom>
                <a:avLst/>
                <a:gdLst>
                  <a:gd name="T0" fmla="*/ 153 w 154"/>
                  <a:gd name="T1" fmla="*/ 0 h 58"/>
                  <a:gd name="T2" fmla="*/ 153 w 154"/>
                  <a:gd name="T3" fmla="*/ 0 h 58"/>
                  <a:gd name="T4" fmla="*/ 154 w 154"/>
                  <a:gd name="T5" fmla="*/ 3 h 58"/>
                  <a:gd name="T6" fmla="*/ 154 w 154"/>
                  <a:gd name="T7" fmla="*/ 3 h 58"/>
                  <a:gd name="T8" fmla="*/ 154 w 154"/>
                  <a:gd name="T9" fmla="*/ 3 h 58"/>
                  <a:gd name="T10" fmla="*/ 0 w 154"/>
                  <a:gd name="T11" fmla="*/ 43 h 58"/>
                  <a:gd name="T12" fmla="*/ 3 w 154"/>
                  <a:gd name="T13" fmla="*/ 58 h 58"/>
                  <a:gd name="T14" fmla="*/ 3 w 154"/>
                  <a:gd name="T15" fmla="*/ 58 h 58"/>
                  <a:gd name="T16" fmla="*/ 110 w 154"/>
                  <a:gd name="T17" fmla="*/ 49 h 58"/>
                  <a:gd name="T18" fmla="*/ 111 w 154"/>
                  <a:gd name="T19" fmla="*/ 48 h 58"/>
                  <a:gd name="T20" fmla="*/ 111 w 154"/>
                  <a:gd name="T21" fmla="*/ 48 h 58"/>
                  <a:gd name="T22" fmla="*/ 154 w 154"/>
                  <a:gd name="T23" fmla="*/ 3 h 58"/>
                  <a:gd name="T24" fmla="*/ 153 w 154"/>
                  <a:gd name="T2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58">
                    <a:moveTo>
                      <a:pt x="153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154" y="1"/>
                      <a:pt x="154" y="2"/>
                      <a:pt x="154" y="3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09" y="30"/>
                      <a:pt x="53" y="31"/>
                      <a:pt x="0" y="43"/>
                    </a:cubicBezTo>
                    <a:cubicBezTo>
                      <a:pt x="2" y="47"/>
                      <a:pt x="3" y="52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110" y="49"/>
                      <a:pt x="110" y="49"/>
                      <a:pt x="110" y="49"/>
                    </a:cubicBezTo>
                    <a:cubicBezTo>
                      <a:pt x="110" y="49"/>
                      <a:pt x="110" y="49"/>
                      <a:pt x="111" y="48"/>
                    </a:cubicBezTo>
                    <a:cubicBezTo>
                      <a:pt x="111" y="48"/>
                      <a:pt x="111" y="48"/>
                      <a:pt x="111" y="48"/>
                    </a:cubicBezTo>
                    <a:cubicBezTo>
                      <a:pt x="117" y="44"/>
                      <a:pt x="154" y="20"/>
                      <a:pt x="154" y="3"/>
                    </a:cubicBezTo>
                    <a:cubicBezTo>
                      <a:pt x="154" y="2"/>
                      <a:pt x="154" y="1"/>
                      <a:pt x="153" y="0"/>
                    </a:cubicBezTo>
                  </a:path>
                </a:pathLst>
              </a:custGeom>
              <a:solidFill>
                <a:srgbClr val="DABB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8" name="Freeform 179">
                <a:extLst>
                  <a:ext uri="{FF2B5EF4-FFF2-40B4-BE49-F238E27FC236}">
                    <a16:creationId xmlns:a16="http://schemas.microsoft.com/office/drawing/2014/main" xmlns="" id="{EFDFC44D-AFAA-4957-ACA8-33B8605F5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5984" y="3891346"/>
                <a:ext cx="302571" cy="110697"/>
              </a:xfrm>
              <a:custGeom>
                <a:avLst/>
                <a:gdLst>
                  <a:gd name="T0" fmla="*/ 49 w 52"/>
                  <a:gd name="T1" fmla="*/ 0 h 19"/>
                  <a:gd name="T2" fmla="*/ 49 w 52"/>
                  <a:gd name="T3" fmla="*/ 0 h 19"/>
                  <a:gd name="T4" fmla="*/ 49 w 52"/>
                  <a:gd name="T5" fmla="*/ 0 h 19"/>
                  <a:gd name="T6" fmla="*/ 3 w 52"/>
                  <a:gd name="T7" fmla="*/ 15 h 19"/>
                  <a:gd name="T8" fmla="*/ 0 w 52"/>
                  <a:gd name="T9" fmla="*/ 19 h 19"/>
                  <a:gd name="T10" fmla="*/ 52 w 52"/>
                  <a:gd name="T11" fmla="*/ 15 h 19"/>
                  <a:gd name="T12" fmla="*/ 49 w 52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9">
                    <a:moveTo>
                      <a:pt x="49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33" y="4"/>
                      <a:pt x="18" y="8"/>
                      <a:pt x="3" y="1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52" y="9"/>
                      <a:pt x="51" y="4"/>
                      <a:pt x="49" y="0"/>
                    </a:cubicBezTo>
                  </a:path>
                </a:pathLst>
              </a:custGeom>
              <a:solidFill>
                <a:srgbClr val="1D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08" name="组合 107">
              <a:extLst>
                <a:ext uri="{FF2B5EF4-FFF2-40B4-BE49-F238E27FC236}">
                  <a16:creationId xmlns:a16="http://schemas.microsoft.com/office/drawing/2014/main" xmlns="" id="{AC777F79-4D4C-4A98-A6F4-9B5A0C444CD9}"/>
                </a:ext>
              </a:extLst>
            </p:cNvPr>
            <p:cNvGrpSpPr/>
            <p:nvPr/>
          </p:nvGrpSpPr>
          <p:grpSpPr>
            <a:xfrm>
              <a:off x="4595263" y="917019"/>
              <a:ext cx="3274666" cy="206375"/>
              <a:chOff x="4531763" y="904319"/>
              <a:chExt cx="3274666" cy="206375"/>
            </a:xfrm>
          </p:grpSpPr>
          <p:sp>
            <p:nvSpPr>
              <p:cNvPr id="109" name="Freeform 139">
                <a:extLst>
                  <a:ext uri="{FF2B5EF4-FFF2-40B4-BE49-F238E27FC236}">
                    <a16:creationId xmlns:a16="http://schemas.microsoft.com/office/drawing/2014/main" xmlns="" id="{F24D1AE1-2E4E-4B02-9DF9-C1F58D166D24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4548432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0" name="Freeform 139">
                <a:extLst>
                  <a:ext uri="{FF2B5EF4-FFF2-40B4-BE49-F238E27FC236}">
                    <a16:creationId xmlns:a16="http://schemas.microsoft.com/office/drawing/2014/main" xmlns="" id="{F0E4CCD6-FB4D-4D9A-84E2-8088FCFE0918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4885649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1" name="Freeform 139">
                <a:extLst>
                  <a:ext uri="{FF2B5EF4-FFF2-40B4-BE49-F238E27FC236}">
                    <a16:creationId xmlns:a16="http://schemas.microsoft.com/office/drawing/2014/main" xmlns="" id="{97559740-FB8F-4052-A917-DA21CFE0E790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222866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2" name="Freeform 139">
                <a:extLst>
                  <a:ext uri="{FF2B5EF4-FFF2-40B4-BE49-F238E27FC236}">
                    <a16:creationId xmlns:a16="http://schemas.microsoft.com/office/drawing/2014/main" xmlns="" id="{5394D81F-04DE-4CCD-8BF1-146877911975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560083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3" name="Freeform 139">
                <a:extLst>
                  <a:ext uri="{FF2B5EF4-FFF2-40B4-BE49-F238E27FC236}">
                    <a16:creationId xmlns:a16="http://schemas.microsoft.com/office/drawing/2014/main" xmlns="" id="{2BE59BAB-F7A6-4C53-8C11-610427F4C7F1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897300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4" name="Freeform 139">
                <a:extLst>
                  <a:ext uri="{FF2B5EF4-FFF2-40B4-BE49-F238E27FC236}">
                    <a16:creationId xmlns:a16="http://schemas.microsoft.com/office/drawing/2014/main" xmlns="" id="{E8483E49-A5A4-47A9-A84F-3CCA282C5F4A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234517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5" name="Freeform 139">
                <a:extLst>
                  <a:ext uri="{FF2B5EF4-FFF2-40B4-BE49-F238E27FC236}">
                    <a16:creationId xmlns:a16="http://schemas.microsoft.com/office/drawing/2014/main" xmlns="" id="{7149A3B9-58FD-4027-B4A5-60C2FB51FC33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571734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6" name="Freeform 139">
                <a:extLst>
                  <a:ext uri="{FF2B5EF4-FFF2-40B4-BE49-F238E27FC236}">
                    <a16:creationId xmlns:a16="http://schemas.microsoft.com/office/drawing/2014/main" xmlns="" id="{C645B063-C6AD-45E5-90CE-635298B3469C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908951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7" name="Freeform 139">
                <a:extLst>
                  <a:ext uri="{FF2B5EF4-FFF2-40B4-BE49-F238E27FC236}">
                    <a16:creationId xmlns:a16="http://schemas.microsoft.com/office/drawing/2014/main" xmlns="" id="{8E5195E2-9C71-4493-95FA-67700E227FF9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7246168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8" name="Freeform 139">
                <a:extLst>
                  <a:ext uri="{FF2B5EF4-FFF2-40B4-BE49-F238E27FC236}">
                    <a16:creationId xmlns:a16="http://schemas.microsoft.com/office/drawing/2014/main" xmlns="" id="{EE5A4F7D-0E06-4079-83D4-0F08B4C23189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7583385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29" name="文本框 128">
            <a:extLst>
              <a:ext uri="{FF2B5EF4-FFF2-40B4-BE49-F238E27FC236}">
                <a16:creationId xmlns:a16="http://schemas.microsoft.com/office/drawing/2014/main" xmlns="" id="{B5DF189B-2890-4FE5-B8CD-3324DB7D37BA}"/>
              </a:ext>
            </a:extLst>
          </p:cNvPr>
          <p:cNvSpPr txBox="1"/>
          <p:nvPr/>
        </p:nvSpPr>
        <p:spPr>
          <a:xfrm>
            <a:off x="4728440" y="540518"/>
            <a:ext cx="2834754" cy="903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40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lvl="0" algn="ctr">
              <a:defRPr/>
            </a:pPr>
            <a:r>
              <a:rPr lang="zh-CN" altLang="en-US" sz="4800" dirty="0">
                <a:solidFill>
                  <a:srgbClr val="ED435C"/>
                </a:solidFill>
                <a:latin typeface="+mn-lt"/>
                <a:ea typeface="+mn-ea"/>
                <a:cs typeface="+mn-ea"/>
                <a:sym typeface="+mn-lt"/>
              </a:rPr>
              <a:t>获奖证书</a:t>
            </a:r>
          </a:p>
        </p:txBody>
      </p:sp>
      <p:pic>
        <p:nvPicPr>
          <p:cNvPr id="100" name="图片 99" descr="图片包含 家具&#10;&#10;已生成高可信度的说明">
            <a:extLst>
              <a:ext uri="{FF2B5EF4-FFF2-40B4-BE49-F238E27FC236}">
                <a16:creationId xmlns:a16="http://schemas.microsoft.com/office/drawing/2014/main" xmlns="" id="{779D0B54-7674-498C-8683-24147F0BB3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617" y="1957063"/>
            <a:ext cx="2231112" cy="15843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1" name="图片 100" descr="图片包含 家具&#10;&#10;已生成高可信度的说明">
            <a:extLst>
              <a:ext uri="{FF2B5EF4-FFF2-40B4-BE49-F238E27FC236}">
                <a16:creationId xmlns:a16="http://schemas.microsoft.com/office/drawing/2014/main" xmlns="" id="{25143387-29C0-43E8-AA46-E23229339E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07" y="1957063"/>
            <a:ext cx="2231112" cy="15843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" name="图片 101" descr="图片包含 家具&#10;&#10;已生成高可信度的说明">
            <a:extLst>
              <a:ext uri="{FF2B5EF4-FFF2-40B4-BE49-F238E27FC236}">
                <a16:creationId xmlns:a16="http://schemas.microsoft.com/office/drawing/2014/main" xmlns="" id="{50C082E9-7D38-4144-AC55-601A09AFA5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196" y="1957063"/>
            <a:ext cx="2231112" cy="15843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4" name="图片 103" descr="图片包含 家具&#10;&#10;已生成高可信度的说明">
            <a:extLst>
              <a:ext uri="{FF2B5EF4-FFF2-40B4-BE49-F238E27FC236}">
                <a16:creationId xmlns:a16="http://schemas.microsoft.com/office/drawing/2014/main" xmlns="" id="{8651B748-7733-4FDF-A4B6-9A06FDB45C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617" y="3888412"/>
            <a:ext cx="2231112" cy="15843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5" name="图片 104" descr="图片包含 家具&#10;&#10;已生成高可信度的说明">
            <a:extLst>
              <a:ext uri="{FF2B5EF4-FFF2-40B4-BE49-F238E27FC236}">
                <a16:creationId xmlns:a16="http://schemas.microsoft.com/office/drawing/2014/main" xmlns="" id="{525609D4-BD39-4FC9-8111-36B21B5E3E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07" y="3888412"/>
            <a:ext cx="2231112" cy="15843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30" name="图片 129" descr="图片包含 家具&#10;&#10;已生成高可信度的说明">
            <a:extLst>
              <a:ext uri="{FF2B5EF4-FFF2-40B4-BE49-F238E27FC236}">
                <a16:creationId xmlns:a16="http://schemas.microsoft.com/office/drawing/2014/main" xmlns="" id="{C1F55B7A-41DB-43BD-8BA8-401DF267E4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196" y="3888412"/>
            <a:ext cx="2231112" cy="15843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6135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000"/>
                            </p:stCondLst>
                            <p:childTnLst>
                              <p:par>
                                <p:cTn id="1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500"/>
                            </p:stCondLst>
                            <p:childTnLst>
                              <p:par>
                                <p:cTn id="17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500"/>
                            </p:stCondLst>
                            <p:childTnLst>
                              <p:par>
                                <p:cTn id="18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4500"/>
                            </p:stCondLst>
                            <p:childTnLst>
                              <p:par>
                                <p:cTn id="19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6500"/>
                            </p:stCondLst>
                            <p:childTnLst>
                              <p:par>
                                <p:cTn id="20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7500"/>
                            </p:stCondLst>
                            <p:childTnLst>
                              <p:par>
                                <p:cTn id="2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60" grpId="0" animBg="1"/>
      <p:bldP spid="60" grpId="1" animBg="1"/>
      <p:bldP spid="68" grpId="0" animBg="1"/>
      <p:bldP spid="68" grpId="1" animBg="1"/>
      <p:bldP spid="69" grpId="0" animBg="1"/>
      <p:bldP spid="69" grpId="1" animBg="1"/>
      <p:bldP spid="74" grpId="0" animBg="1"/>
      <p:bldP spid="74" grpId="1" animBg="1"/>
      <p:bldP spid="1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C6DC4DD-F90D-4D1F-8E88-E20DBACE5C2B}"/>
              </a:ext>
            </a:extLst>
          </p:cNvPr>
          <p:cNvGrpSpPr/>
          <p:nvPr/>
        </p:nvGrpSpPr>
        <p:grpSpPr>
          <a:xfrm>
            <a:off x="4214591" y="6108599"/>
            <a:ext cx="2448550" cy="987720"/>
            <a:chOff x="4322882" y="5260680"/>
            <a:chExt cx="2448550" cy="987720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3" name="Freeform 32">
              <a:extLst>
                <a:ext uri="{FF2B5EF4-FFF2-40B4-BE49-F238E27FC236}">
                  <a16:creationId xmlns:a16="http://schemas.microsoft.com/office/drawing/2014/main" xmlns="" id="{ED1E1B71-115F-473D-8912-D917E5C1F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083" y="5260680"/>
              <a:ext cx="2415349" cy="973196"/>
            </a:xfrm>
            <a:custGeom>
              <a:avLst/>
              <a:gdLst>
                <a:gd name="T0" fmla="*/ 471 w 492"/>
                <a:gd name="T1" fmla="*/ 63 h 198"/>
                <a:gd name="T2" fmla="*/ 461 w 492"/>
                <a:gd name="T3" fmla="*/ 30 h 198"/>
                <a:gd name="T4" fmla="*/ 440 w 492"/>
                <a:gd name="T5" fmla="*/ 3 h 198"/>
                <a:gd name="T6" fmla="*/ 4 w 492"/>
                <a:gd name="T7" fmla="*/ 125 h 198"/>
                <a:gd name="T8" fmla="*/ 452 w 492"/>
                <a:gd name="T9" fmla="*/ 32 h 198"/>
                <a:gd name="T10" fmla="*/ 468 w 492"/>
                <a:gd name="T11" fmla="*/ 64 h 198"/>
                <a:gd name="T12" fmla="*/ 451 w 492"/>
                <a:gd name="T13" fmla="*/ 69 h 198"/>
                <a:gd name="T14" fmla="*/ 441 w 492"/>
                <a:gd name="T15" fmla="*/ 53 h 198"/>
                <a:gd name="T16" fmla="*/ 441 w 492"/>
                <a:gd name="T17" fmla="*/ 63 h 198"/>
                <a:gd name="T18" fmla="*/ 425 w 492"/>
                <a:gd name="T19" fmla="*/ 76 h 198"/>
                <a:gd name="T20" fmla="*/ 416 w 492"/>
                <a:gd name="T21" fmla="*/ 66 h 198"/>
                <a:gd name="T22" fmla="*/ 398 w 492"/>
                <a:gd name="T23" fmla="*/ 83 h 198"/>
                <a:gd name="T24" fmla="*/ 388 w 492"/>
                <a:gd name="T25" fmla="*/ 75 h 198"/>
                <a:gd name="T26" fmla="*/ 376 w 492"/>
                <a:gd name="T27" fmla="*/ 89 h 198"/>
                <a:gd name="T28" fmla="*/ 372 w 492"/>
                <a:gd name="T29" fmla="*/ 78 h 198"/>
                <a:gd name="T30" fmla="*/ 371 w 492"/>
                <a:gd name="T31" fmla="*/ 91 h 198"/>
                <a:gd name="T32" fmla="*/ 346 w 492"/>
                <a:gd name="T33" fmla="*/ 86 h 198"/>
                <a:gd name="T34" fmla="*/ 334 w 492"/>
                <a:gd name="T35" fmla="*/ 71 h 198"/>
                <a:gd name="T36" fmla="*/ 345 w 492"/>
                <a:gd name="T37" fmla="*/ 98 h 198"/>
                <a:gd name="T38" fmla="*/ 325 w 492"/>
                <a:gd name="T39" fmla="*/ 99 h 198"/>
                <a:gd name="T40" fmla="*/ 315 w 492"/>
                <a:gd name="T41" fmla="*/ 92 h 198"/>
                <a:gd name="T42" fmla="*/ 321 w 492"/>
                <a:gd name="T43" fmla="*/ 104 h 198"/>
                <a:gd name="T44" fmla="*/ 301 w 492"/>
                <a:gd name="T45" fmla="*/ 93 h 198"/>
                <a:gd name="T46" fmla="*/ 302 w 492"/>
                <a:gd name="T47" fmla="*/ 110 h 198"/>
                <a:gd name="T48" fmla="*/ 280 w 492"/>
                <a:gd name="T49" fmla="*/ 116 h 198"/>
                <a:gd name="T50" fmla="*/ 271 w 492"/>
                <a:gd name="T51" fmla="*/ 102 h 198"/>
                <a:gd name="T52" fmla="*/ 256 w 492"/>
                <a:gd name="T53" fmla="*/ 123 h 198"/>
                <a:gd name="T54" fmla="*/ 252 w 492"/>
                <a:gd name="T55" fmla="*/ 109 h 198"/>
                <a:gd name="T56" fmla="*/ 250 w 492"/>
                <a:gd name="T57" fmla="*/ 120 h 198"/>
                <a:gd name="T58" fmla="*/ 232 w 492"/>
                <a:gd name="T59" fmla="*/ 129 h 198"/>
                <a:gd name="T60" fmla="*/ 224 w 492"/>
                <a:gd name="T61" fmla="*/ 105 h 198"/>
                <a:gd name="T62" fmla="*/ 224 w 492"/>
                <a:gd name="T63" fmla="*/ 123 h 198"/>
                <a:gd name="T64" fmla="*/ 210 w 492"/>
                <a:gd name="T65" fmla="*/ 136 h 198"/>
                <a:gd name="T66" fmla="*/ 205 w 492"/>
                <a:gd name="T67" fmla="*/ 124 h 198"/>
                <a:gd name="T68" fmla="*/ 203 w 492"/>
                <a:gd name="T69" fmla="*/ 136 h 198"/>
                <a:gd name="T70" fmla="*/ 186 w 492"/>
                <a:gd name="T71" fmla="*/ 143 h 198"/>
                <a:gd name="T72" fmla="*/ 177 w 492"/>
                <a:gd name="T73" fmla="*/ 133 h 198"/>
                <a:gd name="T74" fmla="*/ 182 w 492"/>
                <a:gd name="T75" fmla="*/ 144 h 198"/>
                <a:gd name="T76" fmla="*/ 165 w 492"/>
                <a:gd name="T77" fmla="*/ 148 h 198"/>
                <a:gd name="T78" fmla="*/ 155 w 492"/>
                <a:gd name="T79" fmla="*/ 138 h 198"/>
                <a:gd name="T80" fmla="*/ 146 w 492"/>
                <a:gd name="T81" fmla="*/ 154 h 198"/>
                <a:gd name="T82" fmla="*/ 138 w 492"/>
                <a:gd name="T83" fmla="*/ 140 h 198"/>
                <a:gd name="T84" fmla="*/ 137 w 492"/>
                <a:gd name="T85" fmla="*/ 150 h 198"/>
                <a:gd name="T86" fmla="*/ 121 w 492"/>
                <a:gd name="T87" fmla="*/ 161 h 198"/>
                <a:gd name="T88" fmla="*/ 114 w 492"/>
                <a:gd name="T89" fmla="*/ 136 h 198"/>
                <a:gd name="T90" fmla="*/ 118 w 492"/>
                <a:gd name="T91" fmla="*/ 162 h 198"/>
                <a:gd name="T92" fmla="*/ 94 w 492"/>
                <a:gd name="T93" fmla="*/ 158 h 198"/>
                <a:gd name="T94" fmla="*/ 96 w 492"/>
                <a:gd name="T95" fmla="*/ 166 h 198"/>
                <a:gd name="T96" fmla="*/ 88 w 492"/>
                <a:gd name="T97" fmla="*/ 171 h 198"/>
                <a:gd name="T98" fmla="*/ 83 w 492"/>
                <a:gd name="T99" fmla="*/ 161 h 198"/>
                <a:gd name="T100" fmla="*/ 82 w 492"/>
                <a:gd name="T101" fmla="*/ 169 h 198"/>
                <a:gd name="T102" fmla="*/ 76 w 492"/>
                <a:gd name="T103" fmla="*/ 175 h 198"/>
                <a:gd name="T104" fmla="*/ 71 w 492"/>
                <a:gd name="T105" fmla="*/ 165 h 198"/>
                <a:gd name="T106" fmla="*/ 69 w 492"/>
                <a:gd name="T107" fmla="*/ 173 h 198"/>
                <a:gd name="T108" fmla="*/ 60 w 492"/>
                <a:gd name="T109" fmla="*/ 180 h 198"/>
                <a:gd name="T110" fmla="*/ 58 w 492"/>
                <a:gd name="T111" fmla="*/ 176 h 198"/>
                <a:gd name="T112" fmla="*/ 49 w 492"/>
                <a:gd name="T113" fmla="*/ 168 h 198"/>
                <a:gd name="T114" fmla="*/ 57 w 492"/>
                <a:gd name="T115" fmla="*/ 181 h 198"/>
                <a:gd name="T116" fmla="*/ 25 w 492"/>
                <a:gd name="T117" fmla="*/ 197 h 198"/>
                <a:gd name="T118" fmla="*/ 209 w 492"/>
                <a:gd name="T119" fmla="*/ 145 h 198"/>
                <a:gd name="T120" fmla="*/ 486 w 492"/>
                <a:gd name="T121" fmla="*/ 7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2" h="198">
                  <a:moveTo>
                    <a:pt x="484" y="60"/>
                  </a:moveTo>
                  <a:cubicBezTo>
                    <a:pt x="479" y="61"/>
                    <a:pt x="475" y="62"/>
                    <a:pt x="471" y="63"/>
                  </a:cubicBezTo>
                  <a:cubicBezTo>
                    <a:pt x="473" y="63"/>
                    <a:pt x="473" y="61"/>
                    <a:pt x="473" y="59"/>
                  </a:cubicBezTo>
                  <a:cubicBezTo>
                    <a:pt x="470" y="49"/>
                    <a:pt x="465" y="40"/>
                    <a:pt x="461" y="30"/>
                  </a:cubicBezTo>
                  <a:cubicBezTo>
                    <a:pt x="456" y="20"/>
                    <a:pt x="452" y="9"/>
                    <a:pt x="443" y="1"/>
                  </a:cubicBezTo>
                  <a:cubicBezTo>
                    <a:pt x="442" y="0"/>
                    <a:pt x="439" y="1"/>
                    <a:pt x="440" y="3"/>
                  </a:cubicBezTo>
                  <a:cubicBezTo>
                    <a:pt x="293" y="35"/>
                    <a:pt x="150" y="87"/>
                    <a:pt x="3" y="119"/>
                  </a:cubicBezTo>
                  <a:cubicBezTo>
                    <a:pt x="0" y="120"/>
                    <a:pt x="1" y="126"/>
                    <a:pt x="4" y="125"/>
                  </a:cubicBezTo>
                  <a:cubicBezTo>
                    <a:pt x="152" y="93"/>
                    <a:pt x="295" y="40"/>
                    <a:pt x="443" y="11"/>
                  </a:cubicBezTo>
                  <a:cubicBezTo>
                    <a:pt x="446" y="18"/>
                    <a:pt x="449" y="25"/>
                    <a:pt x="452" y="32"/>
                  </a:cubicBezTo>
                  <a:cubicBezTo>
                    <a:pt x="456" y="42"/>
                    <a:pt x="460" y="54"/>
                    <a:pt x="466" y="63"/>
                  </a:cubicBezTo>
                  <a:cubicBezTo>
                    <a:pt x="467" y="64"/>
                    <a:pt x="467" y="64"/>
                    <a:pt x="468" y="64"/>
                  </a:cubicBezTo>
                  <a:cubicBezTo>
                    <a:pt x="462" y="66"/>
                    <a:pt x="457" y="67"/>
                    <a:pt x="451" y="69"/>
                  </a:cubicBezTo>
                  <a:cubicBezTo>
                    <a:pt x="451" y="69"/>
                    <a:pt x="451" y="69"/>
                    <a:pt x="451" y="69"/>
                  </a:cubicBezTo>
                  <a:cubicBezTo>
                    <a:pt x="450" y="66"/>
                    <a:pt x="448" y="64"/>
                    <a:pt x="446" y="61"/>
                  </a:cubicBezTo>
                  <a:cubicBezTo>
                    <a:pt x="444" y="59"/>
                    <a:pt x="442" y="56"/>
                    <a:pt x="441" y="53"/>
                  </a:cubicBezTo>
                  <a:cubicBezTo>
                    <a:pt x="439" y="50"/>
                    <a:pt x="434" y="52"/>
                    <a:pt x="436" y="55"/>
                  </a:cubicBezTo>
                  <a:cubicBezTo>
                    <a:pt x="437" y="58"/>
                    <a:pt x="439" y="61"/>
                    <a:pt x="441" y="63"/>
                  </a:cubicBezTo>
                  <a:cubicBezTo>
                    <a:pt x="442" y="65"/>
                    <a:pt x="444" y="68"/>
                    <a:pt x="446" y="70"/>
                  </a:cubicBezTo>
                  <a:cubicBezTo>
                    <a:pt x="439" y="72"/>
                    <a:pt x="432" y="74"/>
                    <a:pt x="425" y="76"/>
                  </a:cubicBezTo>
                  <a:cubicBezTo>
                    <a:pt x="423" y="73"/>
                    <a:pt x="423" y="69"/>
                    <a:pt x="422" y="65"/>
                  </a:cubicBezTo>
                  <a:cubicBezTo>
                    <a:pt x="422" y="61"/>
                    <a:pt x="416" y="62"/>
                    <a:pt x="416" y="66"/>
                  </a:cubicBezTo>
                  <a:cubicBezTo>
                    <a:pt x="417" y="70"/>
                    <a:pt x="418" y="74"/>
                    <a:pt x="419" y="78"/>
                  </a:cubicBezTo>
                  <a:cubicBezTo>
                    <a:pt x="412" y="80"/>
                    <a:pt x="405" y="81"/>
                    <a:pt x="398" y="83"/>
                  </a:cubicBezTo>
                  <a:cubicBezTo>
                    <a:pt x="397" y="79"/>
                    <a:pt x="394" y="75"/>
                    <a:pt x="391" y="72"/>
                  </a:cubicBezTo>
                  <a:cubicBezTo>
                    <a:pt x="390" y="71"/>
                    <a:pt x="387" y="73"/>
                    <a:pt x="388" y="75"/>
                  </a:cubicBezTo>
                  <a:cubicBezTo>
                    <a:pt x="391" y="78"/>
                    <a:pt x="393" y="81"/>
                    <a:pt x="394" y="84"/>
                  </a:cubicBezTo>
                  <a:cubicBezTo>
                    <a:pt x="388" y="86"/>
                    <a:pt x="382" y="88"/>
                    <a:pt x="376" y="89"/>
                  </a:cubicBezTo>
                  <a:cubicBezTo>
                    <a:pt x="375" y="88"/>
                    <a:pt x="374" y="86"/>
                    <a:pt x="373" y="84"/>
                  </a:cubicBezTo>
                  <a:cubicBezTo>
                    <a:pt x="372" y="82"/>
                    <a:pt x="372" y="80"/>
                    <a:pt x="372" y="78"/>
                  </a:cubicBezTo>
                  <a:cubicBezTo>
                    <a:pt x="371" y="75"/>
                    <a:pt x="366" y="76"/>
                    <a:pt x="367" y="79"/>
                  </a:cubicBezTo>
                  <a:cubicBezTo>
                    <a:pt x="367" y="83"/>
                    <a:pt x="368" y="87"/>
                    <a:pt x="371" y="91"/>
                  </a:cubicBezTo>
                  <a:cubicBezTo>
                    <a:pt x="364" y="93"/>
                    <a:pt x="357" y="95"/>
                    <a:pt x="350" y="96"/>
                  </a:cubicBezTo>
                  <a:cubicBezTo>
                    <a:pt x="349" y="93"/>
                    <a:pt x="347" y="89"/>
                    <a:pt x="346" y="86"/>
                  </a:cubicBezTo>
                  <a:cubicBezTo>
                    <a:pt x="344" y="80"/>
                    <a:pt x="342" y="75"/>
                    <a:pt x="340" y="70"/>
                  </a:cubicBezTo>
                  <a:cubicBezTo>
                    <a:pt x="339" y="66"/>
                    <a:pt x="333" y="67"/>
                    <a:pt x="334" y="71"/>
                  </a:cubicBezTo>
                  <a:cubicBezTo>
                    <a:pt x="336" y="76"/>
                    <a:pt x="338" y="81"/>
                    <a:pt x="339" y="85"/>
                  </a:cubicBezTo>
                  <a:cubicBezTo>
                    <a:pt x="341" y="89"/>
                    <a:pt x="342" y="94"/>
                    <a:pt x="345" y="98"/>
                  </a:cubicBezTo>
                  <a:cubicBezTo>
                    <a:pt x="339" y="100"/>
                    <a:pt x="333" y="101"/>
                    <a:pt x="326" y="103"/>
                  </a:cubicBezTo>
                  <a:cubicBezTo>
                    <a:pt x="326" y="102"/>
                    <a:pt x="325" y="100"/>
                    <a:pt x="325" y="99"/>
                  </a:cubicBezTo>
                  <a:cubicBezTo>
                    <a:pt x="323" y="96"/>
                    <a:pt x="321" y="93"/>
                    <a:pt x="319" y="90"/>
                  </a:cubicBezTo>
                  <a:cubicBezTo>
                    <a:pt x="318" y="87"/>
                    <a:pt x="313" y="89"/>
                    <a:pt x="315" y="92"/>
                  </a:cubicBezTo>
                  <a:cubicBezTo>
                    <a:pt x="316" y="95"/>
                    <a:pt x="318" y="98"/>
                    <a:pt x="319" y="100"/>
                  </a:cubicBezTo>
                  <a:cubicBezTo>
                    <a:pt x="320" y="102"/>
                    <a:pt x="321" y="103"/>
                    <a:pt x="321" y="104"/>
                  </a:cubicBezTo>
                  <a:cubicBezTo>
                    <a:pt x="317" y="106"/>
                    <a:pt x="313" y="107"/>
                    <a:pt x="308" y="108"/>
                  </a:cubicBezTo>
                  <a:cubicBezTo>
                    <a:pt x="306" y="103"/>
                    <a:pt x="304" y="98"/>
                    <a:pt x="301" y="93"/>
                  </a:cubicBezTo>
                  <a:cubicBezTo>
                    <a:pt x="300" y="90"/>
                    <a:pt x="294" y="93"/>
                    <a:pt x="296" y="96"/>
                  </a:cubicBezTo>
                  <a:cubicBezTo>
                    <a:pt x="298" y="101"/>
                    <a:pt x="300" y="105"/>
                    <a:pt x="302" y="110"/>
                  </a:cubicBezTo>
                  <a:cubicBezTo>
                    <a:pt x="295" y="112"/>
                    <a:pt x="287" y="114"/>
                    <a:pt x="280" y="116"/>
                  </a:cubicBezTo>
                  <a:cubicBezTo>
                    <a:pt x="280" y="116"/>
                    <a:pt x="280" y="116"/>
                    <a:pt x="280" y="116"/>
                  </a:cubicBezTo>
                  <a:cubicBezTo>
                    <a:pt x="278" y="111"/>
                    <a:pt x="276" y="107"/>
                    <a:pt x="275" y="102"/>
                  </a:cubicBezTo>
                  <a:cubicBezTo>
                    <a:pt x="275" y="99"/>
                    <a:pt x="271" y="99"/>
                    <a:pt x="271" y="102"/>
                  </a:cubicBezTo>
                  <a:cubicBezTo>
                    <a:pt x="271" y="108"/>
                    <a:pt x="273" y="113"/>
                    <a:pt x="275" y="117"/>
                  </a:cubicBezTo>
                  <a:cubicBezTo>
                    <a:pt x="268" y="119"/>
                    <a:pt x="262" y="121"/>
                    <a:pt x="256" y="123"/>
                  </a:cubicBezTo>
                  <a:cubicBezTo>
                    <a:pt x="255" y="121"/>
                    <a:pt x="255" y="120"/>
                    <a:pt x="254" y="118"/>
                  </a:cubicBezTo>
                  <a:cubicBezTo>
                    <a:pt x="254" y="115"/>
                    <a:pt x="253" y="112"/>
                    <a:pt x="252" y="109"/>
                  </a:cubicBezTo>
                  <a:cubicBezTo>
                    <a:pt x="250" y="106"/>
                    <a:pt x="246" y="108"/>
                    <a:pt x="247" y="112"/>
                  </a:cubicBezTo>
                  <a:cubicBezTo>
                    <a:pt x="248" y="114"/>
                    <a:pt x="249" y="117"/>
                    <a:pt x="250" y="120"/>
                  </a:cubicBezTo>
                  <a:cubicBezTo>
                    <a:pt x="250" y="121"/>
                    <a:pt x="250" y="123"/>
                    <a:pt x="251" y="124"/>
                  </a:cubicBezTo>
                  <a:cubicBezTo>
                    <a:pt x="244" y="126"/>
                    <a:pt x="238" y="128"/>
                    <a:pt x="232" y="129"/>
                  </a:cubicBezTo>
                  <a:cubicBezTo>
                    <a:pt x="231" y="127"/>
                    <a:pt x="230" y="124"/>
                    <a:pt x="229" y="121"/>
                  </a:cubicBezTo>
                  <a:cubicBezTo>
                    <a:pt x="227" y="116"/>
                    <a:pt x="226" y="110"/>
                    <a:pt x="224" y="105"/>
                  </a:cubicBezTo>
                  <a:cubicBezTo>
                    <a:pt x="224" y="102"/>
                    <a:pt x="219" y="103"/>
                    <a:pt x="220" y="106"/>
                  </a:cubicBezTo>
                  <a:cubicBezTo>
                    <a:pt x="221" y="111"/>
                    <a:pt x="223" y="117"/>
                    <a:pt x="224" y="123"/>
                  </a:cubicBezTo>
                  <a:cubicBezTo>
                    <a:pt x="225" y="125"/>
                    <a:pt x="226" y="128"/>
                    <a:pt x="227" y="131"/>
                  </a:cubicBezTo>
                  <a:cubicBezTo>
                    <a:pt x="221" y="133"/>
                    <a:pt x="215" y="134"/>
                    <a:pt x="210" y="136"/>
                  </a:cubicBezTo>
                  <a:cubicBezTo>
                    <a:pt x="209" y="135"/>
                    <a:pt x="209" y="134"/>
                    <a:pt x="208" y="134"/>
                  </a:cubicBezTo>
                  <a:cubicBezTo>
                    <a:pt x="207" y="130"/>
                    <a:pt x="206" y="127"/>
                    <a:pt x="205" y="124"/>
                  </a:cubicBezTo>
                  <a:cubicBezTo>
                    <a:pt x="204" y="121"/>
                    <a:pt x="199" y="122"/>
                    <a:pt x="200" y="125"/>
                  </a:cubicBezTo>
                  <a:cubicBezTo>
                    <a:pt x="201" y="129"/>
                    <a:pt x="202" y="133"/>
                    <a:pt x="203" y="136"/>
                  </a:cubicBezTo>
                  <a:cubicBezTo>
                    <a:pt x="203" y="137"/>
                    <a:pt x="204" y="137"/>
                    <a:pt x="204" y="137"/>
                  </a:cubicBezTo>
                  <a:cubicBezTo>
                    <a:pt x="198" y="139"/>
                    <a:pt x="192" y="141"/>
                    <a:pt x="186" y="143"/>
                  </a:cubicBezTo>
                  <a:cubicBezTo>
                    <a:pt x="185" y="139"/>
                    <a:pt x="183" y="135"/>
                    <a:pt x="181" y="131"/>
                  </a:cubicBezTo>
                  <a:cubicBezTo>
                    <a:pt x="180" y="129"/>
                    <a:pt x="176" y="131"/>
                    <a:pt x="177" y="133"/>
                  </a:cubicBezTo>
                  <a:cubicBezTo>
                    <a:pt x="178" y="136"/>
                    <a:pt x="179" y="138"/>
                    <a:pt x="180" y="141"/>
                  </a:cubicBezTo>
                  <a:cubicBezTo>
                    <a:pt x="181" y="142"/>
                    <a:pt x="181" y="143"/>
                    <a:pt x="182" y="144"/>
                  </a:cubicBezTo>
                  <a:cubicBezTo>
                    <a:pt x="176" y="145"/>
                    <a:pt x="171" y="147"/>
                    <a:pt x="165" y="148"/>
                  </a:cubicBezTo>
                  <a:cubicBezTo>
                    <a:pt x="165" y="148"/>
                    <a:pt x="165" y="148"/>
                    <a:pt x="165" y="148"/>
                  </a:cubicBezTo>
                  <a:cubicBezTo>
                    <a:pt x="163" y="145"/>
                    <a:pt x="161" y="141"/>
                    <a:pt x="161" y="137"/>
                  </a:cubicBezTo>
                  <a:cubicBezTo>
                    <a:pt x="160" y="133"/>
                    <a:pt x="155" y="135"/>
                    <a:pt x="155" y="138"/>
                  </a:cubicBezTo>
                  <a:cubicBezTo>
                    <a:pt x="156" y="142"/>
                    <a:pt x="157" y="147"/>
                    <a:pt x="159" y="150"/>
                  </a:cubicBezTo>
                  <a:cubicBezTo>
                    <a:pt x="155" y="151"/>
                    <a:pt x="150" y="153"/>
                    <a:pt x="146" y="154"/>
                  </a:cubicBezTo>
                  <a:cubicBezTo>
                    <a:pt x="145" y="152"/>
                    <a:pt x="144" y="150"/>
                    <a:pt x="142" y="148"/>
                  </a:cubicBezTo>
                  <a:cubicBezTo>
                    <a:pt x="141" y="145"/>
                    <a:pt x="140" y="143"/>
                    <a:pt x="138" y="140"/>
                  </a:cubicBezTo>
                  <a:cubicBezTo>
                    <a:pt x="138" y="137"/>
                    <a:pt x="133" y="137"/>
                    <a:pt x="134" y="141"/>
                  </a:cubicBezTo>
                  <a:cubicBezTo>
                    <a:pt x="135" y="144"/>
                    <a:pt x="136" y="147"/>
                    <a:pt x="137" y="150"/>
                  </a:cubicBezTo>
                  <a:cubicBezTo>
                    <a:pt x="138" y="152"/>
                    <a:pt x="139" y="154"/>
                    <a:pt x="140" y="156"/>
                  </a:cubicBezTo>
                  <a:cubicBezTo>
                    <a:pt x="134" y="158"/>
                    <a:pt x="127" y="160"/>
                    <a:pt x="121" y="161"/>
                  </a:cubicBezTo>
                  <a:cubicBezTo>
                    <a:pt x="120" y="157"/>
                    <a:pt x="118" y="153"/>
                    <a:pt x="116" y="149"/>
                  </a:cubicBezTo>
                  <a:cubicBezTo>
                    <a:pt x="115" y="145"/>
                    <a:pt x="114" y="141"/>
                    <a:pt x="114" y="136"/>
                  </a:cubicBezTo>
                  <a:cubicBezTo>
                    <a:pt x="114" y="134"/>
                    <a:pt x="111" y="134"/>
                    <a:pt x="111" y="136"/>
                  </a:cubicBezTo>
                  <a:cubicBezTo>
                    <a:pt x="110" y="144"/>
                    <a:pt x="111" y="157"/>
                    <a:pt x="118" y="162"/>
                  </a:cubicBezTo>
                  <a:cubicBezTo>
                    <a:pt x="112" y="164"/>
                    <a:pt x="106" y="166"/>
                    <a:pt x="101" y="167"/>
                  </a:cubicBezTo>
                  <a:cubicBezTo>
                    <a:pt x="99" y="164"/>
                    <a:pt x="97" y="161"/>
                    <a:pt x="94" y="158"/>
                  </a:cubicBezTo>
                  <a:cubicBezTo>
                    <a:pt x="93" y="157"/>
                    <a:pt x="91" y="159"/>
                    <a:pt x="92" y="160"/>
                  </a:cubicBezTo>
                  <a:cubicBezTo>
                    <a:pt x="94" y="162"/>
                    <a:pt x="95" y="164"/>
                    <a:pt x="96" y="166"/>
                  </a:cubicBezTo>
                  <a:cubicBezTo>
                    <a:pt x="96" y="167"/>
                    <a:pt x="96" y="168"/>
                    <a:pt x="96" y="169"/>
                  </a:cubicBezTo>
                  <a:cubicBezTo>
                    <a:pt x="94" y="170"/>
                    <a:pt x="91" y="170"/>
                    <a:pt x="88" y="171"/>
                  </a:cubicBezTo>
                  <a:cubicBezTo>
                    <a:pt x="87" y="170"/>
                    <a:pt x="86" y="169"/>
                    <a:pt x="85" y="167"/>
                  </a:cubicBezTo>
                  <a:cubicBezTo>
                    <a:pt x="84" y="165"/>
                    <a:pt x="84" y="163"/>
                    <a:pt x="83" y="161"/>
                  </a:cubicBezTo>
                  <a:cubicBezTo>
                    <a:pt x="83" y="158"/>
                    <a:pt x="79" y="159"/>
                    <a:pt x="79" y="162"/>
                  </a:cubicBezTo>
                  <a:cubicBezTo>
                    <a:pt x="80" y="164"/>
                    <a:pt x="81" y="167"/>
                    <a:pt x="82" y="169"/>
                  </a:cubicBezTo>
                  <a:cubicBezTo>
                    <a:pt x="82" y="170"/>
                    <a:pt x="83" y="171"/>
                    <a:pt x="84" y="173"/>
                  </a:cubicBezTo>
                  <a:cubicBezTo>
                    <a:pt x="81" y="173"/>
                    <a:pt x="79" y="174"/>
                    <a:pt x="76" y="175"/>
                  </a:cubicBezTo>
                  <a:cubicBezTo>
                    <a:pt x="75" y="173"/>
                    <a:pt x="74" y="172"/>
                    <a:pt x="73" y="171"/>
                  </a:cubicBezTo>
                  <a:cubicBezTo>
                    <a:pt x="72" y="169"/>
                    <a:pt x="71" y="167"/>
                    <a:pt x="71" y="165"/>
                  </a:cubicBezTo>
                  <a:cubicBezTo>
                    <a:pt x="70" y="162"/>
                    <a:pt x="66" y="163"/>
                    <a:pt x="66" y="166"/>
                  </a:cubicBezTo>
                  <a:cubicBezTo>
                    <a:pt x="67" y="168"/>
                    <a:pt x="68" y="171"/>
                    <a:pt x="69" y="173"/>
                  </a:cubicBezTo>
                  <a:cubicBezTo>
                    <a:pt x="69" y="174"/>
                    <a:pt x="70" y="175"/>
                    <a:pt x="71" y="176"/>
                  </a:cubicBezTo>
                  <a:cubicBezTo>
                    <a:pt x="67" y="178"/>
                    <a:pt x="63" y="179"/>
                    <a:pt x="60" y="180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60" y="178"/>
                    <a:pt x="59" y="177"/>
                    <a:pt x="58" y="176"/>
                  </a:cubicBezTo>
                  <a:cubicBezTo>
                    <a:pt x="56" y="173"/>
                    <a:pt x="54" y="170"/>
                    <a:pt x="52" y="166"/>
                  </a:cubicBezTo>
                  <a:cubicBezTo>
                    <a:pt x="51" y="165"/>
                    <a:pt x="49" y="166"/>
                    <a:pt x="49" y="168"/>
                  </a:cubicBezTo>
                  <a:cubicBezTo>
                    <a:pt x="51" y="172"/>
                    <a:pt x="53" y="177"/>
                    <a:pt x="56" y="180"/>
                  </a:cubicBezTo>
                  <a:cubicBezTo>
                    <a:pt x="57" y="181"/>
                    <a:pt x="57" y="181"/>
                    <a:pt x="57" y="181"/>
                  </a:cubicBezTo>
                  <a:cubicBezTo>
                    <a:pt x="46" y="184"/>
                    <a:pt x="35" y="187"/>
                    <a:pt x="24" y="191"/>
                  </a:cubicBezTo>
                  <a:cubicBezTo>
                    <a:pt x="20" y="192"/>
                    <a:pt x="21" y="198"/>
                    <a:pt x="25" y="197"/>
                  </a:cubicBezTo>
                  <a:cubicBezTo>
                    <a:pt x="86" y="179"/>
                    <a:pt x="148" y="162"/>
                    <a:pt x="209" y="145"/>
                  </a:cubicBezTo>
                  <a:cubicBezTo>
                    <a:pt x="209" y="145"/>
                    <a:pt x="209" y="145"/>
                    <a:pt x="209" y="145"/>
                  </a:cubicBezTo>
                  <a:cubicBezTo>
                    <a:pt x="210" y="145"/>
                    <a:pt x="211" y="145"/>
                    <a:pt x="212" y="144"/>
                  </a:cubicBezTo>
                  <a:cubicBezTo>
                    <a:pt x="303" y="119"/>
                    <a:pt x="394" y="94"/>
                    <a:pt x="486" y="71"/>
                  </a:cubicBezTo>
                  <a:cubicBezTo>
                    <a:pt x="492" y="69"/>
                    <a:pt x="490" y="58"/>
                    <a:pt x="484" y="6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Freeform 33">
              <a:extLst>
                <a:ext uri="{FF2B5EF4-FFF2-40B4-BE49-F238E27FC236}">
                  <a16:creationId xmlns:a16="http://schemas.microsoft.com/office/drawing/2014/main" xmlns="" id="{8B5B8EBC-D785-493F-8E50-54C782C15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2882" y="5835466"/>
              <a:ext cx="130728" cy="412934"/>
            </a:xfrm>
            <a:custGeom>
              <a:avLst/>
              <a:gdLst>
                <a:gd name="T0" fmla="*/ 26 w 27"/>
                <a:gd name="T1" fmla="*/ 77 h 84"/>
                <a:gd name="T2" fmla="*/ 16 w 27"/>
                <a:gd name="T3" fmla="*/ 40 h 84"/>
                <a:gd name="T4" fmla="*/ 6 w 27"/>
                <a:gd name="T5" fmla="*/ 3 h 84"/>
                <a:gd name="T6" fmla="*/ 0 w 27"/>
                <a:gd name="T7" fmla="*/ 6 h 84"/>
                <a:gd name="T8" fmla="*/ 7 w 27"/>
                <a:gd name="T9" fmla="*/ 46 h 84"/>
                <a:gd name="T10" fmla="*/ 19 w 27"/>
                <a:gd name="T11" fmla="*/ 81 h 84"/>
                <a:gd name="T12" fmla="*/ 26 w 27"/>
                <a:gd name="T13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84">
                  <a:moveTo>
                    <a:pt x="26" y="77"/>
                  </a:moveTo>
                  <a:cubicBezTo>
                    <a:pt x="24" y="64"/>
                    <a:pt x="19" y="52"/>
                    <a:pt x="16" y="40"/>
                  </a:cubicBezTo>
                  <a:cubicBezTo>
                    <a:pt x="13" y="28"/>
                    <a:pt x="10" y="15"/>
                    <a:pt x="6" y="3"/>
                  </a:cubicBezTo>
                  <a:cubicBezTo>
                    <a:pt x="5" y="0"/>
                    <a:pt x="0" y="2"/>
                    <a:pt x="0" y="6"/>
                  </a:cubicBezTo>
                  <a:cubicBezTo>
                    <a:pt x="2" y="19"/>
                    <a:pt x="4" y="33"/>
                    <a:pt x="7" y="46"/>
                  </a:cubicBezTo>
                  <a:cubicBezTo>
                    <a:pt x="9" y="57"/>
                    <a:pt x="11" y="72"/>
                    <a:pt x="19" y="81"/>
                  </a:cubicBezTo>
                  <a:cubicBezTo>
                    <a:pt x="22" y="84"/>
                    <a:pt x="27" y="81"/>
                    <a:pt x="26" y="77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xmlns="" id="{A326568A-8D55-4432-970E-5BACA44E3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7936" y="6036746"/>
              <a:ext cx="68477" cy="128653"/>
            </a:xfrm>
            <a:custGeom>
              <a:avLst/>
              <a:gdLst>
                <a:gd name="T0" fmla="*/ 13 w 14"/>
                <a:gd name="T1" fmla="*/ 25 h 26"/>
                <a:gd name="T2" fmla="*/ 7 w 14"/>
                <a:gd name="T3" fmla="*/ 15 h 26"/>
                <a:gd name="T4" fmla="*/ 2 w 14"/>
                <a:gd name="T5" fmla="*/ 1 h 26"/>
                <a:gd name="T6" fmla="*/ 0 w 14"/>
                <a:gd name="T7" fmla="*/ 2 h 26"/>
                <a:gd name="T8" fmla="*/ 4 w 14"/>
                <a:gd name="T9" fmla="*/ 15 h 26"/>
                <a:gd name="T10" fmla="*/ 12 w 14"/>
                <a:gd name="T11" fmla="*/ 26 h 26"/>
                <a:gd name="T12" fmla="*/ 13 w 14"/>
                <a:gd name="T13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6">
                  <a:moveTo>
                    <a:pt x="13" y="25"/>
                  </a:moveTo>
                  <a:cubicBezTo>
                    <a:pt x="12" y="21"/>
                    <a:pt x="9" y="18"/>
                    <a:pt x="7" y="15"/>
                  </a:cubicBezTo>
                  <a:cubicBezTo>
                    <a:pt x="4" y="11"/>
                    <a:pt x="3" y="6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6"/>
                    <a:pt x="2" y="11"/>
                    <a:pt x="4" y="15"/>
                  </a:cubicBezTo>
                  <a:cubicBezTo>
                    <a:pt x="6" y="18"/>
                    <a:pt x="8" y="24"/>
                    <a:pt x="12" y="26"/>
                  </a:cubicBezTo>
                  <a:cubicBezTo>
                    <a:pt x="13" y="26"/>
                    <a:pt x="14" y="25"/>
                    <a:pt x="13" y="2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345F662-DDBE-404B-A413-D6FABEEDEDEF}"/>
              </a:ext>
            </a:extLst>
          </p:cNvPr>
          <p:cNvGrpSpPr/>
          <p:nvPr/>
        </p:nvGrpSpPr>
        <p:grpSpPr>
          <a:xfrm>
            <a:off x="297450" y="200716"/>
            <a:ext cx="1126975" cy="1263701"/>
            <a:chOff x="199774" y="515057"/>
            <a:chExt cx="2326121" cy="2608329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xmlns="" id="{9387E192-DC10-4B79-B373-5D0C4BC4B1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558" y="784813"/>
              <a:ext cx="1460830" cy="1817737"/>
            </a:xfrm>
            <a:custGeom>
              <a:avLst/>
              <a:gdLst>
                <a:gd name="T0" fmla="*/ 270 w 298"/>
                <a:gd name="T1" fmla="*/ 186 h 370"/>
                <a:gd name="T2" fmla="*/ 267 w 298"/>
                <a:gd name="T3" fmla="*/ 185 h 370"/>
                <a:gd name="T4" fmla="*/ 247 w 298"/>
                <a:gd name="T5" fmla="*/ 190 h 370"/>
                <a:gd name="T6" fmla="*/ 221 w 298"/>
                <a:gd name="T7" fmla="*/ 203 h 370"/>
                <a:gd name="T8" fmla="*/ 164 w 298"/>
                <a:gd name="T9" fmla="*/ 239 h 370"/>
                <a:gd name="T10" fmla="*/ 180 w 298"/>
                <a:gd name="T11" fmla="*/ 187 h 370"/>
                <a:gd name="T12" fmla="*/ 158 w 298"/>
                <a:gd name="T13" fmla="*/ 194 h 370"/>
                <a:gd name="T14" fmla="*/ 156 w 298"/>
                <a:gd name="T15" fmla="*/ 195 h 370"/>
                <a:gd name="T16" fmla="*/ 138 w 298"/>
                <a:gd name="T17" fmla="*/ 210 h 370"/>
                <a:gd name="T18" fmla="*/ 157 w 298"/>
                <a:gd name="T19" fmla="*/ 193 h 370"/>
                <a:gd name="T20" fmla="*/ 128 w 298"/>
                <a:gd name="T21" fmla="*/ 193 h 370"/>
                <a:gd name="T22" fmla="*/ 129 w 298"/>
                <a:gd name="T23" fmla="*/ 191 h 370"/>
                <a:gd name="T24" fmla="*/ 148 w 298"/>
                <a:gd name="T25" fmla="*/ 164 h 370"/>
                <a:gd name="T26" fmla="*/ 125 w 298"/>
                <a:gd name="T27" fmla="*/ 159 h 370"/>
                <a:gd name="T28" fmla="*/ 167 w 298"/>
                <a:gd name="T29" fmla="*/ 98 h 370"/>
                <a:gd name="T30" fmla="*/ 185 w 298"/>
                <a:gd name="T31" fmla="*/ 71 h 370"/>
                <a:gd name="T32" fmla="*/ 183 w 298"/>
                <a:gd name="T33" fmla="*/ 55 h 370"/>
                <a:gd name="T34" fmla="*/ 184 w 298"/>
                <a:gd name="T35" fmla="*/ 34 h 370"/>
                <a:gd name="T36" fmla="*/ 173 w 298"/>
                <a:gd name="T37" fmla="*/ 20 h 370"/>
                <a:gd name="T38" fmla="*/ 172 w 298"/>
                <a:gd name="T39" fmla="*/ 19 h 370"/>
                <a:gd name="T40" fmla="*/ 155 w 298"/>
                <a:gd name="T41" fmla="*/ 11 h 370"/>
                <a:gd name="T42" fmla="*/ 120 w 298"/>
                <a:gd name="T43" fmla="*/ 21 h 370"/>
                <a:gd name="T44" fmla="*/ 51 w 298"/>
                <a:gd name="T45" fmla="*/ 79 h 370"/>
                <a:gd name="T46" fmla="*/ 102 w 298"/>
                <a:gd name="T47" fmla="*/ 29 h 370"/>
                <a:gd name="T48" fmla="*/ 52 w 298"/>
                <a:gd name="T49" fmla="*/ 53 h 370"/>
                <a:gd name="T50" fmla="*/ 34 w 298"/>
                <a:gd name="T51" fmla="*/ 61 h 370"/>
                <a:gd name="T52" fmla="*/ 70 w 298"/>
                <a:gd name="T53" fmla="*/ 18 h 370"/>
                <a:gd name="T54" fmla="*/ 65 w 298"/>
                <a:gd name="T55" fmla="*/ 9 h 370"/>
                <a:gd name="T56" fmla="*/ 18 w 298"/>
                <a:gd name="T57" fmla="*/ 49 h 370"/>
                <a:gd name="T58" fmla="*/ 13 w 298"/>
                <a:gd name="T59" fmla="*/ 42 h 370"/>
                <a:gd name="T60" fmla="*/ 6 w 298"/>
                <a:gd name="T61" fmla="*/ 60 h 370"/>
                <a:gd name="T62" fmla="*/ 5 w 298"/>
                <a:gd name="T63" fmla="*/ 76 h 370"/>
                <a:gd name="T64" fmla="*/ 32 w 298"/>
                <a:gd name="T65" fmla="*/ 81 h 370"/>
                <a:gd name="T66" fmla="*/ 37 w 298"/>
                <a:gd name="T67" fmla="*/ 100 h 370"/>
                <a:gd name="T68" fmla="*/ 66 w 298"/>
                <a:gd name="T69" fmla="*/ 103 h 370"/>
                <a:gd name="T70" fmla="*/ 80 w 298"/>
                <a:gd name="T71" fmla="*/ 109 h 370"/>
                <a:gd name="T72" fmla="*/ 89 w 298"/>
                <a:gd name="T73" fmla="*/ 110 h 370"/>
                <a:gd name="T74" fmla="*/ 72 w 298"/>
                <a:gd name="T75" fmla="*/ 144 h 370"/>
                <a:gd name="T76" fmla="*/ 75 w 298"/>
                <a:gd name="T77" fmla="*/ 163 h 370"/>
                <a:gd name="T78" fmla="*/ 68 w 298"/>
                <a:gd name="T79" fmla="*/ 204 h 370"/>
                <a:gd name="T80" fmla="*/ 27 w 298"/>
                <a:gd name="T81" fmla="*/ 264 h 370"/>
                <a:gd name="T82" fmla="*/ 69 w 298"/>
                <a:gd name="T83" fmla="*/ 259 h 370"/>
                <a:gd name="T84" fmla="*/ 73 w 298"/>
                <a:gd name="T85" fmla="*/ 266 h 370"/>
                <a:gd name="T86" fmla="*/ 100 w 298"/>
                <a:gd name="T87" fmla="*/ 273 h 370"/>
                <a:gd name="T88" fmla="*/ 118 w 298"/>
                <a:gd name="T89" fmla="*/ 273 h 370"/>
                <a:gd name="T90" fmla="*/ 131 w 298"/>
                <a:gd name="T91" fmla="*/ 288 h 370"/>
                <a:gd name="T92" fmla="*/ 132 w 298"/>
                <a:gd name="T93" fmla="*/ 293 h 370"/>
                <a:gd name="T94" fmla="*/ 132 w 298"/>
                <a:gd name="T95" fmla="*/ 317 h 370"/>
                <a:gd name="T96" fmla="*/ 147 w 298"/>
                <a:gd name="T97" fmla="*/ 328 h 370"/>
                <a:gd name="T98" fmla="*/ 144 w 298"/>
                <a:gd name="T99" fmla="*/ 331 h 370"/>
                <a:gd name="T100" fmla="*/ 248 w 298"/>
                <a:gd name="T101" fmla="*/ 303 h 370"/>
                <a:gd name="T102" fmla="*/ 274 w 298"/>
                <a:gd name="T103" fmla="*/ 272 h 370"/>
                <a:gd name="T104" fmla="*/ 293 w 298"/>
                <a:gd name="T105" fmla="*/ 218 h 370"/>
                <a:gd name="T106" fmla="*/ 294 w 298"/>
                <a:gd name="T107" fmla="*/ 216 h 370"/>
                <a:gd name="T108" fmla="*/ 293 w 298"/>
                <a:gd name="T109" fmla="*/ 208 h 370"/>
                <a:gd name="T110" fmla="*/ 276 w 298"/>
                <a:gd name="T111" fmla="*/ 180 h 370"/>
                <a:gd name="T112" fmla="*/ 119 w 298"/>
                <a:gd name="T113" fmla="*/ 68 h 370"/>
                <a:gd name="T114" fmla="*/ 108 w 298"/>
                <a:gd name="T115" fmla="*/ 77 h 370"/>
                <a:gd name="T116" fmla="*/ 108 w 298"/>
                <a:gd name="T117" fmla="*/ 244 h 370"/>
                <a:gd name="T118" fmla="*/ 115 w 298"/>
                <a:gd name="T119" fmla="*/ 23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8" h="370">
                  <a:moveTo>
                    <a:pt x="276" y="180"/>
                  </a:moveTo>
                  <a:cubicBezTo>
                    <a:pt x="273" y="181"/>
                    <a:pt x="271" y="183"/>
                    <a:pt x="270" y="186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9" y="186"/>
                    <a:pt x="268" y="186"/>
                    <a:pt x="267" y="185"/>
                  </a:cubicBezTo>
                  <a:cubicBezTo>
                    <a:pt x="263" y="181"/>
                    <a:pt x="256" y="179"/>
                    <a:pt x="252" y="184"/>
                  </a:cubicBezTo>
                  <a:cubicBezTo>
                    <a:pt x="250" y="186"/>
                    <a:pt x="248" y="188"/>
                    <a:pt x="247" y="190"/>
                  </a:cubicBezTo>
                  <a:cubicBezTo>
                    <a:pt x="244" y="189"/>
                    <a:pt x="241" y="189"/>
                    <a:pt x="238" y="191"/>
                  </a:cubicBezTo>
                  <a:cubicBezTo>
                    <a:pt x="232" y="195"/>
                    <a:pt x="227" y="199"/>
                    <a:pt x="221" y="203"/>
                  </a:cubicBezTo>
                  <a:cubicBezTo>
                    <a:pt x="220" y="197"/>
                    <a:pt x="210" y="192"/>
                    <a:pt x="204" y="198"/>
                  </a:cubicBezTo>
                  <a:cubicBezTo>
                    <a:pt x="190" y="211"/>
                    <a:pt x="177" y="225"/>
                    <a:pt x="164" y="239"/>
                  </a:cubicBezTo>
                  <a:cubicBezTo>
                    <a:pt x="175" y="226"/>
                    <a:pt x="186" y="213"/>
                    <a:pt x="196" y="199"/>
                  </a:cubicBezTo>
                  <a:cubicBezTo>
                    <a:pt x="202" y="190"/>
                    <a:pt x="188" y="179"/>
                    <a:pt x="180" y="187"/>
                  </a:cubicBezTo>
                  <a:cubicBezTo>
                    <a:pt x="177" y="190"/>
                    <a:pt x="174" y="194"/>
                    <a:pt x="171" y="197"/>
                  </a:cubicBezTo>
                  <a:cubicBezTo>
                    <a:pt x="168" y="193"/>
                    <a:pt x="163" y="190"/>
                    <a:pt x="158" y="194"/>
                  </a:cubicBezTo>
                  <a:cubicBezTo>
                    <a:pt x="157" y="194"/>
                    <a:pt x="157" y="195"/>
                    <a:pt x="156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50" y="200"/>
                    <a:pt x="144" y="205"/>
                    <a:pt x="138" y="210"/>
                  </a:cubicBezTo>
                  <a:cubicBezTo>
                    <a:pt x="139" y="210"/>
                    <a:pt x="140" y="209"/>
                    <a:pt x="140" y="208"/>
                  </a:cubicBezTo>
                  <a:cubicBezTo>
                    <a:pt x="146" y="203"/>
                    <a:pt x="152" y="198"/>
                    <a:pt x="157" y="193"/>
                  </a:cubicBezTo>
                  <a:cubicBezTo>
                    <a:pt x="166" y="184"/>
                    <a:pt x="152" y="171"/>
                    <a:pt x="143" y="179"/>
                  </a:cubicBezTo>
                  <a:cubicBezTo>
                    <a:pt x="138" y="183"/>
                    <a:pt x="133" y="188"/>
                    <a:pt x="128" y="193"/>
                  </a:cubicBezTo>
                  <a:cubicBezTo>
                    <a:pt x="128" y="193"/>
                    <a:pt x="128" y="193"/>
                    <a:pt x="128" y="193"/>
                  </a:cubicBezTo>
                  <a:cubicBezTo>
                    <a:pt x="128" y="193"/>
                    <a:pt x="128" y="192"/>
                    <a:pt x="129" y="191"/>
                  </a:cubicBezTo>
                  <a:cubicBezTo>
                    <a:pt x="131" y="188"/>
                    <a:pt x="131" y="185"/>
                    <a:pt x="129" y="182"/>
                  </a:cubicBezTo>
                  <a:cubicBezTo>
                    <a:pt x="136" y="176"/>
                    <a:pt x="142" y="170"/>
                    <a:pt x="148" y="164"/>
                  </a:cubicBezTo>
                  <a:cubicBezTo>
                    <a:pt x="158" y="155"/>
                    <a:pt x="144" y="142"/>
                    <a:pt x="135" y="150"/>
                  </a:cubicBezTo>
                  <a:cubicBezTo>
                    <a:pt x="131" y="153"/>
                    <a:pt x="128" y="156"/>
                    <a:pt x="125" y="159"/>
                  </a:cubicBezTo>
                  <a:cubicBezTo>
                    <a:pt x="139" y="143"/>
                    <a:pt x="155" y="128"/>
                    <a:pt x="170" y="113"/>
                  </a:cubicBezTo>
                  <a:cubicBezTo>
                    <a:pt x="175" y="107"/>
                    <a:pt x="172" y="100"/>
                    <a:pt x="167" y="98"/>
                  </a:cubicBezTo>
                  <a:cubicBezTo>
                    <a:pt x="172" y="92"/>
                    <a:pt x="178" y="87"/>
                    <a:pt x="183" y="81"/>
                  </a:cubicBezTo>
                  <a:cubicBezTo>
                    <a:pt x="186" y="78"/>
                    <a:pt x="186" y="74"/>
                    <a:pt x="185" y="71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90" y="65"/>
                    <a:pt x="187" y="58"/>
                    <a:pt x="183" y="55"/>
                  </a:cubicBezTo>
                  <a:cubicBezTo>
                    <a:pt x="185" y="53"/>
                    <a:pt x="187" y="50"/>
                    <a:pt x="189" y="47"/>
                  </a:cubicBezTo>
                  <a:cubicBezTo>
                    <a:pt x="194" y="41"/>
                    <a:pt x="189" y="35"/>
                    <a:pt x="184" y="34"/>
                  </a:cubicBezTo>
                  <a:cubicBezTo>
                    <a:pt x="184" y="34"/>
                    <a:pt x="185" y="33"/>
                    <a:pt x="185" y="33"/>
                  </a:cubicBezTo>
                  <a:cubicBezTo>
                    <a:pt x="193" y="24"/>
                    <a:pt x="181" y="13"/>
                    <a:pt x="173" y="20"/>
                  </a:cubicBezTo>
                  <a:cubicBezTo>
                    <a:pt x="167" y="26"/>
                    <a:pt x="160" y="31"/>
                    <a:pt x="154" y="37"/>
                  </a:cubicBezTo>
                  <a:cubicBezTo>
                    <a:pt x="160" y="31"/>
                    <a:pt x="166" y="25"/>
                    <a:pt x="172" y="19"/>
                  </a:cubicBezTo>
                  <a:cubicBezTo>
                    <a:pt x="179" y="11"/>
                    <a:pt x="168" y="0"/>
                    <a:pt x="160" y="7"/>
                  </a:cubicBezTo>
                  <a:cubicBezTo>
                    <a:pt x="158" y="8"/>
                    <a:pt x="157" y="9"/>
                    <a:pt x="155" y="11"/>
                  </a:cubicBezTo>
                  <a:cubicBezTo>
                    <a:pt x="155" y="5"/>
                    <a:pt x="149" y="0"/>
                    <a:pt x="143" y="3"/>
                  </a:cubicBezTo>
                  <a:cubicBezTo>
                    <a:pt x="135" y="8"/>
                    <a:pt x="127" y="14"/>
                    <a:pt x="120" y="21"/>
                  </a:cubicBezTo>
                  <a:cubicBezTo>
                    <a:pt x="101" y="35"/>
                    <a:pt x="82" y="50"/>
                    <a:pt x="69" y="68"/>
                  </a:cubicBezTo>
                  <a:cubicBezTo>
                    <a:pt x="63" y="72"/>
                    <a:pt x="57" y="76"/>
                    <a:pt x="51" y="79"/>
                  </a:cubicBezTo>
                  <a:cubicBezTo>
                    <a:pt x="54" y="73"/>
                    <a:pt x="59" y="68"/>
                    <a:pt x="63" y="63"/>
                  </a:cubicBezTo>
                  <a:cubicBezTo>
                    <a:pt x="77" y="53"/>
                    <a:pt x="89" y="40"/>
                    <a:pt x="102" y="29"/>
                  </a:cubicBezTo>
                  <a:cubicBezTo>
                    <a:pt x="109" y="22"/>
                    <a:pt x="98" y="13"/>
                    <a:pt x="91" y="18"/>
                  </a:cubicBezTo>
                  <a:cubicBezTo>
                    <a:pt x="77" y="29"/>
                    <a:pt x="63" y="41"/>
                    <a:pt x="52" y="53"/>
                  </a:cubicBezTo>
                  <a:cubicBezTo>
                    <a:pt x="45" y="59"/>
                    <a:pt x="37" y="64"/>
                    <a:pt x="29" y="67"/>
                  </a:cubicBezTo>
                  <a:cubicBezTo>
                    <a:pt x="31" y="65"/>
                    <a:pt x="32" y="63"/>
                    <a:pt x="34" y="61"/>
                  </a:cubicBezTo>
                  <a:cubicBezTo>
                    <a:pt x="50" y="53"/>
                    <a:pt x="62" y="42"/>
                    <a:pt x="73" y="27"/>
                  </a:cubicBezTo>
                  <a:cubicBezTo>
                    <a:pt x="75" y="24"/>
                    <a:pt x="73" y="19"/>
                    <a:pt x="70" y="18"/>
                  </a:cubicBezTo>
                  <a:cubicBezTo>
                    <a:pt x="70" y="17"/>
                    <a:pt x="71" y="16"/>
                    <a:pt x="71" y="15"/>
                  </a:cubicBezTo>
                  <a:cubicBezTo>
                    <a:pt x="73" y="11"/>
                    <a:pt x="69" y="6"/>
                    <a:pt x="65" y="9"/>
                  </a:cubicBezTo>
                  <a:cubicBezTo>
                    <a:pt x="50" y="19"/>
                    <a:pt x="36" y="32"/>
                    <a:pt x="25" y="47"/>
                  </a:cubicBezTo>
                  <a:cubicBezTo>
                    <a:pt x="23" y="48"/>
                    <a:pt x="20" y="48"/>
                    <a:pt x="18" y="49"/>
                  </a:cubicBezTo>
                  <a:cubicBezTo>
                    <a:pt x="18" y="49"/>
                    <a:pt x="19" y="48"/>
                    <a:pt x="19" y="48"/>
                  </a:cubicBezTo>
                  <a:cubicBezTo>
                    <a:pt x="23" y="44"/>
                    <a:pt x="17" y="38"/>
                    <a:pt x="13" y="42"/>
                  </a:cubicBezTo>
                  <a:cubicBezTo>
                    <a:pt x="10" y="46"/>
                    <a:pt x="6" y="49"/>
                    <a:pt x="3" y="53"/>
                  </a:cubicBezTo>
                  <a:cubicBezTo>
                    <a:pt x="0" y="55"/>
                    <a:pt x="2" y="60"/>
                    <a:pt x="6" y="60"/>
                  </a:cubicBezTo>
                  <a:cubicBezTo>
                    <a:pt x="10" y="60"/>
                    <a:pt x="14" y="59"/>
                    <a:pt x="19" y="58"/>
                  </a:cubicBezTo>
                  <a:cubicBezTo>
                    <a:pt x="14" y="64"/>
                    <a:pt x="9" y="70"/>
                    <a:pt x="5" y="76"/>
                  </a:cubicBezTo>
                  <a:cubicBezTo>
                    <a:pt x="2" y="80"/>
                    <a:pt x="6" y="87"/>
                    <a:pt x="11" y="87"/>
                  </a:cubicBezTo>
                  <a:cubicBezTo>
                    <a:pt x="18" y="86"/>
                    <a:pt x="26" y="84"/>
                    <a:pt x="32" y="81"/>
                  </a:cubicBezTo>
                  <a:cubicBezTo>
                    <a:pt x="31" y="84"/>
                    <a:pt x="29" y="88"/>
                    <a:pt x="28" y="91"/>
                  </a:cubicBezTo>
                  <a:cubicBezTo>
                    <a:pt x="25" y="97"/>
                    <a:pt x="32" y="102"/>
                    <a:pt x="37" y="100"/>
                  </a:cubicBezTo>
                  <a:cubicBezTo>
                    <a:pt x="43" y="99"/>
                    <a:pt x="48" y="97"/>
                    <a:pt x="54" y="95"/>
                  </a:cubicBezTo>
                  <a:cubicBezTo>
                    <a:pt x="52" y="101"/>
                    <a:pt x="60" y="105"/>
                    <a:pt x="66" y="103"/>
                  </a:cubicBezTo>
                  <a:cubicBezTo>
                    <a:pt x="67" y="102"/>
                    <a:pt x="68" y="102"/>
                    <a:pt x="69" y="101"/>
                  </a:cubicBezTo>
                  <a:cubicBezTo>
                    <a:pt x="69" y="106"/>
                    <a:pt x="74" y="111"/>
                    <a:pt x="80" y="109"/>
                  </a:cubicBezTo>
                  <a:cubicBezTo>
                    <a:pt x="84" y="108"/>
                    <a:pt x="88" y="107"/>
                    <a:pt x="91" y="105"/>
                  </a:cubicBezTo>
                  <a:cubicBezTo>
                    <a:pt x="90" y="107"/>
                    <a:pt x="90" y="108"/>
                    <a:pt x="89" y="110"/>
                  </a:cubicBezTo>
                  <a:cubicBezTo>
                    <a:pt x="86" y="115"/>
                    <a:pt x="88" y="119"/>
                    <a:pt x="91" y="121"/>
                  </a:cubicBezTo>
                  <a:cubicBezTo>
                    <a:pt x="85" y="129"/>
                    <a:pt x="78" y="136"/>
                    <a:pt x="72" y="144"/>
                  </a:cubicBezTo>
                  <a:cubicBezTo>
                    <a:pt x="69" y="149"/>
                    <a:pt x="72" y="156"/>
                    <a:pt x="77" y="158"/>
                  </a:cubicBezTo>
                  <a:cubicBezTo>
                    <a:pt x="77" y="159"/>
                    <a:pt x="76" y="161"/>
                    <a:pt x="75" y="163"/>
                  </a:cubicBezTo>
                  <a:cubicBezTo>
                    <a:pt x="72" y="169"/>
                    <a:pt x="77" y="180"/>
                    <a:pt x="85" y="177"/>
                  </a:cubicBezTo>
                  <a:cubicBezTo>
                    <a:pt x="79" y="186"/>
                    <a:pt x="73" y="195"/>
                    <a:pt x="68" y="204"/>
                  </a:cubicBezTo>
                  <a:cubicBezTo>
                    <a:pt x="63" y="210"/>
                    <a:pt x="59" y="215"/>
                    <a:pt x="55" y="221"/>
                  </a:cubicBezTo>
                  <a:cubicBezTo>
                    <a:pt x="43" y="234"/>
                    <a:pt x="33" y="249"/>
                    <a:pt x="27" y="264"/>
                  </a:cubicBezTo>
                  <a:cubicBezTo>
                    <a:pt x="23" y="273"/>
                    <a:pt x="31" y="282"/>
                    <a:pt x="40" y="277"/>
                  </a:cubicBezTo>
                  <a:cubicBezTo>
                    <a:pt x="50" y="272"/>
                    <a:pt x="60" y="266"/>
                    <a:pt x="69" y="259"/>
                  </a:cubicBezTo>
                  <a:cubicBezTo>
                    <a:pt x="71" y="258"/>
                    <a:pt x="74" y="258"/>
                    <a:pt x="76" y="257"/>
                  </a:cubicBezTo>
                  <a:cubicBezTo>
                    <a:pt x="75" y="260"/>
                    <a:pt x="74" y="263"/>
                    <a:pt x="73" y="266"/>
                  </a:cubicBezTo>
                  <a:cubicBezTo>
                    <a:pt x="72" y="273"/>
                    <a:pt x="78" y="281"/>
                    <a:pt x="86" y="279"/>
                  </a:cubicBezTo>
                  <a:cubicBezTo>
                    <a:pt x="90" y="277"/>
                    <a:pt x="95" y="275"/>
                    <a:pt x="100" y="273"/>
                  </a:cubicBezTo>
                  <a:cubicBezTo>
                    <a:pt x="102" y="276"/>
                    <a:pt x="105" y="277"/>
                    <a:pt x="110" y="276"/>
                  </a:cubicBezTo>
                  <a:cubicBezTo>
                    <a:pt x="112" y="275"/>
                    <a:pt x="115" y="274"/>
                    <a:pt x="118" y="273"/>
                  </a:cubicBezTo>
                  <a:cubicBezTo>
                    <a:pt x="117" y="274"/>
                    <a:pt x="117" y="276"/>
                    <a:pt x="116" y="277"/>
                  </a:cubicBezTo>
                  <a:cubicBezTo>
                    <a:pt x="112" y="286"/>
                    <a:pt x="124" y="292"/>
                    <a:pt x="131" y="288"/>
                  </a:cubicBezTo>
                  <a:cubicBezTo>
                    <a:pt x="132" y="288"/>
                    <a:pt x="133" y="287"/>
                    <a:pt x="135" y="286"/>
                  </a:cubicBezTo>
                  <a:cubicBezTo>
                    <a:pt x="134" y="289"/>
                    <a:pt x="133" y="291"/>
                    <a:pt x="132" y="293"/>
                  </a:cubicBezTo>
                  <a:cubicBezTo>
                    <a:pt x="130" y="297"/>
                    <a:pt x="132" y="301"/>
                    <a:pt x="135" y="304"/>
                  </a:cubicBezTo>
                  <a:cubicBezTo>
                    <a:pt x="134" y="308"/>
                    <a:pt x="133" y="312"/>
                    <a:pt x="132" y="317"/>
                  </a:cubicBezTo>
                  <a:cubicBezTo>
                    <a:pt x="130" y="325"/>
                    <a:pt x="139" y="334"/>
                    <a:pt x="147" y="329"/>
                  </a:cubicBezTo>
                  <a:cubicBezTo>
                    <a:pt x="147" y="328"/>
                    <a:pt x="147" y="328"/>
                    <a:pt x="147" y="328"/>
                  </a:cubicBezTo>
                  <a:cubicBezTo>
                    <a:pt x="148" y="329"/>
                    <a:pt x="148" y="329"/>
                    <a:pt x="148" y="329"/>
                  </a:cubicBezTo>
                  <a:cubicBezTo>
                    <a:pt x="146" y="329"/>
                    <a:pt x="145" y="330"/>
                    <a:pt x="144" y="331"/>
                  </a:cubicBezTo>
                  <a:cubicBezTo>
                    <a:pt x="135" y="337"/>
                    <a:pt x="137" y="348"/>
                    <a:pt x="147" y="352"/>
                  </a:cubicBezTo>
                  <a:cubicBezTo>
                    <a:pt x="190" y="370"/>
                    <a:pt x="224" y="340"/>
                    <a:pt x="248" y="303"/>
                  </a:cubicBezTo>
                  <a:cubicBezTo>
                    <a:pt x="256" y="295"/>
                    <a:pt x="263" y="286"/>
                    <a:pt x="269" y="276"/>
                  </a:cubicBezTo>
                  <a:cubicBezTo>
                    <a:pt x="271" y="276"/>
                    <a:pt x="272" y="274"/>
                    <a:pt x="274" y="272"/>
                  </a:cubicBezTo>
                  <a:cubicBezTo>
                    <a:pt x="285" y="257"/>
                    <a:pt x="290" y="239"/>
                    <a:pt x="293" y="221"/>
                  </a:cubicBezTo>
                  <a:cubicBezTo>
                    <a:pt x="293" y="220"/>
                    <a:pt x="293" y="219"/>
                    <a:pt x="293" y="218"/>
                  </a:cubicBezTo>
                  <a:cubicBezTo>
                    <a:pt x="294" y="217"/>
                    <a:pt x="294" y="217"/>
                    <a:pt x="294" y="216"/>
                  </a:cubicBezTo>
                  <a:cubicBezTo>
                    <a:pt x="294" y="216"/>
                    <a:pt x="294" y="216"/>
                    <a:pt x="294" y="216"/>
                  </a:cubicBezTo>
                  <a:cubicBezTo>
                    <a:pt x="294" y="215"/>
                    <a:pt x="294" y="214"/>
                    <a:pt x="294" y="213"/>
                  </a:cubicBezTo>
                  <a:cubicBezTo>
                    <a:pt x="294" y="211"/>
                    <a:pt x="294" y="209"/>
                    <a:pt x="293" y="208"/>
                  </a:cubicBezTo>
                  <a:cubicBezTo>
                    <a:pt x="295" y="201"/>
                    <a:pt x="296" y="195"/>
                    <a:pt x="296" y="189"/>
                  </a:cubicBezTo>
                  <a:cubicBezTo>
                    <a:pt x="298" y="177"/>
                    <a:pt x="281" y="171"/>
                    <a:pt x="276" y="180"/>
                  </a:cubicBezTo>
                  <a:close/>
                  <a:moveTo>
                    <a:pt x="108" y="77"/>
                  </a:moveTo>
                  <a:cubicBezTo>
                    <a:pt x="112" y="74"/>
                    <a:pt x="116" y="71"/>
                    <a:pt x="119" y="68"/>
                  </a:cubicBezTo>
                  <a:cubicBezTo>
                    <a:pt x="118" y="69"/>
                    <a:pt x="117" y="71"/>
                    <a:pt x="116" y="72"/>
                  </a:cubicBezTo>
                  <a:cubicBezTo>
                    <a:pt x="113" y="73"/>
                    <a:pt x="111" y="75"/>
                    <a:pt x="108" y="77"/>
                  </a:cubicBezTo>
                  <a:close/>
                  <a:moveTo>
                    <a:pt x="127" y="221"/>
                  </a:moveTo>
                  <a:cubicBezTo>
                    <a:pt x="120" y="228"/>
                    <a:pt x="114" y="236"/>
                    <a:pt x="108" y="244"/>
                  </a:cubicBezTo>
                  <a:cubicBezTo>
                    <a:pt x="106" y="246"/>
                    <a:pt x="104" y="247"/>
                    <a:pt x="102" y="249"/>
                  </a:cubicBezTo>
                  <a:cubicBezTo>
                    <a:pt x="106" y="243"/>
                    <a:pt x="110" y="238"/>
                    <a:pt x="115" y="233"/>
                  </a:cubicBezTo>
                  <a:cubicBezTo>
                    <a:pt x="119" y="229"/>
                    <a:pt x="123" y="225"/>
                    <a:pt x="127" y="221"/>
                  </a:cubicBezTo>
                  <a:close/>
                </a:path>
              </a:pathLst>
            </a:custGeom>
            <a:solidFill>
              <a:srgbClr val="4A72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xmlns="" id="{5D000615-9D45-49F8-9D51-329F7BBBE3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5379" y="1216422"/>
              <a:ext cx="966970" cy="1288602"/>
            </a:xfrm>
            <a:custGeom>
              <a:avLst/>
              <a:gdLst>
                <a:gd name="T0" fmla="*/ 167 w 197"/>
                <a:gd name="T1" fmla="*/ 224 h 262"/>
                <a:gd name="T2" fmla="*/ 163 w 197"/>
                <a:gd name="T3" fmla="*/ 213 h 262"/>
                <a:gd name="T4" fmla="*/ 134 w 197"/>
                <a:gd name="T5" fmla="*/ 201 h 262"/>
                <a:gd name="T6" fmla="*/ 118 w 197"/>
                <a:gd name="T7" fmla="*/ 193 h 262"/>
                <a:gd name="T8" fmla="*/ 106 w 197"/>
                <a:gd name="T9" fmla="*/ 194 h 262"/>
                <a:gd name="T10" fmla="*/ 91 w 197"/>
                <a:gd name="T11" fmla="*/ 195 h 262"/>
                <a:gd name="T12" fmla="*/ 61 w 197"/>
                <a:gd name="T13" fmla="*/ 204 h 262"/>
                <a:gd name="T14" fmla="*/ 46 w 197"/>
                <a:gd name="T15" fmla="*/ 185 h 262"/>
                <a:gd name="T16" fmla="*/ 69 w 197"/>
                <a:gd name="T17" fmla="*/ 152 h 262"/>
                <a:gd name="T18" fmla="*/ 115 w 197"/>
                <a:gd name="T19" fmla="*/ 82 h 262"/>
                <a:gd name="T20" fmla="*/ 110 w 197"/>
                <a:gd name="T21" fmla="*/ 63 h 262"/>
                <a:gd name="T22" fmla="*/ 117 w 197"/>
                <a:gd name="T23" fmla="*/ 31 h 262"/>
                <a:gd name="T24" fmla="*/ 101 w 197"/>
                <a:gd name="T25" fmla="*/ 18 h 262"/>
                <a:gd name="T26" fmla="*/ 84 w 197"/>
                <a:gd name="T27" fmla="*/ 12 h 262"/>
                <a:gd name="T28" fmla="*/ 63 w 197"/>
                <a:gd name="T29" fmla="*/ 14 h 262"/>
                <a:gd name="T30" fmla="*/ 52 w 197"/>
                <a:gd name="T31" fmla="*/ 12 h 262"/>
                <a:gd name="T32" fmla="*/ 45 w 197"/>
                <a:gd name="T33" fmla="*/ 2 h 262"/>
                <a:gd name="T34" fmla="*/ 40 w 197"/>
                <a:gd name="T35" fmla="*/ 4 h 262"/>
                <a:gd name="T36" fmla="*/ 9 w 197"/>
                <a:gd name="T37" fmla="*/ 51 h 262"/>
                <a:gd name="T38" fmla="*/ 17 w 197"/>
                <a:gd name="T39" fmla="*/ 64 h 262"/>
                <a:gd name="T40" fmla="*/ 6 w 197"/>
                <a:gd name="T41" fmla="*/ 100 h 262"/>
                <a:gd name="T42" fmla="*/ 11 w 197"/>
                <a:gd name="T43" fmla="*/ 121 h 262"/>
                <a:gd name="T44" fmla="*/ 22 w 197"/>
                <a:gd name="T45" fmla="*/ 137 h 262"/>
                <a:gd name="T46" fmla="*/ 28 w 197"/>
                <a:gd name="T47" fmla="*/ 154 h 262"/>
                <a:gd name="T48" fmla="*/ 28 w 197"/>
                <a:gd name="T49" fmla="*/ 174 h 262"/>
                <a:gd name="T50" fmla="*/ 37 w 197"/>
                <a:gd name="T51" fmla="*/ 205 h 262"/>
                <a:gd name="T52" fmla="*/ 69 w 197"/>
                <a:gd name="T53" fmla="*/ 225 h 262"/>
                <a:gd name="T54" fmla="*/ 86 w 197"/>
                <a:gd name="T55" fmla="*/ 235 h 262"/>
                <a:gd name="T56" fmla="*/ 101 w 197"/>
                <a:gd name="T57" fmla="*/ 238 h 262"/>
                <a:gd name="T58" fmla="*/ 128 w 197"/>
                <a:gd name="T59" fmla="*/ 251 h 262"/>
                <a:gd name="T60" fmla="*/ 143 w 197"/>
                <a:gd name="T61" fmla="*/ 256 h 262"/>
                <a:gd name="T62" fmla="*/ 161 w 197"/>
                <a:gd name="T63" fmla="*/ 258 h 262"/>
                <a:gd name="T64" fmla="*/ 180 w 197"/>
                <a:gd name="T65" fmla="*/ 250 h 262"/>
                <a:gd name="T66" fmla="*/ 172 w 197"/>
                <a:gd name="T67" fmla="*/ 226 h 262"/>
                <a:gd name="T68" fmla="*/ 51 w 197"/>
                <a:gd name="T69" fmla="*/ 99 h 262"/>
                <a:gd name="T70" fmla="*/ 38 w 197"/>
                <a:gd name="T71" fmla="*/ 109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7" h="262">
                  <a:moveTo>
                    <a:pt x="172" y="226"/>
                  </a:moveTo>
                  <a:cubicBezTo>
                    <a:pt x="170" y="225"/>
                    <a:pt x="168" y="224"/>
                    <a:pt x="167" y="224"/>
                  </a:cubicBezTo>
                  <a:cubicBezTo>
                    <a:pt x="166" y="224"/>
                    <a:pt x="165" y="224"/>
                    <a:pt x="165" y="224"/>
                  </a:cubicBezTo>
                  <a:cubicBezTo>
                    <a:pt x="164" y="220"/>
                    <a:pt x="164" y="216"/>
                    <a:pt x="163" y="213"/>
                  </a:cubicBezTo>
                  <a:cubicBezTo>
                    <a:pt x="163" y="207"/>
                    <a:pt x="155" y="203"/>
                    <a:pt x="149" y="205"/>
                  </a:cubicBezTo>
                  <a:cubicBezTo>
                    <a:pt x="147" y="200"/>
                    <a:pt x="140" y="199"/>
                    <a:pt x="134" y="201"/>
                  </a:cubicBezTo>
                  <a:cubicBezTo>
                    <a:pt x="134" y="200"/>
                    <a:pt x="134" y="200"/>
                    <a:pt x="134" y="199"/>
                  </a:cubicBezTo>
                  <a:cubicBezTo>
                    <a:pt x="133" y="193"/>
                    <a:pt x="124" y="190"/>
                    <a:pt x="118" y="193"/>
                  </a:cubicBezTo>
                  <a:cubicBezTo>
                    <a:pt x="115" y="191"/>
                    <a:pt x="111" y="191"/>
                    <a:pt x="108" y="193"/>
                  </a:cubicBezTo>
                  <a:cubicBezTo>
                    <a:pt x="107" y="193"/>
                    <a:pt x="107" y="194"/>
                    <a:pt x="106" y="194"/>
                  </a:cubicBezTo>
                  <a:cubicBezTo>
                    <a:pt x="102" y="191"/>
                    <a:pt x="97" y="191"/>
                    <a:pt x="92" y="195"/>
                  </a:cubicBezTo>
                  <a:cubicBezTo>
                    <a:pt x="91" y="195"/>
                    <a:pt x="91" y="195"/>
                    <a:pt x="91" y="195"/>
                  </a:cubicBezTo>
                  <a:cubicBezTo>
                    <a:pt x="88" y="190"/>
                    <a:pt x="81" y="187"/>
                    <a:pt x="76" y="190"/>
                  </a:cubicBezTo>
                  <a:cubicBezTo>
                    <a:pt x="69" y="194"/>
                    <a:pt x="64" y="198"/>
                    <a:pt x="61" y="204"/>
                  </a:cubicBezTo>
                  <a:cubicBezTo>
                    <a:pt x="59" y="206"/>
                    <a:pt x="57" y="206"/>
                    <a:pt x="61" y="200"/>
                  </a:cubicBezTo>
                  <a:cubicBezTo>
                    <a:pt x="68" y="190"/>
                    <a:pt x="55" y="181"/>
                    <a:pt x="46" y="185"/>
                  </a:cubicBezTo>
                  <a:cubicBezTo>
                    <a:pt x="47" y="185"/>
                    <a:pt x="48" y="181"/>
                    <a:pt x="49" y="177"/>
                  </a:cubicBezTo>
                  <a:cubicBezTo>
                    <a:pt x="58" y="170"/>
                    <a:pt x="64" y="163"/>
                    <a:pt x="69" y="152"/>
                  </a:cubicBezTo>
                  <a:cubicBezTo>
                    <a:pt x="82" y="138"/>
                    <a:pt x="93" y="120"/>
                    <a:pt x="99" y="102"/>
                  </a:cubicBezTo>
                  <a:cubicBezTo>
                    <a:pt x="104" y="95"/>
                    <a:pt x="110" y="88"/>
                    <a:pt x="115" y="82"/>
                  </a:cubicBezTo>
                  <a:cubicBezTo>
                    <a:pt x="121" y="74"/>
                    <a:pt x="116" y="65"/>
                    <a:pt x="108" y="64"/>
                  </a:cubicBezTo>
                  <a:cubicBezTo>
                    <a:pt x="109" y="64"/>
                    <a:pt x="109" y="63"/>
                    <a:pt x="110" y="63"/>
                  </a:cubicBezTo>
                  <a:cubicBezTo>
                    <a:pt x="115" y="56"/>
                    <a:pt x="110" y="47"/>
                    <a:pt x="104" y="45"/>
                  </a:cubicBezTo>
                  <a:cubicBezTo>
                    <a:pt x="109" y="40"/>
                    <a:pt x="113" y="36"/>
                    <a:pt x="117" y="31"/>
                  </a:cubicBezTo>
                  <a:cubicBezTo>
                    <a:pt x="125" y="23"/>
                    <a:pt x="115" y="9"/>
                    <a:pt x="105" y="15"/>
                  </a:cubicBezTo>
                  <a:cubicBezTo>
                    <a:pt x="104" y="16"/>
                    <a:pt x="103" y="17"/>
                    <a:pt x="101" y="18"/>
                  </a:cubicBezTo>
                  <a:cubicBezTo>
                    <a:pt x="101" y="11"/>
                    <a:pt x="93" y="6"/>
                    <a:pt x="87" y="10"/>
                  </a:cubicBezTo>
                  <a:cubicBezTo>
                    <a:pt x="86" y="11"/>
                    <a:pt x="85" y="11"/>
                    <a:pt x="84" y="12"/>
                  </a:cubicBezTo>
                  <a:cubicBezTo>
                    <a:pt x="82" y="8"/>
                    <a:pt x="76" y="6"/>
                    <a:pt x="71" y="8"/>
                  </a:cubicBezTo>
                  <a:cubicBezTo>
                    <a:pt x="69" y="10"/>
                    <a:pt x="66" y="12"/>
                    <a:pt x="63" y="14"/>
                  </a:cubicBezTo>
                  <a:cubicBezTo>
                    <a:pt x="61" y="11"/>
                    <a:pt x="58" y="10"/>
                    <a:pt x="55" y="11"/>
                  </a:cubicBezTo>
                  <a:cubicBezTo>
                    <a:pt x="54" y="11"/>
                    <a:pt x="53" y="11"/>
                    <a:pt x="52" y="12"/>
                  </a:cubicBezTo>
                  <a:cubicBezTo>
                    <a:pt x="52" y="11"/>
                    <a:pt x="52" y="10"/>
                    <a:pt x="52" y="9"/>
                  </a:cubicBezTo>
                  <a:cubicBezTo>
                    <a:pt x="53" y="4"/>
                    <a:pt x="49" y="0"/>
                    <a:pt x="45" y="2"/>
                  </a:cubicBezTo>
                  <a:cubicBezTo>
                    <a:pt x="43" y="1"/>
                    <a:pt x="42" y="2"/>
                    <a:pt x="41" y="3"/>
                  </a:cubicBezTo>
                  <a:cubicBezTo>
                    <a:pt x="41" y="3"/>
                    <a:pt x="40" y="4"/>
                    <a:pt x="40" y="4"/>
                  </a:cubicBezTo>
                  <a:cubicBezTo>
                    <a:pt x="28" y="11"/>
                    <a:pt x="14" y="25"/>
                    <a:pt x="14" y="39"/>
                  </a:cubicBezTo>
                  <a:cubicBezTo>
                    <a:pt x="12" y="43"/>
                    <a:pt x="10" y="47"/>
                    <a:pt x="9" y="51"/>
                  </a:cubicBezTo>
                  <a:cubicBezTo>
                    <a:pt x="7" y="56"/>
                    <a:pt x="13" y="60"/>
                    <a:pt x="17" y="58"/>
                  </a:cubicBezTo>
                  <a:cubicBezTo>
                    <a:pt x="17" y="60"/>
                    <a:pt x="17" y="62"/>
                    <a:pt x="17" y="64"/>
                  </a:cubicBezTo>
                  <a:cubicBezTo>
                    <a:pt x="12" y="73"/>
                    <a:pt x="8" y="83"/>
                    <a:pt x="5" y="93"/>
                  </a:cubicBezTo>
                  <a:cubicBezTo>
                    <a:pt x="5" y="95"/>
                    <a:pt x="5" y="98"/>
                    <a:pt x="6" y="100"/>
                  </a:cubicBezTo>
                  <a:cubicBezTo>
                    <a:pt x="5" y="103"/>
                    <a:pt x="3" y="106"/>
                    <a:pt x="2" y="109"/>
                  </a:cubicBezTo>
                  <a:cubicBezTo>
                    <a:pt x="0" y="116"/>
                    <a:pt x="5" y="121"/>
                    <a:pt x="11" y="121"/>
                  </a:cubicBezTo>
                  <a:cubicBezTo>
                    <a:pt x="11" y="122"/>
                    <a:pt x="10" y="124"/>
                    <a:pt x="10" y="125"/>
                  </a:cubicBezTo>
                  <a:cubicBezTo>
                    <a:pt x="8" y="133"/>
                    <a:pt x="15" y="139"/>
                    <a:pt x="22" y="137"/>
                  </a:cubicBezTo>
                  <a:cubicBezTo>
                    <a:pt x="22" y="138"/>
                    <a:pt x="22" y="138"/>
                    <a:pt x="21" y="138"/>
                  </a:cubicBezTo>
                  <a:cubicBezTo>
                    <a:pt x="18" y="144"/>
                    <a:pt x="22" y="152"/>
                    <a:pt x="28" y="154"/>
                  </a:cubicBezTo>
                  <a:cubicBezTo>
                    <a:pt x="26" y="156"/>
                    <a:pt x="25" y="158"/>
                    <a:pt x="24" y="160"/>
                  </a:cubicBezTo>
                  <a:cubicBezTo>
                    <a:pt x="20" y="166"/>
                    <a:pt x="23" y="171"/>
                    <a:pt x="28" y="174"/>
                  </a:cubicBezTo>
                  <a:cubicBezTo>
                    <a:pt x="27" y="177"/>
                    <a:pt x="27" y="180"/>
                    <a:pt x="26" y="183"/>
                  </a:cubicBezTo>
                  <a:cubicBezTo>
                    <a:pt x="25" y="193"/>
                    <a:pt x="29" y="201"/>
                    <a:pt x="37" y="205"/>
                  </a:cubicBezTo>
                  <a:cubicBezTo>
                    <a:pt x="36" y="217"/>
                    <a:pt x="46" y="225"/>
                    <a:pt x="58" y="225"/>
                  </a:cubicBezTo>
                  <a:cubicBezTo>
                    <a:pt x="62" y="227"/>
                    <a:pt x="65" y="227"/>
                    <a:pt x="69" y="225"/>
                  </a:cubicBezTo>
                  <a:cubicBezTo>
                    <a:pt x="71" y="227"/>
                    <a:pt x="74" y="228"/>
                    <a:pt x="77" y="228"/>
                  </a:cubicBezTo>
                  <a:cubicBezTo>
                    <a:pt x="78" y="232"/>
                    <a:pt x="82" y="234"/>
                    <a:pt x="86" y="235"/>
                  </a:cubicBezTo>
                  <a:cubicBezTo>
                    <a:pt x="89" y="235"/>
                    <a:pt x="92" y="235"/>
                    <a:pt x="94" y="235"/>
                  </a:cubicBezTo>
                  <a:cubicBezTo>
                    <a:pt x="96" y="236"/>
                    <a:pt x="98" y="237"/>
                    <a:pt x="101" y="238"/>
                  </a:cubicBezTo>
                  <a:cubicBezTo>
                    <a:pt x="103" y="241"/>
                    <a:pt x="106" y="244"/>
                    <a:pt x="110" y="247"/>
                  </a:cubicBezTo>
                  <a:cubicBezTo>
                    <a:pt x="117" y="251"/>
                    <a:pt x="123" y="252"/>
                    <a:pt x="128" y="251"/>
                  </a:cubicBezTo>
                  <a:cubicBezTo>
                    <a:pt x="129" y="251"/>
                    <a:pt x="129" y="251"/>
                    <a:pt x="129" y="251"/>
                  </a:cubicBezTo>
                  <a:cubicBezTo>
                    <a:pt x="133" y="254"/>
                    <a:pt x="138" y="256"/>
                    <a:pt x="143" y="256"/>
                  </a:cubicBezTo>
                  <a:cubicBezTo>
                    <a:pt x="144" y="257"/>
                    <a:pt x="145" y="257"/>
                    <a:pt x="145" y="258"/>
                  </a:cubicBezTo>
                  <a:cubicBezTo>
                    <a:pt x="150" y="262"/>
                    <a:pt x="156" y="262"/>
                    <a:pt x="161" y="258"/>
                  </a:cubicBezTo>
                  <a:cubicBezTo>
                    <a:pt x="164" y="255"/>
                    <a:pt x="166" y="251"/>
                    <a:pt x="169" y="248"/>
                  </a:cubicBezTo>
                  <a:cubicBezTo>
                    <a:pt x="172" y="250"/>
                    <a:pt x="176" y="251"/>
                    <a:pt x="180" y="250"/>
                  </a:cubicBezTo>
                  <a:cubicBezTo>
                    <a:pt x="190" y="247"/>
                    <a:pt x="190" y="240"/>
                    <a:pt x="193" y="232"/>
                  </a:cubicBezTo>
                  <a:cubicBezTo>
                    <a:pt x="197" y="219"/>
                    <a:pt x="177" y="213"/>
                    <a:pt x="172" y="226"/>
                  </a:cubicBezTo>
                  <a:close/>
                  <a:moveTo>
                    <a:pt x="40" y="107"/>
                  </a:moveTo>
                  <a:cubicBezTo>
                    <a:pt x="44" y="104"/>
                    <a:pt x="47" y="101"/>
                    <a:pt x="51" y="99"/>
                  </a:cubicBezTo>
                  <a:cubicBezTo>
                    <a:pt x="50" y="100"/>
                    <a:pt x="48" y="102"/>
                    <a:pt x="46" y="104"/>
                  </a:cubicBezTo>
                  <a:cubicBezTo>
                    <a:pt x="44" y="106"/>
                    <a:pt x="41" y="108"/>
                    <a:pt x="38" y="109"/>
                  </a:cubicBezTo>
                  <a:cubicBezTo>
                    <a:pt x="39" y="109"/>
                    <a:pt x="39" y="108"/>
                    <a:pt x="40" y="107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xmlns="" id="{1DDC2D7C-E06B-42C2-BBA8-783984577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548" y="979867"/>
              <a:ext cx="747015" cy="771916"/>
            </a:xfrm>
            <a:custGeom>
              <a:avLst/>
              <a:gdLst>
                <a:gd name="T0" fmla="*/ 145 w 152"/>
                <a:gd name="T1" fmla="*/ 109 h 157"/>
                <a:gd name="T2" fmla="*/ 134 w 152"/>
                <a:gd name="T3" fmla="*/ 102 h 157"/>
                <a:gd name="T4" fmla="*/ 123 w 152"/>
                <a:gd name="T5" fmla="*/ 93 h 157"/>
                <a:gd name="T6" fmla="*/ 133 w 152"/>
                <a:gd name="T7" fmla="*/ 79 h 157"/>
                <a:gd name="T8" fmla="*/ 124 w 152"/>
                <a:gd name="T9" fmla="*/ 67 h 157"/>
                <a:gd name="T10" fmla="*/ 126 w 152"/>
                <a:gd name="T11" fmla="*/ 63 h 157"/>
                <a:gd name="T12" fmla="*/ 112 w 152"/>
                <a:gd name="T13" fmla="*/ 51 h 157"/>
                <a:gd name="T14" fmla="*/ 98 w 152"/>
                <a:gd name="T15" fmla="*/ 42 h 157"/>
                <a:gd name="T16" fmla="*/ 91 w 152"/>
                <a:gd name="T17" fmla="*/ 31 h 157"/>
                <a:gd name="T18" fmla="*/ 89 w 152"/>
                <a:gd name="T19" fmla="*/ 19 h 157"/>
                <a:gd name="T20" fmla="*/ 87 w 152"/>
                <a:gd name="T21" fmla="*/ 15 h 157"/>
                <a:gd name="T22" fmla="*/ 87 w 152"/>
                <a:gd name="T23" fmla="*/ 13 h 157"/>
                <a:gd name="T24" fmla="*/ 87 w 152"/>
                <a:gd name="T25" fmla="*/ 13 h 157"/>
                <a:gd name="T26" fmla="*/ 78 w 152"/>
                <a:gd name="T27" fmla="*/ 1 h 157"/>
                <a:gd name="T28" fmla="*/ 40 w 152"/>
                <a:gd name="T29" fmla="*/ 39 h 157"/>
                <a:gd name="T30" fmla="*/ 40 w 152"/>
                <a:gd name="T31" fmla="*/ 55 h 157"/>
                <a:gd name="T32" fmla="*/ 49 w 152"/>
                <a:gd name="T33" fmla="*/ 62 h 157"/>
                <a:gd name="T34" fmla="*/ 55 w 152"/>
                <a:gd name="T35" fmla="*/ 66 h 157"/>
                <a:gd name="T36" fmla="*/ 51 w 152"/>
                <a:gd name="T37" fmla="*/ 72 h 157"/>
                <a:gd name="T38" fmla="*/ 45 w 152"/>
                <a:gd name="T39" fmla="*/ 77 h 157"/>
                <a:gd name="T40" fmla="*/ 41 w 152"/>
                <a:gd name="T41" fmla="*/ 77 h 157"/>
                <a:gd name="T42" fmla="*/ 0 w 152"/>
                <a:gd name="T43" fmla="*/ 125 h 157"/>
                <a:gd name="T44" fmla="*/ 9 w 152"/>
                <a:gd name="T45" fmla="*/ 136 h 157"/>
                <a:gd name="T46" fmla="*/ 29 w 152"/>
                <a:gd name="T47" fmla="*/ 130 h 157"/>
                <a:gd name="T48" fmla="*/ 45 w 152"/>
                <a:gd name="T49" fmla="*/ 137 h 157"/>
                <a:gd name="T50" fmla="*/ 47 w 152"/>
                <a:gd name="T51" fmla="*/ 134 h 157"/>
                <a:gd name="T52" fmla="*/ 51 w 152"/>
                <a:gd name="T53" fmla="*/ 134 h 157"/>
                <a:gd name="T54" fmla="*/ 52 w 152"/>
                <a:gd name="T55" fmla="*/ 134 h 157"/>
                <a:gd name="T56" fmla="*/ 48 w 152"/>
                <a:gd name="T57" fmla="*/ 144 h 157"/>
                <a:gd name="T58" fmla="*/ 61 w 152"/>
                <a:gd name="T59" fmla="*/ 154 h 157"/>
                <a:gd name="T60" fmla="*/ 81 w 152"/>
                <a:gd name="T61" fmla="*/ 142 h 157"/>
                <a:gd name="T62" fmla="*/ 90 w 152"/>
                <a:gd name="T63" fmla="*/ 143 h 157"/>
                <a:gd name="T64" fmla="*/ 119 w 152"/>
                <a:gd name="T65" fmla="*/ 118 h 157"/>
                <a:gd name="T66" fmla="*/ 126 w 152"/>
                <a:gd name="T67" fmla="*/ 120 h 157"/>
                <a:gd name="T68" fmla="*/ 134 w 152"/>
                <a:gd name="T69" fmla="*/ 120 h 157"/>
                <a:gd name="T70" fmla="*/ 145 w 152"/>
                <a:gd name="T71" fmla="*/ 10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2" h="157">
                  <a:moveTo>
                    <a:pt x="145" y="109"/>
                  </a:moveTo>
                  <a:cubicBezTo>
                    <a:pt x="142" y="105"/>
                    <a:pt x="138" y="103"/>
                    <a:pt x="134" y="102"/>
                  </a:cubicBezTo>
                  <a:cubicBezTo>
                    <a:pt x="135" y="96"/>
                    <a:pt x="129" y="92"/>
                    <a:pt x="123" y="93"/>
                  </a:cubicBezTo>
                  <a:cubicBezTo>
                    <a:pt x="127" y="88"/>
                    <a:pt x="130" y="83"/>
                    <a:pt x="133" y="79"/>
                  </a:cubicBezTo>
                  <a:cubicBezTo>
                    <a:pt x="138" y="71"/>
                    <a:pt x="130" y="65"/>
                    <a:pt x="124" y="67"/>
                  </a:cubicBezTo>
                  <a:cubicBezTo>
                    <a:pt x="125" y="65"/>
                    <a:pt x="125" y="64"/>
                    <a:pt x="126" y="63"/>
                  </a:cubicBezTo>
                  <a:cubicBezTo>
                    <a:pt x="132" y="54"/>
                    <a:pt x="119" y="44"/>
                    <a:pt x="112" y="51"/>
                  </a:cubicBezTo>
                  <a:cubicBezTo>
                    <a:pt x="113" y="44"/>
                    <a:pt x="105" y="39"/>
                    <a:pt x="98" y="42"/>
                  </a:cubicBezTo>
                  <a:cubicBezTo>
                    <a:pt x="100" y="37"/>
                    <a:pt x="96" y="32"/>
                    <a:pt x="91" y="31"/>
                  </a:cubicBezTo>
                  <a:cubicBezTo>
                    <a:pt x="91" y="27"/>
                    <a:pt x="90" y="23"/>
                    <a:pt x="89" y="19"/>
                  </a:cubicBezTo>
                  <a:cubicBezTo>
                    <a:pt x="89" y="17"/>
                    <a:pt x="88" y="16"/>
                    <a:pt x="87" y="15"/>
                  </a:cubicBezTo>
                  <a:cubicBezTo>
                    <a:pt x="87" y="14"/>
                    <a:pt x="87" y="14"/>
                    <a:pt x="87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7"/>
                    <a:pt x="84" y="0"/>
                    <a:pt x="78" y="1"/>
                  </a:cubicBezTo>
                  <a:cubicBezTo>
                    <a:pt x="57" y="3"/>
                    <a:pt x="39" y="18"/>
                    <a:pt x="40" y="39"/>
                  </a:cubicBezTo>
                  <a:cubicBezTo>
                    <a:pt x="39" y="44"/>
                    <a:pt x="39" y="50"/>
                    <a:pt x="40" y="55"/>
                  </a:cubicBezTo>
                  <a:cubicBezTo>
                    <a:pt x="40" y="60"/>
                    <a:pt x="45" y="62"/>
                    <a:pt x="49" y="62"/>
                  </a:cubicBezTo>
                  <a:cubicBezTo>
                    <a:pt x="51" y="64"/>
                    <a:pt x="53" y="65"/>
                    <a:pt x="55" y="66"/>
                  </a:cubicBezTo>
                  <a:cubicBezTo>
                    <a:pt x="54" y="68"/>
                    <a:pt x="52" y="70"/>
                    <a:pt x="51" y="72"/>
                  </a:cubicBezTo>
                  <a:cubicBezTo>
                    <a:pt x="49" y="74"/>
                    <a:pt x="47" y="75"/>
                    <a:pt x="45" y="77"/>
                  </a:cubicBezTo>
                  <a:cubicBezTo>
                    <a:pt x="44" y="77"/>
                    <a:pt x="43" y="77"/>
                    <a:pt x="41" y="77"/>
                  </a:cubicBezTo>
                  <a:cubicBezTo>
                    <a:pt x="17" y="82"/>
                    <a:pt x="4" y="103"/>
                    <a:pt x="0" y="125"/>
                  </a:cubicBezTo>
                  <a:cubicBezTo>
                    <a:pt x="0" y="130"/>
                    <a:pt x="3" y="137"/>
                    <a:pt x="9" y="136"/>
                  </a:cubicBezTo>
                  <a:cubicBezTo>
                    <a:pt x="16" y="136"/>
                    <a:pt x="23" y="133"/>
                    <a:pt x="29" y="130"/>
                  </a:cubicBezTo>
                  <a:cubicBezTo>
                    <a:pt x="29" y="138"/>
                    <a:pt x="39" y="144"/>
                    <a:pt x="45" y="137"/>
                  </a:cubicBezTo>
                  <a:cubicBezTo>
                    <a:pt x="46" y="136"/>
                    <a:pt x="47" y="135"/>
                    <a:pt x="47" y="134"/>
                  </a:cubicBezTo>
                  <a:cubicBezTo>
                    <a:pt x="49" y="134"/>
                    <a:pt x="50" y="135"/>
                    <a:pt x="51" y="134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0" y="137"/>
                    <a:pt x="49" y="141"/>
                    <a:pt x="48" y="144"/>
                  </a:cubicBezTo>
                  <a:cubicBezTo>
                    <a:pt x="45" y="152"/>
                    <a:pt x="55" y="157"/>
                    <a:pt x="61" y="154"/>
                  </a:cubicBezTo>
                  <a:cubicBezTo>
                    <a:pt x="69" y="151"/>
                    <a:pt x="75" y="147"/>
                    <a:pt x="81" y="142"/>
                  </a:cubicBezTo>
                  <a:cubicBezTo>
                    <a:pt x="84" y="144"/>
                    <a:pt x="87" y="145"/>
                    <a:pt x="90" y="143"/>
                  </a:cubicBezTo>
                  <a:cubicBezTo>
                    <a:pt x="101" y="136"/>
                    <a:pt x="110" y="127"/>
                    <a:pt x="119" y="118"/>
                  </a:cubicBezTo>
                  <a:cubicBezTo>
                    <a:pt x="121" y="120"/>
                    <a:pt x="123" y="120"/>
                    <a:pt x="126" y="120"/>
                  </a:cubicBezTo>
                  <a:cubicBezTo>
                    <a:pt x="128" y="120"/>
                    <a:pt x="131" y="120"/>
                    <a:pt x="134" y="120"/>
                  </a:cubicBezTo>
                  <a:cubicBezTo>
                    <a:pt x="141" y="128"/>
                    <a:pt x="152" y="116"/>
                    <a:pt x="145" y="109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Freeform 41">
              <a:extLst>
                <a:ext uri="{FF2B5EF4-FFF2-40B4-BE49-F238E27FC236}">
                  <a16:creationId xmlns:a16="http://schemas.microsoft.com/office/drawing/2014/main" xmlns="" id="{9BE2453A-D39F-452A-89BB-5B2F90658B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9774" y="515057"/>
              <a:ext cx="2002417" cy="2608329"/>
            </a:xfrm>
            <a:custGeom>
              <a:avLst/>
              <a:gdLst>
                <a:gd name="T0" fmla="*/ 173 w 408"/>
                <a:gd name="T1" fmla="*/ 51 h 531"/>
                <a:gd name="T2" fmla="*/ 186 w 408"/>
                <a:gd name="T3" fmla="*/ 20 h 531"/>
                <a:gd name="T4" fmla="*/ 147 w 408"/>
                <a:gd name="T5" fmla="*/ 7 h 531"/>
                <a:gd name="T6" fmla="*/ 48 w 408"/>
                <a:gd name="T7" fmla="*/ 119 h 531"/>
                <a:gd name="T8" fmla="*/ 236 w 408"/>
                <a:gd name="T9" fmla="*/ 475 h 531"/>
                <a:gd name="T10" fmla="*/ 239 w 408"/>
                <a:gd name="T11" fmla="*/ 501 h 531"/>
                <a:gd name="T12" fmla="*/ 196 w 408"/>
                <a:gd name="T13" fmla="*/ 512 h 531"/>
                <a:gd name="T14" fmla="*/ 196 w 408"/>
                <a:gd name="T15" fmla="*/ 529 h 531"/>
                <a:gd name="T16" fmla="*/ 219 w 408"/>
                <a:gd name="T17" fmla="*/ 522 h 531"/>
                <a:gd name="T18" fmla="*/ 252 w 408"/>
                <a:gd name="T19" fmla="*/ 500 h 531"/>
                <a:gd name="T20" fmla="*/ 252 w 408"/>
                <a:gd name="T21" fmla="*/ 495 h 531"/>
                <a:gd name="T22" fmla="*/ 248 w 408"/>
                <a:gd name="T23" fmla="*/ 474 h 531"/>
                <a:gd name="T24" fmla="*/ 295 w 408"/>
                <a:gd name="T25" fmla="*/ 459 h 531"/>
                <a:gd name="T26" fmla="*/ 320 w 408"/>
                <a:gd name="T27" fmla="*/ 458 h 531"/>
                <a:gd name="T28" fmla="*/ 308 w 408"/>
                <a:gd name="T29" fmla="*/ 402 h 531"/>
                <a:gd name="T30" fmla="*/ 235 w 408"/>
                <a:gd name="T31" fmla="*/ 46 h 531"/>
                <a:gd name="T32" fmla="*/ 366 w 408"/>
                <a:gd name="T33" fmla="*/ 218 h 531"/>
                <a:gd name="T34" fmla="*/ 297 w 408"/>
                <a:gd name="T35" fmla="*/ 244 h 531"/>
                <a:gd name="T36" fmla="*/ 272 w 408"/>
                <a:gd name="T37" fmla="*/ 226 h 531"/>
                <a:gd name="T38" fmla="*/ 245 w 408"/>
                <a:gd name="T39" fmla="*/ 226 h 531"/>
                <a:gd name="T40" fmla="*/ 281 w 408"/>
                <a:gd name="T41" fmla="*/ 180 h 531"/>
                <a:gd name="T42" fmla="*/ 285 w 408"/>
                <a:gd name="T43" fmla="*/ 124 h 531"/>
                <a:gd name="T44" fmla="*/ 297 w 408"/>
                <a:gd name="T45" fmla="*/ 442 h 531"/>
                <a:gd name="T46" fmla="*/ 208 w 408"/>
                <a:gd name="T47" fmla="*/ 458 h 531"/>
                <a:gd name="T48" fmla="*/ 57 w 408"/>
                <a:gd name="T49" fmla="*/ 130 h 531"/>
                <a:gd name="T50" fmla="*/ 151 w 408"/>
                <a:gd name="T51" fmla="*/ 58 h 531"/>
                <a:gd name="T52" fmla="*/ 168 w 408"/>
                <a:gd name="T53" fmla="*/ 418 h 531"/>
                <a:gd name="T54" fmla="*/ 307 w 408"/>
                <a:gd name="T55" fmla="*/ 437 h 531"/>
                <a:gd name="T56" fmla="*/ 167 w 408"/>
                <a:gd name="T57" fmla="*/ 200 h 531"/>
                <a:gd name="T58" fmla="*/ 171 w 408"/>
                <a:gd name="T59" fmla="*/ 196 h 531"/>
                <a:gd name="T60" fmla="*/ 154 w 408"/>
                <a:gd name="T61" fmla="*/ 205 h 531"/>
                <a:gd name="T62" fmla="*/ 150 w 408"/>
                <a:gd name="T63" fmla="*/ 251 h 531"/>
                <a:gd name="T64" fmla="*/ 118 w 408"/>
                <a:gd name="T65" fmla="*/ 317 h 531"/>
                <a:gd name="T66" fmla="*/ 155 w 408"/>
                <a:gd name="T67" fmla="*/ 340 h 531"/>
                <a:gd name="T68" fmla="*/ 232 w 408"/>
                <a:gd name="T69" fmla="*/ 359 h 531"/>
                <a:gd name="T70" fmla="*/ 142 w 408"/>
                <a:gd name="T71" fmla="*/ 384 h 531"/>
                <a:gd name="T72" fmla="*/ 100 w 408"/>
                <a:gd name="T73" fmla="*/ 134 h 531"/>
                <a:gd name="T74" fmla="*/ 156 w 408"/>
                <a:gd name="T75" fmla="*/ 159 h 531"/>
                <a:gd name="T76" fmla="*/ 179 w 408"/>
                <a:gd name="T77" fmla="*/ 169 h 531"/>
                <a:gd name="T78" fmla="*/ 110 w 408"/>
                <a:gd name="T79" fmla="*/ 156 h 531"/>
                <a:gd name="T80" fmla="*/ 135 w 408"/>
                <a:gd name="T81" fmla="*/ 154 h 531"/>
                <a:gd name="T82" fmla="*/ 244 w 408"/>
                <a:gd name="T83" fmla="*/ 399 h 531"/>
                <a:gd name="T84" fmla="*/ 232 w 408"/>
                <a:gd name="T85" fmla="*/ 344 h 531"/>
                <a:gd name="T86" fmla="*/ 177 w 408"/>
                <a:gd name="T87" fmla="*/ 321 h 531"/>
                <a:gd name="T88" fmla="*/ 130 w 408"/>
                <a:gd name="T89" fmla="*/ 317 h 531"/>
                <a:gd name="T90" fmla="*/ 172 w 408"/>
                <a:gd name="T91" fmla="*/ 256 h 531"/>
                <a:gd name="T92" fmla="*/ 177 w 408"/>
                <a:gd name="T93" fmla="*/ 148 h 531"/>
                <a:gd name="T94" fmla="*/ 144 w 408"/>
                <a:gd name="T95" fmla="*/ 82 h 531"/>
                <a:gd name="T96" fmla="*/ 190 w 408"/>
                <a:gd name="T97" fmla="*/ 84 h 531"/>
                <a:gd name="T98" fmla="*/ 272 w 408"/>
                <a:gd name="T99" fmla="*/ 69 h 531"/>
                <a:gd name="T100" fmla="*/ 274 w 408"/>
                <a:gd name="T101" fmla="*/ 171 h 531"/>
                <a:gd name="T102" fmla="*/ 249 w 408"/>
                <a:gd name="T103" fmla="*/ 255 h 531"/>
                <a:gd name="T104" fmla="*/ 311 w 408"/>
                <a:gd name="T105" fmla="*/ 254 h 531"/>
                <a:gd name="T106" fmla="*/ 383 w 408"/>
                <a:gd name="T107" fmla="*/ 232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8" h="531">
                  <a:moveTo>
                    <a:pt x="235" y="46"/>
                  </a:moveTo>
                  <a:cubicBezTo>
                    <a:pt x="230" y="47"/>
                    <a:pt x="224" y="48"/>
                    <a:pt x="219" y="50"/>
                  </a:cubicBezTo>
                  <a:cubicBezTo>
                    <a:pt x="204" y="48"/>
                    <a:pt x="188" y="48"/>
                    <a:pt x="173" y="51"/>
                  </a:cubicBezTo>
                  <a:cubicBezTo>
                    <a:pt x="173" y="43"/>
                    <a:pt x="170" y="36"/>
                    <a:pt x="168" y="29"/>
                  </a:cubicBezTo>
                  <a:cubicBezTo>
                    <a:pt x="174" y="28"/>
                    <a:pt x="180" y="26"/>
                    <a:pt x="186" y="25"/>
                  </a:cubicBezTo>
                  <a:cubicBezTo>
                    <a:pt x="189" y="25"/>
                    <a:pt x="188" y="20"/>
                    <a:pt x="186" y="20"/>
                  </a:cubicBezTo>
                  <a:cubicBezTo>
                    <a:pt x="179" y="20"/>
                    <a:pt x="172" y="21"/>
                    <a:pt x="165" y="22"/>
                  </a:cubicBezTo>
                  <a:cubicBezTo>
                    <a:pt x="163" y="17"/>
                    <a:pt x="161" y="12"/>
                    <a:pt x="159" y="6"/>
                  </a:cubicBezTo>
                  <a:cubicBezTo>
                    <a:pt x="157" y="1"/>
                    <a:pt x="148" y="0"/>
                    <a:pt x="147" y="7"/>
                  </a:cubicBezTo>
                  <a:cubicBezTo>
                    <a:pt x="146" y="11"/>
                    <a:pt x="146" y="16"/>
                    <a:pt x="147" y="21"/>
                  </a:cubicBezTo>
                  <a:cubicBezTo>
                    <a:pt x="147" y="23"/>
                    <a:pt x="147" y="25"/>
                    <a:pt x="147" y="27"/>
                  </a:cubicBezTo>
                  <a:cubicBezTo>
                    <a:pt x="104" y="42"/>
                    <a:pt x="71" y="80"/>
                    <a:pt x="48" y="119"/>
                  </a:cubicBezTo>
                  <a:cubicBezTo>
                    <a:pt x="18" y="171"/>
                    <a:pt x="0" y="235"/>
                    <a:pt x="9" y="296"/>
                  </a:cubicBezTo>
                  <a:cubicBezTo>
                    <a:pt x="19" y="359"/>
                    <a:pt x="63" y="415"/>
                    <a:pt x="117" y="447"/>
                  </a:cubicBezTo>
                  <a:cubicBezTo>
                    <a:pt x="151" y="467"/>
                    <a:pt x="195" y="478"/>
                    <a:pt x="236" y="475"/>
                  </a:cubicBezTo>
                  <a:cubicBezTo>
                    <a:pt x="236" y="477"/>
                    <a:pt x="236" y="479"/>
                    <a:pt x="237" y="480"/>
                  </a:cubicBezTo>
                  <a:cubicBezTo>
                    <a:pt x="236" y="482"/>
                    <a:pt x="235" y="483"/>
                    <a:pt x="236" y="486"/>
                  </a:cubicBezTo>
                  <a:cubicBezTo>
                    <a:pt x="237" y="491"/>
                    <a:pt x="238" y="496"/>
                    <a:pt x="239" y="501"/>
                  </a:cubicBezTo>
                  <a:cubicBezTo>
                    <a:pt x="240" y="502"/>
                    <a:pt x="240" y="502"/>
                    <a:pt x="240" y="502"/>
                  </a:cubicBezTo>
                  <a:cubicBezTo>
                    <a:pt x="228" y="505"/>
                    <a:pt x="217" y="508"/>
                    <a:pt x="205" y="511"/>
                  </a:cubicBezTo>
                  <a:cubicBezTo>
                    <a:pt x="202" y="511"/>
                    <a:pt x="199" y="512"/>
                    <a:pt x="196" y="512"/>
                  </a:cubicBezTo>
                  <a:cubicBezTo>
                    <a:pt x="194" y="512"/>
                    <a:pt x="193" y="513"/>
                    <a:pt x="192" y="514"/>
                  </a:cubicBezTo>
                  <a:cubicBezTo>
                    <a:pt x="192" y="514"/>
                    <a:pt x="192" y="514"/>
                    <a:pt x="192" y="514"/>
                  </a:cubicBezTo>
                  <a:cubicBezTo>
                    <a:pt x="182" y="516"/>
                    <a:pt x="186" y="531"/>
                    <a:pt x="196" y="529"/>
                  </a:cubicBezTo>
                  <a:cubicBezTo>
                    <a:pt x="203" y="527"/>
                    <a:pt x="209" y="525"/>
                    <a:pt x="216" y="524"/>
                  </a:cubicBezTo>
                  <a:cubicBezTo>
                    <a:pt x="217" y="524"/>
                    <a:pt x="218" y="523"/>
                    <a:pt x="219" y="523"/>
                  </a:cubicBezTo>
                  <a:cubicBezTo>
                    <a:pt x="219" y="522"/>
                    <a:pt x="219" y="522"/>
                    <a:pt x="219" y="522"/>
                  </a:cubicBezTo>
                  <a:cubicBezTo>
                    <a:pt x="243" y="518"/>
                    <a:pt x="266" y="513"/>
                    <a:pt x="290" y="513"/>
                  </a:cubicBezTo>
                  <a:cubicBezTo>
                    <a:pt x="299" y="512"/>
                    <a:pt x="299" y="499"/>
                    <a:pt x="290" y="498"/>
                  </a:cubicBezTo>
                  <a:cubicBezTo>
                    <a:pt x="277" y="497"/>
                    <a:pt x="264" y="498"/>
                    <a:pt x="252" y="500"/>
                  </a:cubicBezTo>
                  <a:cubicBezTo>
                    <a:pt x="252" y="499"/>
                    <a:pt x="252" y="499"/>
                    <a:pt x="252" y="498"/>
                  </a:cubicBezTo>
                  <a:cubicBezTo>
                    <a:pt x="252" y="497"/>
                    <a:pt x="252" y="497"/>
                    <a:pt x="252" y="497"/>
                  </a:cubicBezTo>
                  <a:cubicBezTo>
                    <a:pt x="252" y="497"/>
                    <a:pt x="252" y="496"/>
                    <a:pt x="252" y="495"/>
                  </a:cubicBezTo>
                  <a:cubicBezTo>
                    <a:pt x="252" y="489"/>
                    <a:pt x="252" y="484"/>
                    <a:pt x="252" y="479"/>
                  </a:cubicBezTo>
                  <a:cubicBezTo>
                    <a:pt x="252" y="476"/>
                    <a:pt x="250" y="474"/>
                    <a:pt x="248" y="474"/>
                  </a:cubicBezTo>
                  <a:cubicBezTo>
                    <a:pt x="248" y="474"/>
                    <a:pt x="248" y="474"/>
                    <a:pt x="248" y="474"/>
                  </a:cubicBezTo>
                  <a:cubicBezTo>
                    <a:pt x="260" y="472"/>
                    <a:pt x="273" y="469"/>
                    <a:pt x="284" y="464"/>
                  </a:cubicBezTo>
                  <a:cubicBezTo>
                    <a:pt x="285" y="464"/>
                    <a:pt x="286" y="463"/>
                    <a:pt x="287" y="463"/>
                  </a:cubicBezTo>
                  <a:cubicBezTo>
                    <a:pt x="290" y="461"/>
                    <a:pt x="292" y="460"/>
                    <a:pt x="295" y="459"/>
                  </a:cubicBezTo>
                  <a:cubicBezTo>
                    <a:pt x="297" y="459"/>
                    <a:pt x="299" y="459"/>
                    <a:pt x="300" y="457"/>
                  </a:cubicBezTo>
                  <a:cubicBezTo>
                    <a:pt x="305" y="455"/>
                    <a:pt x="310" y="454"/>
                    <a:pt x="315" y="453"/>
                  </a:cubicBezTo>
                  <a:cubicBezTo>
                    <a:pt x="316" y="455"/>
                    <a:pt x="318" y="456"/>
                    <a:pt x="320" y="458"/>
                  </a:cubicBezTo>
                  <a:cubicBezTo>
                    <a:pt x="324" y="460"/>
                    <a:pt x="329" y="456"/>
                    <a:pt x="329" y="452"/>
                  </a:cubicBezTo>
                  <a:cubicBezTo>
                    <a:pt x="330" y="443"/>
                    <a:pt x="321" y="430"/>
                    <a:pt x="317" y="421"/>
                  </a:cubicBezTo>
                  <a:cubicBezTo>
                    <a:pt x="315" y="414"/>
                    <a:pt x="312" y="408"/>
                    <a:pt x="308" y="402"/>
                  </a:cubicBezTo>
                  <a:cubicBezTo>
                    <a:pt x="321" y="396"/>
                    <a:pt x="332" y="389"/>
                    <a:pt x="342" y="381"/>
                  </a:cubicBezTo>
                  <a:cubicBezTo>
                    <a:pt x="384" y="347"/>
                    <a:pt x="405" y="296"/>
                    <a:pt x="406" y="243"/>
                  </a:cubicBezTo>
                  <a:cubicBezTo>
                    <a:pt x="408" y="152"/>
                    <a:pt x="341" y="31"/>
                    <a:pt x="235" y="46"/>
                  </a:cubicBezTo>
                  <a:close/>
                  <a:moveTo>
                    <a:pt x="325" y="97"/>
                  </a:moveTo>
                  <a:cubicBezTo>
                    <a:pt x="357" y="127"/>
                    <a:pt x="376" y="170"/>
                    <a:pt x="382" y="213"/>
                  </a:cubicBezTo>
                  <a:cubicBezTo>
                    <a:pt x="376" y="214"/>
                    <a:pt x="371" y="216"/>
                    <a:pt x="366" y="218"/>
                  </a:cubicBezTo>
                  <a:cubicBezTo>
                    <a:pt x="358" y="216"/>
                    <a:pt x="351" y="216"/>
                    <a:pt x="342" y="221"/>
                  </a:cubicBezTo>
                  <a:cubicBezTo>
                    <a:pt x="333" y="225"/>
                    <a:pt x="328" y="234"/>
                    <a:pt x="319" y="238"/>
                  </a:cubicBezTo>
                  <a:cubicBezTo>
                    <a:pt x="311" y="242"/>
                    <a:pt x="304" y="245"/>
                    <a:pt x="297" y="244"/>
                  </a:cubicBezTo>
                  <a:cubicBezTo>
                    <a:pt x="293" y="242"/>
                    <a:pt x="289" y="239"/>
                    <a:pt x="285" y="235"/>
                  </a:cubicBezTo>
                  <a:cubicBezTo>
                    <a:pt x="284" y="233"/>
                    <a:pt x="283" y="231"/>
                    <a:pt x="282" y="229"/>
                  </a:cubicBezTo>
                  <a:cubicBezTo>
                    <a:pt x="280" y="224"/>
                    <a:pt x="275" y="223"/>
                    <a:pt x="272" y="226"/>
                  </a:cubicBezTo>
                  <a:cubicBezTo>
                    <a:pt x="265" y="233"/>
                    <a:pt x="258" y="239"/>
                    <a:pt x="249" y="242"/>
                  </a:cubicBezTo>
                  <a:cubicBezTo>
                    <a:pt x="249" y="243"/>
                    <a:pt x="248" y="243"/>
                    <a:pt x="248" y="243"/>
                  </a:cubicBezTo>
                  <a:cubicBezTo>
                    <a:pt x="245" y="238"/>
                    <a:pt x="245" y="229"/>
                    <a:pt x="245" y="226"/>
                  </a:cubicBezTo>
                  <a:cubicBezTo>
                    <a:pt x="245" y="211"/>
                    <a:pt x="252" y="201"/>
                    <a:pt x="264" y="193"/>
                  </a:cubicBezTo>
                  <a:cubicBezTo>
                    <a:pt x="270" y="189"/>
                    <a:pt x="276" y="185"/>
                    <a:pt x="280" y="180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90" y="172"/>
                    <a:pt x="298" y="160"/>
                    <a:pt x="294" y="148"/>
                  </a:cubicBezTo>
                  <a:cubicBezTo>
                    <a:pt x="292" y="140"/>
                    <a:pt x="288" y="133"/>
                    <a:pt x="285" y="125"/>
                  </a:cubicBezTo>
                  <a:cubicBezTo>
                    <a:pt x="285" y="124"/>
                    <a:pt x="285" y="124"/>
                    <a:pt x="285" y="124"/>
                  </a:cubicBezTo>
                  <a:cubicBezTo>
                    <a:pt x="286" y="110"/>
                    <a:pt x="303" y="98"/>
                    <a:pt x="316" y="90"/>
                  </a:cubicBezTo>
                  <a:cubicBezTo>
                    <a:pt x="319" y="92"/>
                    <a:pt x="322" y="95"/>
                    <a:pt x="325" y="97"/>
                  </a:cubicBezTo>
                  <a:close/>
                  <a:moveTo>
                    <a:pt x="297" y="442"/>
                  </a:moveTo>
                  <a:cubicBezTo>
                    <a:pt x="297" y="442"/>
                    <a:pt x="297" y="442"/>
                    <a:pt x="297" y="442"/>
                  </a:cubicBezTo>
                  <a:cubicBezTo>
                    <a:pt x="296" y="442"/>
                    <a:pt x="295" y="442"/>
                    <a:pt x="293" y="442"/>
                  </a:cubicBezTo>
                  <a:cubicBezTo>
                    <a:pt x="264" y="451"/>
                    <a:pt x="239" y="460"/>
                    <a:pt x="208" y="458"/>
                  </a:cubicBezTo>
                  <a:cubicBezTo>
                    <a:pt x="179" y="457"/>
                    <a:pt x="151" y="447"/>
                    <a:pt x="125" y="433"/>
                  </a:cubicBezTo>
                  <a:cubicBezTo>
                    <a:pt x="73" y="403"/>
                    <a:pt x="36" y="351"/>
                    <a:pt x="24" y="292"/>
                  </a:cubicBezTo>
                  <a:cubicBezTo>
                    <a:pt x="13" y="237"/>
                    <a:pt x="32" y="178"/>
                    <a:pt x="57" y="130"/>
                  </a:cubicBezTo>
                  <a:cubicBezTo>
                    <a:pt x="78" y="90"/>
                    <a:pt x="108" y="55"/>
                    <a:pt x="147" y="37"/>
                  </a:cubicBezTo>
                  <a:cubicBezTo>
                    <a:pt x="147" y="42"/>
                    <a:pt x="148" y="47"/>
                    <a:pt x="148" y="52"/>
                  </a:cubicBezTo>
                  <a:cubicBezTo>
                    <a:pt x="148" y="55"/>
                    <a:pt x="149" y="57"/>
                    <a:pt x="151" y="58"/>
                  </a:cubicBezTo>
                  <a:cubicBezTo>
                    <a:pt x="144" y="61"/>
                    <a:pt x="136" y="65"/>
                    <a:pt x="129" y="69"/>
                  </a:cubicBezTo>
                  <a:cubicBezTo>
                    <a:pt x="90" y="95"/>
                    <a:pt x="66" y="139"/>
                    <a:pt x="54" y="184"/>
                  </a:cubicBezTo>
                  <a:cubicBezTo>
                    <a:pt x="31" y="277"/>
                    <a:pt x="66" y="392"/>
                    <a:pt x="168" y="418"/>
                  </a:cubicBezTo>
                  <a:cubicBezTo>
                    <a:pt x="210" y="429"/>
                    <a:pt x="258" y="424"/>
                    <a:pt x="299" y="406"/>
                  </a:cubicBezTo>
                  <a:cubicBezTo>
                    <a:pt x="300" y="414"/>
                    <a:pt x="302" y="421"/>
                    <a:pt x="305" y="429"/>
                  </a:cubicBezTo>
                  <a:cubicBezTo>
                    <a:pt x="305" y="431"/>
                    <a:pt x="306" y="434"/>
                    <a:pt x="307" y="437"/>
                  </a:cubicBezTo>
                  <a:cubicBezTo>
                    <a:pt x="304" y="438"/>
                    <a:pt x="301" y="440"/>
                    <a:pt x="297" y="442"/>
                  </a:cubicBezTo>
                  <a:close/>
                  <a:moveTo>
                    <a:pt x="167" y="199"/>
                  </a:moveTo>
                  <a:cubicBezTo>
                    <a:pt x="167" y="200"/>
                    <a:pt x="167" y="200"/>
                    <a:pt x="167" y="200"/>
                  </a:cubicBezTo>
                  <a:cubicBezTo>
                    <a:pt x="166" y="199"/>
                    <a:pt x="165" y="199"/>
                    <a:pt x="164" y="198"/>
                  </a:cubicBezTo>
                  <a:cubicBezTo>
                    <a:pt x="169" y="194"/>
                    <a:pt x="175" y="188"/>
                    <a:pt x="179" y="182"/>
                  </a:cubicBezTo>
                  <a:cubicBezTo>
                    <a:pt x="178" y="187"/>
                    <a:pt x="175" y="191"/>
                    <a:pt x="171" y="196"/>
                  </a:cubicBezTo>
                  <a:cubicBezTo>
                    <a:pt x="169" y="194"/>
                    <a:pt x="165" y="196"/>
                    <a:pt x="167" y="199"/>
                  </a:cubicBezTo>
                  <a:close/>
                  <a:moveTo>
                    <a:pt x="152" y="197"/>
                  </a:moveTo>
                  <a:cubicBezTo>
                    <a:pt x="149" y="199"/>
                    <a:pt x="151" y="204"/>
                    <a:pt x="154" y="205"/>
                  </a:cubicBezTo>
                  <a:cubicBezTo>
                    <a:pt x="163" y="208"/>
                    <a:pt x="172" y="211"/>
                    <a:pt x="180" y="217"/>
                  </a:cubicBezTo>
                  <a:cubicBezTo>
                    <a:pt x="187" y="223"/>
                    <a:pt x="175" y="231"/>
                    <a:pt x="171" y="234"/>
                  </a:cubicBezTo>
                  <a:cubicBezTo>
                    <a:pt x="164" y="239"/>
                    <a:pt x="156" y="244"/>
                    <a:pt x="150" y="251"/>
                  </a:cubicBezTo>
                  <a:cubicBezTo>
                    <a:pt x="145" y="257"/>
                    <a:pt x="141" y="263"/>
                    <a:pt x="137" y="270"/>
                  </a:cubicBezTo>
                  <a:cubicBezTo>
                    <a:pt x="136" y="271"/>
                    <a:pt x="135" y="272"/>
                    <a:pt x="133" y="273"/>
                  </a:cubicBezTo>
                  <a:cubicBezTo>
                    <a:pt x="123" y="283"/>
                    <a:pt x="116" y="301"/>
                    <a:pt x="118" y="317"/>
                  </a:cubicBezTo>
                  <a:cubicBezTo>
                    <a:pt x="116" y="323"/>
                    <a:pt x="115" y="330"/>
                    <a:pt x="114" y="336"/>
                  </a:cubicBezTo>
                  <a:cubicBezTo>
                    <a:pt x="113" y="340"/>
                    <a:pt x="116" y="343"/>
                    <a:pt x="120" y="343"/>
                  </a:cubicBezTo>
                  <a:cubicBezTo>
                    <a:pt x="132" y="344"/>
                    <a:pt x="143" y="343"/>
                    <a:pt x="155" y="340"/>
                  </a:cubicBezTo>
                  <a:cubicBezTo>
                    <a:pt x="161" y="338"/>
                    <a:pt x="167" y="336"/>
                    <a:pt x="172" y="334"/>
                  </a:cubicBezTo>
                  <a:cubicBezTo>
                    <a:pt x="181" y="333"/>
                    <a:pt x="181" y="334"/>
                    <a:pt x="192" y="341"/>
                  </a:cubicBezTo>
                  <a:cubicBezTo>
                    <a:pt x="204" y="349"/>
                    <a:pt x="221" y="349"/>
                    <a:pt x="232" y="359"/>
                  </a:cubicBezTo>
                  <a:cubicBezTo>
                    <a:pt x="237" y="369"/>
                    <a:pt x="236" y="380"/>
                    <a:pt x="234" y="391"/>
                  </a:cubicBezTo>
                  <a:cubicBezTo>
                    <a:pt x="233" y="394"/>
                    <a:pt x="231" y="397"/>
                    <a:pt x="230" y="400"/>
                  </a:cubicBezTo>
                  <a:cubicBezTo>
                    <a:pt x="199" y="403"/>
                    <a:pt x="168" y="398"/>
                    <a:pt x="142" y="384"/>
                  </a:cubicBezTo>
                  <a:cubicBezTo>
                    <a:pt x="68" y="346"/>
                    <a:pt x="57" y="246"/>
                    <a:pt x="79" y="174"/>
                  </a:cubicBezTo>
                  <a:cubicBezTo>
                    <a:pt x="83" y="159"/>
                    <a:pt x="89" y="144"/>
                    <a:pt x="98" y="131"/>
                  </a:cubicBezTo>
                  <a:cubicBezTo>
                    <a:pt x="99" y="131"/>
                    <a:pt x="100" y="132"/>
                    <a:pt x="100" y="134"/>
                  </a:cubicBezTo>
                  <a:cubicBezTo>
                    <a:pt x="101" y="142"/>
                    <a:pt x="103" y="150"/>
                    <a:pt x="103" y="158"/>
                  </a:cubicBezTo>
                  <a:cubicBezTo>
                    <a:pt x="104" y="159"/>
                    <a:pt x="105" y="160"/>
                    <a:pt x="106" y="160"/>
                  </a:cubicBezTo>
                  <a:cubicBezTo>
                    <a:pt x="123" y="162"/>
                    <a:pt x="139" y="159"/>
                    <a:pt x="156" y="159"/>
                  </a:cubicBezTo>
                  <a:cubicBezTo>
                    <a:pt x="160" y="159"/>
                    <a:pt x="169" y="159"/>
                    <a:pt x="175" y="161"/>
                  </a:cubicBezTo>
                  <a:cubicBezTo>
                    <a:pt x="175" y="161"/>
                    <a:pt x="175" y="161"/>
                    <a:pt x="175" y="161"/>
                  </a:cubicBezTo>
                  <a:cubicBezTo>
                    <a:pt x="177" y="164"/>
                    <a:pt x="178" y="166"/>
                    <a:pt x="179" y="169"/>
                  </a:cubicBezTo>
                  <a:cubicBezTo>
                    <a:pt x="176" y="179"/>
                    <a:pt x="156" y="193"/>
                    <a:pt x="152" y="197"/>
                  </a:cubicBezTo>
                  <a:close/>
                  <a:moveTo>
                    <a:pt x="130" y="155"/>
                  </a:moveTo>
                  <a:cubicBezTo>
                    <a:pt x="123" y="155"/>
                    <a:pt x="117" y="156"/>
                    <a:pt x="110" y="156"/>
                  </a:cubicBezTo>
                  <a:cubicBezTo>
                    <a:pt x="107" y="156"/>
                    <a:pt x="105" y="146"/>
                    <a:pt x="104" y="138"/>
                  </a:cubicBezTo>
                  <a:cubicBezTo>
                    <a:pt x="108" y="143"/>
                    <a:pt x="114" y="148"/>
                    <a:pt x="123" y="151"/>
                  </a:cubicBezTo>
                  <a:cubicBezTo>
                    <a:pt x="126" y="152"/>
                    <a:pt x="131" y="153"/>
                    <a:pt x="135" y="154"/>
                  </a:cubicBezTo>
                  <a:cubicBezTo>
                    <a:pt x="133" y="154"/>
                    <a:pt x="132" y="155"/>
                    <a:pt x="130" y="155"/>
                  </a:cubicBezTo>
                  <a:close/>
                  <a:moveTo>
                    <a:pt x="316" y="372"/>
                  </a:moveTo>
                  <a:cubicBezTo>
                    <a:pt x="295" y="386"/>
                    <a:pt x="270" y="395"/>
                    <a:pt x="244" y="399"/>
                  </a:cubicBezTo>
                  <a:cubicBezTo>
                    <a:pt x="245" y="395"/>
                    <a:pt x="247" y="392"/>
                    <a:pt x="248" y="388"/>
                  </a:cubicBezTo>
                  <a:cubicBezTo>
                    <a:pt x="252" y="380"/>
                    <a:pt x="251" y="372"/>
                    <a:pt x="249" y="364"/>
                  </a:cubicBezTo>
                  <a:cubicBezTo>
                    <a:pt x="247" y="354"/>
                    <a:pt x="240" y="348"/>
                    <a:pt x="232" y="344"/>
                  </a:cubicBezTo>
                  <a:cubicBezTo>
                    <a:pt x="229" y="341"/>
                    <a:pt x="226" y="338"/>
                    <a:pt x="223" y="336"/>
                  </a:cubicBezTo>
                  <a:cubicBezTo>
                    <a:pt x="213" y="329"/>
                    <a:pt x="200" y="322"/>
                    <a:pt x="188" y="319"/>
                  </a:cubicBezTo>
                  <a:cubicBezTo>
                    <a:pt x="185" y="318"/>
                    <a:pt x="181" y="319"/>
                    <a:pt x="177" y="321"/>
                  </a:cubicBezTo>
                  <a:cubicBezTo>
                    <a:pt x="170" y="321"/>
                    <a:pt x="162" y="324"/>
                    <a:pt x="157" y="325"/>
                  </a:cubicBezTo>
                  <a:cubicBezTo>
                    <a:pt x="151" y="326"/>
                    <a:pt x="145" y="328"/>
                    <a:pt x="138" y="329"/>
                  </a:cubicBezTo>
                  <a:cubicBezTo>
                    <a:pt x="133" y="330"/>
                    <a:pt x="130" y="324"/>
                    <a:pt x="130" y="317"/>
                  </a:cubicBezTo>
                  <a:cubicBezTo>
                    <a:pt x="134" y="303"/>
                    <a:pt x="139" y="291"/>
                    <a:pt x="146" y="279"/>
                  </a:cubicBezTo>
                  <a:cubicBezTo>
                    <a:pt x="147" y="277"/>
                    <a:pt x="149" y="274"/>
                    <a:pt x="150" y="272"/>
                  </a:cubicBezTo>
                  <a:cubicBezTo>
                    <a:pt x="157" y="266"/>
                    <a:pt x="165" y="261"/>
                    <a:pt x="172" y="256"/>
                  </a:cubicBezTo>
                  <a:cubicBezTo>
                    <a:pt x="182" y="248"/>
                    <a:pt x="191" y="238"/>
                    <a:pt x="194" y="224"/>
                  </a:cubicBezTo>
                  <a:cubicBezTo>
                    <a:pt x="196" y="214"/>
                    <a:pt x="186" y="208"/>
                    <a:pt x="178" y="202"/>
                  </a:cubicBezTo>
                  <a:cubicBezTo>
                    <a:pt x="192" y="189"/>
                    <a:pt x="195" y="159"/>
                    <a:pt x="177" y="148"/>
                  </a:cubicBezTo>
                  <a:cubicBezTo>
                    <a:pt x="168" y="142"/>
                    <a:pt x="157" y="147"/>
                    <a:pt x="147" y="145"/>
                  </a:cubicBezTo>
                  <a:cubicBezTo>
                    <a:pt x="127" y="143"/>
                    <a:pt x="110" y="138"/>
                    <a:pt x="105" y="119"/>
                  </a:cubicBezTo>
                  <a:cubicBezTo>
                    <a:pt x="116" y="104"/>
                    <a:pt x="129" y="92"/>
                    <a:pt x="144" y="82"/>
                  </a:cubicBezTo>
                  <a:cubicBezTo>
                    <a:pt x="156" y="74"/>
                    <a:pt x="170" y="69"/>
                    <a:pt x="185" y="66"/>
                  </a:cubicBezTo>
                  <a:cubicBezTo>
                    <a:pt x="184" y="67"/>
                    <a:pt x="183" y="67"/>
                    <a:pt x="183" y="68"/>
                  </a:cubicBezTo>
                  <a:cubicBezTo>
                    <a:pt x="175" y="73"/>
                    <a:pt x="180" y="88"/>
                    <a:pt x="190" y="84"/>
                  </a:cubicBezTo>
                  <a:cubicBezTo>
                    <a:pt x="208" y="76"/>
                    <a:pt x="226" y="69"/>
                    <a:pt x="245" y="68"/>
                  </a:cubicBezTo>
                  <a:cubicBezTo>
                    <a:pt x="252" y="69"/>
                    <a:pt x="259" y="71"/>
                    <a:pt x="266" y="73"/>
                  </a:cubicBezTo>
                  <a:cubicBezTo>
                    <a:pt x="269" y="74"/>
                    <a:pt x="271" y="72"/>
                    <a:pt x="272" y="69"/>
                  </a:cubicBezTo>
                  <a:cubicBezTo>
                    <a:pt x="285" y="72"/>
                    <a:pt x="298" y="78"/>
                    <a:pt x="309" y="85"/>
                  </a:cubicBezTo>
                  <a:cubicBezTo>
                    <a:pt x="290" y="91"/>
                    <a:pt x="269" y="106"/>
                    <a:pt x="275" y="128"/>
                  </a:cubicBezTo>
                  <a:cubicBezTo>
                    <a:pt x="280" y="144"/>
                    <a:pt x="291" y="158"/>
                    <a:pt x="274" y="171"/>
                  </a:cubicBezTo>
                  <a:cubicBezTo>
                    <a:pt x="264" y="179"/>
                    <a:pt x="252" y="183"/>
                    <a:pt x="242" y="192"/>
                  </a:cubicBezTo>
                  <a:cubicBezTo>
                    <a:pt x="229" y="203"/>
                    <a:pt x="214" y="237"/>
                    <a:pt x="232" y="251"/>
                  </a:cubicBezTo>
                  <a:cubicBezTo>
                    <a:pt x="237" y="256"/>
                    <a:pt x="243" y="256"/>
                    <a:pt x="249" y="255"/>
                  </a:cubicBezTo>
                  <a:cubicBezTo>
                    <a:pt x="258" y="257"/>
                    <a:pt x="269" y="251"/>
                    <a:pt x="277" y="245"/>
                  </a:cubicBezTo>
                  <a:cubicBezTo>
                    <a:pt x="285" y="255"/>
                    <a:pt x="295" y="259"/>
                    <a:pt x="310" y="255"/>
                  </a:cubicBezTo>
                  <a:cubicBezTo>
                    <a:pt x="311" y="254"/>
                    <a:pt x="311" y="254"/>
                    <a:pt x="311" y="254"/>
                  </a:cubicBezTo>
                  <a:cubicBezTo>
                    <a:pt x="328" y="253"/>
                    <a:pt x="345" y="239"/>
                    <a:pt x="363" y="229"/>
                  </a:cubicBezTo>
                  <a:cubicBezTo>
                    <a:pt x="365" y="229"/>
                    <a:pt x="366" y="230"/>
                    <a:pt x="368" y="230"/>
                  </a:cubicBezTo>
                  <a:cubicBezTo>
                    <a:pt x="374" y="232"/>
                    <a:pt x="378" y="233"/>
                    <a:pt x="383" y="232"/>
                  </a:cubicBezTo>
                  <a:cubicBezTo>
                    <a:pt x="383" y="233"/>
                    <a:pt x="383" y="234"/>
                    <a:pt x="383" y="234"/>
                  </a:cubicBezTo>
                  <a:cubicBezTo>
                    <a:pt x="386" y="289"/>
                    <a:pt x="363" y="341"/>
                    <a:pt x="316" y="37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Freeform 42">
              <a:extLst>
                <a:ext uri="{FF2B5EF4-FFF2-40B4-BE49-F238E27FC236}">
                  <a16:creationId xmlns:a16="http://schemas.microsoft.com/office/drawing/2014/main" xmlns="" id="{08CED3CE-FE50-4D6B-A737-FF347DC2D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437" y="724637"/>
              <a:ext cx="222030" cy="222030"/>
            </a:xfrm>
            <a:custGeom>
              <a:avLst/>
              <a:gdLst>
                <a:gd name="T0" fmla="*/ 29 w 45"/>
                <a:gd name="T1" fmla="*/ 5 h 45"/>
                <a:gd name="T2" fmla="*/ 5 w 45"/>
                <a:gd name="T3" fmla="*/ 23 h 45"/>
                <a:gd name="T4" fmla="*/ 3 w 45"/>
                <a:gd name="T5" fmla="*/ 24 h 45"/>
                <a:gd name="T6" fmla="*/ 2 w 45"/>
                <a:gd name="T7" fmla="*/ 34 h 45"/>
                <a:gd name="T8" fmla="*/ 7 w 45"/>
                <a:gd name="T9" fmla="*/ 43 h 45"/>
                <a:gd name="T10" fmla="*/ 24 w 45"/>
                <a:gd name="T11" fmla="*/ 35 h 45"/>
                <a:gd name="T12" fmla="*/ 40 w 45"/>
                <a:gd name="T13" fmla="*/ 16 h 45"/>
                <a:gd name="T14" fmla="*/ 29 w 45"/>
                <a:gd name="T15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9" y="5"/>
                  </a:moveTo>
                  <a:cubicBezTo>
                    <a:pt x="21" y="10"/>
                    <a:pt x="13" y="16"/>
                    <a:pt x="5" y="23"/>
                  </a:cubicBezTo>
                  <a:cubicBezTo>
                    <a:pt x="5" y="23"/>
                    <a:pt x="4" y="24"/>
                    <a:pt x="3" y="24"/>
                  </a:cubicBezTo>
                  <a:cubicBezTo>
                    <a:pt x="0" y="27"/>
                    <a:pt x="0" y="31"/>
                    <a:pt x="2" y="34"/>
                  </a:cubicBezTo>
                  <a:cubicBezTo>
                    <a:pt x="1" y="38"/>
                    <a:pt x="3" y="42"/>
                    <a:pt x="7" y="43"/>
                  </a:cubicBezTo>
                  <a:cubicBezTo>
                    <a:pt x="15" y="45"/>
                    <a:pt x="19" y="40"/>
                    <a:pt x="24" y="35"/>
                  </a:cubicBezTo>
                  <a:cubicBezTo>
                    <a:pt x="30" y="29"/>
                    <a:pt x="35" y="22"/>
                    <a:pt x="40" y="16"/>
                  </a:cubicBezTo>
                  <a:cubicBezTo>
                    <a:pt x="45" y="9"/>
                    <a:pt x="36" y="0"/>
                    <a:pt x="29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43">
              <a:extLst>
                <a:ext uri="{FF2B5EF4-FFF2-40B4-BE49-F238E27FC236}">
                  <a16:creationId xmlns:a16="http://schemas.microsoft.com/office/drawing/2014/main" xmlns="" id="{370D657F-D8FB-460B-A22B-A90D91942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466" y="853290"/>
              <a:ext cx="238631" cy="190904"/>
            </a:xfrm>
            <a:custGeom>
              <a:avLst/>
              <a:gdLst>
                <a:gd name="T0" fmla="*/ 35 w 49"/>
                <a:gd name="T1" fmla="*/ 2 h 39"/>
                <a:gd name="T2" fmla="*/ 18 w 49"/>
                <a:gd name="T3" fmla="*/ 12 h 39"/>
                <a:gd name="T4" fmla="*/ 13 w 49"/>
                <a:gd name="T5" fmla="*/ 16 h 39"/>
                <a:gd name="T6" fmla="*/ 5 w 49"/>
                <a:gd name="T7" fmla="*/ 23 h 39"/>
                <a:gd name="T8" fmla="*/ 13 w 49"/>
                <a:gd name="T9" fmla="*/ 36 h 39"/>
                <a:gd name="T10" fmla="*/ 29 w 49"/>
                <a:gd name="T11" fmla="*/ 28 h 39"/>
                <a:gd name="T12" fmla="*/ 43 w 49"/>
                <a:gd name="T13" fmla="*/ 15 h 39"/>
                <a:gd name="T14" fmla="*/ 35 w 49"/>
                <a:gd name="T1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9">
                  <a:moveTo>
                    <a:pt x="35" y="2"/>
                  </a:moveTo>
                  <a:cubicBezTo>
                    <a:pt x="28" y="4"/>
                    <a:pt x="23" y="8"/>
                    <a:pt x="18" y="12"/>
                  </a:cubicBezTo>
                  <a:cubicBezTo>
                    <a:pt x="16" y="14"/>
                    <a:pt x="14" y="15"/>
                    <a:pt x="13" y="16"/>
                  </a:cubicBezTo>
                  <a:cubicBezTo>
                    <a:pt x="10" y="18"/>
                    <a:pt x="8" y="20"/>
                    <a:pt x="5" y="23"/>
                  </a:cubicBezTo>
                  <a:cubicBezTo>
                    <a:pt x="0" y="28"/>
                    <a:pt x="5" y="39"/>
                    <a:pt x="13" y="36"/>
                  </a:cubicBezTo>
                  <a:cubicBezTo>
                    <a:pt x="18" y="34"/>
                    <a:pt x="24" y="31"/>
                    <a:pt x="29" y="28"/>
                  </a:cubicBezTo>
                  <a:cubicBezTo>
                    <a:pt x="34" y="24"/>
                    <a:pt x="39" y="20"/>
                    <a:pt x="43" y="15"/>
                  </a:cubicBezTo>
                  <a:cubicBezTo>
                    <a:pt x="49" y="10"/>
                    <a:pt x="43" y="0"/>
                    <a:pt x="35" y="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44">
              <a:extLst>
                <a:ext uri="{FF2B5EF4-FFF2-40B4-BE49-F238E27FC236}">
                  <a16:creationId xmlns:a16="http://schemas.microsoft.com/office/drawing/2014/main" xmlns="" id="{DD837AF3-A552-48EF-80DA-446CD9320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0091" y="1108519"/>
              <a:ext cx="215804" cy="118278"/>
            </a:xfrm>
            <a:custGeom>
              <a:avLst/>
              <a:gdLst>
                <a:gd name="T0" fmla="*/ 33 w 44"/>
                <a:gd name="T1" fmla="*/ 0 h 24"/>
                <a:gd name="T2" fmla="*/ 7 w 44"/>
                <a:gd name="T3" fmla="*/ 6 h 24"/>
                <a:gd name="T4" fmla="*/ 1 w 44"/>
                <a:gd name="T5" fmla="*/ 16 h 24"/>
                <a:gd name="T6" fmla="*/ 2 w 44"/>
                <a:gd name="T7" fmla="*/ 18 h 24"/>
                <a:gd name="T8" fmla="*/ 9 w 44"/>
                <a:gd name="T9" fmla="*/ 24 h 24"/>
                <a:gd name="T10" fmla="*/ 35 w 44"/>
                <a:gd name="T11" fmla="*/ 16 h 24"/>
                <a:gd name="T12" fmla="*/ 33 w 4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33" y="0"/>
                  </a:moveTo>
                  <a:cubicBezTo>
                    <a:pt x="24" y="0"/>
                    <a:pt x="15" y="2"/>
                    <a:pt x="7" y="6"/>
                  </a:cubicBezTo>
                  <a:cubicBezTo>
                    <a:pt x="3" y="7"/>
                    <a:pt x="0" y="11"/>
                    <a:pt x="1" y="16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3" y="21"/>
                    <a:pt x="5" y="24"/>
                    <a:pt x="9" y="24"/>
                  </a:cubicBezTo>
                  <a:cubicBezTo>
                    <a:pt x="18" y="23"/>
                    <a:pt x="27" y="19"/>
                    <a:pt x="35" y="16"/>
                  </a:cubicBezTo>
                  <a:cubicBezTo>
                    <a:pt x="44" y="13"/>
                    <a:pt x="42" y="0"/>
                    <a:pt x="33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2826C1D1-4CE5-409F-B286-35AA504E9406}"/>
              </a:ext>
            </a:extLst>
          </p:cNvPr>
          <p:cNvGrpSpPr/>
          <p:nvPr/>
        </p:nvGrpSpPr>
        <p:grpSpPr>
          <a:xfrm>
            <a:off x="1839221" y="359683"/>
            <a:ext cx="930492" cy="547048"/>
            <a:chOff x="2776977" y="479782"/>
            <a:chExt cx="1888289" cy="1110148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5" name="Freeform 30">
              <a:extLst>
                <a:ext uri="{FF2B5EF4-FFF2-40B4-BE49-F238E27FC236}">
                  <a16:creationId xmlns:a16="http://schemas.microsoft.com/office/drawing/2014/main" xmlns="" id="{09B4442D-5780-43D9-B882-CD477B4AE4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6977" y="479782"/>
              <a:ext cx="1888289" cy="1110148"/>
            </a:xfrm>
            <a:custGeom>
              <a:avLst/>
              <a:gdLst>
                <a:gd name="T0" fmla="*/ 363 w 385"/>
                <a:gd name="T1" fmla="*/ 96 h 226"/>
                <a:gd name="T2" fmla="*/ 291 w 385"/>
                <a:gd name="T3" fmla="*/ 130 h 226"/>
                <a:gd name="T4" fmla="*/ 294 w 385"/>
                <a:gd name="T5" fmla="*/ 112 h 226"/>
                <a:gd name="T6" fmla="*/ 258 w 385"/>
                <a:gd name="T7" fmla="*/ 50 h 226"/>
                <a:gd name="T8" fmla="*/ 234 w 385"/>
                <a:gd name="T9" fmla="*/ 105 h 226"/>
                <a:gd name="T10" fmla="*/ 262 w 385"/>
                <a:gd name="T11" fmla="*/ 143 h 226"/>
                <a:gd name="T12" fmla="*/ 214 w 385"/>
                <a:gd name="T13" fmla="*/ 158 h 226"/>
                <a:gd name="T14" fmla="*/ 190 w 385"/>
                <a:gd name="T15" fmla="*/ 83 h 226"/>
                <a:gd name="T16" fmla="*/ 173 w 385"/>
                <a:gd name="T17" fmla="*/ 85 h 226"/>
                <a:gd name="T18" fmla="*/ 190 w 385"/>
                <a:gd name="T19" fmla="*/ 172 h 226"/>
                <a:gd name="T20" fmla="*/ 156 w 385"/>
                <a:gd name="T21" fmla="*/ 194 h 226"/>
                <a:gd name="T22" fmla="*/ 138 w 385"/>
                <a:gd name="T23" fmla="*/ 176 h 226"/>
                <a:gd name="T24" fmla="*/ 144 w 385"/>
                <a:gd name="T25" fmla="*/ 165 h 226"/>
                <a:gd name="T26" fmla="*/ 133 w 385"/>
                <a:gd name="T27" fmla="*/ 72 h 226"/>
                <a:gd name="T28" fmla="*/ 119 w 385"/>
                <a:gd name="T29" fmla="*/ 72 h 226"/>
                <a:gd name="T30" fmla="*/ 114 w 385"/>
                <a:gd name="T31" fmla="*/ 177 h 226"/>
                <a:gd name="T32" fmla="*/ 67 w 385"/>
                <a:gd name="T33" fmla="*/ 188 h 226"/>
                <a:gd name="T34" fmla="*/ 26 w 385"/>
                <a:gd name="T35" fmla="*/ 108 h 226"/>
                <a:gd name="T36" fmla="*/ 23 w 385"/>
                <a:gd name="T37" fmla="*/ 8 h 226"/>
                <a:gd name="T38" fmla="*/ 13 w 385"/>
                <a:gd name="T39" fmla="*/ 6 h 226"/>
                <a:gd name="T40" fmla="*/ 11 w 385"/>
                <a:gd name="T41" fmla="*/ 128 h 226"/>
                <a:gd name="T42" fmla="*/ 73 w 385"/>
                <a:gd name="T43" fmla="*/ 211 h 226"/>
                <a:gd name="T44" fmla="*/ 124 w 385"/>
                <a:gd name="T45" fmla="*/ 194 h 226"/>
                <a:gd name="T46" fmla="*/ 154 w 385"/>
                <a:gd name="T47" fmla="*/ 217 h 226"/>
                <a:gd name="T48" fmla="*/ 211 w 385"/>
                <a:gd name="T49" fmla="*/ 180 h 226"/>
                <a:gd name="T50" fmla="*/ 283 w 385"/>
                <a:gd name="T51" fmla="*/ 150 h 226"/>
                <a:gd name="T52" fmla="*/ 377 w 385"/>
                <a:gd name="T53" fmla="*/ 110 h 226"/>
                <a:gd name="T54" fmla="*/ 363 w 385"/>
                <a:gd name="T55" fmla="*/ 96 h 226"/>
                <a:gd name="T56" fmla="*/ 126 w 385"/>
                <a:gd name="T57" fmla="*/ 96 h 226"/>
                <a:gd name="T58" fmla="*/ 127 w 385"/>
                <a:gd name="T59" fmla="*/ 154 h 226"/>
                <a:gd name="T60" fmla="*/ 126 w 385"/>
                <a:gd name="T61" fmla="*/ 96 h 226"/>
                <a:gd name="T62" fmla="*/ 184 w 385"/>
                <a:gd name="T63" fmla="*/ 116 h 226"/>
                <a:gd name="T64" fmla="*/ 191 w 385"/>
                <a:gd name="T65" fmla="*/ 146 h 226"/>
                <a:gd name="T66" fmla="*/ 184 w 385"/>
                <a:gd name="T67" fmla="*/ 116 h 226"/>
                <a:gd name="T68" fmla="*/ 262 w 385"/>
                <a:gd name="T69" fmla="*/ 74 h 226"/>
                <a:gd name="T70" fmla="*/ 271 w 385"/>
                <a:gd name="T71" fmla="*/ 123 h 226"/>
                <a:gd name="T72" fmla="*/ 262 w 385"/>
                <a:gd name="T73" fmla="*/ 115 h 226"/>
                <a:gd name="T74" fmla="*/ 252 w 385"/>
                <a:gd name="T75" fmla="*/ 84 h 226"/>
                <a:gd name="T76" fmla="*/ 262 w 385"/>
                <a:gd name="T77" fmla="*/ 7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5" h="226">
                  <a:moveTo>
                    <a:pt x="363" y="96"/>
                  </a:moveTo>
                  <a:cubicBezTo>
                    <a:pt x="347" y="111"/>
                    <a:pt x="317" y="131"/>
                    <a:pt x="291" y="130"/>
                  </a:cubicBezTo>
                  <a:cubicBezTo>
                    <a:pt x="293" y="124"/>
                    <a:pt x="294" y="118"/>
                    <a:pt x="294" y="112"/>
                  </a:cubicBezTo>
                  <a:cubicBezTo>
                    <a:pt x="295" y="88"/>
                    <a:pt x="287" y="52"/>
                    <a:pt x="258" y="50"/>
                  </a:cubicBezTo>
                  <a:cubicBezTo>
                    <a:pt x="230" y="48"/>
                    <a:pt x="228" y="87"/>
                    <a:pt x="234" y="105"/>
                  </a:cubicBezTo>
                  <a:cubicBezTo>
                    <a:pt x="239" y="124"/>
                    <a:pt x="249" y="136"/>
                    <a:pt x="262" y="143"/>
                  </a:cubicBezTo>
                  <a:cubicBezTo>
                    <a:pt x="251" y="157"/>
                    <a:pt x="231" y="161"/>
                    <a:pt x="214" y="158"/>
                  </a:cubicBezTo>
                  <a:cubicBezTo>
                    <a:pt x="214" y="131"/>
                    <a:pt x="205" y="103"/>
                    <a:pt x="190" y="83"/>
                  </a:cubicBezTo>
                  <a:cubicBezTo>
                    <a:pt x="185" y="78"/>
                    <a:pt x="176" y="80"/>
                    <a:pt x="173" y="85"/>
                  </a:cubicBezTo>
                  <a:cubicBezTo>
                    <a:pt x="152" y="119"/>
                    <a:pt x="160" y="155"/>
                    <a:pt x="190" y="172"/>
                  </a:cubicBezTo>
                  <a:cubicBezTo>
                    <a:pt x="187" y="189"/>
                    <a:pt x="176" y="204"/>
                    <a:pt x="156" y="194"/>
                  </a:cubicBezTo>
                  <a:cubicBezTo>
                    <a:pt x="150" y="191"/>
                    <a:pt x="143" y="184"/>
                    <a:pt x="138" y="176"/>
                  </a:cubicBezTo>
                  <a:cubicBezTo>
                    <a:pt x="140" y="172"/>
                    <a:pt x="142" y="169"/>
                    <a:pt x="144" y="165"/>
                  </a:cubicBezTo>
                  <a:cubicBezTo>
                    <a:pt x="158" y="135"/>
                    <a:pt x="159" y="96"/>
                    <a:pt x="133" y="72"/>
                  </a:cubicBezTo>
                  <a:cubicBezTo>
                    <a:pt x="129" y="68"/>
                    <a:pt x="123" y="68"/>
                    <a:pt x="119" y="72"/>
                  </a:cubicBezTo>
                  <a:cubicBezTo>
                    <a:pt x="93" y="94"/>
                    <a:pt x="96" y="142"/>
                    <a:pt x="114" y="177"/>
                  </a:cubicBezTo>
                  <a:cubicBezTo>
                    <a:pt x="102" y="191"/>
                    <a:pt x="86" y="198"/>
                    <a:pt x="67" y="188"/>
                  </a:cubicBezTo>
                  <a:cubicBezTo>
                    <a:pt x="40" y="174"/>
                    <a:pt x="32" y="136"/>
                    <a:pt x="26" y="108"/>
                  </a:cubicBezTo>
                  <a:cubicBezTo>
                    <a:pt x="20" y="77"/>
                    <a:pt x="16" y="40"/>
                    <a:pt x="23" y="8"/>
                  </a:cubicBezTo>
                  <a:cubicBezTo>
                    <a:pt x="24" y="2"/>
                    <a:pt x="15" y="0"/>
                    <a:pt x="13" y="6"/>
                  </a:cubicBezTo>
                  <a:cubicBezTo>
                    <a:pt x="0" y="44"/>
                    <a:pt x="3" y="89"/>
                    <a:pt x="11" y="128"/>
                  </a:cubicBezTo>
                  <a:cubicBezTo>
                    <a:pt x="18" y="162"/>
                    <a:pt x="35" y="202"/>
                    <a:pt x="73" y="211"/>
                  </a:cubicBezTo>
                  <a:cubicBezTo>
                    <a:pt x="92" y="216"/>
                    <a:pt x="110" y="207"/>
                    <a:pt x="124" y="194"/>
                  </a:cubicBezTo>
                  <a:cubicBezTo>
                    <a:pt x="132" y="205"/>
                    <a:pt x="142" y="213"/>
                    <a:pt x="154" y="217"/>
                  </a:cubicBezTo>
                  <a:cubicBezTo>
                    <a:pt x="182" y="226"/>
                    <a:pt x="205" y="206"/>
                    <a:pt x="211" y="180"/>
                  </a:cubicBezTo>
                  <a:cubicBezTo>
                    <a:pt x="242" y="186"/>
                    <a:pt x="268" y="173"/>
                    <a:pt x="283" y="150"/>
                  </a:cubicBezTo>
                  <a:cubicBezTo>
                    <a:pt x="316" y="155"/>
                    <a:pt x="356" y="137"/>
                    <a:pt x="377" y="110"/>
                  </a:cubicBezTo>
                  <a:cubicBezTo>
                    <a:pt x="385" y="100"/>
                    <a:pt x="373" y="87"/>
                    <a:pt x="363" y="96"/>
                  </a:cubicBezTo>
                  <a:close/>
                  <a:moveTo>
                    <a:pt x="126" y="96"/>
                  </a:moveTo>
                  <a:cubicBezTo>
                    <a:pt x="135" y="111"/>
                    <a:pt x="134" y="134"/>
                    <a:pt x="127" y="154"/>
                  </a:cubicBezTo>
                  <a:cubicBezTo>
                    <a:pt x="120" y="134"/>
                    <a:pt x="118" y="111"/>
                    <a:pt x="126" y="96"/>
                  </a:cubicBezTo>
                  <a:close/>
                  <a:moveTo>
                    <a:pt x="184" y="116"/>
                  </a:moveTo>
                  <a:cubicBezTo>
                    <a:pt x="188" y="125"/>
                    <a:pt x="190" y="136"/>
                    <a:pt x="191" y="146"/>
                  </a:cubicBezTo>
                  <a:cubicBezTo>
                    <a:pt x="183" y="138"/>
                    <a:pt x="181" y="127"/>
                    <a:pt x="184" y="116"/>
                  </a:cubicBezTo>
                  <a:close/>
                  <a:moveTo>
                    <a:pt x="262" y="74"/>
                  </a:moveTo>
                  <a:cubicBezTo>
                    <a:pt x="274" y="84"/>
                    <a:pt x="274" y="107"/>
                    <a:pt x="271" y="123"/>
                  </a:cubicBezTo>
                  <a:cubicBezTo>
                    <a:pt x="268" y="121"/>
                    <a:pt x="265" y="118"/>
                    <a:pt x="262" y="115"/>
                  </a:cubicBezTo>
                  <a:cubicBezTo>
                    <a:pt x="256" y="106"/>
                    <a:pt x="252" y="95"/>
                    <a:pt x="252" y="84"/>
                  </a:cubicBezTo>
                  <a:cubicBezTo>
                    <a:pt x="252" y="78"/>
                    <a:pt x="256" y="68"/>
                    <a:pt x="262" y="74"/>
                  </a:cubicBezTo>
                  <a:close/>
                </a:path>
              </a:pathLst>
            </a:custGeom>
            <a:solidFill>
              <a:srgbClr val="F8E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46">
              <a:extLst>
                <a:ext uri="{FF2B5EF4-FFF2-40B4-BE49-F238E27FC236}">
                  <a16:creationId xmlns:a16="http://schemas.microsoft.com/office/drawing/2014/main" xmlns="" id="{504D5CCD-4B84-4A66-8E7D-33990E7B2C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9029" y="577309"/>
              <a:ext cx="1747186" cy="993946"/>
            </a:xfrm>
            <a:custGeom>
              <a:avLst/>
              <a:gdLst>
                <a:gd name="T0" fmla="*/ 349 w 356"/>
                <a:gd name="T1" fmla="*/ 49 h 202"/>
                <a:gd name="T2" fmla="*/ 278 w 356"/>
                <a:gd name="T3" fmla="*/ 114 h 202"/>
                <a:gd name="T4" fmla="*/ 265 w 356"/>
                <a:gd name="T5" fmla="*/ 109 h 202"/>
                <a:gd name="T6" fmla="*/ 240 w 356"/>
                <a:gd name="T7" fmla="*/ 38 h 202"/>
                <a:gd name="T8" fmla="*/ 234 w 356"/>
                <a:gd name="T9" fmla="*/ 39 h 202"/>
                <a:gd name="T10" fmla="*/ 252 w 356"/>
                <a:gd name="T11" fmla="*/ 112 h 202"/>
                <a:gd name="T12" fmla="*/ 200 w 356"/>
                <a:gd name="T13" fmla="*/ 155 h 202"/>
                <a:gd name="T14" fmla="*/ 179 w 356"/>
                <a:gd name="T15" fmla="*/ 153 h 202"/>
                <a:gd name="T16" fmla="*/ 177 w 356"/>
                <a:gd name="T17" fmla="*/ 63 h 202"/>
                <a:gd name="T18" fmla="*/ 151 w 356"/>
                <a:gd name="T19" fmla="*/ 57 h 202"/>
                <a:gd name="T20" fmla="*/ 144 w 356"/>
                <a:gd name="T21" fmla="*/ 113 h 202"/>
                <a:gd name="T22" fmla="*/ 166 w 356"/>
                <a:gd name="T23" fmla="*/ 156 h 202"/>
                <a:gd name="T24" fmla="*/ 114 w 356"/>
                <a:gd name="T25" fmla="*/ 173 h 202"/>
                <a:gd name="T26" fmla="*/ 105 w 356"/>
                <a:gd name="T27" fmla="*/ 164 h 202"/>
                <a:gd name="T28" fmla="*/ 113 w 356"/>
                <a:gd name="T29" fmla="*/ 103 h 202"/>
                <a:gd name="T30" fmla="*/ 83 w 356"/>
                <a:gd name="T31" fmla="*/ 52 h 202"/>
                <a:gd name="T32" fmla="*/ 65 w 356"/>
                <a:gd name="T33" fmla="*/ 106 h 202"/>
                <a:gd name="T34" fmla="*/ 92 w 356"/>
                <a:gd name="T35" fmla="*/ 165 h 202"/>
                <a:gd name="T36" fmla="*/ 82 w 356"/>
                <a:gd name="T37" fmla="*/ 175 h 202"/>
                <a:gd name="T38" fmla="*/ 28 w 356"/>
                <a:gd name="T39" fmla="*/ 140 h 202"/>
                <a:gd name="T40" fmla="*/ 7 w 356"/>
                <a:gd name="T41" fmla="*/ 47 h 202"/>
                <a:gd name="T42" fmla="*/ 5 w 356"/>
                <a:gd name="T43" fmla="*/ 2 h 202"/>
                <a:gd name="T44" fmla="*/ 1 w 356"/>
                <a:gd name="T45" fmla="*/ 2 h 202"/>
                <a:gd name="T46" fmla="*/ 22 w 356"/>
                <a:gd name="T47" fmla="*/ 149 h 202"/>
                <a:gd name="T48" fmla="*/ 92 w 356"/>
                <a:gd name="T49" fmla="*/ 180 h 202"/>
                <a:gd name="T50" fmla="*/ 99 w 356"/>
                <a:gd name="T51" fmla="*/ 173 h 202"/>
                <a:gd name="T52" fmla="*/ 108 w 356"/>
                <a:gd name="T53" fmla="*/ 182 h 202"/>
                <a:gd name="T54" fmla="*/ 175 w 356"/>
                <a:gd name="T55" fmla="*/ 162 h 202"/>
                <a:gd name="T56" fmla="*/ 203 w 356"/>
                <a:gd name="T57" fmla="*/ 166 h 202"/>
                <a:gd name="T58" fmla="*/ 261 w 356"/>
                <a:gd name="T59" fmla="*/ 118 h 202"/>
                <a:gd name="T60" fmla="*/ 276 w 356"/>
                <a:gd name="T61" fmla="*/ 124 h 202"/>
                <a:gd name="T62" fmla="*/ 356 w 356"/>
                <a:gd name="T63" fmla="*/ 50 h 202"/>
                <a:gd name="T64" fmla="*/ 349 w 356"/>
                <a:gd name="T65" fmla="*/ 49 h 202"/>
                <a:gd name="T66" fmla="*/ 87 w 356"/>
                <a:gd name="T67" fmla="*/ 133 h 202"/>
                <a:gd name="T68" fmla="*/ 72 w 356"/>
                <a:gd name="T69" fmla="*/ 83 h 202"/>
                <a:gd name="T70" fmla="*/ 80 w 356"/>
                <a:gd name="T71" fmla="*/ 63 h 202"/>
                <a:gd name="T72" fmla="*/ 99 w 356"/>
                <a:gd name="T73" fmla="*/ 78 h 202"/>
                <a:gd name="T74" fmla="*/ 99 w 356"/>
                <a:gd name="T75" fmla="*/ 155 h 202"/>
                <a:gd name="T76" fmla="*/ 87 w 356"/>
                <a:gd name="T77" fmla="*/ 133 h 202"/>
                <a:gd name="T78" fmla="*/ 152 w 356"/>
                <a:gd name="T79" fmla="*/ 92 h 202"/>
                <a:gd name="T80" fmla="*/ 161 w 356"/>
                <a:gd name="T81" fmla="*/ 63 h 202"/>
                <a:gd name="T82" fmla="*/ 176 w 356"/>
                <a:gd name="T83" fmla="*/ 83 h 202"/>
                <a:gd name="T84" fmla="*/ 171 w 356"/>
                <a:gd name="T85" fmla="*/ 147 h 202"/>
                <a:gd name="T86" fmla="*/ 152 w 356"/>
                <a:gd name="T87" fmla="*/ 92 h 202"/>
                <a:gd name="T88" fmla="*/ 240 w 356"/>
                <a:gd name="T89" fmla="*/ 48 h 202"/>
                <a:gd name="T90" fmla="*/ 256 w 356"/>
                <a:gd name="T91" fmla="*/ 104 h 202"/>
                <a:gd name="T92" fmla="*/ 240 w 356"/>
                <a:gd name="T93" fmla="*/ 4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6" h="202">
                  <a:moveTo>
                    <a:pt x="349" y="49"/>
                  </a:moveTo>
                  <a:cubicBezTo>
                    <a:pt x="341" y="85"/>
                    <a:pt x="321" y="122"/>
                    <a:pt x="278" y="114"/>
                  </a:cubicBezTo>
                  <a:cubicBezTo>
                    <a:pt x="273" y="113"/>
                    <a:pt x="269" y="111"/>
                    <a:pt x="265" y="109"/>
                  </a:cubicBezTo>
                  <a:cubicBezTo>
                    <a:pt x="275" y="82"/>
                    <a:pt x="271" y="52"/>
                    <a:pt x="240" y="38"/>
                  </a:cubicBezTo>
                  <a:cubicBezTo>
                    <a:pt x="238" y="37"/>
                    <a:pt x="235" y="37"/>
                    <a:pt x="234" y="39"/>
                  </a:cubicBezTo>
                  <a:cubicBezTo>
                    <a:pt x="222" y="68"/>
                    <a:pt x="230" y="96"/>
                    <a:pt x="252" y="112"/>
                  </a:cubicBezTo>
                  <a:cubicBezTo>
                    <a:pt x="240" y="133"/>
                    <a:pt x="220" y="150"/>
                    <a:pt x="200" y="155"/>
                  </a:cubicBezTo>
                  <a:cubicBezTo>
                    <a:pt x="192" y="157"/>
                    <a:pt x="185" y="156"/>
                    <a:pt x="179" y="153"/>
                  </a:cubicBezTo>
                  <a:cubicBezTo>
                    <a:pt x="192" y="126"/>
                    <a:pt x="195" y="88"/>
                    <a:pt x="177" y="63"/>
                  </a:cubicBezTo>
                  <a:cubicBezTo>
                    <a:pt x="171" y="56"/>
                    <a:pt x="160" y="49"/>
                    <a:pt x="151" y="57"/>
                  </a:cubicBezTo>
                  <a:cubicBezTo>
                    <a:pt x="137" y="70"/>
                    <a:pt x="141" y="97"/>
                    <a:pt x="144" y="113"/>
                  </a:cubicBezTo>
                  <a:cubicBezTo>
                    <a:pt x="147" y="130"/>
                    <a:pt x="155" y="146"/>
                    <a:pt x="166" y="156"/>
                  </a:cubicBezTo>
                  <a:cubicBezTo>
                    <a:pt x="156" y="174"/>
                    <a:pt x="133" y="189"/>
                    <a:pt x="114" y="173"/>
                  </a:cubicBezTo>
                  <a:cubicBezTo>
                    <a:pt x="111" y="170"/>
                    <a:pt x="108" y="167"/>
                    <a:pt x="105" y="164"/>
                  </a:cubicBezTo>
                  <a:cubicBezTo>
                    <a:pt x="115" y="146"/>
                    <a:pt x="114" y="124"/>
                    <a:pt x="113" y="103"/>
                  </a:cubicBezTo>
                  <a:cubicBezTo>
                    <a:pt x="111" y="86"/>
                    <a:pt x="107" y="50"/>
                    <a:pt x="83" y="52"/>
                  </a:cubicBezTo>
                  <a:cubicBezTo>
                    <a:pt x="57" y="54"/>
                    <a:pt x="61" y="89"/>
                    <a:pt x="65" y="106"/>
                  </a:cubicBezTo>
                  <a:cubicBezTo>
                    <a:pt x="70" y="125"/>
                    <a:pt x="79" y="148"/>
                    <a:pt x="92" y="165"/>
                  </a:cubicBezTo>
                  <a:cubicBezTo>
                    <a:pt x="90" y="169"/>
                    <a:pt x="86" y="172"/>
                    <a:pt x="82" y="175"/>
                  </a:cubicBezTo>
                  <a:cubicBezTo>
                    <a:pt x="59" y="188"/>
                    <a:pt x="36" y="157"/>
                    <a:pt x="28" y="140"/>
                  </a:cubicBezTo>
                  <a:cubicBezTo>
                    <a:pt x="13" y="112"/>
                    <a:pt x="10" y="77"/>
                    <a:pt x="7" y="47"/>
                  </a:cubicBezTo>
                  <a:cubicBezTo>
                    <a:pt x="6" y="32"/>
                    <a:pt x="5" y="17"/>
                    <a:pt x="5" y="2"/>
                  </a:cubicBezTo>
                  <a:cubicBezTo>
                    <a:pt x="5" y="0"/>
                    <a:pt x="1" y="0"/>
                    <a:pt x="1" y="2"/>
                  </a:cubicBezTo>
                  <a:cubicBezTo>
                    <a:pt x="0" y="51"/>
                    <a:pt x="0" y="104"/>
                    <a:pt x="22" y="149"/>
                  </a:cubicBezTo>
                  <a:cubicBezTo>
                    <a:pt x="33" y="173"/>
                    <a:pt x="66" y="201"/>
                    <a:pt x="92" y="180"/>
                  </a:cubicBezTo>
                  <a:cubicBezTo>
                    <a:pt x="94" y="178"/>
                    <a:pt x="97" y="176"/>
                    <a:pt x="99" y="173"/>
                  </a:cubicBezTo>
                  <a:cubicBezTo>
                    <a:pt x="102" y="176"/>
                    <a:pt x="105" y="179"/>
                    <a:pt x="108" y="182"/>
                  </a:cubicBezTo>
                  <a:cubicBezTo>
                    <a:pt x="132" y="202"/>
                    <a:pt x="161" y="184"/>
                    <a:pt x="175" y="162"/>
                  </a:cubicBezTo>
                  <a:cubicBezTo>
                    <a:pt x="183" y="166"/>
                    <a:pt x="192" y="168"/>
                    <a:pt x="203" y="166"/>
                  </a:cubicBezTo>
                  <a:cubicBezTo>
                    <a:pt x="227" y="161"/>
                    <a:pt x="249" y="141"/>
                    <a:pt x="261" y="118"/>
                  </a:cubicBezTo>
                  <a:cubicBezTo>
                    <a:pt x="265" y="120"/>
                    <a:pt x="270" y="122"/>
                    <a:pt x="276" y="124"/>
                  </a:cubicBezTo>
                  <a:cubicBezTo>
                    <a:pt x="322" y="135"/>
                    <a:pt x="354" y="92"/>
                    <a:pt x="356" y="50"/>
                  </a:cubicBezTo>
                  <a:cubicBezTo>
                    <a:pt x="356" y="46"/>
                    <a:pt x="350" y="45"/>
                    <a:pt x="349" y="49"/>
                  </a:cubicBezTo>
                  <a:close/>
                  <a:moveTo>
                    <a:pt x="87" y="133"/>
                  </a:moveTo>
                  <a:cubicBezTo>
                    <a:pt x="79" y="117"/>
                    <a:pt x="73" y="100"/>
                    <a:pt x="72" y="83"/>
                  </a:cubicBezTo>
                  <a:cubicBezTo>
                    <a:pt x="72" y="75"/>
                    <a:pt x="74" y="67"/>
                    <a:pt x="80" y="63"/>
                  </a:cubicBezTo>
                  <a:cubicBezTo>
                    <a:pt x="90" y="57"/>
                    <a:pt x="96" y="71"/>
                    <a:pt x="99" y="78"/>
                  </a:cubicBezTo>
                  <a:cubicBezTo>
                    <a:pt x="106" y="99"/>
                    <a:pt x="109" y="132"/>
                    <a:pt x="99" y="155"/>
                  </a:cubicBezTo>
                  <a:cubicBezTo>
                    <a:pt x="94" y="148"/>
                    <a:pt x="91" y="140"/>
                    <a:pt x="87" y="133"/>
                  </a:cubicBezTo>
                  <a:close/>
                  <a:moveTo>
                    <a:pt x="152" y="92"/>
                  </a:moveTo>
                  <a:cubicBezTo>
                    <a:pt x="151" y="85"/>
                    <a:pt x="150" y="64"/>
                    <a:pt x="161" y="63"/>
                  </a:cubicBezTo>
                  <a:cubicBezTo>
                    <a:pt x="169" y="62"/>
                    <a:pt x="174" y="78"/>
                    <a:pt x="176" y="83"/>
                  </a:cubicBezTo>
                  <a:cubicBezTo>
                    <a:pt x="183" y="103"/>
                    <a:pt x="179" y="127"/>
                    <a:pt x="171" y="147"/>
                  </a:cubicBezTo>
                  <a:cubicBezTo>
                    <a:pt x="158" y="133"/>
                    <a:pt x="153" y="108"/>
                    <a:pt x="152" y="92"/>
                  </a:cubicBezTo>
                  <a:close/>
                  <a:moveTo>
                    <a:pt x="240" y="48"/>
                  </a:moveTo>
                  <a:cubicBezTo>
                    <a:pt x="263" y="61"/>
                    <a:pt x="265" y="83"/>
                    <a:pt x="256" y="104"/>
                  </a:cubicBezTo>
                  <a:cubicBezTo>
                    <a:pt x="240" y="91"/>
                    <a:pt x="234" y="69"/>
                    <a:pt x="240" y="4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08711607-A4A6-4B7A-A0E1-DABED29F3AF9}"/>
              </a:ext>
            </a:extLst>
          </p:cNvPr>
          <p:cNvGrpSpPr/>
          <p:nvPr/>
        </p:nvGrpSpPr>
        <p:grpSpPr>
          <a:xfrm>
            <a:off x="721771" y="3785202"/>
            <a:ext cx="637039" cy="2780557"/>
            <a:chOff x="392752" y="3324665"/>
            <a:chExt cx="637039" cy="278055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xmlns="" id="{0855845F-3431-422E-97E6-8C0D4B5A0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578" y="4287484"/>
              <a:ext cx="394258" cy="1745111"/>
            </a:xfrm>
            <a:custGeom>
              <a:avLst/>
              <a:gdLst>
                <a:gd name="T0" fmla="*/ 78 w 80"/>
                <a:gd name="T1" fmla="*/ 29 h 355"/>
                <a:gd name="T2" fmla="*/ 71 w 80"/>
                <a:gd name="T3" fmla="*/ 19 h 355"/>
                <a:gd name="T4" fmla="*/ 71 w 80"/>
                <a:gd name="T5" fmla="*/ 19 h 355"/>
                <a:gd name="T6" fmla="*/ 61 w 80"/>
                <a:gd name="T7" fmla="*/ 12 h 355"/>
                <a:gd name="T8" fmla="*/ 60 w 80"/>
                <a:gd name="T9" fmla="*/ 12 h 355"/>
                <a:gd name="T10" fmla="*/ 56 w 80"/>
                <a:gd name="T11" fmla="*/ 13 h 355"/>
                <a:gd name="T12" fmla="*/ 55 w 80"/>
                <a:gd name="T13" fmla="*/ 13 h 355"/>
                <a:gd name="T14" fmla="*/ 53 w 80"/>
                <a:gd name="T15" fmla="*/ 13 h 355"/>
                <a:gd name="T16" fmla="*/ 44 w 80"/>
                <a:gd name="T17" fmla="*/ 5 h 355"/>
                <a:gd name="T18" fmla="*/ 35 w 80"/>
                <a:gd name="T19" fmla="*/ 12 h 355"/>
                <a:gd name="T20" fmla="*/ 16 w 80"/>
                <a:gd name="T21" fmla="*/ 18 h 355"/>
                <a:gd name="T22" fmla="*/ 21 w 80"/>
                <a:gd name="T23" fmla="*/ 28 h 355"/>
                <a:gd name="T24" fmla="*/ 31 w 80"/>
                <a:gd name="T25" fmla="*/ 26 h 355"/>
                <a:gd name="T26" fmla="*/ 22 w 80"/>
                <a:gd name="T27" fmla="*/ 63 h 355"/>
                <a:gd name="T28" fmla="*/ 18 w 80"/>
                <a:gd name="T29" fmla="*/ 77 h 355"/>
                <a:gd name="T30" fmla="*/ 20 w 80"/>
                <a:gd name="T31" fmla="*/ 84 h 355"/>
                <a:gd name="T32" fmla="*/ 23 w 80"/>
                <a:gd name="T33" fmla="*/ 89 h 355"/>
                <a:gd name="T34" fmla="*/ 13 w 80"/>
                <a:gd name="T35" fmla="*/ 97 h 355"/>
                <a:gd name="T36" fmla="*/ 16 w 80"/>
                <a:gd name="T37" fmla="*/ 173 h 355"/>
                <a:gd name="T38" fmla="*/ 16 w 80"/>
                <a:gd name="T39" fmla="*/ 185 h 355"/>
                <a:gd name="T40" fmla="*/ 18 w 80"/>
                <a:gd name="T41" fmla="*/ 201 h 355"/>
                <a:gd name="T42" fmla="*/ 6 w 80"/>
                <a:gd name="T43" fmla="*/ 257 h 355"/>
                <a:gd name="T44" fmla="*/ 6 w 80"/>
                <a:gd name="T45" fmla="*/ 259 h 355"/>
                <a:gd name="T46" fmla="*/ 0 w 80"/>
                <a:gd name="T47" fmla="*/ 287 h 355"/>
                <a:gd name="T48" fmla="*/ 3 w 80"/>
                <a:gd name="T49" fmla="*/ 292 h 355"/>
                <a:gd name="T50" fmla="*/ 3 w 80"/>
                <a:gd name="T51" fmla="*/ 315 h 355"/>
                <a:gd name="T52" fmla="*/ 6 w 80"/>
                <a:gd name="T53" fmla="*/ 320 h 355"/>
                <a:gd name="T54" fmla="*/ 5 w 80"/>
                <a:gd name="T55" fmla="*/ 327 h 355"/>
                <a:gd name="T56" fmla="*/ 10 w 80"/>
                <a:gd name="T57" fmla="*/ 334 h 355"/>
                <a:gd name="T58" fmla="*/ 8 w 80"/>
                <a:gd name="T59" fmla="*/ 340 h 355"/>
                <a:gd name="T60" fmla="*/ 24 w 80"/>
                <a:gd name="T61" fmla="*/ 345 h 355"/>
                <a:gd name="T62" fmla="*/ 26 w 80"/>
                <a:gd name="T63" fmla="*/ 340 h 355"/>
                <a:gd name="T64" fmla="*/ 32 w 80"/>
                <a:gd name="T65" fmla="*/ 334 h 355"/>
                <a:gd name="T66" fmla="*/ 35 w 80"/>
                <a:gd name="T67" fmla="*/ 321 h 355"/>
                <a:gd name="T68" fmla="*/ 35 w 80"/>
                <a:gd name="T69" fmla="*/ 318 h 355"/>
                <a:gd name="T70" fmla="*/ 37 w 80"/>
                <a:gd name="T71" fmla="*/ 301 h 355"/>
                <a:gd name="T72" fmla="*/ 46 w 80"/>
                <a:gd name="T73" fmla="*/ 276 h 355"/>
                <a:gd name="T74" fmla="*/ 44 w 80"/>
                <a:gd name="T75" fmla="*/ 268 h 355"/>
                <a:gd name="T76" fmla="*/ 46 w 80"/>
                <a:gd name="T77" fmla="*/ 265 h 355"/>
                <a:gd name="T78" fmla="*/ 48 w 80"/>
                <a:gd name="T79" fmla="*/ 253 h 355"/>
                <a:gd name="T80" fmla="*/ 48 w 80"/>
                <a:gd name="T81" fmla="*/ 251 h 355"/>
                <a:gd name="T82" fmla="*/ 49 w 80"/>
                <a:gd name="T83" fmla="*/ 248 h 355"/>
                <a:gd name="T84" fmla="*/ 53 w 80"/>
                <a:gd name="T85" fmla="*/ 213 h 355"/>
                <a:gd name="T86" fmla="*/ 57 w 80"/>
                <a:gd name="T87" fmla="*/ 169 h 355"/>
                <a:gd name="T88" fmla="*/ 55 w 80"/>
                <a:gd name="T89" fmla="*/ 164 h 355"/>
                <a:gd name="T90" fmla="*/ 61 w 80"/>
                <a:gd name="T91" fmla="*/ 147 h 355"/>
                <a:gd name="T92" fmla="*/ 58 w 80"/>
                <a:gd name="T93" fmla="*/ 139 h 355"/>
                <a:gd name="T94" fmla="*/ 59 w 80"/>
                <a:gd name="T95" fmla="*/ 113 h 355"/>
                <a:gd name="T96" fmla="*/ 54 w 80"/>
                <a:gd name="T97" fmla="*/ 107 h 355"/>
                <a:gd name="T98" fmla="*/ 54 w 80"/>
                <a:gd name="T99" fmla="*/ 106 h 355"/>
                <a:gd name="T100" fmla="*/ 69 w 80"/>
                <a:gd name="T101" fmla="*/ 70 h 355"/>
                <a:gd name="T102" fmla="*/ 63 w 80"/>
                <a:gd name="T103" fmla="*/ 61 h 355"/>
                <a:gd name="T104" fmla="*/ 63 w 80"/>
                <a:gd name="T105" fmla="*/ 58 h 355"/>
                <a:gd name="T106" fmla="*/ 65 w 80"/>
                <a:gd name="T107" fmla="*/ 53 h 355"/>
                <a:gd name="T108" fmla="*/ 78 w 80"/>
                <a:gd name="T109" fmla="*/ 29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0" h="355">
                  <a:moveTo>
                    <a:pt x="78" y="29"/>
                  </a:moveTo>
                  <a:cubicBezTo>
                    <a:pt x="80" y="24"/>
                    <a:pt x="77" y="16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4"/>
                    <a:pt x="66" y="9"/>
                    <a:pt x="61" y="1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9" y="12"/>
                    <a:pt x="58" y="12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4" y="13"/>
                    <a:pt x="53" y="13"/>
                  </a:cubicBezTo>
                  <a:cubicBezTo>
                    <a:pt x="57" y="7"/>
                    <a:pt x="50" y="0"/>
                    <a:pt x="44" y="5"/>
                  </a:cubicBezTo>
                  <a:cubicBezTo>
                    <a:pt x="41" y="8"/>
                    <a:pt x="38" y="10"/>
                    <a:pt x="35" y="12"/>
                  </a:cubicBezTo>
                  <a:cubicBezTo>
                    <a:pt x="28" y="12"/>
                    <a:pt x="23" y="14"/>
                    <a:pt x="16" y="18"/>
                  </a:cubicBezTo>
                  <a:cubicBezTo>
                    <a:pt x="10" y="21"/>
                    <a:pt x="14" y="30"/>
                    <a:pt x="21" y="28"/>
                  </a:cubicBezTo>
                  <a:cubicBezTo>
                    <a:pt x="24" y="28"/>
                    <a:pt x="28" y="27"/>
                    <a:pt x="31" y="26"/>
                  </a:cubicBezTo>
                  <a:cubicBezTo>
                    <a:pt x="23" y="36"/>
                    <a:pt x="20" y="50"/>
                    <a:pt x="22" y="63"/>
                  </a:cubicBezTo>
                  <a:cubicBezTo>
                    <a:pt x="21" y="68"/>
                    <a:pt x="19" y="72"/>
                    <a:pt x="18" y="77"/>
                  </a:cubicBezTo>
                  <a:cubicBezTo>
                    <a:pt x="17" y="80"/>
                    <a:pt x="18" y="82"/>
                    <a:pt x="20" y="84"/>
                  </a:cubicBezTo>
                  <a:cubicBezTo>
                    <a:pt x="20" y="86"/>
                    <a:pt x="21" y="88"/>
                    <a:pt x="23" y="89"/>
                  </a:cubicBezTo>
                  <a:cubicBezTo>
                    <a:pt x="18" y="89"/>
                    <a:pt x="13" y="92"/>
                    <a:pt x="13" y="97"/>
                  </a:cubicBezTo>
                  <a:cubicBezTo>
                    <a:pt x="16" y="122"/>
                    <a:pt x="15" y="147"/>
                    <a:pt x="16" y="173"/>
                  </a:cubicBezTo>
                  <a:cubicBezTo>
                    <a:pt x="16" y="177"/>
                    <a:pt x="16" y="181"/>
                    <a:pt x="16" y="185"/>
                  </a:cubicBezTo>
                  <a:cubicBezTo>
                    <a:pt x="17" y="190"/>
                    <a:pt x="17" y="195"/>
                    <a:pt x="18" y="201"/>
                  </a:cubicBezTo>
                  <a:cubicBezTo>
                    <a:pt x="11" y="219"/>
                    <a:pt x="6" y="238"/>
                    <a:pt x="6" y="257"/>
                  </a:cubicBezTo>
                  <a:cubicBezTo>
                    <a:pt x="6" y="258"/>
                    <a:pt x="6" y="258"/>
                    <a:pt x="6" y="259"/>
                  </a:cubicBezTo>
                  <a:cubicBezTo>
                    <a:pt x="3" y="268"/>
                    <a:pt x="2" y="277"/>
                    <a:pt x="0" y="287"/>
                  </a:cubicBezTo>
                  <a:cubicBezTo>
                    <a:pt x="0" y="289"/>
                    <a:pt x="1" y="291"/>
                    <a:pt x="3" y="292"/>
                  </a:cubicBezTo>
                  <a:cubicBezTo>
                    <a:pt x="2" y="300"/>
                    <a:pt x="2" y="308"/>
                    <a:pt x="3" y="315"/>
                  </a:cubicBezTo>
                  <a:cubicBezTo>
                    <a:pt x="3" y="318"/>
                    <a:pt x="5" y="319"/>
                    <a:pt x="6" y="320"/>
                  </a:cubicBezTo>
                  <a:cubicBezTo>
                    <a:pt x="6" y="322"/>
                    <a:pt x="6" y="324"/>
                    <a:pt x="5" y="327"/>
                  </a:cubicBezTo>
                  <a:cubicBezTo>
                    <a:pt x="5" y="330"/>
                    <a:pt x="7" y="333"/>
                    <a:pt x="10" y="334"/>
                  </a:cubicBezTo>
                  <a:cubicBezTo>
                    <a:pt x="9" y="336"/>
                    <a:pt x="9" y="338"/>
                    <a:pt x="8" y="340"/>
                  </a:cubicBezTo>
                  <a:cubicBezTo>
                    <a:pt x="6" y="351"/>
                    <a:pt x="20" y="355"/>
                    <a:pt x="24" y="345"/>
                  </a:cubicBezTo>
                  <a:cubicBezTo>
                    <a:pt x="25" y="343"/>
                    <a:pt x="26" y="342"/>
                    <a:pt x="26" y="340"/>
                  </a:cubicBezTo>
                  <a:cubicBezTo>
                    <a:pt x="29" y="340"/>
                    <a:pt x="32" y="338"/>
                    <a:pt x="32" y="334"/>
                  </a:cubicBezTo>
                  <a:cubicBezTo>
                    <a:pt x="33" y="330"/>
                    <a:pt x="34" y="325"/>
                    <a:pt x="35" y="321"/>
                  </a:cubicBezTo>
                  <a:cubicBezTo>
                    <a:pt x="35" y="320"/>
                    <a:pt x="35" y="319"/>
                    <a:pt x="35" y="318"/>
                  </a:cubicBezTo>
                  <a:cubicBezTo>
                    <a:pt x="36" y="312"/>
                    <a:pt x="36" y="307"/>
                    <a:pt x="37" y="301"/>
                  </a:cubicBezTo>
                  <a:cubicBezTo>
                    <a:pt x="40" y="293"/>
                    <a:pt x="43" y="284"/>
                    <a:pt x="46" y="276"/>
                  </a:cubicBezTo>
                  <a:cubicBezTo>
                    <a:pt x="47" y="272"/>
                    <a:pt x="46" y="270"/>
                    <a:pt x="44" y="268"/>
                  </a:cubicBezTo>
                  <a:cubicBezTo>
                    <a:pt x="45" y="267"/>
                    <a:pt x="46" y="266"/>
                    <a:pt x="46" y="265"/>
                  </a:cubicBezTo>
                  <a:cubicBezTo>
                    <a:pt x="47" y="261"/>
                    <a:pt x="47" y="257"/>
                    <a:pt x="48" y="253"/>
                  </a:cubicBezTo>
                  <a:cubicBezTo>
                    <a:pt x="48" y="252"/>
                    <a:pt x="48" y="252"/>
                    <a:pt x="48" y="251"/>
                  </a:cubicBezTo>
                  <a:cubicBezTo>
                    <a:pt x="49" y="250"/>
                    <a:pt x="49" y="249"/>
                    <a:pt x="49" y="248"/>
                  </a:cubicBezTo>
                  <a:cubicBezTo>
                    <a:pt x="50" y="237"/>
                    <a:pt x="52" y="225"/>
                    <a:pt x="53" y="213"/>
                  </a:cubicBezTo>
                  <a:cubicBezTo>
                    <a:pt x="56" y="199"/>
                    <a:pt x="57" y="184"/>
                    <a:pt x="57" y="169"/>
                  </a:cubicBezTo>
                  <a:cubicBezTo>
                    <a:pt x="57" y="167"/>
                    <a:pt x="56" y="166"/>
                    <a:pt x="55" y="164"/>
                  </a:cubicBezTo>
                  <a:cubicBezTo>
                    <a:pt x="57" y="159"/>
                    <a:pt x="59" y="153"/>
                    <a:pt x="61" y="147"/>
                  </a:cubicBezTo>
                  <a:cubicBezTo>
                    <a:pt x="63" y="143"/>
                    <a:pt x="61" y="140"/>
                    <a:pt x="58" y="139"/>
                  </a:cubicBezTo>
                  <a:cubicBezTo>
                    <a:pt x="59" y="130"/>
                    <a:pt x="59" y="122"/>
                    <a:pt x="59" y="113"/>
                  </a:cubicBezTo>
                  <a:cubicBezTo>
                    <a:pt x="59" y="111"/>
                    <a:pt x="57" y="108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61" y="96"/>
                    <a:pt x="66" y="84"/>
                    <a:pt x="69" y="70"/>
                  </a:cubicBezTo>
                  <a:cubicBezTo>
                    <a:pt x="70" y="65"/>
                    <a:pt x="67" y="62"/>
                    <a:pt x="63" y="61"/>
                  </a:cubicBezTo>
                  <a:cubicBezTo>
                    <a:pt x="63" y="60"/>
                    <a:pt x="63" y="59"/>
                    <a:pt x="63" y="58"/>
                  </a:cubicBezTo>
                  <a:cubicBezTo>
                    <a:pt x="64" y="56"/>
                    <a:pt x="65" y="55"/>
                    <a:pt x="65" y="53"/>
                  </a:cubicBezTo>
                  <a:cubicBezTo>
                    <a:pt x="70" y="45"/>
                    <a:pt x="75" y="37"/>
                    <a:pt x="78" y="29"/>
                  </a:cubicBezTo>
                  <a:close/>
                </a:path>
              </a:pathLst>
            </a:custGeom>
            <a:solidFill>
              <a:srgbClr val="F28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23">
              <a:extLst>
                <a:ext uri="{FF2B5EF4-FFF2-40B4-BE49-F238E27FC236}">
                  <a16:creationId xmlns:a16="http://schemas.microsoft.com/office/drawing/2014/main" xmlns="" id="{426D51A1-E647-45B6-97C4-21FCD1312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03" y="4140157"/>
              <a:ext cx="417084" cy="211654"/>
            </a:xfrm>
            <a:custGeom>
              <a:avLst/>
              <a:gdLst>
                <a:gd name="T0" fmla="*/ 77 w 85"/>
                <a:gd name="T1" fmla="*/ 10 h 43"/>
                <a:gd name="T2" fmla="*/ 59 w 85"/>
                <a:gd name="T3" fmla="*/ 5 h 43"/>
                <a:gd name="T4" fmla="*/ 58 w 85"/>
                <a:gd name="T5" fmla="*/ 4 h 43"/>
                <a:gd name="T6" fmla="*/ 47 w 85"/>
                <a:gd name="T7" fmla="*/ 3 h 43"/>
                <a:gd name="T8" fmla="*/ 11 w 85"/>
                <a:gd name="T9" fmla="*/ 2 h 43"/>
                <a:gd name="T10" fmla="*/ 5 w 85"/>
                <a:gd name="T11" fmla="*/ 16 h 43"/>
                <a:gd name="T12" fmla="*/ 9 w 85"/>
                <a:gd name="T13" fmla="*/ 23 h 43"/>
                <a:gd name="T14" fmla="*/ 9 w 85"/>
                <a:gd name="T15" fmla="*/ 24 h 43"/>
                <a:gd name="T16" fmla="*/ 12 w 85"/>
                <a:gd name="T17" fmla="*/ 32 h 43"/>
                <a:gd name="T18" fmla="*/ 64 w 85"/>
                <a:gd name="T19" fmla="*/ 31 h 43"/>
                <a:gd name="T20" fmla="*/ 79 w 85"/>
                <a:gd name="T21" fmla="*/ 25 h 43"/>
                <a:gd name="T22" fmla="*/ 77 w 85"/>
                <a:gd name="T23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43">
                  <a:moveTo>
                    <a:pt x="77" y="10"/>
                  </a:moveTo>
                  <a:cubicBezTo>
                    <a:pt x="71" y="8"/>
                    <a:pt x="65" y="6"/>
                    <a:pt x="59" y="5"/>
                  </a:cubicBezTo>
                  <a:cubicBezTo>
                    <a:pt x="59" y="5"/>
                    <a:pt x="59" y="5"/>
                    <a:pt x="58" y="4"/>
                  </a:cubicBezTo>
                  <a:cubicBezTo>
                    <a:pt x="55" y="4"/>
                    <a:pt x="52" y="3"/>
                    <a:pt x="47" y="3"/>
                  </a:cubicBezTo>
                  <a:cubicBezTo>
                    <a:pt x="35" y="1"/>
                    <a:pt x="23" y="0"/>
                    <a:pt x="11" y="2"/>
                  </a:cubicBezTo>
                  <a:cubicBezTo>
                    <a:pt x="2" y="3"/>
                    <a:pt x="0" y="12"/>
                    <a:pt x="5" y="16"/>
                  </a:cubicBezTo>
                  <a:cubicBezTo>
                    <a:pt x="4" y="19"/>
                    <a:pt x="5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7"/>
                    <a:pt x="9" y="31"/>
                    <a:pt x="12" y="32"/>
                  </a:cubicBezTo>
                  <a:cubicBezTo>
                    <a:pt x="30" y="41"/>
                    <a:pt x="49" y="43"/>
                    <a:pt x="64" y="31"/>
                  </a:cubicBezTo>
                  <a:cubicBezTo>
                    <a:pt x="69" y="30"/>
                    <a:pt x="74" y="28"/>
                    <a:pt x="79" y="25"/>
                  </a:cubicBezTo>
                  <a:cubicBezTo>
                    <a:pt x="85" y="21"/>
                    <a:pt x="83" y="12"/>
                    <a:pt x="77" y="10"/>
                  </a:cubicBezTo>
                  <a:close/>
                </a:path>
              </a:pathLst>
            </a:custGeom>
            <a:solidFill>
              <a:srgbClr val="D58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91">
              <a:extLst>
                <a:ext uri="{FF2B5EF4-FFF2-40B4-BE49-F238E27FC236}">
                  <a16:creationId xmlns:a16="http://schemas.microsoft.com/office/drawing/2014/main" xmlns="" id="{209583CD-8963-4D71-A91E-789BB8C7B3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2752" y="3324665"/>
              <a:ext cx="637039" cy="2780557"/>
            </a:xfrm>
            <a:custGeom>
              <a:avLst/>
              <a:gdLst>
                <a:gd name="T0" fmla="*/ 81 w 130"/>
                <a:gd name="T1" fmla="*/ 6 h 566"/>
                <a:gd name="T2" fmla="*/ 77 w 130"/>
                <a:gd name="T3" fmla="*/ 2 h 566"/>
                <a:gd name="T4" fmla="*/ 43 w 130"/>
                <a:gd name="T5" fmla="*/ 64 h 566"/>
                <a:gd name="T6" fmla="*/ 26 w 130"/>
                <a:gd name="T7" fmla="*/ 158 h 566"/>
                <a:gd name="T8" fmla="*/ 80 w 130"/>
                <a:gd name="T9" fmla="*/ 21 h 566"/>
                <a:gd name="T10" fmla="*/ 69 w 130"/>
                <a:gd name="T11" fmla="*/ 165 h 566"/>
                <a:gd name="T12" fmla="*/ 80 w 130"/>
                <a:gd name="T13" fmla="*/ 115 h 566"/>
                <a:gd name="T14" fmla="*/ 58 w 130"/>
                <a:gd name="T15" fmla="*/ 163 h 566"/>
                <a:gd name="T16" fmla="*/ 55 w 130"/>
                <a:gd name="T17" fmla="*/ 163 h 566"/>
                <a:gd name="T18" fmla="*/ 45 w 130"/>
                <a:gd name="T19" fmla="*/ 156 h 566"/>
                <a:gd name="T20" fmla="*/ 42 w 130"/>
                <a:gd name="T21" fmla="*/ 100 h 566"/>
                <a:gd name="T22" fmla="*/ 43 w 130"/>
                <a:gd name="T23" fmla="*/ 162 h 566"/>
                <a:gd name="T24" fmla="*/ 21 w 130"/>
                <a:gd name="T25" fmla="*/ 199 h 566"/>
                <a:gd name="T26" fmla="*/ 20 w 130"/>
                <a:gd name="T27" fmla="*/ 563 h 566"/>
                <a:gd name="T28" fmla="*/ 74 w 130"/>
                <a:gd name="T29" fmla="*/ 317 h 566"/>
                <a:gd name="T30" fmla="*/ 97 w 130"/>
                <a:gd name="T31" fmla="*/ 194 h 566"/>
                <a:gd name="T32" fmla="*/ 63 w 130"/>
                <a:gd name="T33" fmla="*/ 172 h 566"/>
                <a:gd name="T34" fmla="*/ 53 w 130"/>
                <a:gd name="T35" fmla="*/ 195 h 566"/>
                <a:gd name="T36" fmla="*/ 63 w 130"/>
                <a:gd name="T37" fmla="*/ 172 h 566"/>
                <a:gd name="T38" fmla="*/ 47 w 130"/>
                <a:gd name="T39" fmla="*/ 171 h 566"/>
                <a:gd name="T40" fmla="*/ 31 w 130"/>
                <a:gd name="T41" fmla="*/ 194 h 566"/>
                <a:gd name="T42" fmla="*/ 29 w 130"/>
                <a:gd name="T43" fmla="*/ 172 h 566"/>
                <a:gd name="T44" fmla="*/ 28 w 130"/>
                <a:gd name="T45" fmla="*/ 193 h 566"/>
                <a:gd name="T46" fmla="*/ 52 w 130"/>
                <a:gd name="T47" fmla="*/ 231 h 566"/>
                <a:gd name="T48" fmla="*/ 74 w 130"/>
                <a:gd name="T49" fmla="*/ 231 h 566"/>
                <a:gd name="T50" fmla="*/ 54 w 130"/>
                <a:gd name="T51" fmla="*/ 252 h 566"/>
                <a:gd name="T52" fmla="*/ 68 w 130"/>
                <a:gd name="T53" fmla="*/ 278 h 566"/>
                <a:gd name="T54" fmla="*/ 54 w 130"/>
                <a:gd name="T55" fmla="*/ 284 h 566"/>
                <a:gd name="T56" fmla="*/ 65 w 130"/>
                <a:gd name="T57" fmla="*/ 308 h 566"/>
                <a:gd name="T58" fmla="*/ 49 w 130"/>
                <a:gd name="T59" fmla="*/ 311 h 566"/>
                <a:gd name="T60" fmla="*/ 61 w 130"/>
                <a:gd name="T61" fmla="*/ 336 h 566"/>
                <a:gd name="T62" fmla="*/ 49 w 130"/>
                <a:gd name="T63" fmla="*/ 342 h 566"/>
                <a:gd name="T64" fmla="*/ 56 w 130"/>
                <a:gd name="T65" fmla="*/ 375 h 566"/>
                <a:gd name="T66" fmla="*/ 58 w 130"/>
                <a:gd name="T67" fmla="*/ 380 h 566"/>
                <a:gd name="T68" fmla="*/ 49 w 130"/>
                <a:gd name="T69" fmla="*/ 408 h 566"/>
                <a:gd name="T70" fmla="*/ 53 w 130"/>
                <a:gd name="T71" fmla="*/ 441 h 566"/>
                <a:gd name="T72" fmla="*/ 53 w 130"/>
                <a:gd name="T73" fmla="*/ 446 h 566"/>
                <a:gd name="T74" fmla="*/ 37 w 130"/>
                <a:gd name="T75" fmla="*/ 469 h 566"/>
                <a:gd name="T76" fmla="*/ 46 w 130"/>
                <a:gd name="T77" fmla="*/ 495 h 566"/>
                <a:gd name="T78" fmla="*/ 45 w 130"/>
                <a:gd name="T79" fmla="*/ 499 h 566"/>
                <a:gd name="T80" fmla="*/ 31 w 130"/>
                <a:gd name="T81" fmla="*/ 527 h 566"/>
                <a:gd name="T82" fmla="*/ 17 w 130"/>
                <a:gd name="T83" fmla="*/ 489 h 566"/>
                <a:gd name="T84" fmla="*/ 81 w 130"/>
                <a:gd name="T85" fmla="*/ 200 h 566"/>
                <a:gd name="T86" fmla="*/ 83 w 130"/>
                <a:gd name="T87" fmla="*/ 192 h 566"/>
                <a:gd name="T88" fmla="*/ 68 w 130"/>
                <a:gd name="T89" fmla="*/ 184 h 566"/>
                <a:gd name="T90" fmla="*/ 84 w 130"/>
                <a:gd name="T91" fmla="*/ 174 h 566"/>
                <a:gd name="T92" fmla="*/ 86 w 130"/>
                <a:gd name="T93" fmla="*/ 18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0" h="566">
                  <a:moveTo>
                    <a:pt x="95" y="171"/>
                  </a:moveTo>
                  <a:cubicBezTo>
                    <a:pt x="130" y="122"/>
                    <a:pt x="96" y="59"/>
                    <a:pt x="81" y="8"/>
                  </a:cubicBezTo>
                  <a:cubicBezTo>
                    <a:pt x="81" y="7"/>
                    <a:pt x="81" y="7"/>
                    <a:pt x="81" y="6"/>
                  </a:cubicBezTo>
                  <a:cubicBezTo>
                    <a:pt x="81" y="5"/>
                    <a:pt x="80" y="5"/>
                    <a:pt x="80" y="4"/>
                  </a:cubicBezTo>
                  <a:cubicBezTo>
                    <a:pt x="80" y="3"/>
                    <a:pt x="79" y="2"/>
                    <a:pt x="79" y="2"/>
                  </a:cubicBezTo>
                  <a:cubicBezTo>
                    <a:pt x="79" y="0"/>
                    <a:pt x="77" y="1"/>
                    <a:pt x="77" y="2"/>
                  </a:cubicBezTo>
                  <a:cubicBezTo>
                    <a:pt x="77" y="2"/>
                    <a:pt x="77" y="3"/>
                    <a:pt x="77" y="3"/>
                  </a:cubicBezTo>
                  <a:cubicBezTo>
                    <a:pt x="76" y="4"/>
                    <a:pt x="76" y="4"/>
                    <a:pt x="75" y="5"/>
                  </a:cubicBezTo>
                  <a:cubicBezTo>
                    <a:pt x="69" y="30"/>
                    <a:pt x="60" y="46"/>
                    <a:pt x="43" y="64"/>
                  </a:cubicBezTo>
                  <a:cubicBezTo>
                    <a:pt x="32" y="76"/>
                    <a:pt x="22" y="89"/>
                    <a:pt x="15" y="104"/>
                  </a:cubicBezTo>
                  <a:cubicBezTo>
                    <a:pt x="10" y="117"/>
                    <a:pt x="1" y="162"/>
                    <a:pt x="26" y="162"/>
                  </a:cubicBezTo>
                  <a:cubicBezTo>
                    <a:pt x="28" y="161"/>
                    <a:pt x="28" y="159"/>
                    <a:pt x="26" y="158"/>
                  </a:cubicBezTo>
                  <a:cubicBezTo>
                    <a:pt x="13" y="157"/>
                    <a:pt x="20" y="123"/>
                    <a:pt x="21" y="117"/>
                  </a:cubicBezTo>
                  <a:cubicBezTo>
                    <a:pt x="24" y="102"/>
                    <a:pt x="33" y="89"/>
                    <a:pt x="43" y="78"/>
                  </a:cubicBezTo>
                  <a:cubicBezTo>
                    <a:pt x="58" y="60"/>
                    <a:pt x="76" y="44"/>
                    <a:pt x="80" y="21"/>
                  </a:cubicBezTo>
                  <a:cubicBezTo>
                    <a:pt x="83" y="38"/>
                    <a:pt x="88" y="56"/>
                    <a:pt x="93" y="73"/>
                  </a:cubicBezTo>
                  <a:cubicBezTo>
                    <a:pt x="102" y="108"/>
                    <a:pt x="100" y="136"/>
                    <a:pt x="84" y="168"/>
                  </a:cubicBezTo>
                  <a:cubicBezTo>
                    <a:pt x="79" y="167"/>
                    <a:pt x="74" y="166"/>
                    <a:pt x="69" y="165"/>
                  </a:cubicBezTo>
                  <a:cubicBezTo>
                    <a:pt x="69" y="165"/>
                    <a:pt x="69" y="165"/>
                    <a:pt x="69" y="165"/>
                  </a:cubicBezTo>
                  <a:cubicBezTo>
                    <a:pt x="81" y="153"/>
                    <a:pt x="86" y="132"/>
                    <a:pt x="84" y="115"/>
                  </a:cubicBezTo>
                  <a:cubicBezTo>
                    <a:pt x="84" y="113"/>
                    <a:pt x="80" y="113"/>
                    <a:pt x="80" y="115"/>
                  </a:cubicBezTo>
                  <a:cubicBezTo>
                    <a:pt x="77" y="132"/>
                    <a:pt x="76" y="148"/>
                    <a:pt x="67" y="163"/>
                  </a:cubicBezTo>
                  <a:cubicBezTo>
                    <a:pt x="67" y="164"/>
                    <a:pt x="67" y="164"/>
                    <a:pt x="67" y="165"/>
                  </a:cubicBezTo>
                  <a:cubicBezTo>
                    <a:pt x="64" y="164"/>
                    <a:pt x="61" y="164"/>
                    <a:pt x="58" y="163"/>
                  </a:cubicBezTo>
                  <a:cubicBezTo>
                    <a:pt x="68" y="134"/>
                    <a:pt x="77" y="100"/>
                    <a:pt x="75" y="70"/>
                  </a:cubicBezTo>
                  <a:cubicBezTo>
                    <a:pt x="74" y="67"/>
                    <a:pt x="70" y="66"/>
                    <a:pt x="70" y="69"/>
                  </a:cubicBezTo>
                  <a:cubicBezTo>
                    <a:pt x="65" y="100"/>
                    <a:pt x="58" y="132"/>
                    <a:pt x="55" y="163"/>
                  </a:cubicBezTo>
                  <a:cubicBezTo>
                    <a:pt x="52" y="163"/>
                    <a:pt x="48" y="162"/>
                    <a:pt x="45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5" y="160"/>
                    <a:pt x="45" y="158"/>
                    <a:pt x="45" y="156"/>
                  </a:cubicBezTo>
                  <a:cubicBezTo>
                    <a:pt x="44" y="151"/>
                    <a:pt x="43" y="146"/>
                    <a:pt x="43" y="141"/>
                  </a:cubicBezTo>
                  <a:cubicBezTo>
                    <a:pt x="42" y="127"/>
                    <a:pt x="45" y="115"/>
                    <a:pt x="47" y="102"/>
                  </a:cubicBezTo>
                  <a:cubicBezTo>
                    <a:pt x="47" y="100"/>
                    <a:pt x="43" y="98"/>
                    <a:pt x="42" y="100"/>
                  </a:cubicBezTo>
                  <a:cubicBezTo>
                    <a:pt x="34" y="110"/>
                    <a:pt x="34" y="125"/>
                    <a:pt x="35" y="137"/>
                  </a:cubicBezTo>
                  <a:cubicBezTo>
                    <a:pt x="35" y="143"/>
                    <a:pt x="36" y="150"/>
                    <a:pt x="38" y="156"/>
                  </a:cubicBezTo>
                  <a:cubicBezTo>
                    <a:pt x="39" y="159"/>
                    <a:pt x="41" y="160"/>
                    <a:pt x="43" y="162"/>
                  </a:cubicBezTo>
                  <a:cubicBezTo>
                    <a:pt x="31" y="162"/>
                    <a:pt x="19" y="162"/>
                    <a:pt x="7" y="165"/>
                  </a:cubicBezTo>
                  <a:cubicBezTo>
                    <a:pt x="0" y="166"/>
                    <a:pt x="3" y="176"/>
                    <a:pt x="9" y="175"/>
                  </a:cubicBezTo>
                  <a:cubicBezTo>
                    <a:pt x="4" y="188"/>
                    <a:pt x="11" y="195"/>
                    <a:pt x="21" y="199"/>
                  </a:cubicBezTo>
                  <a:cubicBezTo>
                    <a:pt x="19" y="275"/>
                    <a:pt x="15" y="352"/>
                    <a:pt x="11" y="428"/>
                  </a:cubicBezTo>
                  <a:cubicBezTo>
                    <a:pt x="10" y="453"/>
                    <a:pt x="7" y="479"/>
                    <a:pt x="7" y="504"/>
                  </a:cubicBezTo>
                  <a:cubicBezTo>
                    <a:pt x="7" y="523"/>
                    <a:pt x="8" y="546"/>
                    <a:pt x="20" y="563"/>
                  </a:cubicBezTo>
                  <a:cubicBezTo>
                    <a:pt x="21" y="565"/>
                    <a:pt x="25" y="566"/>
                    <a:pt x="28" y="564"/>
                  </a:cubicBezTo>
                  <a:cubicBezTo>
                    <a:pt x="60" y="524"/>
                    <a:pt x="62" y="463"/>
                    <a:pt x="65" y="414"/>
                  </a:cubicBezTo>
                  <a:cubicBezTo>
                    <a:pt x="67" y="382"/>
                    <a:pt x="70" y="349"/>
                    <a:pt x="74" y="317"/>
                  </a:cubicBezTo>
                  <a:cubicBezTo>
                    <a:pt x="78" y="277"/>
                    <a:pt x="86" y="237"/>
                    <a:pt x="92" y="198"/>
                  </a:cubicBezTo>
                  <a:cubicBezTo>
                    <a:pt x="93" y="198"/>
                    <a:pt x="94" y="197"/>
                    <a:pt x="95" y="197"/>
                  </a:cubicBezTo>
                  <a:cubicBezTo>
                    <a:pt x="96" y="197"/>
                    <a:pt x="97" y="195"/>
                    <a:pt x="97" y="194"/>
                  </a:cubicBezTo>
                  <a:cubicBezTo>
                    <a:pt x="98" y="187"/>
                    <a:pt x="98" y="180"/>
                    <a:pt x="97" y="173"/>
                  </a:cubicBezTo>
                  <a:cubicBezTo>
                    <a:pt x="97" y="172"/>
                    <a:pt x="96" y="171"/>
                    <a:pt x="95" y="171"/>
                  </a:cubicBezTo>
                  <a:close/>
                  <a:moveTo>
                    <a:pt x="63" y="172"/>
                  </a:moveTo>
                  <a:cubicBezTo>
                    <a:pt x="64" y="176"/>
                    <a:pt x="64" y="180"/>
                    <a:pt x="64" y="184"/>
                  </a:cubicBezTo>
                  <a:cubicBezTo>
                    <a:pt x="64" y="187"/>
                    <a:pt x="63" y="191"/>
                    <a:pt x="63" y="194"/>
                  </a:cubicBezTo>
                  <a:cubicBezTo>
                    <a:pt x="60" y="195"/>
                    <a:pt x="56" y="195"/>
                    <a:pt x="53" y="195"/>
                  </a:cubicBezTo>
                  <a:cubicBezTo>
                    <a:pt x="53" y="191"/>
                    <a:pt x="52" y="187"/>
                    <a:pt x="52" y="183"/>
                  </a:cubicBezTo>
                  <a:cubicBezTo>
                    <a:pt x="52" y="179"/>
                    <a:pt x="51" y="175"/>
                    <a:pt x="50" y="171"/>
                  </a:cubicBezTo>
                  <a:cubicBezTo>
                    <a:pt x="54" y="172"/>
                    <a:pt x="59" y="172"/>
                    <a:pt x="63" y="172"/>
                  </a:cubicBezTo>
                  <a:close/>
                  <a:moveTo>
                    <a:pt x="31" y="193"/>
                  </a:moveTo>
                  <a:cubicBezTo>
                    <a:pt x="36" y="189"/>
                    <a:pt x="36" y="179"/>
                    <a:pt x="35" y="172"/>
                  </a:cubicBezTo>
                  <a:cubicBezTo>
                    <a:pt x="39" y="171"/>
                    <a:pt x="43" y="171"/>
                    <a:pt x="47" y="171"/>
                  </a:cubicBezTo>
                  <a:cubicBezTo>
                    <a:pt x="48" y="176"/>
                    <a:pt x="48" y="181"/>
                    <a:pt x="47" y="185"/>
                  </a:cubicBezTo>
                  <a:cubicBezTo>
                    <a:pt x="47" y="189"/>
                    <a:pt x="47" y="192"/>
                    <a:pt x="47" y="195"/>
                  </a:cubicBezTo>
                  <a:cubicBezTo>
                    <a:pt x="42" y="195"/>
                    <a:pt x="36" y="195"/>
                    <a:pt x="31" y="194"/>
                  </a:cubicBezTo>
                  <a:lnTo>
                    <a:pt x="31" y="193"/>
                  </a:lnTo>
                  <a:close/>
                  <a:moveTo>
                    <a:pt x="14" y="174"/>
                  </a:moveTo>
                  <a:cubicBezTo>
                    <a:pt x="19" y="173"/>
                    <a:pt x="24" y="173"/>
                    <a:pt x="29" y="172"/>
                  </a:cubicBezTo>
                  <a:cubicBezTo>
                    <a:pt x="29" y="175"/>
                    <a:pt x="29" y="178"/>
                    <a:pt x="28" y="181"/>
                  </a:cubicBezTo>
                  <a:cubicBezTo>
                    <a:pt x="28" y="185"/>
                    <a:pt x="27" y="189"/>
                    <a:pt x="28" y="193"/>
                  </a:cubicBezTo>
                  <a:cubicBezTo>
                    <a:pt x="28" y="193"/>
                    <a:pt x="28" y="193"/>
                    <a:pt x="28" y="193"/>
                  </a:cubicBezTo>
                  <a:cubicBezTo>
                    <a:pt x="20" y="190"/>
                    <a:pt x="14" y="184"/>
                    <a:pt x="14" y="174"/>
                  </a:cubicBezTo>
                  <a:close/>
                  <a:moveTo>
                    <a:pt x="75" y="225"/>
                  </a:moveTo>
                  <a:cubicBezTo>
                    <a:pt x="67" y="224"/>
                    <a:pt x="59" y="228"/>
                    <a:pt x="52" y="231"/>
                  </a:cubicBezTo>
                  <a:cubicBezTo>
                    <a:pt x="51" y="231"/>
                    <a:pt x="51" y="233"/>
                    <a:pt x="52" y="233"/>
                  </a:cubicBezTo>
                  <a:cubicBezTo>
                    <a:pt x="56" y="232"/>
                    <a:pt x="61" y="232"/>
                    <a:pt x="65" y="232"/>
                  </a:cubicBezTo>
                  <a:cubicBezTo>
                    <a:pt x="68" y="231"/>
                    <a:pt x="71" y="231"/>
                    <a:pt x="74" y="231"/>
                  </a:cubicBezTo>
                  <a:cubicBezTo>
                    <a:pt x="73" y="238"/>
                    <a:pt x="72" y="244"/>
                    <a:pt x="71" y="251"/>
                  </a:cubicBezTo>
                  <a:cubicBezTo>
                    <a:pt x="70" y="252"/>
                    <a:pt x="68" y="252"/>
                    <a:pt x="67" y="253"/>
                  </a:cubicBezTo>
                  <a:cubicBezTo>
                    <a:pt x="63" y="254"/>
                    <a:pt x="59" y="253"/>
                    <a:pt x="54" y="252"/>
                  </a:cubicBezTo>
                  <a:cubicBezTo>
                    <a:pt x="52" y="252"/>
                    <a:pt x="51" y="255"/>
                    <a:pt x="54" y="256"/>
                  </a:cubicBezTo>
                  <a:cubicBezTo>
                    <a:pt x="58" y="257"/>
                    <a:pt x="65" y="258"/>
                    <a:pt x="70" y="257"/>
                  </a:cubicBezTo>
                  <a:cubicBezTo>
                    <a:pt x="70" y="264"/>
                    <a:pt x="69" y="271"/>
                    <a:pt x="68" y="278"/>
                  </a:cubicBezTo>
                  <a:cubicBezTo>
                    <a:pt x="67" y="279"/>
                    <a:pt x="65" y="280"/>
                    <a:pt x="63" y="280"/>
                  </a:cubicBezTo>
                  <a:cubicBezTo>
                    <a:pt x="60" y="281"/>
                    <a:pt x="57" y="281"/>
                    <a:pt x="54" y="280"/>
                  </a:cubicBezTo>
                  <a:cubicBezTo>
                    <a:pt x="52" y="280"/>
                    <a:pt x="51" y="283"/>
                    <a:pt x="54" y="284"/>
                  </a:cubicBezTo>
                  <a:cubicBezTo>
                    <a:pt x="58" y="285"/>
                    <a:pt x="63" y="286"/>
                    <a:pt x="67" y="284"/>
                  </a:cubicBezTo>
                  <a:cubicBezTo>
                    <a:pt x="67" y="285"/>
                    <a:pt x="67" y="286"/>
                    <a:pt x="67" y="287"/>
                  </a:cubicBezTo>
                  <a:cubicBezTo>
                    <a:pt x="66" y="294"/>
                    <a:pt x="66" y="301"/>
                    <a:pt x="65" y="308"/>
                  </a:cubicBezTo>
                  <a:cubicBezTo>
                    <a:pt x="64" y="308"/>
                    <a:pt x="64" y="308"/>
                    <a:pt x="63" y="308"/>
                  </a:cubicBezTo>
                  <a:cubicBezTo>
                    <a:pt x="59" y="309"/>
                    <a:pt x="55" y="310"/>
                    <a:pt x="50" y="309"/>
                  </a:cubicBezTo>
                  <a:cubicBezTo>
                    <a:pt x="49" y="308"/>
                    <a:pt x="48" y="310"/>
                    <a:pt x="49" y="311"/>
                  </a:cubicBezTo>
                  <a:cubicBezTo>
                    <a:pt x="54" y="314"/>
                    <a:pt x="60" y="315"/>
                    <a:pt x="64" y="312"/>
                  </a:cubicBezTo>
                  <a:cubicBezTo>
                    <a:pt x="64" y="320"/>
                    <a:pt x="63" y="328"/>
                    <a:pt x="62" y="336"/>
                  </a:cubicBezTo>
                  <a:cubicBezTo>
                    <a:pt x="61" y="336"/>
                    <a:pt x="61" y="336"/>
                    <a:pt x="61" y="336"/>
                  </a:cubicBezTo>
                  <a:cubicBezTo>
                    <a:pt x="59" y="337"/>
                    <a:pt x="58" y="338"/>
                    <a:pt x="56" y="339"/>
                  </a:cubicBezTo>
                  <a:cubicBezTo>
                    <a:pt x="54" y="339"/>
                    <a:pt x="52" y="339"/>
                    <a:pt x="50" y="338"/>
                  </a:cubicBezTo>
                  <a:cubicBezTo>
                    <a:pt x="48" y="338"/>
                    <a:pt x="47" y="341"/>
                    <a:pt x="49" y="342"/>
                  </a:cubicBezTo>
                  <a:cubicBezTo>
                    <a:pt x="53" y="344"/>
                    <a:pt x="58" y="344"/>
                    <a:pt x="62" y="341"/>
                  </a:cubicBezTo>
                  <a:cubicBezTo>
                    <a:pt x="60" y="353"/>
                    <a:pt x="59" y="364"/>
                    <a:pt x="59" y="376"/>
                  </a:cubicBezTo>
                  <a:cubicBezTo>
                    <a:pt x="58" y="375"/>
                    <a:pt x="57" y="375"/>
                    <a:pt x="56" y="375"/>
                  </a:cubicBezTo>
                  <a:cubicBezTo>
                    <a:pt x="54" y="375"/>
                    <a:pt x="53" y="374"/>
                    <a:pt x="52" y="373"/>
                  </a:cubicBezTo>
                  <a:cubicBezTo>
                    <a:pt x="51" y="369"/>
                    <a:pt x="46" y="372"/>
                    <a:pt x="48" y="375"/>
                  </a:cubicBezTo>
                  <a:cubicBezTo>
                    <a:pt x="50" y="379"/>
                    <a:pt x="54" y="381"/>
                    <a:pt x="58" y="380"/>
                  </a:cubicBezTo>
                  <a:cubicBezTo>
                    <a:pt x="58" y="383"/>
                    <a:pt x="58" y="387"/>
                    <a:pt x="57" y="390"/>
                  </a:cubicBezTo>
                  <a:cubicBezTo>
                    <a:pt x="57" y="396"/>
                    <a:pt x="56" y="403"/>
                    <a:pt x="56" y="410"/>
                  </a:cubicBezTo>
                  <a:cubicBezTo>
                    <a:pt x="54" y="409"/>
                    <a:pt x="51" y="409"/>
                    <a:pt x="49" y="408"/>
                  </a:cubicBezTo>
                  <a:cubicBezTo>
                    <a:pt x="46" y="407"/>
                    <a:pt x="44" y="411"/>
                    <a:pt x="47" y="412"/>
                  </a:cubicBezTo>
                  <a:cubicBezTo>
                    <a:pt x="50" y="413"/>
                    <a:pt x="52" y="414"/>
                    <a:pt x="55" y="414"/>
                  </a:cubicBezTo>
                  <a:cubicBezTo>
                    <a:pt x="55" y="423"/>
                    <a:pt x="54" y="432"/>
                    <a:pt x="53" y="441"/>
                  </a:cubicBezTo>
                  <a:cubicBezTo>
                    <a:pt x="52" y="441"/>
                    <a:pt x="51" y="440"/>
                    <a:pt x="50" y="439"/>
                  </a:cubicBezTo>
                  <a:cubicBezTo>
                    <a:pt x="49" y="436"/>
                    <a:pt x="45" y="438"/>
                    <a:pt x="46" y="441"/>
                  </a:cubicBezTo>
                  <a:cubicBezTo>
                    <a:pt x="47" y="444"/>
                    <a:pt x="50" y="446"/>
                    <a:pt x="53" y="446"/>
                  </a:cubicBezTo>
                  <a:cubicBezTo>
                    <a:pt x="52" y="453"/>
                    <a:pt x="51" y="461"/>
                    <a:pt x="50" y="468"/>
                  </a:cubicBezTo>
                  <a:cubicBezTo>
                    <a:pt x="46" y="468"/>
                    <a:pt x="42" y="468"/>
                    <a:pt x="38" y="467"/>
                  </a:cubicBezTo>
                  <a:cubicBezTo>
                    <a:pt x="37" y="466"/>
                    <a:pt x="36" y="468"/>
                    <a:pt x="37" y="469"/>
                  </a:cubicBezTo>
                  <a:cubicBezTo>
                    <a:pt x="41" y="471"/>
                    <a:pt x="45" y="472"/>
                    <a:pt x="50" y="472"/>
                  </a:cubicBezTo>
                  <a:cubicBezTo>
                    <a:pt x="49" y="474"/>
                    <a:pt x="49" y="476"/>
                    <a:pt x="49" y="478"/>
                  </a:cubicBezTo>
                  <a:cubicBezTo>
                    <a:pt x="48" y="484"/>
                    <a:pt x="47" y="489"/>
                    <a:pt x="46" y="495"/>
                  </a:cubicBezTo>
                  <a:cubicBezTo>
                    <a:pt x="44" y="494"/>
                    <a:pt x="42" y="494"/>
                    <a:pt x="40" y="494"/>
                  </a:cubicBezTo>
                  <a:cubicBezTo>
                    <a:pt x="37" y="494"/>
                    <a:pt x="37" y="498"/>
                    <a:pt x="40" y="498"/>
                  </a:cubicBezTo>
                  <a:cubicBezTo>
                    <a:pt x="42" y="498"/>
                    <a:pt x="44" y="499"/>
                    <a:pt x="45" y="499"/>
                  </a:cubicBezTo>
                  <a:cubicBezTo>
                    <a:pt x="43" y="509"/>
                    <a:pt x="41" y="519"/>
                    <a:pt x="37" y="528"/>
                  </a:cubicBezTo>
                  <a:cubicBezTo>
                    <a:pt x="36" y="527"/>
                    <a:pt x="35" y="526"/>
                    <a:pt x="33" y="525"/>
                  </a:cubicBezTo>
                  <a:cubicBezTo>
                    <a:pt x="31" y="523"/>
                    <a:pt x="29" y="525"/>
                    <a:pt x="31" y="527"/>
                  </a:cubicBezTo>
                  <a:cubicBezTo>
                    <a:pt x="32" y="529"/>
                    <a:pt x="34" y="531"/>
                    <a:pt x="35" y="533"/>
                  </a:cubicBezTo>
                  <a:cubicBezTo>
                    <a:pt x="32" y="539"/>
                    <a:pt x="29" y="546"/>
                    <a:pt x="25" y="551"/>
                  </a:cubicBezTo>
                  <a:cubicBezTo>
                    <a:pt x="15" y="533"/>
                    <a:pt x="16" y="508"/>
                    <a:pt x="17" y="489"/>
                  </a:cubicBezTo>
                  <a:cubicBezTo>
                    <a:pt x="17" y="466"/>
                    <a:pt x="20" y="444"/>
                    <a:pt x="21" y="421"/>
                  </a:cubicBezTo>
                  <a:cubicBezTo>
                    <a:pt x="23" y="348"/>
                    <a:pt x="28" y="274"/>
                    <a:pt x="26" y="201"/>
                  </a:cubicBezTo>
                  <a:cubicBezTo>
                    <a:pt x="42" y="204"/>
                    <a:pt x="65" y="202"/>
                    <a:pt x="81" y="200"/>
                  </a:cubicBezTo>
                  <a:cubicBezTo>
                    <a:pt x="79" y="208"/>
                    <a:pt x="77" y="217"/>
                    <a:pt x="75" y="225"/>
                  </a:cubicBezTo>
                  <a:close/>
                  <a:moveTo>
                    <a:pt x="86" y="185"/>
                  </a:moveTo>
                  <a:cubicBezTo>
                    <a:pt x="85" y="187"/>
                    <a:pt x="84" y="190"/>
                    <a:pt x="83" y="192"/>
                  </a:cubicBezTo>
                  <a:cubicBezTo>
                    <a:pt x="81" y="192"/>
                    <a:pt x="79" y="193"/>
                    <a:pt x="76" y="193"/>
                  </a:cubicBezTo>
                  <a:cubicBezTo>
                    <a:pt x="74" y="193"/>
                    <a:pt x="72" y="193"/>
                    <a:pt x="69" y="194"/>
                  </a:cubicBezTo>
                  <a:cubicBezTo>
                    <a:pt x="69" y="191"/>
                    <a:pt x="68" y="187"/>
                    <a:pt x="68" y="184"/>
                  </a:cubicBezTo>
                  <a:cubicBezTo>
                    <a:pt x="67" y="180"/>
                    <a:pt x="67" y="176"/>
                    <a:pt x="66" y="172"/>
                  </a:cubicBezTo>
                  <a:cubicBezTo>
                    <a:pt x="70" y="173"/>
                    <a:pt x="74" y="173"/>
                    <a:pt x="78" y="174"/>
                  </a:cubicBezTo>
                  <a:cubicBezTo>
                    <a:pt x="80" y="174"/>
                    <a:pt x="82" y="174"/>
                    <a:pt x="84" y="174"/>
                  </a:cubicBezTo>
                  <a:cubicBezTo>
                    <a:pt x="85" y="176"/>
                    <a:pt x="87" y="178"/>
                    <a:pt x="90" y="177"/>
                  </a:cubicBezTo>
                  <a:cubicBezTo>
                    <a:pt x="91" y="178"/>
                    <a:pt x="92" y="180"/>
                    <a:pt x="92" y="182"/>
                  </a:cubicBezTo>
                  <a:cubicBezTo>
                    <a:pt x="90" y="181"/>
                    <a:pt x="87" y="182"/>
                    <a:pt x="86" y="18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96D1B3E-5633-49A8-88B3-4EF88772835F}"/>
              </a:ext>
            </a:extLst>
          </p:cNvPr>
          <p:cNvGrpSpPr/>
          <p:nvPr/>
        </p:nvGrpSpPr>
        <p:grpSpPr>
          <a:xfrm>
            <a:off x="1992079" y="5605057"/>
            <a:ext cx="984353" cy="844542"/>
            <a:chOff x="2206339" y="4538565"/>
            <a:chExt cx="1796989" cy="154175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xmlns="" id="{FC47CD1D-1556-44BE-A472-69058B564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26" y="4592516"/>
              <a:ext cx="489710" cy="570637"/>
            </a:xfrm>
            <a:custGeom>
              <a:avLst/>
              <a:gdLst>
                <a:gd name="T0" fmla="*/ 85 w 100"/>
                <a:gd name="T1" fmla="*/ 28 h 116"/>
                <a:gd name="T2" fmla="*/ 66 w 100"/>
                <a:gd name="T3" fmla="*/ 43 h 116"/>
                <a:gd name="T4" fmla="*/ 63 w 100"/>
                <a:gd name="T5" fmla="*/ 37 h 116"/>
                <a:gd name="T6" fmla="*/ 62 w 100"/>
                <a:gd name="T7" fmla="*/ 22 h 116"/>
                <a:gd name="T8" fmla="*/ 54 w 100"/>
                <a:gd name="T9" fmla="*/ 20 h 116"/>
                <a:gd name="T10" fmla="*/ 48 w 100"/>
                <a:gd name="T11" fmla="*/ 8 h 116"/>
                <a:gd name="T12" fmla="*/ 35 w 100"/>
                <a:gd name="T13" fmla="*/ 13 h 116"/>
                <a:gd name="T14" fmla="*/ 44 w 100"/>
                <a:gd name="T15" fmla="*/ 36 h 116"/>
                <a:gd name="T16" fmla="*/ 35 w 100"/>
                <a:gd name="T17" fmla="*/ 56 h 116"/>
                <a:gd name="T18" fmla="*/ 10 w 100"/>
                <a:gd name="T19" fmla="*/ 60 h 116"/>
                <a:gd name="T20" fmla="*/ 10 w 100"/>
                <a:gd name="T21" fmla="*/ 75 h 116"/>
                <a:gd name="T22" fmla="*/ 28 w 100"/>
                <a:gd name="T23" fmla="*/ 76 h 116"/>
                <a:gd name="T24" fmla="*/ 22 w 100"/>
                <a:gd name="T25" fmla="*/ 98 h 116"/>
                <a:gd name="T26" fmla="*/ 27 w 100"/>
                <a:gd name="T27" fmla="*/ 106 h 116"/>
                <a:gd name="T28" fmla="*/ 27 w 100"/>
                <a:gd name="T29" fmla="*/ 107 h 116"/>
                <a:gd name="T30" fmla="*/ 40 w 100"/>
                <a:gd name="T31" fmla="*/ 111 h 116"/>
                <a:gd name="T32" fmla="*/ 52 w 100"/>
                <a:gd name="T33" fmla="*/ 88 h 116"/>
                <a:gd name="T34" fmla="*/ 54 w 100"/>
                <a:gd name="T35" fmla="*/ 86 h 116"/>
                <a:gd name="T36" fmla="*/ 81 w 100"/>
                <a:gd name="T37" fmla="*/ 103 h 116"/>
                <a:gd name="T38" fmla="*/ 92 w 100"/>
                <a:gd name="T39" fmla="*/ 95 h 116"/>
                <a:gd name="T40" fmla="*/ 76 w 100"/>
                <a:gd name="T41" fmla="*/ 61 h 116"/>
                <a:gd name="T42" fmla="*/ 95 w 100"/>
                <a:gd name="T43" fmla="*/ 38 h 116"/>
                <a:gd name="T44" fmla="*/ 85 w 100"/>
                <a:gd name="T45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116">
                  <a:moveTo>
                    <a:pt x="85" y="28"/>
                  </a:moveTo>
                  <a:cubicBezTo>
                    <a:pt x="79" y="34"/>
                    <a:pt x="73" y="38"/>
                    <a:pt x="66" y="43"/>
                  </a:cubicBezTo>
                  <a:cubicBezTo>
                    <a:pt x="65" y="41"/>
                    <a:pt x="64" y="39"/>
                    <a:pt x="63" y="37"/>
                  </a:cubicBezTo>
                  <a:cubicBezTo>
                    <a:pt x="63" y="32"/>
                    <a:pt x="63" y="27"/>
                    <a:pt x="62" y="22"/>
                  </a:cubicBezTo>
                  <a:cubicBezTo>
                    <a:pt x="62" y="17"/>
                    <a:pt x="55" y="16"/>
                    <a:pt x="54" y="20"/>
                  </a:cubicBezTo>
                  <a:cubicBezTo>
                    <a:pt x="52" y="16"/>
                    <a:pt x="50" y="12"/>
                    <a:pt x="48" y="8"/>
                  </a:cubicBezTo>
                  <a:cubicBezTo>
                    <a:pt x="45" y="0"/>
                    <a:pt x="33" y="6"/>
                    <a:pt x="35" y="13"/>
                  </a:cubicBezTo>
                  <a:cubicBezTo>
                    <a:pt x="37" y="21"/>
                    <a:pt x="40" y="29"/>
                    <a:pt x="44" y="36"/>
                  </a:cubicBezTo>
                  <a:cubicBezTo>
                    <a:pt x="41" y="43"/>
                    <a:pt x="38" y="50"/>
                    <a:pt x="35" y="56"/>
                  </a:cubicBezTo>
                  <a:cubicBezTo>
                    <a:pt x="27" y="58"/>
                    <a:pt x="19" y="60"/>
                    <a:pt x="10" y="60"/>
                  </a:cubicBezTo>
                  <a:cubicBezTo>
                    <a:pt x="0" y="60"/>
                    <a:pt x="0" y="75"/>
                    <a:pt x="10" y="75"/>
                  </a:cubicBezTo>
                  <a:cubicBezTo>
                    <a:pt x="16" y="75"/>
                    <a:pt x="22" y="75"/>
                    <a:pt x="28" y="76"/>
                  </a:cubicBezTo>
                  <a:cubicBezTo>
                    <a:pt x="26" y="83"/>
                    <a:pt x="24" y="90"/>
                    <a:pt x="22" y="98"/>
                  </a:cubicBezTo>
                  <a:cubicBezTo>
                    <a:pt x="21" y="101"/>
                    <a:pt x="24" y="105"/>
                    <a:pt x="27" y="106"/>
                  </a:cubicBezTo>
                  <a:cubicBezTo>
                    <a:pt x="27" y="106"/>
                    <a:pt x="27" y="107"/>
                    <a:pt x="27" y="107"/>
                  </a:cubicBezTo>
                  <a:cubicBezTo>
                    <a:pt x="27" y="114"/>
                    <a:pt x="36" y="116"/>
                    <a:pt x="40" y="111"/>
                  </a:cubicBezTo>
                  <a:cubicBezTo>
                    <a:pt x="44" y="104"/>
                    <a:pt x="48" y="96"/>
                    <a:pt x="52" y="88"/>
                  </a:cubicBezTo>
                  <a:cubicBezTo>
                    <a:pt x="53" y="88"/>
                    <a:pt x="53" y="87"/>
                    <a:pt x="54" y="86"/>
                  </a:cubicBezTo>
                  <a:cubicBezTo>
                    <a:pt x="63" y="91"/>
                    <a:pt x="72" y="97"/>
                    <a:pt x="81" y="103"/>
                  </a:cubicBezTo>
                  <a:cubicBezTo>
                    <a:pt x="86" y="107"/>
                    <a:pt x="94" y="101"/>
                    <a:pt x="92" y="95"/>
                  </a:cubicBezTo>
                  <a:cubicBezTo>
                    <a:pt x="87" y="83"/>
                    <a:pt x="82" y="72"/>
                    <a:pt x="76" y="61"/>
                  </a:cubicBezTo>
                  <a:cubicBezTo>
                    <a:pt x="82" y="53"/>
                    <a:pt x="88" y="45"/>
                    <a:pt x="95" y="38"/>
                  </a:cubicBezTo>
                  <a:cubicBezTo>
                    <a:pt x="100" y="31"/>
                    <a:pt x="92" y="22"/>
                    <a:pt x="85" y="28"/>
                  </a:cubicBezTo>
                  <a:close/>
                </a:path>
              </a:pathLst>
            </a:custGeom>
            <a:solidFill>
              <a:srgbClr val="F8E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xmlns="" id="{AB8B8981-C2F8-4151-A188-75B43551FF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7550" y="4538565"/>
              <a:ext cx="607988" cy="624588"/>
            </a:xfrm>
            <a:custGeom>
              <a:avLst/>
              <a:gdLst>
                <a:gd name="T0" fmla="*/ 118 w 124"/>
                <a:gd name="T1" fmla="*/ 29 h 127"/>
                <a:gd name="T2" fmla="*/ 74 w 124"/>
                <a:gd name="T3" fmla="*/ 42 h 127"/>
                <a:gd name="T4" fmla="*/ 58 w 124"/>
                <a:gd name="T5" fmla="*/ 11 h 127"/>
                <a:gd name="T6" fmla="*/ 59 w 124"/>
                <a:gd name="T7" fmla="*/ 6 h 127"/>
                <a:gd name="T8" fmla="*/ 56 w 124"/>
                <a:gd name="T9" fmla="*/ 5 h 127"/>
                <a:gd name="T10" fmla="*/ 48 w 124"/>
                <a:gd name="T11" fmla="*/ 7 h 127"/>
                <a:gd name="T12" fmla="*/ 51 w 124"/>
                <a:gd name="T13" fmla="*/ 19 h 127"/>
                <a:gd name="T14" fmla="*/ 43 w 124"/>
                <a:gd name="T15" fmla="*/ 47 h 127"/>
                <a:gd name="T16" fmla="*/ 7 w 124"/>
                <a:gd name="T17" fmla="*/ 53 h 127"/>
                <a:gd name="T18" fmla="*/ 4 w 124"/>
                <a:gd name="T19" fmla="*/ 61 h 127"/>
                <a:gd name="T20" fmla="*/ 35 w 124"/>
                <a:gd name="T21" fmla="*/ 76 h 127"/>
                <a:gd name="T22" fmla="*/ 22 w 124"/>
                <a:gd name="T23" fmla="*/ 120 h 127"/>
                <a:gd name="T24" fmla="*/ 28 w 124"/>
                <a:gd name="T25" fmla="*/ 124 h 127"/>
                <a:gd name="T26" fmla="*/ 59 w 124"/>
                <a:gd name="T27" fmla="*/ 90 h 127"/>
                <a:gd name="T28" fmla="*/ 95 w 124"/>
                <a:gd name="T29" fmla="*/ 114 h 127"/>
                <a:gd name="T30" fmla="*/ 102 w 124"/>
                <a:gd name="T31" fmla="*/ 109 h 127"/>
                <a:gd name="T32" fmla="*/ 86 w 124"/>
                <a:gd name="T33" fmla="*/ 66 h 127"/>
                <a:gd name="T34" fmla="*/ 121 w 124"/>
                <a:gd name="T35" fmla="*/ 36 h 127"/>
                <a:gd name="T36" fmla="*/ 118 w 124"/>
                <a:gd name="T37" fmla="*/ 29 h 127"/>
                <a:gd name="T38" fmla="*/ 55 w 124"/>
                <a:gd name="T39" fmla="*/ 30 h 127"/>
                <a:gd name="T40" fmla="*/ 63 w 124"/>
                <a:gd name="T41" fmla="*/ 44 h 127"/>
                <a:gd name="T42" fmla="*/ 52 w 124"/>
                <a:gd name="T43" fmla="*/ 46 h 127"/>
                <a:gd name="T44" fmla="*/ 55 w 124"/>
                <a:gd name="T45" fmla="*/ 30 h 127"/>
                <a:gd name="T46" fmla="*/ 67 w 124"/>
                <a:gd name="T47" fmla="*/ 52 h 127"/>
                <a:gd name="T48" fmla="*/ 75 w 124"/>
                <a:gd name="T49" fmla="*/ 67 h 127"/>
                <a:gd name="T50" fmla="*/ 60 w 124"/>
                <a:gd name="T51" fmla="*/ 80 h 127"/>
                <a:gd name="T52" fmla="*/ 45 w 124"/>
                <a:gd name="T53" fmla="*/ 71 h 127"/>
                <a:gd name="T54" fmla="*/ 50 w 124"/>
                <a:gd name="T55" fmla="*/ 56 h 127"/>
                <a:gd name="T56" fmla="*/ 67 w 124"/>
                <a:gd name="T57" fmla="*/ 52 h 127"/>
                <a:gd name="T58" fmla="*/ 23 w 124"/>
                <a:gd name="T59" fmla="*/ 59 h 127"/>
                <a:gd name="T60" fmla="*/ 41 w 124"/>
                <a:gd name="T61" fmla="*/ 57 h 127"/>
                <a:gd name="T62" fmla="*/ 38 w 124"/>
                <a:gd name="T63" fmla="*/ 67 h 127"/>
                <a:gd name="T64" fmla="*/ 23 w 124"/>
                <a:gd name="T65" fmla="*/ 59 h 127"/>
                <a:gd name="T66" fmla="*/ 35 w 124"/>
                <a:gd name="T67" fmla="*/ 104 h 127"/>
                <a:gd name="T68" fmla="*/ 43 w 124"/>
                <a:gd name="T69" fmla="*/ 80 h 127"/>
                <a:gd name="T70" fmla="*/ 53 w 124"/>
                <a:gd name="T71" fmla="*/ 86 h 127"/>
                <a:gd name="T72" fmla="*/ 35 w 124"/>
                <a:gd name="T73" fmla="*/ 104 h 127"/>
                <a:gd name="T74" fmla="*/ 90 w 124"/>
                <a:gd name="T75" fmla="*/ 99 h 127"/>
                <a:gd name="T76" fmla="*/ 66 w 124"/>
                <a:gd name="T77" fmla="*/ 84 h 127"/>
                <a:gd name="T78" fmla="*/ 78 w 124"/>
                <a:gd name="T79" fmla="*/ 73 h 127"/>
                <a:gd name="T80" fmla="*/ 90 w 124"/>
                <a:gd name="T81" fmla="*/ 99 h 127"/>
                <a:gd name="T82" fmla="*/ 78 w 124"/>
                <a:gd name="T83" fmla="*/ 50 h 127"/>
                <a:gd name="T84" fmla="*/ 103 w 124"/>
                <a:gd name="T85" fmla="*/ 43 h 127"/>
                <a:gd name="T86" fmla="*/ 83 w 124"/>
                <a:gd name="T87" fmla="*/ 60 h 127"/>
                <a:gd name="T88" fmla="*/ 78 w 124"/>
                <a:gd name="T89" fmla="*/ 5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" h="127">
                  <a:moveTo>
                    <a:pt x="118" y="29"/>
                  </a:moveTo>
                  <a:cubicBezTo>
                    <a:pt x="103" y="35"/>
                    <a:pt x="88" y="39"/>
                    <a:pt x="74" y="42"/>
                  </a:cubicBezTo>
                  <a:cubicBezTo>
                    <a:pt x="68" y="32"/>
                    <a:pt x="63" y="21"/>
                    <a:pt x="58" y="11"/>
                  </a:cubicBezTo>
                  <a:cubicBezTo>
                    <a:pt x="58" y="9"/>
                    <a:pt x="59" y="8"/>
                    <a:pt x="59" y="6"/>
                  </a:cubicBezTo>
                  <a:cubicBezTo>
                    <a:pt x="59" y="5"/>
                    <a:pt x="57" y="4"/>
                    <a:pt x="56" y="5"/>
                  </a:cubicBezTo>
                  <a:cubicBezTo>
                    <a:pt x="54" y="0"/>
                    <a:pt x="46" y="2"/>
                    <a:pt x="48" y="7"/>
                  </a:cubicBezTo>
                  <a:cubicBezTo>
                    <a:pt x="49" y="12"/>
                    <a:pt x="50" y="16"/>
                    <a:pt x="51" y="19"/>
                  </a:cubicBezTo>
                  <a:cubicBezTo>
                    <a:pt x="49" y="29"/>
                    <a:pt x="46" y="38"/>
                    <a:pt x="43" y="47"/>
                  </a:cubicBezTo>
                  <a:cubicBezTo>
                    <a:pt x="31" y="49"/>
                    <a:pt x="19" y="51"/>
                    <a:pt x="7" y="53"/>
                  </a:cubicBezTo>
                  <a:cubicBezTo>
                    <a:pt x="3" y="53"/>
                    <a:pt x="0" y="59"/>
                    <a:pt x="4" y="61"/>
                  </a:cubicBezTo>
                  <a:cubicBezTo>
                    <a:pt x="15" y="66"/>
                    <a:pt x="25" y="71"/>
                    <a:pt x="35" y="76"/>
                  </a:cubicBezTo>
                  <a:cubicBezTo>
                    <a:pt x="31" y="91"/>
                    <a:pt x="27" y="106"/>
                    <a:pt x="22" y="120"/>
                  </a:cubicBezTo>
                  <a:cubicBezTo>
                    <a:pt x="20" y="123"/>
                    <a:pt x="25" y="127"/>
                    <a:pt x="28" y="124"/>
                  </a:cubicBezTo>
                  <a:cubicBezTo>
                    <a:pt x="37" y="112"/>
                    <a:pt x="48" y="101"/>
                    <a:pt x="59" y="90"/>
                  </a:cubicBezTo>
                  <a:cubicBezTo>
                    <a:pt x="71" y="98"/>
                    <a:pt x="83" y="106"/>
                    <a:pt x="95" y="114"/>
                  </a:cubicBezTo>
                  <a:cubicBezTo>
                    <a:pt x="98" y="117"/>
                    <a:pt x="102" y="113"/>
                    <a:pt x="102" y="109"/>
                  </a:cubicBezTo>
                  <a:cubicBezTo>
                    <a:pt x="99" y="94"/>
                    <a:pt x="93" y="80"/>
                    <a:pt x="86" y="66"/>
                  </a:cubicBezTo>
                  <a:cubicBezTo>
                    <a:pt x="98" y="56"/>
                    <a:pt x="110" y="46"/>
                    <a:pt x="121" y="36"/>
                  </a:cubicBezTo>
                  <a:cubicBezTo>
                    <a:pt x="124" y="33"/>
                    <a:pt x="121" y="28"/>
                    <a:pt x="118" y="29"/>
                  </a:cubicBezTo>
                  <a:close/>
                  <a:moveTo>
                    <a:pt x="55" y="30"/>
                  </a:moveTo>
                  <a:cubicBezTo>
                    <a:pt x="58" y="35"/>
                    <a:pt x="60" y="39"/>
                    <a:pt x="63" y="44"/>
                  </a:cubicBezTo>
                  <a:cubicBezTo>
                    <a:pt x="59" y="45"/>
                    <a:pt x="56" y="45"/>
                    <a:pt x="52" y="46"/>
                  </a:cubicBezTo>
                  <a:cubicBezTo>
                    <a:pt x="53" y="41"/>
                    <a:pt x="54" y="35"/>
                    <a:pt x="55" y="30"/>
                  </a:cubicBezTo>
                  <a:close/>
                  <a:moveTo>
                    <a:pt x="67" y="52"/>
                  </a:moveTo>
                  <a:cubicBezTo>
                    <a:pt x="70" y="57"/>
                    <a:pt x="73" y="62"/>
                    <a:pt x="75" y="67"/>
                  </a:cubicBezTo>
                  <a:cubicBezTo>
                    <a:pt x="70" y="72"/>
                    <a:pt x="65" y="76"/>
                    <a:pt x="60" y="80"/>
                  </a:cubicBezTo>
                  <a:cubicBezTo>
                    <a:pt x="55" y="77"/>
                    <a:pt x="50" y="74"/>
                    <a:pt x="45" y="71"/>
                  </a:cubicBezTo>
                  <a:cubicBezTo>
                    <a:pt x="47" y="66"/>
                    <a:pt x="48" y="61"/>
                    <a:pt x="50" y="56"/>
                  </a:cubicBezTo>
                  <a:cubicBezTo>
                    <a:pt x="56" y="55"/>
                    <a:pt x="61" y="54"/>
                    <a:pt x="67" y="52"/>
                  </a:cubicBezTo>
                  <a:close/>
                  <a:moveTo>
                    <a:pt x="23" y="59"/>
                  </a:moveTo>
                  <a:cubicBezTo>
                    <a:pt x="29" y="59"/>
                    <a:pt x="35" y="58"/>
                    <a:pt x="41" y="57"/>
                  </a:cubicBezTo>
                  <a:cubicBezTo>
                    <a:pt x="40" y="60"/>
                    <a:pt x="39" y="64"/>
                    <a:pt x="38" y="67"/>
                  </a:cubicBezTo>
                  <a:cubicBezTo>
                    <a:pt x="33" y="65"/>
                    <a:pt x="28" y="62"/>
                    <a:pt x="23" y="59"/>
                  </a:cubicBezTo>
                  <a:close/>
                  <a:moveTo>
                    <a:pt x="35" y="104"/>
                  </a:moveTo>
                  <a:cubicBezTo>
                    <a:pt x="38" y="96"/>
                    <a:pt x="40" y="88"/>
                    <a:pt x="43" y="80"/>
                  </a:cubicBezTo>
                  <a:cubicBezTo>
                    <a:pt x="46" y="82"/>
                    <a:pt x="50" y="84"/>
                    <a:pt x="53" y="86"/>
                  </a:cubicBezTo>
                  <a:cubicBezTo>
                    <a:pt x="47" y="92"/>
                    <a:pt x="41" y="98"/>
                    <a:pt x="35" y="104"/>
                  </a:cubicBezTo>
                  <a:close/>
                  <a:moveTo>
                    <a:pt x="90" y="99"/>
                  </a:moveTo>
                  <a:cubicBezTo>
                    <a:pt x="82" y="94"/>
                    <a:pt x="74" y="89"/>
                    <a:pt x="66" y="84"/>
                  </a:cubicBezTo>
                  <a:cubicBezTo>
                    <a:pt x="70" y="80"/>
                    <a:pt x="74" y="77"/>
                    <a:pt x="78" y="73"/>
                  </a:cubicBezTo>
                  <a:cubicBezTo>
                    <a:pt x="83" y="82"/>
                    <a:pt x="87" y="90"/>
                    <a:pt x="90" y="99"/>
                  </a:cubicBezTo>
                  <a:close/>
                  <a:moveTo>
                    <a:pt x="78" y="50"/>
                  </a:moveTo>
                  <a:cubicBezTo>
                    <a:pt x="86" y="48"/>
                    <a:pt x="95" y="46"/>
                    <a:pt x="103" y="43"/>
                  </a:cubicBezTo>
                  <a:cubicBezTo>
                    <a:pt x="97" y="49"/>
                    <a:pt x="90" y="55"/>
                    <a:pt x="83" y="60"/>
                  </a:cubicBezTo>
                  <a:cubicBezTo>
                    <a:pt x="82" y="57"/>
                    <a:pt x="80" y="54"/>
                    <a:pt x="78" y="5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84">
              <a:extLst>
                <a:ext uri="{FF2B5EF4-FFF2-40B4-BE49-F238E27FC236}">
                  <a16:creationId xmlns:a16="http://schemas.microsoft.com/office/drawing/2014/main" xmlns="" id="{9D15B9C5-B56C-4237-BC8A-93AB65F83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795" y="5559486"/>
              <a:ext cx="456509" cy="520836"/>
            </a:xfrm>
            <a:custGeom>
              <a:avLst/>
              <a:gdLst>
                <a:gd name="T0" fmla="*/ 84 w 93"/>
                <a:gd name="T1" fmla="*/ 63 h 106"/>
                <a:gd name="T2" fmla="*/ 71 w 93"/>
                <a:gd name="T3" fmla="*/ 61 h 106"/>
                <a:gd name="T4" fmla="*/ 55 w 93"/>
                <a:gd name="T5" fmla="*/ 86 h 106"/>
                <a:gd name="T6" fmla="*/ 33 w 93"/>
                <a:gd name="T7" fmla="*/ 69 h 106"/>
                <a:gd name="T8" fmla="*/ 20 w 93"/>
                <a:gd name="T9" fmla="*/ 36 h 106"/>
                <a:gd name="T10" fmla="*/ 43 w 93"/>
                <a:gd name="T11" fmla="*/ 11 h 106"/>
                <a:gd name="T12" fmla="*/ 42 w 93"/>
                <a:gd name="T13" fmla="*/ 0 h 106"/>
                <a:gd name="T14" fmla="*/ 3 w 93"/>
                <a:gd name="T15" fmla="*/ 29 h 106"/>
                <a:gd name="T16" fmla="*/ 18 w 93"/>
                <a:gd name="T17" fmla="*/ 80 h 106"/>
                <a:gd name="T18" fmla="*/ 57 w 93"/>
                <a:gd name="T19" fmla="*/ 105 h 106"/>
                <a:gd name="T20" fmla="*/ 84 w 93"/>
                <a:gd name="T21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106">
                  <a:moveTo>
                    <a:pt x="84" y="63"/>
                  </a:moveTo>
                  <a:cubicBezTo>
                    <a:pt x="81" y="58"/>
                    <a:pt x="75" y="58"/>
                    <a:pt x="71" y="61"/>
                  </a:cubicBezTo>
                  <a:cubicBezTo>
                    <a:pt x="64" y="67"/>
                    <a:pt x="66" y="85"/>
                    <a:pt x="55" y="86"/>
                  </a:cubicBezTo>
                  <a:cubicBezTo>
                    <a:pt x="47" y="86"/>
                    <a:pt x="38" y="76"/>
                    <a:pt x="33" y="69"/>
                  </a:cubicBezTo>
                  <a:cubicBezTo>
                    <a:pt x="26" y="60"/>
                    <a:pt x="20" y="48"/>
                    <a:pt x="20" y="36"/>
                  </a:cubicBezTo>
                  <a:cubicBezTo>
                    <a:pt x="20" y="22"/>
                    <a:pt x="31" y="14"/>
                    <a:pt x="43" y="11"/>
                  </a:cubicBezTo>
                  <a:cubicBezTo>
                    <a:pt x="49" y="9"/>
                    <a:pt x="48" y="0"/>
                    <a:pt x="42" y="0"/>
                  </a:cubicBezTo>
                  <a:cubicBezTo>
                    <a:pt x="24" y="1"/>
                    <a:pt x="7" y="10"/>
                    <a:pt x="3" y="29"/>
                  </a:cubicBezTo>
                  <a:cubicBezTo>
                    <a:pt x="0" y="47"/>
                    <a:pt x="7" y="66"/>
                    <a:pt x="18" y="80"/>
                  </a:cubicBezTo>
                  <a:cubicBezTo>
                    <a:pt x="27" y="92"/>
                    <a:pt x="41" y="106"/>
                    <a:pt x="57" y="105"/>
                  </a:cubicBezTo>
                  <a:cubicBezTo>
                    <a:pt x="74" y="103"/>
                    <a:pt x="93" y="78"/>
                    <a:pt x="84" y="63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85">
              <a:extLst>
                <a:ext uri="{FF2B5EF4-FFF2-40B4-BE49-F238E27FC236}">
                  <a16:creationId xmlns:a16="http://schemas.microsoft.com/office/drawing/2014/main" xmlns="" id="{A0FDC2A8-878B-4254-BD78-3ED8D4EB36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1501" y="5235779"/>
              <a:ext cx="1083172" cy="717965"/>
            </a:xfrm>
            <a:custGeom>
              <a:avLst/>
              <a:gdLst>
                <a:gd name="T0" fmla="*/ 194 w 221"/>
                <a:gd name="T1" fmla="*/ 95 h 146"/>
                <a:gd name="T2" fmla="*/ 176 w 221"/>
                <a:gd name="T3" fmla="*/ 95 h 146"/>
                <a:gd name="T4" fmla="*/ 168 w 221"/>
                <a:gd name="T5" fmla="*/ 77 h 146"/>
                <a:gd name="T6" fmla="*/ 181 w 221"/>
                <a:gd name="T7" fmla="*/ 10 h 146"/>
                <a:gd name="T8" fmla="*/ 161 w 221"/>
                <a:gd name="T9" fmla="*/ 8 h 146"/>
                <a:gd name="T10" fmla="*/ 146 w 221"/>
                <a:gd name="T11" fmla="*/ 71 h 146"/>
                <a:gd name="T12" fmla="*/ 139 w 221"/>
                <a:gd name="T13" fmla="*/ 79 h 146"/>
                <a:gd name="T14" fmla="*/ 118 w 221"/>
                <a:gd name="T15" fmla="*/ 90 h 146"/>
                <a:gd name="T16" fmla="*/ 114 w 221"/>
                <a:gd name="T17" fmla="*/ 85 h 146"/>
                <a:gd name="T18" fmla="*/ 114 w 221"/>
                <a:gd name="T19" fmla="*/ 66 h 146"/>
                <a:gd name="T20" fmla="*/ 97 w 221"/>
                <a:gd name="T21" fmla="*/ 62 h 146"/>
                <a:gd name="T22" fmla="*/ 79 w 221"/>
                <a:gd name="T23" fmla="*/ 93 h 146"/>
                <a:gd name="T24" fmla="*/ 64 w 221"/>
                <a:gd name="T25" fmla="*/ 95 h 146"/>
                <a:gd name="T26" fmla="*/ 62 w 221"/>
                <a:gd name="T27" fmla="*/ 89 h 146"/>
                <a:gd name="T28" fmla="*/ 28 w 221"/>
                <a:gd name="T29" fmla="*/ 69 h 146"/>
                <a:gd name="T30" fmla="*/ 18 w 221"/>
                <a:gd name="T31" fmla="*/ 87 h 146"/>
                <a:gd name="T32" fmla="*/ 25 w 221"/>
                <a:gd name="T33" fmla="*/ 135 h 146"/>
                <a:gd name="T34" fmla="*/ 57 w 221"/>
                <a:gd name="T35" fmla="*/ 138 h 146"/>
                <a:gd name="T36" fmla="*/ 66 w 221"/>
                <a:gd name="T37" fmla="*/ 115 h 146"/>
                <a:gd name="T38" fmla="*/ 80 w 221"/>
                <a:gd name="T39" fmla="*/ 113 h 146"/>
                <a:gd name="T40" fmla="*/ 116 w 221"/>
                <a:gd name="T41" fmla="*/ 145 h 146"/>
                <a:gd name="T42" fmla="*/ 128 w 221"/>
                <a:gd name="T43" fmla="*/ 109 h 146"/>
                <a:gd name="T44" fmla="*/ 135 w 221"/>
                <a:gd name="T45" fmla="*/ 106 h 146"/>
                <a:gd name="T46" fmla="*/ 151 w 221"/>
                <a:gd name="T47" fmla="*/ 96 h 146"/>
                <a:gd name="T48" fmla="*/ 153 w 221"/>
                <a:gd name="T49" fmla="*/ 100 h 146"/>
                <a:gd name="T50" fmla="*/ 216 w 221"/>
                <a:gd name="T51" fmla="*/ 101 h 146"/>
                <a:gd name="T52" fmla="*/ 194 w 221"/>
                <a:gd name="T53" fmla="*/ 95 h 146"/>
                <a:gd name="T54" fmla="*/ 48 w 221"/>
                <a:gd name="T55" fmla="*/ 117 h 146"/>
                <a:gd name="T56" fmla="*/ 30 w 221"/>
                <a:gd name="T57" fmla="*/ 117 h 146"/>
                <a:gd name="T58" fmla="*/ 23 w 221"/>
                <a:gd name="T59" fmla="*/ 98 h 146"/>
                <a:gd name="T60" fmla="*/ 27 w 221"/>
                <a:gd name="T61" fmla="*/ 102 h 146"/>
                <a:gd name="T62" fmla="*/ 48 w 221"/>
                <a:gd name="T63" fmla="*/ 113 h 146"/>
                <a:gd name="T64" fmla="*/ 48 w 221"/>
                <a:gd name="T65" fmla="*/ 117 h 146"/>
                <a:gd name="T66" fmla="*/ 104 w 221"/>
                <a:gd name="T67" fmla="*/ 120 h 146"/>
                <a:gd name="T68" fmla="*/ 100 w 221"/>
                <a:gd name="T69" fmla="*/ 110 h 146"/>
                <a:gd name="T70" fmla="*/ 109 w 221"/>
                <a:gd name="T71" fmla="*/ 112 h 146"/>
                <a:gd name="T72" fmla="*/ 112 w 221"/>
                <a:gd name="T73" fmla="*/ 126 h 146"/>
                <a:gd name="T74" fmla="*/ 104 w 221"/>
                <a:gd name="T75" fmla="*/ 12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1" h="146">
                  <a:moveTo>
                    <a:pt x="194" y="95"/>
                  </a:moveTo>
                  <a:cubicBezTo>
                    <a:pt x="190" y="109"/>
                    <a:pt x="182" y="103"/>
                    <a:pt x="176" y="95"/>
                  </a:cubicBezTo>
                  <a:cubicBezTo>
                    <a:pt x="171" y="90"/>
                    <a:pt x="169" y="84"/>
                    <a:pt x="168" y="77"/>
                  </a:cubicBezTo>
                  <a:cubicBezTo>
                    <a:pt x="181" y="57"/>
                    <a:pt x="186" y="32"/>
                    <a:pt x="181" y="10"/>
                  </a:cubicBezTo>
                  <a:cubicBezTo>
                    <a:pt x="178" y="1"/>
                    <a:pt x="166" y="0"/>
                    <a:pt x="161" y="8"/>
                  </a:cubicBezTo>
                  <a:cubicBezTo>
                    <a:pt x="151" y="25"/>
                    <a:pt x="145" y="49"/>
                    <a:pt x="146" y="71"/>
                  </a:cubicBezTo>
                  <a:cubicBezTo>
                    <a:pt x="144" y="74"/>
                    <a:pt x="141" y="77"/>
                    <a:pt x="139" y="79"/>
                  </a:cubicBezTo>
                  <a:cubicBezTo>
                    <a:pt x="133" y="85"/>
                    <a:pt x="126" y="88"/>
                    <a:pt x="118" y="90"/>
                  </a:cubicBezTo>
                  <a:cubicBezTo>
                    <a:pt x="117" y="88"/>
                    <a:pt x="116" y="87"/>
                    <a:pt x="114" y="85"/>
                  </a:cubicBezTo>
                  <a:cubicBezTo>
                    <a:pt x="116" y="79"/>
                    <a:pt x="116" y="73"/>
                    <a:pt x="114" y="66"/>
                  </a:cubicBezTo>
                  <a:cubicBezTo>
                    <a:pt x="111" y="58"/>
                    <a:pt x="102" y="57"/>
                    <a:pt x="97" y="62"/>
                  </a:cubicBezTo>
                  <a:cubicBezTo>
                    <a:pt x="87" y="69"/>
                    <a:pt x="81" y="81"/>
                    <a:pt x="79" y="93"/>
                  </a:cubicBezTo>
                  <a:cubicBezTo>
                    <a:pt x="74" y="94"/>
                    <a:pt x="69" y="95"/>
                    <a:pt x="64" y="95"/>
                  </a:cubicBezTo>
                  <a:cubicBezTo>
                    <a:pt x="63" y="93"/>
                    <a:pt x="63" y="91"/>
                    <a:pt x="62" y="89"/>
                  </a:cubicBezTo>
                  <a:cubicBezTo>
                    <a:pt x="57" y="75"/>
                    <a:pt x="43" y="64"/>
                    <a:pt x="28" y="69"/>
                  </a:cubicBezTo>
                  <a:cubicBezTo>
                    <a:pt x="18" y="72"/>
                    <a:pt x="16" y="80"/>
                    <a:pt x="18" y="87"/>
                  </a:cubicBezTo>
                  <a:cubicBezTo>
                    <a:pt x="0" y="97"/>
                    <a:pt x="7" y="121"/>
                    <a:pt x="25" y="135"/>
                  </a:cubicBezTo>
                  <a:cubicBezTo>
                    <a:pt x="34" y="141"/>
                    <a:pt x="47" y="145"/>
                    <a:pt x="57" y="138"/>
                  </a:cubicBezTo>
                  <a:cubicBezTo>
                    <a:pt x="64" y="133"/>
                    <a:pt x="66" y="124"/>
                    <a:pt x="66" y="115"/>
                  </a:cubicBezTo>
                  <a:cubicBezTo>
                    <a:pt x="71" y="115"/>
                    <a:pt x="76" y="114"/>
                    <a:pt x="80" y="113"/>
                  </a:cubicBezTo>
                  <a:cubicBezTo>
                    <a:pt x="84" y="130"/>
                    <a:pt x="96" y="144"/>
                    <a:pt x="116" y="145"/>
                  </a:cubicBezTo>
                  <a:cubicBezTo>
                    <a:pt x="137" y="146"/>
                    <a:pt x="136" y="128"/>
                    <a:pt x="128" y="109"/>
                  </a:cubicBezTo>
                  <a:cubicBezTo>
                    <a:pt x="130" y="108"/>
                    <a:pt x="133" y="107"/>
                    <a:pt x="135" y="106"/>
                  </a:cubicBezTo>
                  <a:cubicBezTo>
                    <a:pt x="141" y="104"/>
                    <a:pt x="146" y="100"/>
                    <a:pt x="151" y="96"/>
                  </a:cubicBezTo>
                  <a:cubicBezTo>
                    <a:pt x="152" y="97"/>
                    <a:pt x="152" y="99"/>
                    <a:pt x="153" y="100"/>
                  </a:cubicBezTo>
                  <a:cubicBezTo>
                    <a:pt x="168" y="130"/>
                    <a:pt x="204" y="135"/>
                    <a:pt x="216" y="101"/>
                  </a:cubicBezTo>
                  <a:cubicBezTo>
                    <a:pt x="221" y="87"/>
                    <a:pt x="199" y="82"/>
                    <a:pt x="194" y="95"/>
                  </a:cubicBezTo>
                  <a:close/>
                  <a:moveTo>
                    <a:pt x="48" y="117"/>
                  </a:moveTo>
                  <a:cubicBezTo>
                    <a:pt x="48" y="130"/>
                    <a:pt x="36" y="122"/>
                    <a:pt x="30" y="117"/>
                  </a:cubicBezTo>
                  <a:cubicBezTo>
                    <a:pt x="23" y="111"/>
                    <a:pt x="20" y="104"/>
                    <a:pt x="23" y="98"/>
                  </a:cubicBezTo>
                  <a:cubicBezTo>
                    <a:pt x="24" y="100"/>
                    <a:pt x="26" y="101"/>
                    <a:pt x="27" y="102"/>
                  </a:cubicBezTo>
                  <a:cubicBezTo>
                    <a:pt x="33" y="107"/>
                    <a:pt x="40" y="111"/>
                    <a:pt x="48" y="113"/>
                  </a:cubicBezTo>
                  <a:cubicBezTo>
                    <a:pt x="48" y="114"/>
                    <a:pt x="48" y="116"/>
                    <a:pt x="48" y="117"/>
                  </a:cubicBezTo>
                  <a:close/>
                  <a:moveTo>
                    <a:pt x="104" y="120"/>
                  </a:moveTo>
                  <a:cubicBezTo>
                    <a:pt x="101" y="117"/>
                    <a:pt x="100" y="114"/>
                    <a:pt x="100" y="110"/>
                  </a:cubicBezTo>
                  <a:cubicBezTo>
                    <a:pt x="103" y="111"/>
                    <a:pt x="105" y="111"/>
                    <a:pt x="109" y="112"/>
                  </a:cubicBezTo>
                  <a:cubicBezTo>
                    <a:pt x="111" y="117"/>
                    <a:pt x="112" y="122"/>
                    <a:pt x="112" y="126"/>
                  </a:cubicBezTo>
                  <a:cubicBezTo>
                    <a:pt x="112" y="122"/>
                    <a:pt x="108" y="123"/>
                    <a:pt x="104" y="120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86">
              <a:extLst>
                <a:ext uri="{FF2B5EF4-FFF2-40B4-BE49-F238E27FC236}">
                  <a16:creationId xmlns:a16="http://schemas.microsoft.com/office/drawing/2014/main" xmlns="" id="{4B447942-21CC-40C0-AFC5-C427D7E58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274" y="5300105"/>
              <a:ext cx="76777" cy="402558"/>
            </a:xfrm>
            <a:custGeom>
              <a:avLst/>
              <a:gdLst>
                <a:gd name="T0" fmla="*/ 16 w 16"/>
                <a:gd name="T1" fmla="*/ 45 h 82"/>
                <a:gd name="T2" fmla="*/ 16 w 16"/>
                <a:gd name="T3" fmla="*/ 10 h 82"/>
                <a:gd name="T4" fmla="*/ 0 w 16"/>
                <a:gd name="T5" fmla="*/ 7 h 82"/>
                <a:gd name="T6" fmla="*/ 0 w 16"/>
                <a:gd name="T7" fmla="*/ 10 h 82"/>
                <a:gd name="T8" fmla="*/ 0 w 16"/>
                <a:gd name="T9" fmla="*/ 10 h 82"/>
                <a:gd name="T10" fmla="*/ 0 w 16"/>
                <a:gd name="T11" fmla="*/ 72 h 82"/>
                <a:gd name="T12" fmla="*/ 16 w 16"/>
                <a:gd name="T13" fmla="*/ 72 h 82"/>
                <a:gd name="T14" fmla="*/ 16 w 16"/>
                <a:gd name="T15" fmla="*/ 55 h 82"/>
                <a:gd name="T16" fmla="*/ 16 w 16"/>
                <a:gd name="T17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2">
                  <a:moveTo>
                    <a:pt x="16" y="45"/>
                  </a:moveTo>
                  <a:cubicBezTo>
                    <a:pt x="16" y="33"/>
                    <a:pt x="16" y="22"/>
                    <a:pt x="16" y="10"/>
                  </a:cubicBezTo>
                  <a:cubicBezTo>
                    <a:pt x="16" y="1"/>
                    <a:pt x="3" y="0"/>
                    <a:pt x="0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31"/>
                    <a:pt x="0" y="51"/>
                    <a:pt x="0" y="72"/>
                  </a:cubicBezTo>
                  <a:cubicBezTo>
                    <a:pt x="0" y="82"/>
                    <a:pt x="16" y="82"/>
                    <a:pt x="16" y="72"/>
                  </a:cubicBezTo>
                  <a:cubicBezTo>
                    <a:pt x="16" y="66"/>
                    <a:pt x="16" y="61"/>
                    <a:pt x="16" y="55"/>
                  </a:cubicBezTo>
                  <a:cubicBezTo>
                    <a:pt x="16" y="52"/>
                    <a:pt x="16" y="48"/>
                    <a:pt x="16" y="45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 87">
              <a:extLst>
                <a:ext uri="{FF2B5EF4-FFF2-40B4-BE49-F238E27FC236}">
                  <a16:creationId xmlns:a16="http://schemas.microsoft.com/office/drawing/2014/main" xmlns="" id="{8CC7934F-00CC-4502-8E9A-B979BD65A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6373" y="5706813"/>
              <a:ext cx="126578" cy="147329"/>
            </a:xfrm>
            <a:custGeom>
              <a:avLst/>
              <a:gdLst>
                <a:gd name="T0" fmla="*/ 22 w 26"/>
                <a:gd name="T1" fmla="*/ 4 h 30"/>
                <a:gd name="T2" fmla="*/ 7 w 26"/>
                <a:gd name="T3" fmla="*/ 3 h 30"/>
                <a:gd name="T4" fmla="*/ 1 w 26"/>
                <a:gd name="T5" fmla="*/ 16 h 30"/>
                <a:gd name="T6" fmla="*/ 6 w 26"/>
                <a:gd name="T7" fmla="*/ 21 h 30"/>
                <a:gd name="T8" fmla="*/ 7 w 26"/>
                <a:gd name="T9" fmla="*/ 25 h 30"/>
                <a:gd name="T10" fmla="*/ 13 w 26"/>
                <a:gd name="T11" fmla="*/ 30 h 30"/>
                <a:gd name="T12" fmla="*/ 15 w 26"/>
                <a:gd name="T13" fmla="*/ 30 h 30"/>
                <a:gd name="T14" fmla="*/ 22 w 26"/>
                <a:gd name="T15" fmla="*/ 25 h 30"/>
                <a:gd name="T16" fmla="*/ 26 w 26"/>
                <a:gd name="T17" fmla="*/ 10 h 30"/>
                <a:gd name="T18" fmla="*/ 22 w 26"/>
                <a:gd name="T1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22" y="4"/>
                  </a:moveTo>
                  <a:cubicBezTo>
                    <a:pt x="18" y="1"/>
                    <a:pt x="12" y="0"/>
                    <a:pt x="7" y="3"/>
                  </a:cubicBezTo>
                  <a:cubicBezTo>
                    <a:pt x="3" y="6"/>
                    <a:pt x="0" y="11"/>
                    <a:pt x="1" y="16"/>
                  </a:cubicBezTo>
                  <a:cubicBezTo>
                    <a:pt x="2" y="19"/>
                    <a:pt x="4" y="20"/>
                    <a:pt x="6" y="21"/>
                  </a:cubicBezTo>
                  <a:cubicBezTo>
                    <a:pt x="6" y="22"/>
                    <a:pt x="6" y="24"/>
                    <a:pt x="7" y="25"/>
                  </a:cubicBezTo>
                  <a:cubicBezTo>
                    <a:pt x="8" y="28"/>
                    <a:pt x="10" y="29"/>
                    <a:pt x="13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8" y="30"/>
                    <a:pt x="21" y="28"/>
                    <a:pt x="22" y="25"/>
                  </a:cubicBezTo>
                  <a:cubicBezTo>
                    <a:pt x="22" y="20"/>
                    <a:pt x="25" y="15"/>
                    <a:pt x="26" y="10"/>
                  </a:cubicBezTo>
                  <a:cubicBezTo>
                    <a:pt x="26" y="7"/>
                    <a:pt x="24" y="5"/>
                    <a:pt x="22" y="4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88">
              <a:extLst>
                <a:ext uri="{FF2B5EF4-FFF2-40B4-BE49-F238E27FC236}">
                  <a16:creationId xmlns:a16="http://schemas.microsoft.com/office/drawing/2014/main" xmlns="" id="{AC2041D6-9CD7-4B25-8D1D-7E4EA255C6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2894" y="5279355"/>
              <a:ext cx="1363303" cy="771916"/>
            </a:xfrm>
            <a:custGeom>
              <a:avLst/>
              <a:gdLst>
                <a:gd name="T0" fmla="*/ 247 w 278"/>
                <a:gd name="T1" fmla="*/ 108 h 157"/>
                <a:gd name="T2" fmla="*/ 237 w 278"/>
                <a:gd name="T3" fmla="*/ 66 h 157"/>
                <a:gd name="T4" fmla="*/ 252 w 278"/>
                <a:gd name="T5" fmla="*/ 4 h 157"/>
                <a:gd name="T6" fmla="*/ 228 w 278"/>
                <a:gd name="T7" fmla="*/ 66 h 157"/>
                <a:gd name="T8" fmla="*/ 212 w 278"/>
                <a:gd name="T9" fmla="*/ 79 h 157"/>
                <a:gd name="T10" fmla="*/ 189 w 278"/>
                <a:gd name="T11" fmla="*/ 67 h 157"/>
                <a:gd name="T12" fmla="*/ 159 w 278"/>
                <a:gd name="T13" fmla="*/ 74 h 157"/>
                <a:gd name="T14" fmla="*/ 137 w 278"/>
                <a:gd name="T15" fmla="*/ 89 h 157"/>
                <a:gd name="T16" fmla="*/ 110 w 278"/>
                <a:gd name="T17" fmla="*/ 65 h 157"/>
                <a:gd name="T18" fmla="*/ 83 w 278"/>
                <a:gd name="T19" fmla="*/ 90 h 157"/>
                <a:gd name="T20" fmla="*/ 79 w 278"/>
                <a:gd name="T21" fmla="*/ 113 h 157"/>
                <a:gd name="T22" fmla="*/ 23 w 278"/>
                <a:gd name="T23" fmla="*/ 132 h 157"/>
                <a:gd name="T24" fmla="*/ 26 w 278"/>
                <a:gd name="T25" fmla="*/ 68 h 157"/>
                <a:gd name="T26" fmla="*/ 45 w 278"/>
                <a:gd name="T27" fmla="*/ 64 h 157"/>
                <a:gd name="T28" fmla="*/ 50 w 278"/>
                <a:gd name="T29" fmla="*/ 66 h 157"/>
                <a:gd name="T30" fmla="*/ 52 w 278"/>
                <a:gd name="T31" fmla="*/ 67 h 157"/>
                <a:gd name="T32" fmla="*/ 48 w 278"/>
                <a:gd name="T33" fmla="*/ 56 h 157"/>
                <a:gd name="T34" fmla="*/ 8 w 278"/>
                <a:gd name="T35" fmla="*/ 127 h 157"/>
                <a:gd name="T36" fmla="*/ 89 w 278"/>
                <a:gd name="T37" fmla="*/ 119 h 157"/>
                <a:gd name="T38" fmla="*/ 129 w 278"/>
                <a:gd name="T39" fmla="*/ 125 h 157"/>
                <a:gd name="T40" fmla="*/ 151 w 278"/>
                <a:gd name="T41" fmla="*/ 96 h 157"/>
                <a:gd name="T42" fmla="*/ 178 w 278"/>
                <a:gd name="T43" fmla="*/ 130 h 157"/>
                <a:gd name="T44" fmla="*/ 202 w 278"/>
                <a:gd name="T45" fmla="*/ 95 h 157"/>
                <a:gd name="T46" fmla="*/ 220 w 278"/>
                <a:gd name="T47" fmla="*/ 84 h 157"/>
                <a:gd name="T48" fmla="*/ 267 w 278"/>
                <a:gd name="T49" fmla="*/ 118 h 157"/>
                <a:gd name="T50" fmla="*/ 267 w 278"/>
                <a:gd name="T51" fmla="*/ 106 h 157"/>
                <a:gd name="T52" fmla="*/ 114 w 278"/>
                <a:gd name="T53" fmla="*/ 76 h 157"/>
                <a:gd name="T54" fmla="*/ 113 w 278"/>
                <a:gd name="T55" fmla="*/ 85 h 157"/>
                <a:gd name="T56" fmla="*/ 126 w 278"/>
                <a:gd name="T57" fmla="*/ 103 h 157"/>
                <a:gd name="T58" fmla="*/ 93 w 278"/>
                <a:gd name="T59" fmla="*/ 96 h 157"/>
                <a:gd name="T60" fmla="*/ 96 w 278"/>
                <a:gd name="T61" fmla="*/ 74 h 157"/>
                <a:gd name="T62" fmla="*/ 127 w 278"/>
                <a:gd name="T63" fmla="*/ 100 h 157"/>
                <a:gd name="T64" fmla="*/ 176 w 278"/>
                <a:gd name="T65" fmla="*/ 71 h 157"/>
                <a:gd name="T66" fmla="*/ 191 w 278"/>
                <a:gd name="T67" fmla="*/ 86 h 157"/>
                <a:gd name="T68" fmla="*/ 172 w 278"/>
                <a:gd name="T69" fmla="*/ 80 h 157"/>
                <a:gd name="T70" fmla="*/ 176 w 278"/>
                <a:gd name="T71" fmla="*/ 71 h 157"/>
                <a:gd name="T72" fmla="*/ 162 w 278"/>
                <a:gd name="T73" fmla="*/ 104 h 157"/>
                <a:gd name="T74" fmla="*/ 165 w 278"/>
                <a:gd name="T75" fmla="*/ 87 h 157"/>
                <a:gd name="T76" fmla="*/ 192 w 278"/>
                <a:gd name="T77" fmla="*/ 97 h 157"/>
                <a:gd name="T78" fmla="*/ 242 w 278"/>
                <a:gd name="T79" fmla="*/ 29 h 157"/>
                <a:gd name="T80" fmla="*/ 248 w 278"/>
                <a:gd name="T81" fmla="*/ 14 h 157"/>
                <a:gd name="T82" fmla="*/ 238 w 278"/>
                <a:gd name="T83" fmla="*/ 4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8" h="157">
                  <a:moveTo>
                    <a:pt x="267" y="106"/>
                  </a:moveTo>
                  <a:cubicBezTo>
                    <a:pt x="261" y="109"/>
                    <a:pt x="254" y="113"/>
                    <a:pt x="247" y="108"/>
                  </a:cubicBezTo>
                  <a:cubicBezTo>
                    <a:pt x="242" y="103"/>
                    <a:pt x="240" y="94"/>
                    <a:pt x="239" y="88"/>
                  </a:cubicBezTo>
                  <a:cubicBezTo>
                    <a:pt x="238" y="81"/>
                    <a:pt x="237" y="73"/>
                    <a:pt x="237" y="66"/>
                  </a:cubicBezTo>
                  <a:cubicBezTo>
                    <a:pt x="246" y="53"/>
                    <a:pt x="253" y="39"/>
                    <a:pt x="254" y="35"/>
                  </a:cubicBezTo>
                  <a:cubicBezTo>
                    <a:pt x="257" y="26"/>
                    <a:pt x="262" y="10"/>
                    <a:pt x="252" y="4"/>
                  </a:cubicBezTo>
                  <a:cubicBezTo>
                    <a:pt x="245" y="0"/>
                    <a:pt x="240" y="6"/>
                    <a:pt x="237" y="11"/>
                  </a:cubicBezTo>
                  <a:cubicBezTo>
                    <a:pt x="233" y="21"/>
                    <a:pt x="228" y="44"/>
                    <a:pt x="228" y="66"/>
                  </a:cubicBezTo>
                  <a:cubicBezTo>
                    <a:pt x="225" y="71"/>
                    <a:pt x="221" y="76"/>
                    <a:pt x="217" y="78"/>
                  </a:cubicBezTo>
                  <a:cubicBezTo>
                    <a:pt x="216" y="78"/>
                    <a:pt x="214" y="77"/>
                    <a:pt x="212" y="79"/>
                  </a:cubicBezTo>
                  <a:cubicBezTo>
                    <a:pt x="209" y="81"/>
                    <a:pt x="205" y="83"/>
                    <a:pt x="201" y="84"/>
                  </a:cubicBezTo>
                  <a:cubicBezTo>
                    <a:pt x="199" y="78"/>
                    <a:pt x="195" y="72"/>
                    <a:pt x="189" y="67"/>
                  </a:cubicBezTo>
                  <a:cubicBezTo>
                    <a:pt x="182" y="62"/>
                    <a:pt x="167" y="56"/>
                    <a:pt x="161" y="66"/>
                  </a:cubicBezTo>
                  <a:cubicBezTo>
                    <a:pt x="159" y="69"/>
                    <a:pt x="158" y="71"/>
                    <a:pt x="159" y="74"/>
                  </a:cubicBezTo>
                  <a:cubicBezTo>
                    <a:pt x="156" y="77"/>
                    <a:pt x="154" y="80"/>
                    <a:pt x="153" y="83"/>
                  </a:cubicBezTo>
                  <a:cubicBezTo>
                    <a:pt x="149" y="86"/>
                    <a:pt x="143" y="88"/>
                    <a:pt x="137" y="89"/>
                  </a:cubicBezTo>
                  <a:cubicBezTo>
                    <a:pt x="136" y="86"/>
                    <a:pt x="136" y="83"/>
                    <a:pt x="134" y="81"/>
                  </a:cubicBezTo>
                  <a:cubicBezTo>
                    <a:pt x="130" y="71"/>
                    <a:pt x="120" y="65"/>
                    <a:pt x="110" y="65"/>
                  </a:cubicBezTo>
                  <a:cubicBezTo>
                    <a:pt x="104" y="62"/>
                    <a:pt x="97" y="62"/>
                    <a:pt x="92" y="66"/>
                  </a:cubicBezTo>
                  <a:cubicBezTo>
                    <a:pt x="84" y="72"/>
                    <a:pt x="83" y="81"/>
                    <a:pt x="83" y="90"/>
                  </a:cubicBezTo>
                  <a:cubicBezTo>
                    <a:pt x="83" y="95"/>
                    <a:pt x="84" y="103"/>
                    <a:pt x="86" y="110"/>
                  </a:cubicBezTo>
                  <a:cubicBezTo>
                    <a:pt x="83" y="109"/>
                    <a:pt x="80" y="110"/>
                    <a:pt x="79" y="113"/>
                  </a:cubicBezTo>
                  <a:cubicBezTo>
                    <a:pt x="76" y="127"/>
                    <a:pt x="70" y="141"/>
                    <a:pt x="55" y="145"/>
                  </a:cubicBezTo>
                  <a:cubicBezTo>
                    <a:pt x="43" y="148"/>
                    <a:pt x="30" y="141"/>
                    <a:pt x="23" y="132"/>
                  </a:cubicBezTo>
                  <a:cubicBezTo>
                    <a:pt x="13" y="119"/>
                    <a:pt x="12" y="102"/>
                    <a:pt x="16" y="87"/>
                  </a:cubicBezTo>
                  <a:cubicBezTo>
                    <a:pt x="17" y="80"/>
                    <a:pt x="20" y="73"/>
                    <a:pt x="26" y="68"/>
                  </a:cubicBezTo>
                  <a:cubicBezTo>
                    <a:pt x="29" y="64"/>
                    <a:pt x="34" y="63"/>
                    <a:pt x="39" y="63"/>
                  </a:cubicBezTo>
                  <a:cubicBezTo>
                    <a:pt x="41" y="63"/>
                    <a:pt x="43" y="64"/>
                    <a:pt x="45" y="64"/>
                  </a:cubicBezTo>
                  <a:cubicBezTo>
                    <a:pt x="47" y="65"/>
                    <a:pt x="48" y="65"/>
                    <a:pt x="49" y="65"/>
                  </a:cubicBezTo>
                  <a:cubicBezTo>
                    <a:pt x="49" y="65"/>
                    <a:pt x="50" y="66"/>
                    <a:pt x="50" y="66"/>
                  </a:cubicBezTo>
                  <a:cubicBezTo>
                    <a:pt x="50" y="66"/>
                    <a:pt x="50" y="67"/>
                    <a:pt x="51" y="67"/>
                  </a:cubicBezTo>
                  <a:cubicBezTo>
                    <a:pt x="51" y="67"/>
                    <a:pt x="52" y="67"/>
                    <a:pt x="52" y="67"/>
                  </a:cubicBezTo>
                  <a:cubicBezTo>
                    <a:pt x="53" y="69"/>
                    <a:pt x="56" y="69"/>
                    <a:pt x="57" y="68"/>
                  </a:cubicBezTo>
                  <a:cubicBezTo>
                    <a:pt x="64" y="62"/>
                    <a:pt x="51" y="57"/>
                    <a:pt x="48" y="56"/>
                  </a:cubicBezTo>
                  <a:cubicBezTo>
                    <a:pt x="37" y="52"/>
                    <a:pt x="26" y="54"/>
                    <a:pt x="17" y="62"/>
                  </a:cubicBezTo>
                  <a:cubicBezTo>
                    <a:pt x="1" y="77"/>
                    <a:pt x="0" y="108"/>
                    <a:pt x="8" y="127"/>
                  </a:cubicBezTo>
                  <a:cubicBezTo>
                    <a:pt x="15" y="144"/>
                    <a:pt x="32" y="157"/>
                    <a:pt x="51" y="156"/>
                  </a:cubicBezTo>
                  <a:cubicBezTo>
                    <a:pt x="72" y="155"/>
                    <a:pt x="84" y="137"/>
                    <a:pt x="89" y="119"/>
                  </a:cubicBezTo>
                  <a:cubicBezTo>
                    <a:pt x="93" y="128"/>
                    <a:pt x="99" y="135"/>
                    <a:pt x="107" y="138"/>
                  </a:cubicBezTo>
                  <a:cubicBezTo>
                    <a:pt x="117" y="140"/>
                    <a:pt x="124" y="132"/>
                    <a:pt x="129" y="125"/>
                  </a:cubicBezTo>
                  <a:cubicBezTo>
                    <a:pt x="133" y="117"/>
                    <a:pt x="136" y="109"/>
                    <a:pt x="137" y="100"/>
                  </a:cubicBezTo>
                  <a:cubicBezTo>
                    <a:pt x="142" y="99"/>
                    <a:pt x="147" y="98"/>
                    <a:pt x="151" y="96"/>
                  </a:cubicBezTo>
                  <a:cubicBezTo>
                    <a:pt x="151" y="102"/>
                    <a:pt x="153" y="108"/>
                    <a:pt x="156" y="114"/>
                  </a:cubicBezTo>
                  <a:cubicBezTo>
                    <a:pt x="160" y="122"/>
                    <a:pt x="168" y="130"/>
                    <a:pt x="178" y="130"/>
                  </a:cubicBezTo>
                  <a:cubicBezTo>
                    <a:pt x="190" y="130"/>
                    <a:pt x="196" y="116"/>
                    <a:pt x="200" y="106"/>
                  </a:cubicBezTo>
                  <a:cubicBezTo>
                    <a:pt x="201" y="102"/>
                    <a:pt x="201" y="99"/>
                    <a:pt x="202" y="95"/>
                  </a:cubicBezTo>
                  <a:cubicBezTo>
                    <a:pt x="208" y="94"/>
                    <a:pt x="214" y="91"/>
                    <a:pt x="219" y="87"/>
                  </a:cubicBezTo>
                  <a:cubicBezTo>
                    <a:pt x="220" y="86"/>
                    <a:pt x="220" y="85"/>
                    <a:pt x="220" y="84"/>
                  </a:cubicBezTo>
                  <a:cubicBezTo>
                    <a:pt x="223" y="82"/>
                    <a:pt x="225" y="80"/>
                    <a:pt x="228" y="78"/>
                  </a:cubicBezTo>
                  <a:cubicBezTo>
                    <a:pt x="229" y="106"/>
                    <a:pt x="239" y="130"/>
                    <a:pt x="267" y="118"/>
                  </a:cubicBezTo>
                  <a:cubicBezTo>
                    <a:pt x="269" y="117"/>
                    <a:pt x="270" y="116"/>
                    <a:pt x="272" y="115"/>
                  </a:cubicBezTo>
                  <a:cubicBezTo>
                    <a:pt x="278" y="111"/>
                    <a:pt x="273" y="103"/>
                    <a:pt x="267" y="106"/>
                  </a:cubicBezTo>
                  <a:close/>
                  <a:moveTo>
                    <a:pt x="105" y="76"/>
                  </a:moveTo>
                  <a:cubicBezTo>
                    <a:pt x="107" y="74"/>
                    <a:pt x="112" y="75"/>
                    <a:pt x="114" y="76"/>
                  </a:cubicBezTo>
                  <a:cubicBezTo>
                    <a:pt x="121" y="78"/>
                    <a:pt x="125" y="83"/>
                    <a:pt x="126" y="89"/>
                  </a:cubicBezTo>
                  <a:cubicBezTo>
                    <a:pt x="121" y="88"/>
                    <a:pt x="117" y="87"/>
                    <a:pt x="113" y="85"/>
                  </a:cubicBezTo>
                  <a:cubicBezTo>
                    <a:pt x="111" y="84"/>
                    <a:pt x="105" y="77"/>
                    <a:pt x="105" y="76"/>
                  </a:cubicBezTo>
                  <a:close/>
                  <a:moveTo>
                    <a:pt x="126" y="103"/>
                  </a:moveTo>
                  <a:cubicBezTo>
                    <a:pt x="125" y="110"/>
                    <a:pt x="120" y="125"/>
                    <a:pt x="112" y="128"/>
                  </a:cubicBezTo>
                  <a:cubicBezTo>
                    <a:pt x="100" y="132"/>
                    <a:pt x="94" y="102"/>
                    <a:pt x="93" y="96"/>
                  </a:cubicBezTo>
                  <a:cubicBezTo>
                    <a:pt x="92" y="89"/>
                    <a:pt x="91" y="81"/>
                    <a:pt x="95" y="75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5" y="77"/>
                    <a:pt x="95" y="80"/>
                    <a:pt x="97" y="83"/>
                  </a:cubicBezTo>
                  <a:cubicBezTo>
                    <a:pt x="103" y="94"/>
                    <a:pt x="114" y="99"/>
                    <a:pt x="127" y="100"/>
                  </a:cubicBezTo>
                  <a:cubicBezTo>
                    <a:pt x="127" y="101"/>
                    <a:pt x="127" y="102"/>
                    <a:pt x="126" y="103"/>
                  </a:cubicBezTo>
                  <a:close/>
                  <a:moveTo>
                    <a:pt x="176" y="71"/>
                  </a:moveTo>
                  <a:cubicBezTo>
                    <a:pt x="181" y="73"/>
                    <a:pt x="187" y="78"/>
                    <a:pt x="189" y="81"/>
                  </a:cubicBezTo>
                  <a:cubicBezTo>
                    <a:pt x="190" y="83"/>
                    <a:pt x="191" y="85"/>
                    <a:pt x="191" y="86"/>
                  </a:cubicBezTo>
                  <a:cubicBezTo>
                    <a:pt x="189" y="86"/>
                    <a:pt x="187" y="86"/>
                    <a:pt x="186" y="86"/>
                  </a:cubicBezTo>
                  <a:cubicBezTo>
                    <a:pt x="180" y="86"/>
                    <a:pt x="175" y="84"/>
                    <a:pt x="172" y="80"/>
                  </a:cubicBezTo>
                  <a:cubicBezTo>
                    <a:pt x="171" y="79"/>
                    <a:pt x="170" y="77"/>
                    <a:pt x="170" y="75"/>
                  </a:cubicBezTo>
                  <a:cubicBezTo>
                    <a:pt x="172" y="74"/>
                    <a:pt x="174" y="72"/>
                    <a:pt x="176" y="71"/>
                  </a:cubicBezTo>
                  <a:close/>
                  <a:moveTo>
                    <a:pt x="186" y="113"/>
                  </a:moveTo>
                  <a:cubicBezTo>
                    <a:pt x="178" y="127"/>
                    <a:pt x="166" y="115"/>
                    <a:pt x="162" y="104"/>
                  </a:cubicBezTo>
                  <a:cubicBezTo>
                    <a:pt x="160" y="100"/>
                    <a:pt x="160" y="95"/>
                    <a:pt x="160" y="91"/>
                  </a:cubicBezTo>
                  <a:cubicBezTo>
                    <a:pt x="162" y="90"/>
                    <a:pt x="163" y="88"/>
                    <a:pt x="165" y="87"/>
                  </a:cubicBezTo>
                  <a:cubicBezTo>
                    <a:pt x="168" y="91"/>
                    <a:pt x="172" y="93"/>
                    <a:pt x="176" y="95"/>
                  </a:cubicBezTo>
                  <a:cubicBezTo>
                    <a:pt x="181" y="97"/>
                    <a:pt x="186" y="97"/>
                    <a:pt x="192" y="97"/>
                  </a:cubicBezTo>
                  <a:cubicBezTo>
                    <a:pt x="191" y="103"/>
                    <a:pt x="188" y="108"/>
                    <a:pt x="186" y="113"/>
                  </a:cubicBezTo>
                  <a:close/>
                  <a:moveTo>
                    <a:pt x="242" y="29"/>
                  </a:moveTo>
                  <a:cubicBezTo>
                    <a:pt x="243" y="24"/>
                    <a:pt x="244" y="17"/>
                    <a:pt x="247" y="13"/>
                  </a:cubicBezTo>
                  <a:cubicBezTo>
                    <a:pt x="248" y="13"/>
                    <a:pt x="248" y="14"/>
                    <a:pt x="248" y="14"/>
                  </a:cubicBezTo>
                  <a:cubicBezTo>
                    <a:pt x="250" y="19"/>
                    <a:pt x="248" y="25"/>
                    <a:pt x="247" y="29"/>
                  </a:cubicBezTo>
                  <a:cubicBezTo>
                    <a:pt x="245" y="36"/>
                    <a:pt x="242" y="43"/>
                    <a:pt x="238" y="49"/>
                  </a:cubicBezTo>
                  <a:cubicBezTo>
                    <a:pt x="239" y="42"/>
                    <a:pt x="240" y="35"/>
                    <a:pt x="242" y="2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89">
              <a:extLst>
                <a:ext uri="{FF2B5EF4-FFF2-40B4-BE49-F238E27FC236}">
                  <a16:creationId xmlns:a16="http://schemas.microsoft.com/office/drawing/2014/main" xmlns="" id="{58B805F4-CC42-452B-A4CA-D541D7B07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0324" y="5314631"/>
              <a:ext cx="68477" cy="290506"/>
            </a:xfrm>
            <a:custGeom>
              <a:avLst/>
              <a:gdLst>
                <a:gd name="T0" fmla="*/ 8 w 14"/>
                <a:gd name="T1" fmla="*/ 4 h 59"/>
                <a:gd name="T2" fmla="*/ 3 w 14"/>
                <a:gd name="T3" fmla="*/ 56 h 59"/>
                <a:gd name="T4" fmla="*/ 10 w 14"/>
                <a:gd name="T5" fmla="*/ 56 h 59"/>
                <a:gd name="T6" fmla="*/ 12 w 14"/>
                <a:gd name="T7" fmla="*/ 32 h 59"/>
                <a:gd name="T8" fmla="*/ 14 w 14"/>
                <a:gd name="T9" fmla="*/ 5 h 59"/>
                <a:gd name="T10" fmla="*/ 8 w 14"/>
                <a:gd name="T11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9">
                  <a:moveTo>
                    <a:pt x="8" y="4"/>
                  </a:moveTo>
                  <a:cubicBezTo>
                    <a:pt x="4" y="20"/>
                    <a:pt x="0" y="40"/>
                    <a:pt x="3" y="56"/>
                  </a:cubicBezTo>
                  <a:cubicBezTo>
                    <a:pt x="4" y="59"/>
                    <a:pt x="9" y="59"/>
                    <a:pt x="10" y="56"/>
                  </a:cubicBezTo>
                  <a:cubicBezTo>
                    <a:pt x="12" y="48"/>
                    <a:pt x="12" y="40"/>
                    <a:pt x="12" y="32"/>
                  </a:cubicBezTo>
                  <a:cubicBezTo>
                    <a:pt x="13" y="23"/>
                    <a:pt x="14" y="14"/>
                    <a:pt x="14" y="5"/>
                  </a:cubicBezTo>
                  <a:cubicBezTo>
                    <a:pt x="14" y="1"/>
                    <a:pt x="9" y="0"/>
                    <a:pt x="8" y="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90">
              <a:extLst>
                <a:ext uri="{FF2B5EF4-FFF2-40B4-BE49-F238E27FC236}">
                  <a16:creationId xmlns:a16="http://schemas.microsoft.com/office/drawing/2014/main" xmlns="" id="{46B48BCB-BE51-4AE3-AA5E-8BAB448F4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9950" y="5756614"/>
              <a:ext cx="93378" cy="89227"/>
            </a:xfrm>
            <a:custGeom>
              <a:avLst/>
              <a:gdLst>
                <a:gd name="T0" fmla="*/ 13 w 19"/>
                <a:gd name="T1" fmla="*/ 2 h 18"/>
                <a:gd name="T2" fmla="*/ 12 w 19"/>
                <a:gd name="T3" fmla="*/ 2 h 18"/>
                <a:gd name="T4" fmla="*/ 4 w 19"/>
                <a:gd name="T5" fmla="*/ 3 h 18"/>
                <a:gd name="T6" fmla="*/ 2 w 19"/>
                <a:gd name="T7" fmla="*/ 6 h 18"/>
                <a:gd name="T8" fmla="*/ 1 w 19"/>
                <a:gd name="T9" fmla="*/ 7 h 18"/>
                <a:gd name="T10" fmla="*/ 1 w 19"/>
                <a:gd name="T11" fmla="*/ 7 h 18"/>
                <a:gd name="T12" fmla="*/ 1 w 19"/>
                <a:gd name="T13" fmla="*/ 9 h 18"/>
                <a:gd name="T14" fmla="*/ 1 w 19"/>
                <a:gd name="T15" fmla="*/ 9 h 18"/>
                <a:gd name="T16" fmla="*/ 1 w 19"/>
                <a:gd name="T17" fmla="*/ 14 h 18"/>
                <a:gd name="T18" fmla="*/ 2 w 19"/>
                <a:gd name="T19" fmla="*/ 14 h 18"/>
                <a:gd name="T20" fmla="*/ 2 w 19"/>
                <a:gd name="T21" fmla="*/ 16 h 18"/>
                <a:gd name="T22" fmla="*/ 6 w 19"/>
                <a:gd name="T23" fmla="*/ 18 h 18"/>
                <a:gd name="T24" fmla="*/ 8 w 19"/>
                <a:gd name="T25" fmla="*/ 18 h 18"/>
                <a:gd name="T26" fmla="*/ 13 w 19"/>
                <a:gd name="T27" fmla="*/ 15 h 18"/>
                <a:gd name="T28" fmla="*/ 17 w 19"/>
                <a:gd name="T29" fmla="*/ 10 h 18"/>
                <a:gd name="T30" fmla="*/ 13 w 19"/>
                <a:gd name="T3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3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0" y="1"/>
                    <a:pt x="7" y="0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3" y="17"/>
                    <a:pt x="4" y="18"/>
                    <a:pt x="6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11" y="18"/>
                    <a:pt x="12" y="17"/>
                    <a:pt x="13" y="15"/>
                  </a:cubicBezTo>
                  <a:cubicBezTo>
                    <a:pt x="14" y="13"/>
                    <a:pt x="15" y="11"/>
                    <a:pt x="17" y="10"/>
                  </a:cubicBezTo>
                  <a:cubicBezTo>
                    <a:pt x="19" y="7"/>
                    <a:pt x="16" y="3"/>
                    <a:pt x="13" y="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92">
              <a:extLst>
                <a:ext uri="{FF2B5EF4-FFF2-40B4-BE49-F238E27FC236}">
                  <a16:creationId xmlns:a16="http://schemas.microsoft.com/office/drawing/2014/main" xmlns="" id="{0FE2F454-4912-4C9A-BEBB-30CD35292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3668" y="5289730"/>
              <a:ext cx="139028" cy="168079"/>
            </a:xfrm>
            <a:custGeom>
              <a:avLst/>
              <a:gdLst>
                <a:gd name="T0" fmla="*/ 26 w 28"/>
                <a:gd name="T1" fmla="*/ 28 h 34"/>
                <a:gd name="T2" fmla="*/ 23 w 28"/>
                <a:gd name="T3" fmla="*/ 25 h 34"/>
                <a:gd name="T4" fmla="*/ 23 w 28"/>
                <a:gd name="T5" fmla="*/ 18 h 34"/>
                <a:gd name="T6" fmla="*/ 16 w 28"/>
                <a:gd name="T7" fmla="*/ 8 h 34"/>
                <a:gd name="T8" fmla="*/ 12 w 28"/>
                <a:gd name="T9" fmla="*/ 5 h 34"/>
                <a:gd name="T10" fmla="*/ 3 w 28"/>
                <a:gd name="T11" fmla="*/ 12 h 34"/>
                <a:gd name="T12" fmla="*/ 11 w 28"/>
                <a:gd name="T13" fmla="*/ 26 h 34"/>
                <a:gd name="T14" fmla="*/ 17 w 28"/>
                <a:gd name="T15" fmla="*/ 30 h 34"/>
                <a:gd name="T16" fmla="*/ 22 w 28"/>
                <a:gd name="T17" fmla="*/ 32 h 34"/>
                <a:gd name="T18" fmla="*/ 26 w 28"/>
                <a:gd name="T19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26" y="28"/>
                  </a:moveTo>
                  <a:cubicBezTo>
                    <a:pt x="25" y="27"/>
                    <a:pt x="24" y="26"/>
                    <a:pt x="23" y="25"/>
                  </a:cubicBezTo>
                  <a:cubicBezTo>
                    <a:pt x="25" y="23"/>
                    <a:pt x="25" y="20"/>
                    <a:pt x="23" y="18"/>
                  </a:cubicBezTo>
                  <a:cubicBezTo>
                    <a:pt x="20" y="15"/>
                    <a:pt x="17" y="12"/>
                    <a:pt x="16" y="8"/>
                  </a:cubicBezTo>
                  <a:cubicBezTo>
                    <a:pt x="15" y="6"/>
                    <a:pt x="14" y="5"/>
                    <a:pt x="12" y="5"/>
                  </a:cubicBezTo>
                  <a:cubicBezTo>
                    <a:pt x="8" y="0"/>
                    <a:pt x="0" y="6"/>
                    <a:pt x="3" y="12"/>
                  </a:cubicBezTo>
                  <a:cubicBezTo>
                    <a:pt x="5" y="17"/>
                    <a:pt x="8" y="21"/>
                    <a:pt x="11" y="26"/>
                  </a:cubicBezTo>
                  <a:cubicBezTo>
                    <a:pt x="13" y="27"/>
                    <a:pt x="15" y="29"/>
                    <a:pt x="17" y="30"/>
                  </a:cubicBezTo>
                  <a:cubicBezTo>
                    <a:pt x="19" y="30"/>
                    <a:pt x="20" y="31"/>
                    <a:pt x="22" y="32"/>
                  </a:cubicBezTo>
                  <a:cubicBezTo>
                    <a:pt x="25" y="34"/>
                    <a:pt x="28" y="31"/>
                    <a:pt x="26" y="2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93">
              <a:extLst>
                <a:ext uri="{FF2B5EF4-FFF2-40B4-BE49-F238E27FC236}">
                  <a16:creationId xmlns:a16="http://schemas.microsoft.com/office/drawing/2014/main" xmlns="" id="{7BC66BC7-1138-4BA3-92E0-54700CEB2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339" y="5372732"/>
              <a:ext cx="168079" cy="124503"/>
            </a:xfrm>
            <a:custGeom>
              <a:avLst/>
              <a:gdLst>
                <a:gd name="T0" fmla="*/ 30 w 34"/>
                <a:gd name="T1" fmla="*/ 14 h 25"/>
                <a:gd name="T2" fmla="*/ 13 w 34"/>
                <a:gd name="T3" fmla="*/ 6 h 25"/>
                <a:gd name="T4" fmla="*/ 8 w 34"/>
                <a:gd name="T5" fmla="*/ 2 h 25"/>
                <a:gd name="T6" fmla="*/ 3 w 34"/>
                <a:gd name="T7" fmla="*/ 8 h 25"/>
                <a:gd name="T8" fmla="*/ 6 w 34"/>
                <a:gd name="T9" fmla="*/ 10 h 25"/>
                <a:gd name="T10" fmla="*/ 8 w 34"/>
                <a:gd name="T11" fmla="*/ 15 h 25"/>
                <a:gd name="T12" fmla="*/ 25 w 34"/>
                <a:gd name="T13" fmla="*/ 23 h 25"/>
                <a:gd name="T14" fmla="*/ 25 w 34"/>
                <a:gd name="T15" fmla="*/ 23 h 25"/>
                <a:gd name="T16" fmla="*/ 26 w 34"/>
                <a:gd name="T17" fmla="*/ 23 h 25"/>
                <a:gd name="T18" fmla="*/ 30 w 34"/>
                <a:gd name="T1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25">
                  <a:moveTo>
                    <a:pt x="30" y="14"/>
                  </a:moveTo>
                  <a:cubicBezTo>
                    <a:pt x="24" y="11"/>
                    <a:pt x="19" y="8"/>
                    <a:pt x="13" y="6"/>
                  </a:cubicBezTo>
                  <a:cubicBezTo>
                    <a:pt x="11" y="4"/>
                    <a:pt x="9" y="3"/>
                    <a:pt x="8" y="2"/>
                  </a:cubicBezTo>
                  <a:cubicBezTo>
                    <a:pt x="4" y="0"/>
                    <a:pt x="0" y="5"/>
                    <a:pt x="3" y="8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2"/>
                    <a:pt x="6" y="14"/>
                    <a:pt x="8" y="15"/>
                  </a:cubicBezTo>
                  <a:cubicBezTo>
                    <a:pt x="13" y="18"/>
                    <a:pt x="19" y="20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6" y="23"/>
                  </a:cubicBezTo>
                  <a:cubicBezTo>
                    <a:pt x="31" y="25"/>
                    <a:pt x="34" y="17"/>
                    <a:pt x="30" y="1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94">
              <a:extLst>
                <a:ext uri="{FF2B5EF4-FFF2-40B4-BE49-F238E27FC236}">
                  <a16:creationId xmlns:a16="http://schemas.microsoft.com/office/drawing/2014/main" xmlns="" id="{5AB5BAA0-463A-4829-BE9F-A5EF9284D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339" y="5544960"/>
              <a:ext cx="157703" cy="89227"/>
            </a:xfrm>
            <a:custGeom>
              <a:avLst/>
              <a:gdLst>
                <a:gd name="T0" fmla="*/ 26 w 32"/>
                <a:gd name="T1" fmla="*/ 8 h 18"/>
                <a:gd name="T2" fmla="*/ 21 w 32"/>
                <a:gd name="T3" fmla="*/ 7 h 18"/>
                <a:gd name="T4" fmla="*/ 15 w 32"/>
                <a:gd name="T5" fmla="*/ 4 h 18"/>
                <a:gd name="T6" fmla="*/ 6 w 32"/>
                <a:gd name="T7" fmla="*/ 0 h 18"/>
                <a:gd name="T8" fmla="*/ 2 w 32"/>
                <a:gd name="T9" fmla="*/ 8 h 18"/>
                <a:gd name="T10" fmla="*/ 3 w 32"/>
                <a:gd name="T11" fmla="*/ 9 h 18"/>
                <a:gd name="T12" fmla="*/ 3 w 32"/>
                <a:gd name="T13" fmla="*/ 10 h 18"/>
                <a:gd name="T14" fmla="*/ 2 w 32"/>
                <a:gd name="T15" fmla="*/ 11 h 18"/>
                <a:gd name="T16" fmla="*/ 2 w 32"/>
                <a:gd name="T17" fmla="*/ 11 h 18"/>
                <a:gd name="T18" fmla="*/ 3 w 32"/>
                <a:gd name="T19" fmla="*/ 15 h 18"/>
                <a:gd name="T20" fmla="*/ 4 w 32"/>
                <a:gd name="T21" fmla="*/ 16 h 18"/>
                <a:gd name="T22" fmla="*/ 12 w 32"/>
                <a:gd name="T23" fmla="*/ 17 h 18"/>
                <a:gd name="T24" fmla="*/ 16 w 32"/>
                <a:gd name="T25" fmla="*/ 17 h 18"/>
                <a:gd name="T26" fmla="*/ 24 w 32"/>
                <a:gd name="T27" fmla="*/ 18 h 18"/>
                <a:gd name="T28" fmla="*/ 26 w 32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18">
                  <a:moveTo>
                    <a:pt x="26" y="8"/>
                  </a:moveTo>
                  <a:cubicBezTo>
                    <a:pt x="24" y="7"/>
                    <a:pt x="23" y="7"/>
                    <a:pt x="21" y="7"/>
                  </a:cubicBezTo>
                  <a:cubicBezTo>
                    <a:pt x="19" y="6"/>
                    <a:pt x="17" y="5"/>
                    <a:pt x="15" y="4"/>
                  </a:cubicBezTo>
                  <a:cubicBezTo>
                    <a:pt x="12" y="2"/>
                    <a:pt x="10" y="0"/>
                    <a:pt x="6" y="0"/>
                  </a:cubicBezTo>
                  <a:cubicBezTo>
                    <a:pt x="1" y="0"/>
                    <a:pt x="0" y="5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4"/>
                    <a:pt x="3" y="15"/>
                  </a:cubicBezTo>
                  <a:cubicBezTo>
                    <a:pt x="3" y="15"/>
                    <a:pt x="4" y="15"/>
                    <a:pt x="4" y="16"/>
                  </a:cubicBezTo>
                  <a:cubicBezTo>
                    <a:pt x="7" y="17"/>
                    <a:pt x="10" y="16"/>
                    <a:pt x="12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9" y="18"/>
                    <a:pt x="22" y="18"/>
                    <a:pt x="24" y="18"/>
                  </a:cubicBezTo>
                  <a:cubicBezTo>
                    <a:pt x="31" y="18"/>
                    <a:pt x="32" y="9"/>
                    <a:pt x="26" y="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4" name="Freeform 95">
            <a:extLst>
              <a:ext uri="{FF2B5EF4-FFF2-40B4-BE49-F238E27FC236}">
                <a16:creationId xmlns:a16="http://schemas.microsoft.com/office/drawing/2014/main" xmlns="" id="{3D11A1B5-9481-486C-AF7D-3CEA070930B2}"/>
              </a:ext>
            </a:extLst>
          </p:cNvPr>
          <p:cNvSpPr>
            <a:spLocks noEditPoints="1"/>
          </p:cNvSpPr>
          <p:nvPr/>
        </p:nvSpPr>
        <p:spPr bwMode="auto">
          <a:xfrm>
            <a:off x="9037748" y="257752"/>
            <a:ext cx="1302337" cy="1202721"/>
          </a:xfrm>
          <a:custGeom>
            <a:avLst/>
            <a:gdLst>
              <a:gd name="T0" fmla="*/ 287 w 376"/>
              <a:gd name="T1" fmla="*/ 219 h 347"/>
              <a:gd name="T2" fmla="*/ 256 w 376"/>
              <a:gd name="T3" fmla="*/ 160 h 347"/>
              <a:gd name="T4" fmla="*/ 200 w 376"/>
              <a:gd name="T5" fmla="*/ 162 h 347"/>
              <a:gd name="T6" fmla="*/ 104 w 376"/>
              <a:gd name="T7" fmla="*/ 93 h 347"/>
              <a:gd name="T8" fmla="*/ 81 w 376"/>
              <a:gd name="T9" fmla="*/ 13 h 347"/>
              <a:gd name="T10" fmla="*/ 79 w 376"/>
              <a:gd name="T11" fmla="*/ 8 h 347"/>
              <a:gd name="T12" fmla="*/ 66 w 376"/>
              <a:gd name="T13" fmla="*/ 1 h 347"/>
              <a:gd name="T14" fmla="*/ 73 w 376"/>
              <a:gd name="T15" fmla="*/ 15 h 347"/>
              <a:gd name="T16" fmla="*/ 17 w 376"/>
              <a:gd name="T17" fmla="*/ 71 h 347"/>
              <a:gd name="T18" fmla="*/ 0 w 376"/>
              <a:gd name="T19" fmla="*/ 55 h 347"/>
              <a:gd name="T20" fmla="*/ 94 w 376"/>
              <a:gd name="T21" fmla="*/ 148 h 347"/>
              <a:gd name="T22" fmla="*/ 184 w 376"/>
              <a:gd name="T23" fmla="*/ 179 h 347"/>
              <a:gd name="T24" fmla="*/ 275 w 376"/>
              <a:gd name="T25" fmla="*/ 246 h 347"/>
              <a:gd name="T26" fmla="*/ 290 w 376"/>
              <a:gd name="T27" fmla="*/ 342 h 347"/>
              <a:gd name="T28" fmla="*/ 286 w 376"/>
              <a:gd name="T29" fmla="*/ 296 h 347"/>
              <a:gd name="T30" fmla="*/ 342 w 376"/>
              <a:gd name="T31" fmla="*/ 228 h 347"/>
              <a:gd name="T32" fmla="*/ 376 w 376"/>
              <a:gd name="T33" fmla="*/ 283 h 347"/>
              <a:gd name="T34" fmla="*/ 299 w 376"/>
              <a:gd name="T35" fmla="*/ 229 h 347"/>
              <a:gd name="T36" fmla="*/ 308 w 376"/>
              <a:gd name="T37" fmla="*/ 232 h 347"/>
              <a:gd name="T38" fmla="*/ 288 w 376"/>
              <a:gd name="T39" fmla="*/ 238 h 347"/>
              <a:gd name="T40" fmla="*/ 228 w 376"/>
              <a:gd name="T41" fmla="*/ 168 h 347"/>
              <a:gd name="T42" fmla="*/ 199 w 376"/>
              <a:gd name="T43" fmla="*/ 203 h 347"/>
              <a:gd name="T44" fmla="*/ 228 w 376"/>
              <a:gd name="T45" fmla="*/ 168 h 347"/>
              <a:gd name="T46" fmla="*/ 120 w 376"/>
              <a:gd name="T47" fmla="*/ 117 h 347"/>
              <a:gd name="T48" fmla="*/ 103 w 376"/>
              <a:gd name="T49" fmla="*/ 132 h 347"/>
              <a:gd name="T50" fmla="*/ 103 w 376"/>
              <a:gd name="T51" fmla="*/ 108 h 347"/>
              <a:gd name="T52" fmla="*/ 33 w 376"/>
              <a:gd name="T53" fmla="*/ 87 h 347"/>
              <a:gd name="T54" fmla="*/ 20 w 376"/>
              <a:gd name="T55" fmla="*/ 74 h 347"/>
              <a:gd name="T56" fmla="*/ 84 w 376"/>
              <a:gd name="T57" fmla="*/ 30 h 347"/>
              <a:gd name="T58" fmla="*/ 33 w 376"/>
              <a:gd name="T59" fmla="*/ 87 h 347"/>
              <a:gd name="T60" fmla="*/ 61 w 376"/>
              <a:gd name="T61" fmla="*/ 98 h 347"/>
              <a:gd name="T62" fmla="*/ 80 w 376"/>
              <a:gd name="T63" fmla="*/ 71 h 347"/>
              <a:gd name="T64" fmla="*/ 64 w 376"/>
              <a:gd name="T65" fmla="*/ 85 h 347"/>
              <a:gd name="T66" fmla="*/ 37 w 376"/>
              <a:gd name="T67" fmla="*/ 90 h 347"/>
              <a:gd name="T68" fmla="*/ 87 w 376"/>
              <a:gd name="T69" fmla="*/ 35 h 347"/>
              <a:gd name="T70" fmla="*/ 93 w 376"/>
              <a:gd name="T71" fmla="*/ 85 h 347"/>
              <a:gd name="T72" fmla="*/ 75 w 376"/>
              <a:gd name="T73" fmla="*/ 98 h 347"/>
              <a:gd name="T74" fmla="*/ 179 w 376"/>
              <a:gd name="T75" fmla="*/ 151 h 347"/>
              <a:gd name="T76" fmla="*/ 169 w 376"/>
              <a:gd name="T77" fmla="*/ 159 h 347"/>
              <a:gd name="T78" fmla="*/ 135 w 376"/>
              <a:gd name="T79" fmla="*/ 170 h 347"/>
              <a:gd name="T80" fmla="*/ 163 w 376"/>
              <a:gd name="T81" fmla="*/ 120 h 347"/>
              <a:gd name="T82" fmla="*/ 116 w 376"/>
              <a:gd name="T83" fmla="*/ 161 h 347"/>
              <a:gd name="T84" fmla="*/ 157 w 376"/>
              <a:gd name="T85" fmla="*/ 104 h 347"/>
              <a:gd name="T86" fmla="*/ 105 w 376"/>
              <a:gd name="T87" fmla="*/ 142 h 347"/>
              <a:gd name="T88" fmla="*/ 140 w 376"/>
              <a:gd name="T89" fmla="*/ 99 h 347"/>
              <a:gd name="T90" fmla="*/ 185 w 376"/>
              <a:gd name="T91" fmla="*/ 165 h 347"/>
              <a:gd name="T92" fmla="*/ 253 w 376"/>
              <a:gd name="T93" fmla="*/ 241 h 347"/>
              <a:gd name="T94" fmla="*/ 261 w 376"/>
              <a:gd name="T95" fmla="*/ 216 h 347"/>
              <a:gd name="T96" fmla="*/ 243 w 376"/>
              <a:gd name="T97" fmla="*/ 244 h 347"/>
              <a:gd name="T98" fmla="*/ 216 w 376"/>
              <a:gd name="T99" fmla="*/ 240 h 347"/>
              <a:gd name="T100" fmla="*/ 257 w 376"/>
              <a:gd name="T101" fmla="*/ 187 h 347"/>
              <a:gd name="T102" fmla="*/ 228 w 376"/>
              <a:gd name="T103" fmla="*/ 211 h 347"/>
              <a:gd name="T104" fmla="*/ 213 w 376"/>
              <a:gd name="T105" fmla="*/ 239 h 347"/>
              <a:gd name="T106" fmla="*/ 200 w 376"/>
              <a:gd name="T107" fmla="*/ 214 h 347"/>
              <a:gd name="T108" fmla="*/ 234 w 376"/>
              <a:gd name="T109" fmla="*/ 169 h 347"/>
              <a:gd name="T110" fmla="*/ 236 w 376"/>
              <a:gd name="T111" fmla="*/ 167 h 347"/>
              <a:gd name="T112" fmla="*/ 276 w 376"/>
              <a:gd name="T113" fmla="*/ 228 h 347"/>
              <a:gd name="T114" fmla="*/ 315 w 376"/>
              <a:gd name="T115" fmla="*/ 254 h 347"/>
              <a:gd name="T116" fmla="*/ 286 w 376"/>
              <a:gd name="T117" fmla="*/ 267 h 347"/>
              <a:gd name="T118" fmla="*/ 308 w 376"/>
              <a:gd name="T119" fmla="*/ 242 h 347"/>
              <a:gd name="T120" fmla="*/ 335 w 376"/>
              <a:gd name="T121" fmla="*/ 22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6" h="347">
                <a:moveTo>
                  <a:pt x="352" y="215"/>
                </a:moveTo>
                <a:cubicBezTo>
                  <a:pt x="330" y="196"/>
                  <a:pt x="308" y="204"/>
                  <a:pt x="287" y="219"/>
                </a:cubicBezTo>
                <a:cubicBezTo>
                  <a:pt x="287" y="214"/>
                  <a:pt x="286" y="210"/>
                  <a:pt x="285" y="205"/>
                </a:cubicBezTo>
                <a:cubicBezTo>
                  <a:pt x="280" y="189"/>
                  <a:pt x="272" y="169"/>
                  <a:pt x="256" y="160"/>
                </a:cubicBezTo>
                <a:cubicBezTo>
                  <a:pt x="242" y="152"/>
                  <a:pt x="226" y="155"/>
                  <a:pt x="210" y="159"/>
                </a:cubicBezTo>
                <a:cubicBezTo>
                  <a:pt x="207" y="160"/>
                  <a:pt x="204" y="161"/>
                  <a:pt x="200" y="162"/>
                </a:cubicBezTo>
                <a:cubicBezTo>
                  <a:pt x="202" y="123"/>
                  <a:pt x="197" y="83"/>
                  <a:pt x="151" y="84"/>
                </a:cubicBezTo>
                <a:cubicBezTo>
                  <a:pt x="135" y="84"/>
                  <a:pt x="119" y="89"/>
                  <a:pt x="104" y="93"/>
                </a:cubicBezTo>
                <a:cubicBezTo>
                  <a:pt x="104" y="81"/>
                  <a:pt x="105" y="69"/>
                  <a:pt x="104" y="57"/>
                </a:cubicBezTo>
                <a:cubicBezTo>
                  <a:pt x="102" y="40"/>
                  <a:pt x="93" y="25"/>
                  <a:pt x="81" y="13"/>
                </a:cubicBezTo>
                <a:cubicBezTo>
                  <a:pt x="82" y="12"/>
                  <a:pt x="82" y="11"/>
                  <a:pt x="83" y="10"/>
                </a:cubicBezTo>
                <a:cubicBezTo>
                  <a:pt x="84" y="8"/>
                  <a:pt x="81" y="6"/>
                  <a:pt x="79" y="8"/>
                </a:cubicBezTo>
                <a:cubicBezTo>
                  <a:pt x="79" y="8"/>
                  <a:pt x="78" y="9"/>
                  <a:pt x="77" y="10"/>
                </a:cubicBezTo>
                <a:cubicBezTo>
                  <a:pt x="74" y="7"/>
                  <a:pt x="70" y="4"/>
                  <a:pt x="66" y="1"/>
                </a:cubicBezTo>
                <a:cubicBezTo>
                  <a:pt x="64" y="0"/>
                  <a:pt x="62" y="2"/>
                  <a:pt x="63" y="4"/>
                </a:cubicBezTo>
                <a:cubicBezTo>
                  <a:pt x="66" y="8"/>
                  <a:pt x="70" y="11"/>
                  <a:pt x="73" y="15"/>
                </a:cubicBezTo>
                <a:cubicBezTo>
                  <a:pt x="55" y="35"/>
                  <a:pt x="44" y="57"/>
                  <a:pt x="18" y="70"/>
                </a:cubicBezTo>
                <a:cubicBezTo>
                  <a:pt x="18" y="70"/>
                  <a:pt x="17" y="70"/>
                  <a:pt x="17" y="71"/>
                </a:cubicBezTo>
                <a:cubicBezTo>
                  <a:pt x="14" y="65"/>
                  <a:pt x="10" y="60"/>
                  <a:pt x="7" y="54"/>
                </a:cubicBezTo>
                <a:cubicBezTo>
                  <a:pt x="6" y="50"/>
                  <a:pt x="0" y="51"/>
                  <a:pt x="0" y="55"/>
                </a:cubicBezTo>
                <a:cubicBezTo>
                  <a:pt x="11" y="103"/>
                  <a:pt x="49" y="116"/>
                  <a:pt x="91" y="110"/>
                </a:cubicBezTo>
                <a:cubicBezTo>
                  <a:pt x="90" y="123"/>
                  <a:pt x="90" y="135"/>
                  <a:pt x="94" y="148"/>
                </a:cubicBezTo>
                <a:cubicBezTo>
                  <a:pt x="104" y="188"/>
                  <a:pt x="150" y="187"/>
                  <a:pt x="183" y="179"/>
                </a:cubicBezTo>
                <a:cubicBezTo>
                  <a:pt x="184" y="179"/>
                  <a:pt x="184" y="179"/>
                  <a:pt x="184" y="179"/>
                </a:cubicBezTo>
                <a:cubicBezTo>
                  <a:pt x="183" y="213"/>
                  <a:pt x="190" y="261"/>
                  <a:pt x="232" y="261"/>
                </a:cubicBezTo>
                <a:cubicBezTo>
                  <a:pt x="247" y="261"/>
                  <a:pt x="262" y="254"/>
                  <a:pt x="275" y="246"/>
                </a:cubicBezTo>
                <a:cubicBezTo>
                  <a:pt x="274" y="258"/>
                  <a:pt x="272" y="270"/>
                  <a:pt x="272" y="282"/>
                </a:cubicBezTo>
                <a:cubicBezTo>
                  <a:pt x="270" y="304"/>
                  <a:pt x="277" y="324"/>
                  <a:pt x="290" y="342"/>
                </a:cubicBezTo>
                <a:cubicBezTo>
                  <a:pt x="294" y="347"/>
                  <a:pt x="302" y="342"/>
                  <a:pt x="299" y="337"/>
                </a:cubicBezTo>
                <a:cubicBezTo>
                  <a:pt x="292" y="323"/>
                  <a:pt x="288" y="310"/>
                  <a:pt x="286" y="296"/>
                </a:cubicBezTo>
                <a:cubicBezTo>
                  <a:pt x="298" y="289"/>
                  <a:pt x="307" y="279"/>
                  <a:pt x="315" y="268"/>
                </a:cubicBezTo>
                <a:cubicBezTo>
                  <a:pt x="325" y="256"/>
                  <a:pt x="335" y="242"/>
                  <a:pt x="342" y="228"/>
                </a:cubicBezTo>
                <a:cubicBezTo>
                  <a:pt x="355" y="240"/>
                  <a:pt x="363" y="265"/>
                  <a:pt x="367" y="283"/>
                </a:cubicBezTo>
                <a:cubicBezTo>
                  <a:pt x="368" y="288"/>
                  <a:pt x="376" y="288"/>
                  <a:pt x="376" y="283"/>
                </a:cubicBezTo>
                <a:cubicBezTo>
                  <a:pt x="376" y="259"/>
                  <a:pt x="371" y="231"/>
                  <a:pt x="352" y="215"/>
                </a:cubicBezTo>
                <a:close/>
                <a:moveTo>
                  <a:pt x="299" y="229"/>
                </a:moveTo>
                <a:cubicBezTo>
                  <a:pt x="305" y="225"/>
                  <a:pt x="310" y="222"/>
                  <a:pt x="315" y="221"/>
                </a:cubicBezTo>
                <a:cubicBezTo>
                  <a:pt x="313" y="225"/>
                  <a:pt x="311" y="228"/>
                  <a:pt x="308" y="232"/>
                </a:cubicBezTo>
                <a:cubicBezTo>
                  <a:pt x="302" y="241"/>
                  <a:pt x="295" y="250"/>
                  <a:pt x="287" y="258"/>
                </a:cubicBezTo>
                <a:cubicBezTo>
                  <a:pt x="287" y="251"/>
                  <a:pt x="288" y="244"/>
                  <a:pt x="288" y="238"/>
                </a:cubicBezTo>
                <a:cubicBezTo>
                  <a:pt x="292" y="235"/>
                  <a:pt x="296" y="232"/>
                  <a:pt x="299" y="229"/>
                </a:cubicBezTo>
                <a:close/>
                <a:moveTo>
                  <a:pt x="228" y="168"/>
                </a:moveTo>
                <a:cubicBezTo>
                  <a:pt x="219" y="174"/>
                  <a:pt x="213" y="184"/>
                  <a:pt x="206" y="192"/>
                </a:cubicBezTo>
                <a:cubicBezTo>
                  <a:pt x="203" y="195"/>
                  <a:pt x="201" y="199"/>
                  <a:pt x="199" y="203"/>
                </a:cubicBezTo>
                <a:cubicBezTo>
                  <a:pt x="198" y="193"/>
                  <a:pt x="198" y="184"/>
                  <a:pt x="199" y="175"/>
                </a:cubicBezTo>
                <a:cubicBezTo>
                  <a:pt x="209" y="172"/>
                  <a:pt x="218" y="169"/>
                  <a:pt x="228" y="168"/>
                </a:cubicBezTo>
                <a:close/>
                <a:moveTo>
                  <a:pt x="132" y="100"/>
                </a:moveTo>
                <a:cubicBezTo>
                  <a:pt x="128" y="105"/>
                  <a:pt x="124" y="111"/>
                  <a:pt x="120" y="117"/>
                </a:cubicBezTo>
                <a:cubicBezTo>
                  <a:pt x="115" y="123"/>
                  <a:pt x="109" y="130"/>
                  <a:pt x="104" y="136"/>
                </a:cubicBezTo>
                <a:cubicBezTo>
                  <a:pt x="103" y="135"/>
                  <a:pt x="103" y="133"/>
                  <a:pt x="103" y="132"/>
                </a:cubicBezTo>
                <a:cubicBezTo>
                  <a:pt x="102" y="124"/>
                  <a:pt x="102" y="116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12" y="106"/>
                  <a:pt x="122" y="103"/>
                  <a:pt x="132" y="100"/>
                </a:cubicBezTo>
                <a:close/>
                <a:moveTo>
                  <a:pt x="33" y="87"/>
                </a:moveTo>
                <a:cubicBezTo>
                  <a:pt x="28" y="84"/>
                  <a:pt x="24" y="79"/>
                  <a:pt x="20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44" y="67"/>
                  <a:pt x="64" y="43"/>
                  <a:pt x="77" y="20"/>
                </a:cubicBezTo>
                <a:cubicBezTo>
                  <a:pt x="80" y="23"/>
                  <a:pt x="82" y="26"/>
                  <a:pt x="84" y="30"/>
                </a:cubicBezTo>
                <a:cubicBezTo>
                  <a:pt x="76" y="36"/>
                  <a:pt x="71" y="47"/>
                  <a:pt x="66" y="56"/>
                </a:cubicBezTo>
                <a:cubicBezTo>
                  <a:pt x="58" y="68"/>
                  <a:pt x="48" y="82"/>
                  <a:pt x="33" y="87"/>
                </a:cubicBezTo>
                <a:close/>
                <a:moveTo>
                  <a:pt x="75" y="98"/>
                </a:moveTo>
                <a:cubicBezTo>
                  <a:pt x="70" y="99"/>
                  <a:pt x="66" y="99"/>
                  <a:pt x="61" y="98"/>
                </a:cubicBezTo>
                <a:cubicBezTo>
                  <a:pt x="64" y="96"/>
                  <a:pt x="66" y="94"/>
                  <a:pt x="68" y="91"/>
                </a:cubicBezTo>
                <a:cubicBezTo>
                  <a:pt x="72" y="85"/>
                  <a:pt x="78" y="78"/>
                  <a:pt x="80" y="71"/>
                </a:cubicBezTo>
                <a:cubicBezTo>
                  <a:pt x="81" y="69"/>
                  <a:pt x="79" y="67"/>
                  <a:pt x="77" y="68"/>
                </a:cubicBezTo>
                <a:cubicBezTo>
                  <a:pt x="71" y="72"/>
                  <a:pt x="68" y="79"/>
                  <a:pt x="64" y="85"/>
                </a:cubicBezTo>
                <a:cubicBezTo>
                  <a:pt x="61" y="89"/>
                  <a:pt x="59" y="93"/>
                  <a:pt x="56" y="97"/>
                </a:cubicBezTo>
                <a:cubicBezTo>
                  <a:pt x="49" y="96"/>
                  <a:pt x="43" y="94"/>
                  <a:pt x="37" y="90"/>
                </a:cubicBezTo>
                <a:cubicBezTo>
                  <a:pt x="49" y="87"/>
                  <a:pt x="57" y="79"/>
                  <a:pt x="64" y="70"/>
                </a:cubicBezTo>
                <a:cubicBezTo>
                  <a:pt x="72" y="61"/>
                  <a:pt x="82" y="47"/>
                  <a:pt x="87" y="35"/>
                </a:cubicBezTo>
                <a:cubicBezTo>
                  <a:pt x="88" y="36"/>
                  <a:pt x="88" y="36"/>
                  <a:pt x="89" y="37"/>
                </a:cubicBezTo>
                <a:cubicBezTo>
                  <a:pt x="96" y="52"/>
                  <a:pt x="95" y="70"/>
                  <a:pt x="93" y="85"/>
                </a:cubicBezTo>
                <a:cubicBezTo>
                  <a:pt x="93" y="89"/>
                  <a:pt x="93" y="92"/>
                  <a:pt x="92" y="95"/>
                </a:cubicBezTo>
                <a:cubicBezTo>
                  <a:pt x="87" y="97"/>
                  <a:pt x="81" y="98"/>
                  <a:pt x="75" y="98"/>
                </a:cubicBezTo>
                <a:close/>
                <a:moveTo>
                  <a:pt x="169" y="169"/>
                </a:moveTo>
                <a:cubicBezTo>
                  <a:pt x="173" y="163"/>
                  <a:pt x="177" y="157"/>
                  <a:pt x="179" y="151"/>
                </a:cubicBezTo>
                <a:cubicBezTo>
                  <a:pt x="180" y="149"/>
                  <a:pt x="177" y="147"/>
                  <a:pt x="176" y="148"/>
                </a:cubicBezTo>
                <a:cubicBezTo>
                  <a:pt x="173" y="151"/>
                  <a:pt x="171" y="155"/>
                  <a:pt x="169" y="159"/>
                </a:cubicBezTo>
                <a:cubicBezTo>
                  <a:pt x="167" y="163"/>
                  <a:pt x="165" y="166"/>
                  <a:pt x="163" y="170"/>
                </a:cubicBezTo>
                <a:cubicBezTo>
                  <a:pt x="153" y="171"/>
                  <a:pt x="143" y="171"/>
                  <a:pt x="135" y="170"/>
                </a:cubicBezTo>
                <a:cubicBezTo>
                  <a:pt x="148" y="156"/>
                  <a:pt x="159" y="140"/>
                  <a:pt x="168" y="122"/>
                </a:cubicBezTo>
                <a:cubicBezTo>
                  <a:pt x="169" y="119"/>
                  <a:pt x="165" y="117"/>
                  <a:pt x="163" y="120"/>
                </a:cubicBezTo>
                <a:cubicBezTo>
                  <a:pt x="151" y="135"/>
                  <a:pt x="144" y="154"/>
                  <a:pt x="132" y="169"/>
                </a:cubicBezTo>
                <a:cubicBezTo>
                  <a:pt x="126" y="167"/>
                  <a:pt x="121" y="165"/>
                  <a:pt x="116" y="161"/>
                </a:cubicBezTo>
                <a:cubicBezTo>
                  <a:pt x="130" y="143"/>
                  <a:pt x="143" y="124"/>
                  <a:pt x="160" y="108"/>
                </a:cubicBezTo>
                <a:cubicBezTo>
                  <a:pt x="163" y="106"/>
                  <a:pt x="160" y="101"/>
                  <a:pt x="157" y="104"/>
                </a:cubicBezTo>
                <a:cubicBezTo>
                  <a:pt x="139" y="118"/>
                  <a:pt x="125" y="138"/>
                  <a:pt x="113" y="158"/>
                </a:cubicBezTo>
                <a:cubicBezTo>
                  <a:pt x="110" y="154"/>
                  <a:pt x="107" y="149"/>
                  <a:pt x="105" y="142"/>
                </a:cubicBezTo>
                <a:cubicBezTo>
                  <a:pt x="112" y="137"/>
                  <a:pt x="118" y="130"/>
                  <a:pt x="123" y="123"/>
                </a:cubicBezTo>
                <a:cubicBezTo>
                  <a:pt x="129" y="116"/>
                  <a:pt x="137" y="108"/>
                  <a:pt x="140" y="99"/>
                </a:cubicBezTo>
                <a:cubicBezTo>
                  <a:pt x="150" y="97"/>
                  <a:pt x="161" y="97"/>
                  <a:pt x="171" y="101"/>
                </a:cubicBezTo>
                <a:cubicBezTo>
                  <a:pt x="190" y="110"/>
                  <a:pt x="187" y="146"/>
                  <a:pt x="185" y="165"/>
                </a:cubicBezTo>
                <a:cubicBezTo>
                  <a:pt x="180" y="167"/>
                  <a:pt x="174" y="168"/>
                  <a:pt x="169" y="169"/>
                </a:cubicBezTo>
                <a:close/>
                <a:moveTo>
                  <a:pt x="253" y="241"/>
                </a:moveTo>
                <a:cubicBezTo>
                  <a:pt x="258" y="234"/>
                  <a:pt x="263" y="226"/>
                  <a:pt x="265" y="218"/>
                </a:cubicBezTo>
                <a:cubicBezTo>
                  <a:pt x="266" y="216"/>
                  <a:pt x="263" y="214"/>
                  <a:pt x="261" y="216"/>
                </a:cubicBezTo>
                <a:cubicBezTo>
                  <a:pt x="257" y="221"/>
                  <a:pt x="254" y="227"/>
                  <a:pt x="251" y="233"/>
                </a:cubicBezTo>
                <a:cubicBezTo>
                  <a:pt x="248" y="237"/>
                  <a:pt x="246" y="241"/>
                  <a:pt x="243" y="244"/>
                </a:cubicBezTo>
                <a:cubicBezTo>
                  <a:pt x="232" y="247"/>
                  <a:pt x="222" y="247"/>
                  <a:pt x="214" y="240"/>
                </a:cubicBezTo>
                <a:cubicBezTo>
                  <a:pt x="215" y="240"/>
                  <a:pt x="215" y="240"/>
                  <a:pt x="216" y="240"/>
                </a:cubicBezTo>
                <a:cubicBezTo>
                  <a:pt x="223" y="235"/>
                  <a:pt x="228" y="225"/>
                  <a:pt x="233" y="218"/>
                </a:cubicBezTo>
                <a:cubicBezTo>
                  <a:pt x="240" y="207"/>
                  <a:pt x="249" y="197"/>
                  <a:pt x="257" y="187"/>
                </a:cubicBezTo>
                <a:cubicBezTo>
                  <a:pt x="260" y="183"/>
                  <a:pt x="255" y="179"/>
                  <a:pt x="252" y="182"/>
                </a:cubicBezTo>
                <a:cubicBezTo>
                  <a:pt x="242" y="189"/>
                  <a:pt x="235" y="201"/>
                  <a:pt x="228" y="211"/>
                </a:cubicBezTo>
                <a:cubicBezTo>
                  <a:pt x="223" y="219"/>
                  <a:pt x="216" y="228"/>
                  <a:pt x="213" y="237"/>
                </a:cubicBezTo>
                <a:cubicBezTo>
                  <a:pt x="212" y="238"/>
                  <a:pt x="212" y="238"/>
                  <a:pt x="213" y="239"/>
                </a:cubicBezTo>
                <a:cubicBezTo>
                  <a:pt x="212" y="238"/>
                  <a:pt x="212" y="238"/>
                  <a:pt x="212" y="238"/>
                </a:cubicBezTo>
                <a:cubicBezTo>
                  <a:pt x="206" y="232"/>
                  <a:pt x="202" y="223"/>
                  <a:pt x="200" y="214"/>
                </a:cubicBezTo>
                <a:cubicBezTo>
                  <a:pt x="204" y="207"/>
                  <a:pt x="209" y="200"/>
                  <a:pt x="215" y="194"/>
                </a:cubicBezTo>
                <a:cubicBezTo>
                  <a:pt x="221" y="186"/>
                  <a:pt x="230" y="179"/>
                  <a:pt x="234" y="169"/>
                </a:cubicBezTo>
                <a:cubicBezTo>
                  <a:pt x="235" y="168"/>
                  <a:pt x="235" y="168"/>
                  <a:pt x="234" y="167"/>
                </a:cubicBezTo>
                <a:cubicBezTo>
                  <a:pt x="235" y="167"/>
                  <a:pt x="236" y="167"/>
                  <a:pt x="236" y="167"/>
                </a:cubicBezTo>
                <a:cubicBezTo>
                  <a:pt x="261" y="167"/>
                  <a:pt x="271" y="198"/>
                  <a:pt x="275" y="218"/>
                </a:cubicBezTo>
                <a:cubicBezTo>
                  <a:pt x="275" y="221"/>
                  <a:pt x="276" y="224"/>
                  <a:pt x="276" y="228"/>
                </a:cubicBezTo>
                <a:cubicBezTo>
                  <a:pt x="269" y="232"/>
                  <a:pt x="261" y="237"/>
                  <a:pt x="253" y="241"/>
                </a:cubicBezTo>
                <a:close/>
                <a:moveTo>
                  <a:pt x="315" y="254"/>
                </a:moveTo>
                <a:cubicBezTo>
                  <a:pt x="307" y="267"/>
                  <a:pt x="298" y="279"/>
                  <a:pt x="285" y="288"/>
                </a:cubicBezTo>
                <a:cubicBezTo>
                  <a:pt x="285" y="281"/>
                  <a:pt x="285" y="274"/>
                  <a:pt x="286" y="267"/>
                </a:cubicBezTo>
                <a:cubicBezTo>
                  <a:pt x="286" y="266"/>
                  <a:pt x="286" y="264"/>
                  <a:pt x="286" y="262"/>
                </a:cubicBezTo>
                <a:cubicBezTo>
                  <a:pt x="295" y="257"/>
                  <a:pt x="301" y="249"/>
                  <a:pt x="308" y="242"/>
                </a:cubicBezTo>
                <a:cubicBezTo>
                  <a:pt x="313" y="236"/>
                  <a:pt x="321" y="228"/>
                  <a:pt x="326" y="220"/>
                </a:cubicBezTo>
                <a:cubicBezTo>
                  <a:pt x="329" y="220"/>
                  <a:pt x="332" y="221"/>
                  <a:pt x="335" y="223"/>
                </a:cubicBezTo>
                <a:cubicBezTo>
                  <a:pt x="327" y="232"/>
                  <a:pt x="322" y="244"/>
                  <a:pt x="315" y="254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DAE41871-901B-422D-8AB7-021D60BF0794}"/>
              </a:ext>
            </a:extLst>
          </p:cNvPr>
          <p:cNvGrpSpPr/>
          <p:nvPr/>
        </p:nvGrpSpPr>
        <p:grpSpPr>
          <a:xfrm>
            <a:off x="11014521" y="1292063"/>
            <a:ext cx="925789" cy="1190425"/>
            <a:chOff x="9404662" y="1369975"/>
            <a:chExt cx="2199545" cy="282828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xmlns="" id="{00C276A6-505F-461A-857C-E34410344B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99319" y="1851386"/>
              <a:ext cx="1904888" cy="2346873"/>
            </a:xfrm>
            <a:custGeom>
              <a:avLst/>
              <a:gdLst>
                <a:gd name="T0" fmla="*/ 334 w 388"/>
                <a:gd name="T1" fmla="*/ 382 h 478"/>
                <a:gd name="T2" fmla="*/ 339 w 388"/>
                <a:gd name="T3" fmla="*/ 339 h 478"/>
                <a:gd name="T4" fmla="*/ 329 w 388"/>
                <a:gd name="T5" fmla="*/ 320 h 478"/>
                <a:gd name="T6" fmla="*/ 304 w 388"/>
                <a:gd name="T7" fmla="*/ 311 h 478"/>
                <a:gd name="T8" fmla="*/ 319 w 388"/>
                <a:gd name="T9" fmla="*/ 285 h 478"/>
                <a:gd name="T10" fmla="*/ 321 w 388"/>
                <a:gd name="T11" fmla="*/ 243 h 478"/>
                <a:gd name="T12" fmla="*/ 319 w 388"/>
                <a:gd name="T13" fmla="*/ 200 h 478"/>
                <a:gd name="T14" fmla="*/ 303 w 388"/>
                <a:gd name="T15" fmla="*/ 174 h 478"/>
                <a:gd name="T16" fmla="*/ 142 w 388"/>
                <a:gd name="T17" fmla="*/ 282 h 478"/>
                <a:gd name="T18" fmla="*/ 303 w 388"/>
                <a:gd name="T19" fmla="*/ 142 h 478"/>
                <a:gd name="T20" fmla="*/ 303 w 388"/>
                <a:gd name="T21" fmla="*/ 117 h 478"/>
                <a:gd name="T22" fmla="*/ 290 w 388"/>
                <a:gd name="T23" fmla="*/ 92 h 478"/>
                <a:gd name="T24" fmla="*/ 287 w 388"/>
                <a:gd name="T25" fmla="*/ 52 h 478"/>
                <a:gd name="T26" fmla="*/ 274 w 388"/>
                <a:gd name="T27" fmla="*/ 25 h 478"/>
                <a:gd name="T28" fmla="*/ 50 w 388"/>
                <a:gd name="T29" fmla="*/ 194 h 478"/>
                <a:gd name="T30" fmla="*/ 167 w 388"/>
                <a:gd name="T31" fmla="*/ 86 h 478"/>
                <a:gd name="T32" fmla="*/ 198 w 388"/>
                <a:gd name="T33" fmla="*/ 39 h 478"/>
                <a:gd name="T34" fmla="*/ 180 w 388"/>
                <a:gd name="T35" fmla="*/ 20 h 478"/>
                <a:gd name="T36" fmla="*/ 47 w 388"/>
                <a:gd name="T37" fmla="*/ 92 h 478"/>
                <a:gd name="T38" fmla="*/ 75 w 388"/>
                <a:gd name="T39" fmla="*/ 34 h 478"/>
                <a:gd name="T40" fmla="*/ 46 w 388"/>
                <a:gd name="T41" fmla="*/ 10 h 478"/>
                <a:gd name="T42" fmla="*/ 14 w 388"/>
                <a:gd name="T43" fmla="*/ 81 h 478"/>
                <a:gd name="T44" fmla="*/ 21 w 388"/>
                <a:gd name="T45" fmla="*/ 126 h 478"/>
                <a:gd name="T46" fmla="*/ 4 w 388"/>
                <a:gd name="T47" fmla="*/ 175 h 478"/>
                <a:gd name="T48" fmla="*/ 27 w 388"/>
                <a:gd name="T49" fmla="*/ 207 h 478"/>
                <a:gd name="T50" fmla="*/ 19 w 388"/>
                <a:gd name="T51" fmla="*/ 269 h 478"/>
                <a:gd name="T52" fmla="*/ 11 w 388"/>
                <a:gd name="T53" fmla="*/ 327 h 478"/>
                <a:gd name="T54" fmla="*/ 20 w 388"/>
                <a:gd name="T55" fmla="*/ 381 h 478"/>
                <a:gd name="T56" fmla="*/ 12 w 388"/>
                <a:gd name="T57" fmla="*/ 418 h 478"/>
                <a:gd name="T58" fmla="*/ 36 w 388"/>
                <a:gd name="T59" fmla="*/ 436 h 478"/>
                <a:gd name="T60" fmla="*/ 39 w 388"/>
                <a:gd name="T61" fmla="*/ 475 h 478"/>
                <a:gd name="T62" fmla="*/ 124 w 388"/>
                <a:gd name="T63" fmla="*/ 448 h 478"/>
                <a:gd name="T64" fmla="*/ 180 w 388"/>
                <a:gd name="T65" fmla="*/ 443 h 478"/>
                <a:gd name="T66" fmla="*/ 247 w 388"/>
                <a:gd name="T67" fmla="*/ 422 h 478"/>
                <a:gd name="T68" fmla="*/ 311 w 388"/>
                <a:gd name="T69" fmla="*/ 414 h 478"/>
                <a:gd name="T70" fmla="*/ 34 w 388"/>
                <a:gd name="T71" fmla="*/ 163 h 478"/>
                <a:gd name="T72" fmla="*/ 57 w 388"/>
                <a:gd name="T73" fmla="*/ 149 h 478"/>
                <a:gd name="T74" fmla="*/ 141 w 388"/>
                <a:gd name="T75" fmla="*/ 406 h 478"/>
                <a:gd name="T76" fmla="*/ 126 w 388"/>
                <a:gd name="T77" fmla="*/ 424 h 478"/>
                <a:gd name="T78" fmla="*/ 193 w 388"/>
                <a:gd name="T79" fmla="*/ 379 h 478"/>
                <a:gd name="T80" fmla="*/ 45 w 388"/>
                <a:gd name="T81" fmla="*/ 264 h 478"/>
                <a:gd name="T82" fmla="*/ 42 w 388"/>
                <a:gd name="T83" fmla="*/ 303 h 478"/>
                <a:gd name="T84" fmla="*/ 38 w 388"/>
                <a:gd name="T85" fmla="*/ 312 h 478"/>
                <a:gd name="T86" fmla="*/ 70 w 388"/>
                <a:gd name="T87" fmla="*/ 314 h 478"/>
                <a:gd name="T88" fmla="*/ 156 w 388"/>
                <a:gd name="T89" fmla="*/ 243 h 478"/>
                <a:gd name="T90" fmla="*/ 140 w 388"/>
                <a:gd name="T91" fmla="*/ 253 h 478"/>
                <a:gd name="T92" fmla="*/ 91 w 388"/>
                <a:gd name="T93" fmla="*/ 245 h 478"/>
                <a:gd name="T94" fmla="*/ 91 w 388"/>
                <a:gd name="T95" fmla="*/ 245 h 478"/>
                <a:gd name="T96" fmla="*/ 87 w 388"/>
                <a:gd name="T97" fmla="*/ 199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88" h="478">
                  <a:moveTo>
                    <a:pt x="375" y="389"/>
                  </a:moveTo>
                  <a:cubicBezTo>
                    <a:pt x="359" y="382"/>
                    <a:pt x="345" y="385"/>
                    <a:pt x="330" y="388"/>
                  </a:cubicBezTo>
                  <a:cubicBezTo>
                    <a:pt x="331" y="386"/>
                    <a:pt x="333" y="384"/>
                    <a:pt x="334" y="382"/>
                  </a:cubicBezTo>
                  <a:cubicBezTo>
                    <a:pt x="339" y="376"/>
                    <a:pt x="337" y="368"/>
                    <a:pt x="332" y="365"/>
                  </a:cubicBezTo>
                  <a:cubicBezTo>
                    <a:pt x="335" y="362"/>
                    <a:pt x="339" y="359"/>
                    <a:pt x="342" y="355"/>
                  </a:cubicBezTo>
                  <a:cubicBezTo>
                    <a:pt x="348" y="350"/>
                    <a:pt x="345" y="341"/>
                    <a:pt x="339" y="339"/>
                  </a:cubicBezTo>
                  <a:cubicBezTo>
                    <a:pt x="340" y="338"/>
                    <a:pt x="342" y="337"/>
                    <a:pt x="343" y="336"/>
                  </a:cubicBezTo>
                  <a:cubicBezTo>
                    <a:pt x="353" y="328"/>
                    <a:pt x="344" y="310"/>
                    <a:pt x="332" y="318"/>
                  </a:cubicBezTo>
                  <a:cubicBezTo>
                    <a:pt x="331" y="318"/>
                    <a:pt x="330" y="319"/>
                    <a:pt x="329" y="320"/>
                  </a:cubicBezTo>
                  <a:cubicBezTo>
                    <a:pt x="330" y="319"/>
                    <a:pt x="331" y="319"/>
                    <a:pt x="332" y="318"/>
                  </a:cubicBezTo>
                  <a:cubicBezTo>
                    <a:pt x="341" y="311"/>
                    <a:pt x="329" y="296"/>
                    <a:pt x="319" y="302"/>
                  </a:cubicBezTo>
                  <a:cubicBezTo>
                    <a:pt x="314" y="305"/>
                    <a:pt x="309" y="308"/>
                    <a:pt x="304" y="311"/>
                  </a:cubicBezTo>
                  <a:cubicBezTo>
                    <a:pt x="305" y="309"/>
                    <a:pt x="306" y="308"/>
                    <a:pt x="308" y="307"/>
                  </a:cubicBezTo>
                  <a:cubicBezTo>
                    <a:pt x="312" y="302"/>
                    <a:pt x="311" y="296"/>
                    <a:pt x="307" y="293"/>
                  </a:cubicBezTo>
                  <a:cubicBezTo>
                    <a:pt x="311" y="290"/>
                    <a:pt x="315" y="288"/>
                    <a:pt x="319" y="285"/>
                  </a:cubicBezTo>
                  <a:cubicBezTo>
                    <a:pt x="327" y="278"/>
                    <a:pt x="323" y="262"/>
                    <a:pt x="311" y="266"/>
                  </a:cubicBezTo>
                  <a:cubicBezTo>
                    <a:pt x="298" y="271"/>
                    <a:pt x="286" y="276"/>
                    <a:pt x="274" y="282"/>
                  </a:cubicBezTo>
                  <a:cubicBezTo>
                    <a:pt x="290" y="269"/>
                    <a:pt x="305" y="256"/>
                    <a:pt x="321" y="243"/>
                  </a:cubicBezTo>
                  <a:cubicBezTo>
                    <a:pt x="328" y="237"/>
                    <a:pt x="322" y="228"/>
                    <a:pt x="315" y="227"/>
                  </a:cubicBezTo>
                  <a:cubicBezTo>
                    <a:pt x="319" y="224"/>
                    <a:pt x="323" y="221"/>
                    <a:pt x="327" y="218"/>
                  </a:cubicBezTo>
                  <a:cubicBezTo>
                    <a:pt x="335" y="212"/>
                    <a:pt x="331" y="195"/>
                    <a:pt x="319" y="200"/>
                  </a:cubicBezTo>
                  <a:cubicBezTo>
                    <a:pt x="306" y="204"/>
                    <a:pt x="293" y="210"/>
                    <a:pt x="281" y="217"/>
                  </a:cubicBezTo>
                  <a:cubicBezTo>
                    <a:pt x="293" y="208"/>
                    <a:pt x="304" y="199"/>
                    <a:pt x="315" y="190"/>
                  </a:cubicBezTo>
                  <a:cubicBezTo>
                    <a:pt x="325" y="182"/>
                    <a:pt x="313" y="170"/>
                    <a:pt x="303" y="174"/>
                  </a:cubicBezTo>
                  <a:cubicBezTo>
                    <a:pt x="243" y="199"/>
                    <a:pt x="196" y="246"/>
                    <a:pt x="146" y="286"/>
                  </a:cubicBezTo>
                  <a:cubicBezTo>
                    <a:pt x="114" y="312"/>
                    <a:pt x="80" y="338"/>
                    <a:pt x="50" y="369"/>
                  </a:cubicBezTo>
                  <a:cubicBezTo>
                    <a:pt x="75" y="335"/>
                    <a:pt x="112" y="307"/>
                    <a:pt x="142" y="282"/>
                  </a:cubicBezTo>
                  <a:cubicBezTo>
                    <a:pt x="151" y="273"/>
                    <a:pt x="161" y="265"/>
                    <a:pt x="171" y="257"/>
                  </a:cubicBezTo>
                  <a:cubicBezTo>
                    <a:pt x="217" y="223"/>
                    <a:pt x="267" y="194"/>
                    <a:pt x="313" y="159"/>
                  </a:cubicBezTo>
                  <a:cubicBezTo>
                    <a:pt x="324" y="152"/>
                    <a:pt x="315" y="137"/>
                    <a:pt x="303" y="142"/>
                  </a:cubicBezTo>
                  <a:cubicBezTo>
                    <a:pt x="301" y="143"/>
                    <a:pt x="299" y="144"/>
                    <a:pt x="297" y="145"/>
                  </a:cubicBezTo>
                  <a:cubicBezTo>
                    <a:pt x="301" y="142"/>
                    <a:pt x="306" y="139"/>
                    <a:pt x="311" y="135"/>
                  </a:cubicBezTo>
                  <a:cubicBezTo>
                    <a:pt x="319" y="129"/>
                    <a:pt x="314" y="113"/>
                    <a:pt x="303" y="117"/>
                  </a:cubicBezTo>
                  <a:cubicBezTo>
                    <a:pt x="291" y="121"/>
                    <a:pt x="279" y="127"/>
                    <a:pt x="268" y="132"/>
                  </a:cubicBezTo>
                  <a:cubicBezTo>
                    <a:pt x="278" y="124"/>
                    <a:pt x="289" y="116"/>
                    <a:pt x="300" y="108"/>
                  </a:cubicBezTo>
                  <a:cubicBezTo>
                    <a:pt x="310" y="101"/>
                    <a:pt x="301" y="86"/>
                    <a:pt x="290" y="92"/>
                  </a:cubicBezTo>
                  <a:cubicBezTo>
                    <a:pt x="273" y="100"/>
                    <a:pt x="256" y="110"/>
                    <a:pt x="239" y="119"/>
                  </a:cubicBezTo>
                  <a:cubicBezTo>
                    <a:pt x="260" y="103"/>
                    <a:pt x="280" y="86"/>
                    <a:pt x="299" y="67"/>
                  </a:cubicBezTo>
                  <a:cubicBezTo>
                    <a:pt x="307" y="59"/>
                    <a:pt x="297" y="47"/>
                    <a:pt x="287" y="52"/>
                  </a:cubicBezTo>
                  <a:cubicBezTo>
                    <a:pt x="267" y="62"/>
                    <a:pt x="247" y="75"/>
                    <a:pt x="229" y="88"/>
                  </a:cubicBezTo>
                  <a:cubicBezTo>
                    <a:pt x="247" y="72"/>
                    <a:pt x="265" y="56"/>
                    <a:pt x="284" y="42"/>
                  </a:cubicBezTo>
                  <a:cubicBezTo>
                    <a:pt x="294" y="34"/>
                    <a:pt x="284" y="17"/>
                    <a:pt x="274" y="25"/>
                  </a:cubicBezTo>
                  <a:cubicBezTo>
                    <a:pt x="217" y="68"/>
                    <a:pt x="163" y="116"/>
                    <a:pt x="105" y="157"/>
                  </a:cubicBezTo>
                  <a:cubicBezTo>
                    <a:pt x="90" y="167"/>
                    <a:pt x="74" y="178"/>
                    <a:pt x="59" y="191"/>
                  </a:cubicBezTo>
                  <a:cubicBezTo>
                    <a:pt x="56" y="192"/>
                    <a:pt x="53" y="193"/>
                    <a:pt x="50" y="194"/>
                  </a:cubicBezTo>
                  <a:cubicBezTo>
                    <a:pt x="55" y="184"/>
                    <a:pt x="61" y="173"/>
                    <a:pt x="69" y="164"/>
                  </a:cubicBezTo>
                  <a:cubicBezTo>
                    <a:pt x="85" y="153"/>
                    <a:pt x="101" y="139"/>
                    <a:pt x="115" y="127"/>
                  </a:cubicBezTo>
                  <a:cubicBezTo>
                    <a:pt x="132" y="113"/>
                    <a:pt x="150" y="100"/>
                    <a:pt x="167" y="86"/>
                  </a:cubicBezTo>
                  <a:cubicBezTo>
                    <a:pt x="196" y="67"/>
                    <a:pt x="226" y="48"/>
                    <a:pt x="251" y="24"/>
                  </a:cubicBezTo>
                  <a:cubicBezTo>
                    <a:pt x="259" y="17"/>
                    <a:pt x="248" y="2"/>
                    <a:pt x="239" y="9"/>
                  </a:cubicBezTo>
                  <a:cubicBezTo>
                    <a:pt x="226" y="19"/>
                    <a:pt x="212" y="29"/>
                    <a:pt x="198" y="39"/>
                  </a:cubicBezTo>
                  <a:cubicBezTo>
                    <a:pt x="205" y="33"/>
                    <a:pt x="211" y="28"/>
                    <a:pt x="217" y="22"/>
                  </a:cubicBezTo>
                  <a:cubicBezTo>
                    <a:pt x="225" y="14"/>
                    <a:pt x="214" y="0"/>
                    <a:pt x="204" y="6"/>
                  </a:cubicBezTo>
                  <a:cubicBezTo>
                    <a:pt x="196" y="10"/>
                    <a:pt x="188" y="15"/>
                    <a:pt x="180" y="20"/>
                  </a:cubicBezTo>
                  <a:cubicBezTo>
                    <a:pt x="181" y="12"/>
                    <a:pt x="173" y="2"/>
                    <a:pt x="164" y="8"/>
                  </a:cubicBezTo>
                  <a:cubicBezTo>
                    <a:pt x="126" y="31"/>
                    <a:pt x="83" y="56"/>
                    <a:pt x="50" y="90"/>
                  </a:cubicBezTo>
                  <a:cubicBezTo>
                    <a:pt x="49" y="90"/>
                    <a:pt x="48" y="91"/>
                    <a:pt x="47" y="92"/>
                  </a:cubicBezTo>
                  <a:cubicBezTo>
                    <a:pt x="61" y="72"/>
                    <a:pt x="84" y="57"/>
                    <a:pt x="100" y="41"/>
                  </a:cubicBezTo>
                  <a:cubicBezTo>
                    <a:pt x="110" y="31"/>
                    <a:pt x="95" y="16"/>
                    <a:pt x="85" y="26"/>
                  </a:cubicBezTo>
                  <a:cubicBezTo>
                    <a:pt x="81" y="28"/>
                    <a:pt x="78" y="31"/>
                    <a:pt x="75" y="34"/>
                  </a:cubicBezTo>
                  <a:cubicBezTo>
                    <a:pt x="76" y="33"/>
                    <a:pt x="77" y="31"/>
                    <a:pt x="78" y="30"/>
                  </a:cubicBezTo>
                  <a:cubicBezTo>
                    <a:pt x="87" y="21"/>
                    <a:pt x="74" y="7"/>
                    <a:pt x="65" y="14"/>
                  </a:cubicBezTo>
                  <a:cubicBezTo>
                    <a:pt x="64" y="6"/>
                    <a:pt x="52" y="1"/>
                    <a:pt x="46" y="10"/>
                  </a:cubicBezTo>
                  <a:cubicBezTo>
                    <a:pt x="40" y="20"/>
                    <a:pt x="35" y="30"/>
                    <a:pt x="32" y="41"/>
                  </a:cubicBezTo>
                  <a:cubicBezTo>
                    <a:pt x="31" y="45"/>
                    <a:pt x="32" y="48"/>
                    <a:pt x="34" y="51"/>
                  </a:cubicBezTo>
                  <a:cubicBezTo>
                    <a:pt x="27" y="61"/>
                    <a:pt x="20" y="71"/>
                    <a:pt x="14" y="81"/>
                  </a:cubicBezTo>
                  <a:cubicBezTo>
                    <a:pt x="10" y="87"/>
                    <a:pt x="13" y="94"/>
                    <a:pt x="18" y="96"/>
                  </a:cubicBezTo>
                  <a:cubicBezTo>
                    <a:pt x="16" y="102"/>
                    <a:pt x="14" y="107"/>
                    <a:pt x="12" y="113"/>
                  </a:cubicBezTo>
                  <a:cubicBezTo>
                    <a:pt x="11" y="120"/>
                    <a:pt x="15" y="125"/>
                    <a:pt x="21" y="126"/>
                  </a:cubicBezTo>
                  <a:cubicBezTo>
                    <a:pt x="18" y="131"/>
                    <a:pt x="16" y="135"/>
                    <a:pt x="14" y="140"/>
                  </a:cubicBezTo>
                  <a:cubicBezTo>
                    <a:pt x="11" y="145"/>
                    <a:pt x="13" y="150"/>
                    <a:pt x="16" y="154"/>
                  </a:cubicBezTo>
                  <a:cubicBezTo>
                    <a:pt x="12" y="160"/>
                    <a:pt x="7" y="168"/>
                    <a:pt x="4" y="175"/>
                  </a:cubicBezTo>
                  <a:cubicBezTo>
                    <a:pt x="0" y="183"/>
                    <a:pt x="6" y="191"/>
                    <a:pt x="15" y="189"/>
                  </a:cubicBezTo>
                  <a:cubicBezTo>
                    <a:pt x="21" y="188"/>
                    <a:pt x="27" y="186"/>
                    <a:pt x="33" y="184"/>
                  </a:cubicBezTo>
                  <a:cubicBezTo>
                    <a:pt x="30" y="191"/>
                    <a:pt x="28" y="199"/>
                    <a:pt x="27" y="207"/>
                  </a:cubicBezTo>
                  <a:cubicBezTo>
                    <a:pt x="26" y="212"/>
                    <a:pt x="29" y="217"/>
                    <a:pt x="33" y="218"/>
                  </a:cubicBezTo>
                  <a:cubicBezTo>
                    <a:pt x="23" y="231"/>
                    <a:pt x="17" y="246"/>
                    <a:pt x="16" y="263"/>
                  </a:cubicBezTo>
                  <a:cubicBezTo>
                    <a:pt x="16" y="265"/>
                    <a:pt x="17" y="267"/>
                    <a:pt x="19" y="269"/>
                  </a:cubicBezTo>
                  <a:cubicBezTo>
                    <a:pt x="12" y="281"/>
                    <a:pt x="8" y="294"/>
                    <a:pt x="8" y="308"/>
                  </a:cubicBezTo>
                  <a:cubicBezTo>
                    <a:pt x="8" y="312"/>
                    <a:pt x="11" y="316"/>
                    <a:pt x="14" y="317"/>
                  </a:cubicBezTo>
                  <a:cubicBezTo>
                    <a:pt x="13" y="320"/>
                    <a:pt x="12" y="323"/>
                    <a:pt x="11" y="327"/>
                  </a:cubicBezTo>
                  <a:cubicBezTo>
                    <a:pt x="9" y="333"/>
                    <a:pt x="13" y="338"/>
                    <a:pt x="19" y="339"/>
                  </a:cubicBezTo>
                  <a:cubicBezTo>
                    <a:pt x="13" y="349"/>
                    <a:pt x="9" y="359"/>
                    <a:pt x="5" y="369"/>
                  </a:cubicBezTo>
                  <a:cubicBezTo>
                    <a:pt x="3" y="377"/>
                    <a:pt x="13" y="386"/>
                    <a:pt x="20" y="381"/>
                  </a:cubicBezTo>
                  <a:cubicBezTo>
                    <a:pt x="16" y="388"/>
                    <a:pt x="13" y="396"/>
                    <a:pt x="11" y="404"/>
                  </a:cubicBezTo>
                  <a:cubicBezTo>
                    <a:pt x="9" y="408"/>
                    <a:pt x="11" y="412"/>
                    <a:pt x="14" y="414"/>
                  </a:cubicBezTo>
                  <a:cubicBezTo>
                    <a:pt x="13" y="415"/>
                    <a:pt x="12" y="416"/>
                    <a:pt x="12" y="418"/>
                  </a:cubicBezTo>
                  <a:cubicBezTo>
                    <a:pt x="7" y="425"/>
                    <a:pt x="15" y="435"/>
                    <a:pt x="23" y="432"/>
                  </a:cubicBezTo>
                  <a:cubicBezTo>
                    <a:pt x="29" y="430"/>
                    <a:pt x="35" y="428"/>
                    <a:pt x="41" y="426"/>
                  </a:cubicBezTo>
                  <a:cubicBezTo>
                    <a:pt x="39" y="429"/>
                    <a:pt x="37" y="433"/>
                    <a:pt x="36" y="436"/>
                  </a:cubicBezTo>
                  <a:cubicBezTo>
                    <a:pt x="34" y="440"/>
                    <a:pt x="34" y="445"/>
                    <a:pt x="36" y="447"/>
                  </a:cubicBezTo>
                  <a:cubicBezTo>
                    <a:pt x="33" y="452"/>
                    <a:pt x="30" y="456"/>
                    <a:pt x="28" y="460"/>
                  </a:cubicBezTo>
                  <a:cubicBezTo>
                    <a:pt x="23" y="468"/>
                    <a:pt x="31" y="478"/>
                    <a:pt x="39" y="475"/>
                  </a:cubicBezTo>
                  <a:cubicBezTo>
                    <a:pt x="52" y="471"/>
                    <a:pt x="65" y="465"/>
                    <a:pt x="76" y="457"/>
                  </a:cubicBezTo>
                  <a:cubicBezTo>
                    <a:pt x="76" y="464"/>
                    <a:pt x="85" y="470"/>
                    <a:pt x="92" y="466"/>
                  </a:cubicBezTo>
                  <a:cubicBezTo>
                    <a:pt x="103" y="460"/>
                    <a:pt x="114" y="454"/>
                    <a:pt x="124" y="448"/>
                  </a:cubicBezTo>
                  <a:cubicBezTo>
                    <a:pt x="126" y="450"/>
                    <a:pt x="129" y="452"/>
                    <a:pt x="132" y="452"/>
                  </a:cubicBezTo>
                  <a:cubicBezTo>
                    <a:pt x="146" y="450"/>
                    <a:pt x="158" y="446"/>
                    <a:pt x="170" y="441"/>
                  </a:cubicBezTo>
                  <a:cubicBezTo>
                    <a:pt x="173" y="443"/>
                    <a:pt x="176" y="444"/>
                    <a:pt x="180" y="443"/>
                  </a:cubicBezTo>
                  <a:cubicBezTo>
                    <a:pt x="195" y="439"/>
                    <a:pt x="209" y="433"/>
                    <a:pt x="222" y="425"/>
                  </a:cubicBezTo>
                  <a:cubicBezTo>
                    <a:pt x="225" y="430"/>
                    <a:pt x="231" y="432"/>
                    <a:pt x="236" y="429"/>
                  </a:cubicBezTo>
                  <a:cubicBezTo>
                    <a:pt x="240" y="427"/>
                    <a:pt x="244" y="424"/>
                    <a:pt x="247" y="422"/>
                  </a:cubicBezTo>
                  <a:cubicBezTo>
                    <a:pt x="249" y="428"/>
                    <a:pt x="255" y="432"/>
                    <a:pt x="260" y="430"/>
                  </a:cubicBezTo>
                  <a:cubicBezTo>
                    <a:pt x="275" y="425"/>
                    <a:pt x="287" y="417"/>
                    <a:pt x="299" y="408"/>
                  </a:cubicBezTo>
                  <a:cubicBezTo>
                    <a:pt x="301" y="412"/>
                    <a:pt x="306" y="415"/>
                    <a:pt x="311" y="414"/>
                  </a:cubicBezTo>
                  <a:cubicBezTo>
                    <a:pt x="331" y="411"/>
                    <a:pt x="350" y="401"/>
                    <a:pt x="369" y="409"/>
                  </a:cubicBezTo>
                  <a:cubicBezTo>
                    <a:pt x="382" y="414"/>
                    <a:pt x="388" y="393"/>
                    <a:pt x="375" y="389"/>
                  </a:cubicBezTo>
                  <a:close/>
                  <a:moveTo>
                    <a:pt x="34" y="163"/>
                  </a:moveTo>
                  <a:cubicBezTo>
                    <a:pt x="37" y="158"/>
                    <a:pt x="40" y="154"/>
                    <a:pt x="43" y="150"/>
                  </a:cubicBezTo>
                  <a:cubicBezTo>
                    <a:pt x="50" y="147"/>
                    <a:pt x="58" y="144"/>
                    <a:pt x="65" y="141"/>
                  </a:cubicBezTo>
                  <a:cubicBezTo>
                    <a:pt x="62" y="143"/>
                    <a:pt x="59" y="146"/>
                    <a:pt x="57" y="149"/>
                  </a:cubicBezTo>
                  <a:cubicBezTo>
                    <a:pt x="49" y="154"/>
                    <a:pt x="42" y="159"/>
                    <a:pt x="34" y="163"/>
                  </a:cubicBezTo>
                  <a:close/>
                  <a:moveTo>
                    <a:pt x="126" y="424"/>
                  </a:moveTo>
                  <a:cubicBezTo>
                    <a:pt x="131" y="418"/>
                    <a:pt x="136" y="412"/>
                    <a:pt x="141" y="406"/>
                  </a:cubicBezTo>
                  <a:cubicBezTo>
                    <a:pt x="142" y="406"/>
                    <a:pt x="142" y="406"/>
                    <a:pt x="142" y="405"/>
                  </a:cubicBezTo>
                  <a:cubicBezTo>
                    <a:pt x="139" y="410"/>
                    <a:pt x="136" y="414"/>
                    <a:pt x="133" y="419"/>
                  </a:cubicBezTo>
                  <a:cubicBezTo>
                    <a:pt x="131" y="421"/>
                    <a:pt x="128" y="422"/>
                    <a:pt x="126" y="424"/>
                  </a:cubicBezTo>
                  <a:close/>
                  <a:moveTo>
                    <a:pt x="207" y="365"/>
                  </a:moveTo>
                  <a:cubicBezTo>
                    <a:pt x="222" y="352"/>
                    <a:pt x="238" y="338"/>
                    <a:pt x="255" y="328"/>
                  </a:cubicBezTo>
                  <a:cubicBezTo>
                    <a:pt x="235" y="346"/>
                    <a:pt x="214" y="363"/>
                    <a:pt x="193" y="379"/>
                  </a:cubicBezTo>
                  <a:cubicBezTo>
                    <a:pt x="198" y="374"/>
                    <a:pt x="202" y="369"/>
                    <a:pt x="207" y="365"/>
                  </a:cubicBezTo>
                  <a:close/>
                  <a:moveTo>
                    <a:pt x="43" y="265"/>
                  </a:moveTo>
                  <a:cubicBezTo>
                    <a:pt x="44" y="265"/>
                    <a:pt x="45" y="265"/>
                    <a:pt x="45" y="264"/>
                  </a:cubicBezTo>
                  <a:cubicBezTo>
                    <a:pt x="42" y="268"/>
                    <a:pt x="40" y="271"/>
                    <a:pt x="37" y="275"/>
                  </a:cubicBezTo>
                  <a:cubicBezTo>
                    <a:pt x="39" y="272"/>
                    <a:pt x="41" y="269"/>
                    <a:pt x="43" y="265"/>
                  </a:cubicBezTo>
                  <a:close/>
                  <a:moveTo>
                    <a:pt x="42" y="303"/>
                  </a:moveTo>
                  <a:cubicBezTo>
                    <a:pt x="45" y="301"/>
                    <a:pt x="48" y="299"/>
                    <a:pt x="51" y="297"/>
                  </a:cubicBezTo>
                  <a:cubicBezTo>
                    <a:pt x="47" y="302"/>
                    <a:pt x="42" y="307"/>
                    <a:pt x="38" y="312"/>
                  </a:cubicBezTo>
                  <a:cubicBezTo>
                    <a:pt x="38" y="312"/>
                    <a:pt x="38" y="312"/>
                    <a:pt x="38" y="312"/>
                  </a:cubicBezTo>
                  <a:cubicBezTo>
                    <a:pt x="39" y="309"/>
                    <a:pt x="41" y="306"/>
                    <a:pt x="42" y="303"/>
                  </a:cubicBezTo>
                  <a:close/>
                  <a:moveTo>
                    <a:pt x="51" y="327"/>
                  </a:moveTo>
                  <a:cubicBezTo>
                    <a:pt x="58" y="323"/>
                    <a:pt x="64" y="319"/>
                    <a:pt x="70" y="314"/>
                  </a:cubicBezTo>
                  <a:cubicBezTo>
                    <a:pt x="62" y="322"/>
                    <a:pt x="53" y="330"/>
                    <a:pt x="43" y="337"/>
                  </a:cubicBezTo>
                  <a:cubicBezTo>
                    <a:pt x="46" y="334"/>
                    <a:pt x="48" y="331"/>
                    <a:pt x="51" y="327"/>
                  </a:cubicBezTo>
                  <a:close/>
                  <a:moveTo>
                    <a:pt x="156" y="243"/>
                  </a:moveTo>
                  <a:cubicBezTo>
                    <a:pt x="154" y="244"/>
                    <a:pt x="152" y="246"/>
                    <a:pt x="150" y="247"/>
                  </a:cubicBezTo>
                  <a:cubicBezTo>
                    <a:pt x="135" y="258"/>
                    <a:pt x="120" y="270"/>
                    <a:pt x="106" y="283"/>
                  </a:cubicBezTo>
                  <a:cubicBezTo>
                    <a:pt x="117" y="272"/>
                    <a:pt x="128" y="261"/>
                    <a:pt x="140" y="253"/>
                  </a:cubicBezTo>
                  <a:cubicBezTo>
                    <a:pt x="151" y="244"/>
                    <a:pt x="162" y="236"/>
                    <a:pt x="173" y="228"/>
                  </a:cubicBezTo>
                  <a:cubicBezTo>
                    <a:pt x="168" y="233"/>
                    <a:pt x="162" y="238"/>
                    <a:pt x="156" y="243"/>
                  </a:cubicBezTo>
                  <a:close/>
                  <a:moveTo>
                    <a:pt x="91" y="245"/>
                  </a:moveTo>
                  <a:cubicBezTo>
                    <a:pt x="109" y="229"/>
                    <a:pt x="128" y="214"/>
                    <a:pt x="146" y="201"/>
                  </a:cubicBezTo>
                  <a:cubicBezTo>
                    <a:pt x="152" y="196"/>
                    <a:pt x="159" y="192"/>
                    <a:pt x="165" y="188"/>
                  </a:cubicBezTo>
                  <a:cubicBezTo>
                    <a:pt x="140" y="207"/>
                    <a:pt x="116" y="226"/>
                    <a:pt x="91" y="245"/>
                  </a:cubicBezTo>
                  <a:close/>
                  <a:moveTo>
                    <a:pt x="44" y="236"/>
                  </a:moveTo>
                  <a:cubicBezTo>
                    <a:pt x="49" y="226"/>
                    <a:pt x="57" y="217"/>
                    <a:pt x="67" y="209"/>
                  </a:cubicBezTo>
                  <a:cubicBezTo>
                    <a:pt x="74" y="206"/>
                    <a:pt x="80" y="203"/>
                    <a:pt x="87" y="199"/>
                  </a:cubicBezTo>
                  <a:cubicBezTo>
                    <a:pt x="72" y="210"/>
                    <a:pt x="57" y="222"/>
                    <a:pt x="44" y="236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xmlns="" id="{55CB0EAE-C246-4FC9-9022-E5E44EB5E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4348" y="2027764"/>
              <a:ext cx="1132973" cy="477260"/>
            </a:xfrm>
            <a:custGeom>
              <a:avLst/>
              <a:gdLst>
                <a:gd name="T0" fmla="*/ 220 w 231"/>
                <a:gd name="T1" fmla="*/ 50 h 97"/>
                <a:gd name="T2" fmla="*/ 173 w 231"/>
                <a:gd name="T3" fmla="*/ 45 h 97"/>
                <a:gd name="T4" fmla="*/ 175 w 231"/>
                <a:gd name="T5" fmla="*/ 37 h 97"/>
                <a:gd name="T6" fmla="*/ 170 w 231"/>
                <a:gd name="T7" fmla="*/ 26 h 97"/>
                <a:gd name="T8" fmla="*/ 175 w 231"/>
                <a:gd name="T9" fmla="*/ 13 h 97"/>
                <a:gd name="T10" fmla="*/ 162 w 231"/>
                <a:gd name="T11" fmla="*/ 3 h 97"/>
                <a:gd name="T12" fmla="*/ 149 w 231"/>
                <a:gd name="T13" fmla="*/ 11 h 97"/>
                <a:gd name="T14" fmla="*/ 141 w 231"/>
                <a:gd name="T15" fmla="*/ 11 h 97"/>
                <a:gd name="T16" fmla="*/ 129 w 231"/>
                <a:gd name="T17" fmla="*/ 18 h 97"/>
                <a:gd name="T18" fmla="*/ 127 w 231"/>
                <a:gd name="T19" fmla="*/ 18 h 97"/>
                <a:gd name="T20" fmla="*/ 111 w 231"/>
                <a:gd name="T21" fmla="*/ 24 h 97"/>
                <a:gd name="T22" fmla="*/ 114 w 231"/>
                <a:gd name="T23" fmla="*/ 22 h 97"/>
                <a:gd name="T24" fmla="*/ 105 w 231"/>
                <a:gd name="T25" fmla="*/ 8 h 97"/>
                <a:gd name="T26" fmla="*/ 78 w 231"/>
                <a:gd name="T27" fmla="*/ 20 h 97"/>
                <a:gd name="T28" fmla="*/ 71 w 231"/>
                <a:gd name="T29" fmla="*/ 19 h 97"/>
                <a:gd name="T30" fmla="*/ 49 w 231"/>
                <a:gd name="T31" fmla="*/ 27 h 97"/>
                <a:gd name="T32" fmla="*/ 51 w 231"/>
                <a:gd name="T33" fmla="*/ 25 h 97"/>
                <a:gd name="T34" fmla="*/ 52 w 231"/>
                <a:gd name="T35" fmla="*/ 24 h 97"/>
                <a:gd name="T36" fmla="*/ 54 w 231"/>
                <a:gd name="T37" fmla="*/ 21 h 97"/>
                <a:gd name="T38" fmla="*/ 58 w 231"/>
                <a:gd name="T39" fmla="*/ 17 h 97"/>
                <a:gd name="T40" fmla="*/ 50 w 231"/>
                <a:gd name="T41" fmla="*/ 7 h 97"/>
                <a:gd name="T42" fmla="*/ 4 w 231"/>
                <a:gd name="T43" fmla="*/ 32 h 97"/>
                <a:gd name="T44" fmla="*/ 7 w 231"/>
                <a:gd name="T45" fmla="*/ 44 h 97"/>
                <a:gd name="T46" fmla="*/ 10 w 231"/>
                <a:gd name="T47" fmla="*/ 55 h 97"/>
                <a:gd name="T48" fmla="*/ 2 w 231"/>
                <a:gd name="T49" fmla="*/ 68 h 97"/>
                <a:gd name="T50" fmla="*/ 6 w 231"/>
                <a:gd name="T51" fmla="*/ 80 h 97"/>
                <a:gd name="T52" fmla="*/ 14 w 231"/>
                <a:gd name="T53" fmla="*/ 91 h 97"/>
                <a:gd name="T54" fmla="*/ 29 w 231"/>
                <a:gd name="T55" fmla="*/ 90 h 97"/>
                <a:gd name="T56" fmla="*/ 33 w 231"/>
                <a:gd name="T57" fmla="*/ 94 h 97"/>
                <a:gd name="T58" fmla="*/ 79 w 231"/>
                <a:gd name="T59" fmla="*/ 85 h 97"/>
                <a:gd name="T60" fmla="*/ 89 w 231"/>
                <a:gd name="T61" fmla="*/ 89 h 97"/>
                <a:gd name="T62" fmla="*/ 125 w 231"/>
                <a:gd name="T63" fmla="*/ 75 h 97"/>
                <a:gd name="T64" fmla="*/ 152 w 231"/>
                <a:gd name="T65" fmla="*/ 68 h 97"/>
                <a:gd name="T66" fmla="*/ 165 w 231"/>
                <a:gd name="T67" fmla="*/ 68 h 97"/>
                <a:gd name="T68" fmla="*/ 220 w 231"/>
                <a:gd name="T69" fmla="*/ 67 h 97"/>
                <a:gd name="T70" fmla="*/ 220 w 231"/>
                <a:gd name="T71" fmla="*/ 5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1" h="97">
                  <a:moveTo>
                    <a:pt x="220" y="50"/>
                  </a:moveTo>
                  <a:cubicBezTo>
                    <a:pt x="202" y="50"/>
                    <a:pt x="187" y="43"/>
                    <a:pt x="173" y="45"/>
                  </a:cubicBezTo>
                  <a:cubicBezTo>
                    <a:pt x="174" y="42"/>
                    <a:pt x="174" y="40"/>
                    <a:pt x="175" y="37"/>
                  </a:cubicBezTo>
                  <a:cubicBezTo>
                    <a:pt x="177" y="32"/>
                    <a:pt x="174" y="28"/>
                    <a:pt x="170" y="26"/>
                  </a:cubicBezTo>
                  <a:cubicBezTo>
                    <a:pt x="172" y="22"/>
                    <a:pt x="174" y="18"/>
                    <a:pt x="175" y="13"/>
                  </a:cubicBezTo>
                  <a:cubicBezTo>
                    <a:pt x="177" y="5"/>
                    <a:pt x="169" y="0"/>
                    <a:pt x="162" y="3"/>
                  </a:cubicBezTo>
                  <a:cubicBezTo>
                    <a:pt x="158" y="5"/>
                    <a:pt x="153" y="8"/>
                    <a:pt x="149" y="11"/>
                  </a:cubicBezTo>
                  <a:cubicBezTo>
                    <a:pt x="146" y="10"/>
                    <a:pt x="144" y="9"/>
                    <a:pt x="141" y="11"/>
                  </a:cubicBezTo>
                  <a:cubicBezTo>
                    <a:pt x="137" y="13"/>
                    <a:pt x="133" y="16"/>
                    <a:pt x="129" y="18"/>
                  </a:cubicBezTo>
                  <a:cubicBezTo>
                    <a:pt x="129" y="18"/>
                    <a:pt x="128" y="18"/>
                    <a:pt x="127" y="18"/>
                  </a:cubicBezTo>
                  <a:cubicBezTo>
                    <a:pt x="122" y="20"/>
                    <a:pt x="116" y="22"/>
                    <a:pt x="111" y="24"/>
                  </a:cubicBezTo>
                  <a:cubicBezTo>
                    <a:pt x="112" y="23"/>
                    <a:pt x="113" y="23"/>
                    <a:pt x="114" y="22"/>
                  </a:cubicBezTo>
                  <a:cubicBezTo>
                    <a:pt x="120" y="17"/>
                    <a:pt x="113" y="5"/>
                    <a:pt x="105" y="8"/>
                  </a:cubicBezTo>
                  <a:cubicBezTo>
                    <a:pt x="97" y="12"/>
                    <a:pt x="87" y="15"/>
                    <a:pt x="78" y="20"/>
                  </a:cubicBezTo>
                  <a:cubicBezTo>
                    <a:pt x="76" y="18"/>
                    <a:pt x="74" y="18"/>
                    <a:pt x="71" y="19"/>
                  </a:cubicBezTo>
                  <a:cubicBezTo>
                    <a:pt x="63" y="21"/>
                    <a:pt x="56" y="24"/>
                    <a:pt x="49" y="27"/>
                  </a:cubicBezTo>
                  <a:cubicBezTo>
                    <a:pt x="50" y="26"/>
                    <a:pt x="50" y="26"/>
                    <a:pt x="51" y="25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3" y="23"/>
                    <a:pt x="53" y="22"/>
                    <a:pt x="54" y="21"/>
                  </a:cubicBezTo>
                  <a:cubicBezTo>
                    <a:pt x="55" y="20"/>
                    <a:pt x="56" y="18"/>
                    <a:pt x="58" y="17"/>
                  </a:cubicBezTo>
                  <a:cubicBezTo>
                    <a:pt x="61" y="11"/>
                    <a:pt x="55" y="6"/>
                    <a:pt x="50" y="7"/>
                  </a:cubicBezTo>
                  <a:cubicBezTo>
                    <a:pt x="32" y="10"/>
                    <a:pt x="16" y="18"/>
                    <a:pt x="4" y="32"/>
                  </a:cubicBezTo>
                  <a:cubicBezTo>
                    <a:pt x="0" y="37"/>
                    <a:pt x="2" y="43"/>
                    <a:pt x="7" y="44"/>
                  </a:cubicBezTo>
                  <a:cubicBezTo>
                    <a:pt x="6" y="48"/>
                    <a:pt x="7" y="53"/>
                    <a:pt x="10" y="55"/>
                  </a:cubicBezTo>
                  <a:cubicBezTo>
                    <a:pt x="7" y="59"/>
                    <a:pt x="4" y="63"/>
                    <a:pt x="2" y="68"/>
                  </a:cubicBezTo>
                  <a:cubicBezTo>
                    <a:pt x="0" y="72"/>
                    <a:pt x="2" y="79"/>
                    <a:pt x="6" y="80"/>
                  </a:cubicBezTo>
                  <a:cubicBezTo>
                    <a:pt x="5" y="85"/>
                    <a:pt x="8" y="91"/>
                    <a:pt x="14" y="91"/>
                  </a:cubicBezTo>
                  <a:cubicBezTo>
                    <a:pt x="19" y="91"/>
                    <a:pt x="24" y="91"/>
                    <a:pt x="29" y="90"/>
                  </a:cubicBezTo>
                  <a:cubicBezTo>
                    <a:pt x="30" y="92"/>
                    <a:pt x="31" y="93"/>
                    <a:pt x="33" y="94"/>
                  </a:cubicBezTo>
                  <a:cubicBezTo>
                    <a:pt x="49" y="97"/>
                    <a:pt x="65" y="92"/>
                    <a:pt x="79" y="85"/>
                  </a:cubicBezTo>
                  <a:cubicBezTo>
                    <a:pt x="81" y="88"/>
                    <a:pt x="85" y="89"/>
                    <a:pt x="89" y="89"/>
                  </a:cubicBezTo>
                  <a:cubicBezTo>
                    <a:pt x="101" y="87"/>
                    <a:pt x="114" y="82"/>
                    <a:pt x="125" y="75"/>
                  </a:cubicBezTo>
                  <a:cubicBezTo>
                    <a:pt x="132" y="82"/>
                    <a:pt x="143" y="77"/>
                    <a:pt x="152" y="68"/>
                  </a:cubicBezTo>
                  <a:cubicBezTo>
                    <a:pt x="155" y="71"/>
                    <a:pt x="161" y="71"/>
                    <a:pt x="165" y="68"/>
                  </a:cubicBezTo>
                  <a:cubicBezTo>
                    <a:pt x="179" y="56"/>
                    <a:pt x="202" y="69"/>
                    <a:pt x="220" y="67"/>
                  </a:cubicBezTo>
                  <a:cubicBezTo>
                    <a:pt x="230" y="66"/>
                    <a:pt x="231" y="50"/>
                    <a:pt x="220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xmlns="" id="{F3A48C29-7F28-48B6-8F33-4E06B3A90B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04662" y="1758008"/>
              <a:ext cx="2106169" cy="2382149"/>
            </a:xfrm>
            <a:custGeom>
              <a:avLst/>
              <a:gdLst>
                <a:gd name="T0" fmla="*/ 402 w 429"/>
                <a:gd name="T1" fmla="*/ 229 h 485"/>
                <a:gd name="T2" fmla="*/ 359 w 429"/>
                <a:gd name="T3" fmla="*/ 5 h 485"/>
                <a:gd name="T4" fmla="*/ 117 w 429"/>
                <a:gd name="T5" fmla="*/ 26 h 485"/>
                <a:gd name="T6" fmla="*/ 50 w 429"/>
                <a:gd name="T7" fmla="*/ 36 h 485"/>
                <a:gd name="T8" fmla="*/ 21 w 429"/>
                <a:gd name="T9" fmla="*/ 97 h 485"/>
                <a:gd name="T10" fmla="*/ 43 w 429"/>
                <a:gd name="T11" fmla="*/ 62 h 485"/>
                <a:gd name="T12" fmla="*/ 1 w 429"/>
                <a:gd name="T13" fmla="*/ 124 h 485"/>
                <a:gd name="T14" fmla="*/ 15 w 429"/>
                <a:gd name="T15" fmla="*/ 199 h 485"/>
                <a:gd name="T16" fmla="*/ 23 w 429"/>
                <a:gd name="T17" fmla="*/ 292 h 485"/>
                <a:gd name="T18" fmla="*/ 19 w 429"/>
                <a:gd name="T19" fmla="*/ 361 h 485"/>
                <a:gd name="T20" fmla="*/ 30 w 429"/>
                <a:gd name="T21" fmla="*/ 439 h 485"/>
                <a:gd name="T22" fmla="*/ 50 w 429"/>
                <a:gd name="T23" fmla="*/ 434 h 485"/>
                <a:gd name="T24" fmla="*/ 49 w 429"/>
                <a:gd name="T25" fmla="*/ 472 h 485"/>
                <a:gd name="T26" fmla="*/ 78 w 429"/>
                <a:gd name="T27" fmla="*/ 477 h 485"/>
                <a:gd name="T28" fmla="*/ 217 w 429"/>
                <a:gd name="T29" fmla="*/ 462 h 485"/>
                <a:gd name="T30" fmla="*/ 49 w 429"/>
                <a:gd name="T31" fmla="*/ 231 h 485"/>
                <a:gd name="T32" fmla="*/ 48 w 429"/>
                <a:gd name="T33" fmla="*/ 206 h 485"/>
                <a:gd name="T34" fmla="*/ 18 w 429"/>
                <a:gd name="T35" fmla="*/ 113 h 485"/>
                <a:gd name="T36" fmla="*/ 47 w 429"/>
                <a:gd name="T37" fmla="*/ 133 h 485"/>
                <a:gd name="T38" fmla="*/ 41 w 429"/>
                <a:gd name="T39" fmla="*/ 146 h 485"/>
                <a:gd name="T40" fmla="*/ 41 w 429"/>
                <a:gd name="T41" fmla="*/ 146 h 485"/>
                <a:gd name="T42" fmla="*/ 47 w 429"/>
                <a:gd name="T43" fmla="*/ 161 h 485"/>
                <a:gd name="T44" fmla="*/ 24 w 429"/>
                <a:gd name="T45" fmla="*/ 191 h 485"/>
                <a:gd name="T46" fmla="*/ 49 w 429"/>
                <a:gd name="T47" fmla="*/ 248 h 485"/>
                <a:gd name="T48" fmla="*/ 31 w 429"/>
                <a:gd name="T49" fmla="*/ 248 h 485"/>
                <a:gd name="T50" fmla="*/ 49 w 429"/>
                <a:gd name="T51" fmla="*/ 299 h 485"/>
                <a:gd name="T52" fmla="*/ 27 w 429"/>
                <a:gd name="T53" fmla="*/ 317 h 485"/>
                <a:gd name="T54" fmla="*/ 50 w 429"/>
                <a:gd name="T55" fmla="*/ 350 h 485"/>
                <a:gd name="T56" fmla="*/ 31 w 429"/>
                <a:gd name="T57" fmla="*/ 365 h 485"/>
                <a:gd name="T58" fmla="*/ 33 w 429"/>
                <a:gd name="T59" fmla="*/ 423 h 485"/>
                <a:gd name="T60" fmla="*/ 53 w 429"/>
                <a:gd name="T61" fmla="*/ 400 h 485"/>
                <a:gd name="T62" fmla="*/ 226 w 429"/>
                <a:gd name="T63" fmla="*/ 448 h 485"/>
                <a:gd name="T64" fmla="*/ 161 w 429"/>
                <a:gd name="T65" fmla="*/ 425 h 485"/>
                <a:gd name="T66" fmla="*/ 116 w 429"/>
                <a:gd name="T67" fmla="*/ 432 h 485"/>
                <a:gd name="T68" fmla="*/ 74 w 429"/>
                <a:gd name="T69" fmla="*/ 467 h 485"/>
                <a:gd name="T70" fmla="*/ 112 w 429"/>
                <a:gd name="T71" fmla="*/ 406 h 485"/>
                <a:gd name="T72" fmla="*/ 72 w 429"/>
                <a:gd name="T73" fmla="*/ 411 h 485"/>
                <a:gd name="T74" fmla="*/ 72 w 429"/>
                <a:gd name="T75" fmla="*/ 403 h 485"/>
                <a:gd name="T76" fmla="*/ 70 w 429"/>
                <a:gd name="T77" fmla="*/ 371 h 485"/>
                <a:gd name="T78" fmla="*/ 89 w 429"/>
                <a:gd name="T79" fmla="*/ 350 h 485"/>
                <a:gd name="T80" fmla="*/ 69 w 429"/>
                <a:gd name="T81" fmla="*/ 349 h 485"/>
                <a:gd name="T82" fmla="*/ 100 w 429"/>
                <a:gd name="T83" fmla="*/ 312 h 485"/>
                <a:gd name="T84" fmla="*/ 66 w 429"/>
                <a:gd name="T85" fmla="*/ 303 h 485"/>
                <a:gd name="T86" fmla="*/ 66 w 429"/>
                <a:gd name="T87" fmla="*/ 300 h 485"/>
                <a:gd name="T88" fmla="*/ 103 w 429"/>
                <a:gd name="T89" fmla="*/ 243 h 485"/>
                <a:gd name="T90" fmla="*/ 65 w 429"/>
                <a:gd name="T91" fmla="*/ 243 h 485"/>
                <a:gd name="T92" fmla="*/ 64 w 429"/>
                <a:gd name="T93" fmla="*/ 239 h 485"/>
                <a:gd name="T94" fmla="*/ 95 w 429"/>
                <a:gd name="T95" fmla="*/ 200 h 485"/>
                <a:gd name="T96" fmla="*/ 110 w 429"/>
                <a:gd name="T97" fmla="*/ 39 h 485"/>
                <a:gd name="T98" fmla="*/ 357 w 429"/>
                <a:gd name="T99" fmla="*/ 15 h 485"/>
                <a:gd name="T100" fmla="*/ 399 w 429"/>
                <a:gd name="T101" fmla="*/ 331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9" h="485">
                  <a:moveTo>
                    <a:pt x="419" y="422"/>
                  </a:moveTo>
                  <a:cubicBezTo>
                    <a:pt x="423" y="395"/>
                    <a:pt x="418" y="364"/>
                    <a:pt x="416" y="337"/>
                  </a:cubicBezTo>
                  <a:cubicBezTo>
                    <a:pt x="412" y="301"/>
                    <a:pt x="408" y="265"/>
                    <a:pt x="402" y="229"/>
                  </a:cubicBezTo>
                  <a:cubicBezTo>
                    <a:pt x="396" y="190"/>
                    <a:pt x="389" y="152"/>
                    <a:pt x="382" y="114"/>
                  </a:cubicBezTo>
                  <a:cubicBezTo>
                    <a:pt x="376" y="81"/>
                    <a:pt x="371" y="46"/>
                    <a:pt x="361" y="14"/>
                  </a:cubicBezTo>
                  <a:cubicBezTo>
                    <a:pt x="364" y="11"/>
                    <a:pt x="363" y="6"/>
                    <a:pt x="359" y="5"/>
                  </a:cubicBezTo>
                  <a:cubicBezTo>
                    <a:pt x="337" y="0"/>
                    <a:pt x="310" y="5"/>
                    <a:pt x="287" y="7"/>
                  </a:cubicBezTo>
                  <a:cubicBezTo>
                    <a:pt x="259" y="10"/>
                    <a:pt x="230" y="13"/>
                    <a:pt x="201" y="17"/>
                  </a:cubicBezTo>
                  <a:cubicBezTo>
                    <a:pt x="173" y="21"/>
                    <a:pt x="145" y="24"/>
                    <a:pt x="117" y="26"/>
                  </a:cubicBezTo>
                  <a:cubicBezTo>
                    <a:pt x="104" y="28"/>
                    <a:pt x="90" y="28"/>
                    <a:pt x="77" y="28"/>
                  </a:cubicBezTo>
                  <a:cubicBezTo>
                    <a:pt x="67" y="29"/>
                    <a:pt x="59" y="27"/>
                    <a:pt x="50" y="31"/>
                  </a:cubicBezTo>
                  <a:cubicBezTo>
                    <a:pt x="48" y="32"/>
                    <a:pt x="48" y="35"/>
                    <a:pt x="50" y="36"/>
                  </a:cubicBezTo>
                  <a:cubicBezTo>
                    <a:pt x="51" y="36"/>
                    <a:pt x="51" y="37"/>
                    <a:pt x="52" y="37"/>
                  </a:cubicBezTo>
                  <a:cubicBezTo>
                    <a:pt x="50" y="56"/>
                    <a:pt x="49" y="74"/>
                    <a:pt x="48" y="93"/>
                  </a:cubicBezTo>
                  <a:cubicBezTo>
                    <a:pt x="39" y="92"/>
                    <a:pt x="29" y="93"/>
                    <a:pt x="21" y="97"/>
                  </a:cubicBezTo>
                  <a:cubicBezTo>
                    <a:pt x="21" y="97"/>
                    <a:pt x="20" y="96"/>
                    <a:pt x="20" y="96"/>
                  </a:cubicBezTo>
                  <a:cubicBezTo>
                    <a:pt x="16" y="81"/>
                    <a:pt x="34" y="74"/>
                    <a:pt x="44" y="72"/>
                  </a:cubicBezTo>
                  <a:cubicBezTo>
                    <a:pt x="49" y="70"/>
                    <a:pt x="48" y="62"/>
                    <a:pt x="43" y="62"/>
                  </a:cubicBezTo>
                  <a:cubicBezTo>
                    <a:pt x="23" y="65"/>
                    <a:pt x="3" y="78"/>
                    <a:pt x="10" y="101"/>
                  </a:cubicBezTo>
                  <a:cubicBezTo>
                    <a:pt x="10" y="102"/>
                    <a:pt x="11" y="103"/>
                    <a:pt x="11" y="104"/>
                  </a:cubicBezTo>
                  <a:cubicBezTo>
                    <a:pt x="6" y="109"/>
                    <a:pt x="2" y="116"/>
                    <a:pt x="1" y="124"/>
                  </a:cubicBezTo>
                  <a:cubicBezTo>
                    <a:pt x="0" y="136"/>
                    <a:pt x="4" y="145"/>
                    <a:pt x="11" y="151"/>
                  </a:cubicBezTo>
                  <a:cubicBezTo>
                    <a:pt x="4" y="161"/>
                    <a:pt x="2" y="173"/>
                    <a:pt x="8" y="187"/>
                  </a:cubicBezTo>
                  <a:cubicBezTo>
                    <a:pt x="10" y="192"/>
                    <a:pt x="13" y="196"/>
                    <a:pt x="15" y="199"/>
                  </a:cubicBezTo>
                  <a:cubicBezTo>
                    <a:pt x="12" y="205"/>
                    <a:pt x="10" y="212"/>
                    <a:pt x="11" y="221"/>
                  </a:cubicBezTo>
                  <a:cubicBezTo>
                    <a:pt x="12" y="230"/>
                    <a:pt x="16" y="237"/>
                    <a:pt x="21" y="241"/>
                  </a:cubicBezTo>
                  <a:cubicBezTo>
                    <a:pt x="10" y="255"/>
                    <a:pt x="10" y="280"/>
                    <a:pt x="23" y="292"/>
                  </a:cubicBezTo>
                  <a:cubicBezTo>
                    <a:pt x="18" y="298"/>
                    <a:pt x="15" y="305"/>
                    <a:pt x="14" y="314"/>
                  </a:cubicBezTo>
                  <a:cubicBezTo>
                    <a:pt x="14" y="327"/>
                    <a:pt x="19" y="336"/>
                    <a:pt x="27" y="342"/>
                  </a:cubicBezTo>
                  <a:cubicBezTo>
                    <a:pt x="23" y="347"/>
                    <a:pt x="20" y="354"/>
                    <a:pt x="19" y="361"/>
                  </a:cubicBezTo>
                  <a:cubicBezTo>
                    <a:pt x="16" y="375"/>
                    <a:pt x="20" y="386"/>
                    <a:pt x="28" y="392"/>
                  </a:cubicBezTo>
                  <a:cubicBezTo>
                    <a:pt x="24" y="399"/>
                    <a:pt x="21" y="408"/>
                    <a:pt x="21" y="419"/>
                  </a:cubicBezTo>
                  <a:cubicBezTo>
                    <a:pt x="21" y="428"/>
                    <a:pt x="21" y="436"/>
                    <a:pt x="30" y="439"/>
                  </a:cubicBezTo>
                  <a:cubicBezTo>
                    <a:pt x="34" y="440"/>
                    <a:pt x="39" y="438"/>
                    <a:pt x="43" y="437"/>
                  </a:cubicBezTo>
                  <a:cubicBezTo>
                    <a:pt x="45" y="436"/>
                    <a:pt x="47" y="435"/>
                    <a:pt x="50" y="434"/>
                  </a:cubicBezTo>
                  <a:cubicBezTo>
                    <a:pt x="50" y="434"/>
                    <a:pt x="50" y="434"/>
                    <a:pt x="50" y="434"/>
                  </a:cubicBezTo>
                  <a:cubicBezTo>
                    <a:pt x="51" y="436"/>
                    <a:pt x="54" y="437"/>
                    <a:pt x="56" y="437"/>
                  </a:cubicBezTo>
                  <a:cubicBezTo>
                    <a:pt x="57" y="445"/>
                    <a:pt x="58" y="453"/>
                    <a:pt x="59" y="462"/>
                  </a:cubicBezTo>
                  <a:cubicBezTo>
                    <a:pt x="55" y="465"/>
                    <a:pt x="52" y="468"/>
                    <a:pt x="49" y="472"/>
                  </a:cubicBezTo>
                  <a:cubicBezTo>
                    <a:pt x="47" y="474"/>
                    <a:pt x="50" y="478"/>
                    <a:pt x="53" y="476"/>
                  </a:cubicBezTo>
                  <a:cubicBezTo>
                    <a:pt x="55" y="474"/>
                    <a:pt x="56" y="472"/>
                    <a:pt x="58" y="470"/>
                  </a:cubicBezTo>
                  <a:cubicBezTo>
                    <a:pt x="64" y="473"/>
                    <a:pt x="71" y="475"/>
                    <a:pt x="78" y="477"/>
                  </a:cubicBezTo>
                  <a:cubicBezTo>
                    <a:pt x="79" y="478"/>
                    <a:pt x="80" y="479"/>
                    <a:pt x="81" y="478"/>
                  </a:cubicBezTo>
                  <a:cubicBezTo>
                    <a:pt x="82" y="478"/>
                    <a:pt x="82" y="478"/>
                    <a:pt x="82" y="478"/>
                  </a:cubicBezTo>
                  <a:cubicBezTo>
                    <a:pt x="126" y="485"/>
                    <a:pt x="177" y="470"/>
                    <a:pt x="217" y="462"/>
                  </a:cubicBezTo>
                  <a:cubicBezTo>
                    <a:pt x="284" y="450"/>
                    <a:pt x="353" y="445"/>
                    <a:pt x="421" y="435"/>
                  </a:cubicBezTo>
                  <a:cubicBezTo>
                    <a:pt x="429" y="434"/>
                    <a:pt x="426" y="423"/>
                    <a:pt x="419" y="422"/>
                  </a:cubicBezTo>
                  <a:close/>
                  <a:moveTo>
                    <a:pt x="49" y="231"/>
                  </a:moveTo>
                  <a:cubicBezTo>
                    <a:pt x="42" y="230"/>
                    <a:pt x="36" y="231"/>
                    <a:pt x="31" y="233"/>
                  </a:cubicBezTo>
                  <a:cubicBezTo>
                    <a:pt x="25" y="227"/>
                    <a:pt x="22" y="216"/>
                    <a:pt x="26" y="207"/>
                  </a:cubicBezTo>
                  <a:cubicBezTo>
                    <a:pt x="33" y="210"/>
                    <a:pt x="41" y="210"/>
                    <a:pt x="48" y="206"/>
                  </a:cubicBezTo>
                  <a:cubicBezTo>
                    <a:pt x="48" y="214"/>
                    <a:pt x="49" y="223"/>
                    <a:pt x="49" y="231"/>
                  </a:cubicBezTo>
                  <a:close/>
                  <a:moveTo>
                    <a:pt x="13" y="127"/>
                  </a:moveTo>
                  <a:cubicBezTo>
                    <a:pt x="13" y="121"/>
                    <a:pt x="15" y="116"/>
                    <a:pt x="18" y="113"/>
                  </a:cubicBezTo>
                  <a:cubicBezTo>
                    <a:pt x="27" y="118"/>
                    <a:pt x="39" y="115"/>
                    <a:pt x="48" y="109"/>
                  </a:cubicBezTo>
                  <a:cubicBezTo>
                    <a:pt x="48" y="117"/>
                    <a:pt x="48" y="125"/>
                    <a:pt x="48" y="133"/>
                  </a:cubicBezTo>
                  <a:cubicBezTo>
                    <a:pt x="47" y="133"/>
                    <a:pt x="47" y="133"/>
                    <a:pt x="47" y="133"/>
                  </a:cubicBezTo>
                  <a:cubicBezTo>
                    <a:pt x="36" y="134"/>
                    <a:pt x="26" y="138"/>
                    <a:pt x="19" y="143"/>
                  </a:cubicBezTo>
                  <a:cubicBezTo>
                    <a:pt x="15" y="140"/>
                    <a:pt x="13" y="134"/>
                    <a:pt x="13" y="127"/>
                  </a:cubicBezTo>
                  <a:close/>
                  <a:moveTo>
                    <a:pt x="41" y="146"/>
                  </a:moveTo>
                  <a:cubicBezTo>
                    <a:pt x="41" y="147"/>
                    <a:pt x="41" y="148"/>
                    <a:pt x="41" y="150"/>
                  </a:cubicBezTo>
                  <a:cubicBezTo>
                    <a:pt x="38" y="150"/>
                    <a:pt x="35" y="149"/>
                    <a:pt x="32" y="149"/>
                  </a:cubicBezTo>
                  <a:cubicBezTo>
                    <a:pt x="35" y="147"/>
                    <a:pt x="38" y="146"/>
                    <a:pt x="41" y="146"/>
                  </a:cubicBezTo>
                  <a:close/>
                  <a:moveTo>
                    <a:pt x="19" y="182"/>
                  </a:moveTo>
                  <a:cubicBezTo>
                    <a:pt x="15" y="172"/>
                    <a:pt x="16" y="164"/>
                    <a:pt x="21" y="157"/>
                  </a:cubicBezTo>
                  <a:cubicBezTo>
                    <a:pt x="29" y="161"/>
                    <a:pt x="38" y="162"/>
                    <a:pt x="47" y="161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69"/>
                    <a:pt x="48" y="177"/>
                    <a:pt x="48" y="185"/>
                  </a:cubicBezTo>
                  <a:cubicBezTo>
                    <a:pt x="39" y="184"/>
                    <a:pt x="31" y="186"/>
                    <a:pt x="24" y="191"/>
                  </a:cubicBezTo>
                  <a:cubicBezTo>
                    <a:pt x="22" y="188"/>
                    <a:pt x="20" y="185"/>
                    <a:pt x="19" y="182"/>
                  </a:cubicBezTo>
                  <a:close/>
                  <a:moveTo>
                    <a:pt x="31" y="248"/>
                  </a:moveTo>
                  <a:cubicBezTo>
                    <a:pt x="37" y="250"/>
                    <a:pt x="43" y="250"/>
                    <a:pt x="49" y="248"/>
                  </a:cubicBezTo>
                  <a:cubicBezTo>
                    <a:pt x="49" y="260"/>
                    <a:pt x="49" y="271"/>
                    <a:pt x="49" y="283"/>
                  </a:cubicBezTo>
                  <a:cubicBezTo>
                    <a:pt x="43" y="282"/>
                    <a:pt x="38" y="283"/>
                    <a:pt x="33" y="284"/>
                  </a:cubicBezTo>
                  <a:cubicBezTo>
                    <a:pt x="22" y="277"/>
                    <a:pt x="21" y="257"/>
                    <a:pt x="31" y="248"/>
                  </a:cubicBezTo>
                  <a:close/>
                  <a:moveTo>
                    <a:pt x="27" y="317"/>
                  </a:moveTo>
                  <a:cubicBezTo>
                    <a:pt x="26" y="308"/>
                    <a:pt x="28" y="302"/>
                    <a:pt x="33" y="298"/>
                  </a:cubicBezTo>
                  <a:cubicBezTo>
                    <a:pt x="38" y="300"/>
                    <a:pt x="43" y="300"/>
                    <a:pt x="49" y="299"/>
                  </a:cubicBezTo>
                  <a:cubicBezTo>
                    <a:pt x="49" y="309"/>
                    <a:pt x="50" y="320"/>
                    <a:pt x="50" y="330"/>
                  </a:cubicBezTo>
                  <a:cubicBezTo>
                    <a:pt x="45" y="330"/>
                    <a:pt x="41" y="332"/>
                    <a:pt x="37" y="334"/>
                  </a:cubicBezTo>
                  <a:cubicBezTo>
                    <a:pt x="31" y="330"/>
                    <a:pt x="28" y="325"/>
                    <a:pt x="27" y="317"/>
                  </a:cubicBezTo>
                  <a:close/>
                  <a:moveTo>
                    <a:pt x="31" y="365"/>
                  </a:moveTo>
                  <a:cubicBezTo>
                    <a:pt x="31" y="357"/>
                    <a:pt x="34" y="352"/>
                    <a:pt x="38" y="348"/>
                  </a:cubicBezTo>
                  <a:cubicBezTo>
                    <a:pt x="42" y="349"/>
                    <a:pt x="46" y="350"/>
                    <a:pt x="50" y="350"/>
                  </a:cubicBezTo>
                  <a:cubicBezTo>
                    <a:pt x="51" y="360"/>
                    <a:pt x="51" y="370"/>
                    <a:pt x="52" y="380"/>
                  </a:cubicBezTo>
                  <a:cubicBezTo>
                    <a:pt x="46" y="379"/>
                    <a:pt x="41" y="381"/>
                    <a:pt x="37" y="383"/>
                  </a:cubicBezTo>
                  <a:cubicBezTo>
                    <a:pt x="33" y="379"/>
                    <a:pt x="30" y="374"/>
                    <a:pt x="31" y="365"/>
                  </a:cubicBezTo>
                  <a:close/>
                  <a:moveTo>
                    <a:pt x="54" y="421"/>
                  </a:moveTo>
                  <a:cubicBezTo>
                    <a:pt x="52" y="421"/>
                    <a:pt x="50" y="421"/>
                    <a:pt x="48" y="422"/>
                  </a:cubicBezTo>
                  <a:cubicBezTo>
                    <a:pt x="45" y="422"/>
                    <a:pt x="33" y="430"/>
                    <a:pt x="33" y="423"/>
                  </a:cubicBezTo>
                  <a:cubicBezTo>
                    <a:pt x="32" y="416"/>
                    <a:pt x="34" y="408"/>
                    <a:pt x="36" y="401"/>
                  </a:cubicBezTo>
                  <a:cubicBezTo>
                    <a:pt x="36" y="400"/>
                    <a:pt x="36" y="398"/>
                    <a:pt x="37" y="397"/>
                  </a:cubicBezTo>
                  <a:cubicBezTo>
                    <a:pt x="42" y="399"/>
                    <a:pt x="47" y="400"/>
                    <a:pt x="53" y="400"/>
                  </a:cubicBezTo>
                  <a:cubicBezTo>
                    <a:pt x="53" y="406"/>
                    <a:pt x="54" y="412"/>
                    <a:pt x="54" y="419"/>
                  </a:cubicBezTo>
                  <a:cubicBezTo>
                    <a:pt x="54" y="419"/>
                    <a:pt x="54" y="420"/>
                    <a:pt x="54" y="421"/>
                  </a:cubicBezTo>
                  <a:close/>
                  <a:moveTo>
                    <a:pt x="226" y="448"/>
                  </a:moveTo>
                  <a:cubicBezTo>
                    <a:pt x="198" y="453"/>
                    <a:pt x="171" y="458"/>
                    <a:pt x="144" y="462"/>
                  </a:cubicBezTo>
                  <a:cubicBezTo>
                    <a:pt x="151" y="450"/>
                    <a:pt x="158" y="439"/>
                    <a:pt x="165" y="427"/>
                  </a:cubicBezTo>
                  <a:cubicBezTo>
                    <a:pt x="166" y="424"/>
                    <a:pt x="163" y="422"/>
                    <a:pt x="161" y="425"/>
                  </a:cubicBezTo>
                  <a:cubicBezTo>
                    <a:pt x="153" y="437"/>
                    <a:pt x="145" y="450"/>
                    <a:pt x="138" y="463"/>
                  </a:cubicBezTo>
                  <a:cubicBezTo>
                    <a:pt x="123" y="465"/>
                    <a:pt x="109" y="466"/>
                    <a:pt x="94" y="467"/>
                  </a:cubicBezTo>
                  <a:cubicBezTo>
                    <a:pt x="103" y="456"/>
                    <a:pt x="109" y="444"/>
                    <a:pt x="116" y="432"/>
                  </a:cubicBezTo>
                  <a:cubicBezTo>
                    <a:pt x="117" y="430"/>
                    <a:pt x="115" y="429"/>
                    <a:pt x="114" y="430"/>
                  </a:cubicBezTo>
                  <a:cubicBezTo>
                    <a:pt x="105" y="442"/>
                    <a:pt x="98" y="456"/>
                    <a:pt x="88" y="467"/>
                  </a:cubicBezTo>
                  <a:cubicBezTo>
                    <a:pt x="83" y="467"/>
                    <a:pt x="79" y="467"/>
                    <a:pt x="74" y="467"/>
                  </a:cubicBezTo>
                  <a:cubicBezTo>
                    <a:pt x="75" y="466"/>
                    <a:pt x="75" y="465"/>
                    <a:pt x="75" y="463"/>
                  </a:cubicBezTo>
                  <a:cubicBezTo>
                    <a:pt x="75" y="459"/>
                    <a:pt x="76" y="455"/>
                    <a:pt x="76" y="451"/>
                  </a:cubicBezTo>
                  <a:cubicBezTo>
                    <a:pt x="88" y="437"/>
                    <a:pt x="100" y="421"/>
                    <a:pt x="112" y="406"/>
                  </a:cubicBezTo>
                  <a:cubicBezTo>
                    <a:pt x="113" y="403"/>
                    <a:pt x="110" y="401"/>
                    <a:pt x="108" y="403"/>
                  </a:cubicBezTo>
                  <a:cubicBezTo>
                    <a:pt x="97" y="416"/>
                    <a:pt x="86" y="430"/>
                    <a:pt x="74" y="444"/>
                  </a:cubicBezTo>
                  <a:cubicBezTo>
                    <a:pt x="73" y="433"/>
                    <a:pt x="73" y="422"/>
                    <a:pt x="72" y="411"/>
                  </a:cubicBezTo>
                  <a:cubicBezTo>
                    <a:pt x="87" y="398"/>
                    <a:pt x="101" y="386"/>
                    <a:pt x="114" y="371"/>
                  </a:cubicBezTo>
                  <a:cubicBezTo>
                    <a:pt x="115" y="369"/>
                    <a:pt x="113" y="367"/>
                    <a:pt x="111" y="368"/>
                  </a:cubicBezTo>
                  <a:cubicBezTo>
                    <a:pt x="97" y="380"/>
                    <a:pt x="85" y="391"/>
                    <a:pt x="72" y="403"/>
                  </a:cubicBezTo>
                  <a:cubicBezTo>
                    <a:pt x="71" y="400"/>
                    <a:pt x="71" y="398"/>
                    <a:pt x="71" y="395"/>
                  </a:cubicBezTo>
                  <a:cubicBezTo>
                    <a:pt x="73" y="393"/>
                    <a:pt x="74" y="388"/>
                    <a:pt x="71" y="386"/>
                  </a:cubicBezTo>
                  <a:cubicBezTo>
                    <a:pt x="70" y="381"/>
                    <a:pt x="70" y="376"/>
                    <a:pt x="70" y="371"/>
                  </a:cubicBezTo>
                  <a:cubicBezTo>
                    <a:pt x="87" y="359"/>
                    <a:pt x="106" y="345"/>
                    <a:pt x="116" y="328"/>
                  </a:cubicBezTo>
                  <a:cubicBezTo>
                    <a:pt x="118" y="326"/>
                    <a:pt x="115" y="325"/>
                    <a:pt x="114" y="326"/>
                  </a:cubicBezTo>
                  <a:cubicBezTo>
                    <a:pt x="105" y="333"/>
                    <a:pt x="97" y="342"/>
                    <a:pt x="89" y="350"/>
                  </a:cubicBezTo>
                  <a:cubicBezTo>
                    <a:pt x="83" y="355"/>
                    <a:pt x="76" y="360"/>
                    <a:pt x="69" y="365"/>
                  </a:cubicBezTo>
                  <a:cubicBezTo>
                    <a:pt x="69" y="360"/>
                    <a:pt x="69" y="354"/>
                    <a:pt x="68" y="349"/>
                  </a:cubicBezTo>
                  <a:cubicBezTo>
                    <a:pt x="69" y="349"/>
                    <a:pt x="69" y="349"/>
                    <a:pt x="69" y="349"/>
                  </a:cubicBezTo>
                  <a:cubicBezTo>
                    <a:pt x="73" y="348"/>
                    <a:pt x="74" y="343"/>
                    <a:pt x="72" y="340"/>
                  </a:cubicBezTo>
                  <a:cubicBezTo>
                    <a:pt x="83" y="333"/>
                    <a:pt x="94" y="325"/>
                    <a:pt x="103" y="315"/>
                  </a:cubicBezTo>
                  <a:cubicBezTo>
                    <a:pt x="105" y="313"/>
                    <a:pt x="102" y="311"/>
                    <a:pt x="100" y="312"/>
                  </a:cubicBezTo>
                  <a:cubicBezTo>
                    <a:pt x="90" y="321"/>
                    <a:pt x="80" y="329"/>
                    <a:pt x="69" y="337"/>
                  </a:cubicBezTo>
                  <a:cubicBezTo>
                    <a:pt x="68" y="336"/>
                    <a:pt x="68" y="336"/>
                    <a:pt x="68" y="336"/>
                  </a:cubicBezTo>
                  <a:cubicBezTo>
                    <a:pt x="67" y="325"/>
                    <a:pt x="67" y="314"/>
                    <a:pt x="66" y="303"/>
                  </a:cubicBezTo>
                  <a:cubicBezTo>
                    <a:pt x="84" y="296"/>
                    <a:pt x="101" y="284"/>
                    <a:pt x="114" y="270"/>
                  </a:cubicBezTo>
                  <a:cubicBezTo>
                    <a:pt x="115" y="268"/>
                    <a:pt x="113" y="266"/>
                    <a:pt x="111" y="267"/>
                  </a:cubicBezTo>
                  <a:cubicBezTo>
                    <a:pt x="97" y="279"/>
                    <a:pt x="84" y="293"/>
                    <a:pt x="66" y="300"/>
                  </a:cubicBezTo>
                  <a:cubicBezTo>
                    <a:pt x="66" y="293"/>
                    <a:pt x="66" y="285"/>
                    <a:pt x="65" y="278"/>
                  </a:cubicBezTo>
                  <a:cubicBezTo>
                    <a:pt x="80" y="270"/>
                    <a:pt x="94" y="258"/>
                    <a:pt x="105" y="245"/>
                  </a:cubicBezTo>
                  <a:cubicBezTo>
                    <a:pt x="107" y="244"/>
                    <a:pt x="105" y="242"/>
                    <a:pt x="103" y="243"/>
                  </a:cubicBezTo>
                  <a:cubicBezTo>
                    <a:pt x="91" y="254"/>
                    <a:pt x="79" y="265"/>
                    <a:pt x="65" y="275"/>
                  </a:cubicBezTo>
                  <a:cubicBezTo>
                    <a:pt x="65" y="267"/>
                    <a:pt x="65" y="260"/>
                    <a:pt x="65" y="253"/>
                  </a:cubicBezTo>
                  <a:cubicBezTo>
                    <a:pt x="65" y="250"/>
                    <a:pt x="65" y="246"/>
                    <a:pt x="65" y="243"/>
                  </a:cubicBezTo>
                  <a:cubicBezTo>
                    <a:pt x="78" y="238"/>
                    <a:pt x="91" y="229"/>
                    <a:pt x="100" y="219"/>
                  </a:cubicBezTo>
                  <a:cubicBezTo>
                    <a:pt x="101" y="218"/>
                    <a:pt x="100" y="215"/>
                    <a:pt x="98" y="216"/>
                  </a:cubicBezTo>
                  <a:cubicBezTo>
                    <a:pt x="86" y="224"/>
                    <a:pt x="77" y="233"/>
                    <a:pt x="64" y="239"/>
                  </a:cubicBezTo>
                  <a:cubicBezTo>
                    <a:pt x="64" y="235"/>
                    <a:pt x="64" y="230"/>
                    <a:pt x="64" y="226"/>
                  </a:cubicBezTo>
                  <a:cubicBezTo>
                    <a:pt x="76" y="219"/>
                    <a:pt x="87" y="212"/>
                    <a:pt x="98" y="203"/>
                  </a:cubicBezTo>
                  <a:cubicBezTo>
                    <a:pt x="100" y="202"/>
                    <a:pt x="97" y="199"/>
                    <a:pt x="95" y="200"/>
                  </a:cubicBezTo>
                  <a:cubicBezTo>
                    <a:pt x="84" y="205"/>
                    <a:pt x="74" y="212"/>
                    <a:pt x="64" y="219"/>
                  </a:cubicBezTo>
                  <a:cubicBezTo>
                    <a:pt x="64" y="159"/>
                    <a:pt x="67" y="99"/>
                    <a:pt x="61" y="40"/>
                  </a:cubicBezTo>
                  <a:cubicBezTo>
                    <a:pt x="76" y="44"/>
                    <a:pt x="96" y="40"/>
                    <a:pt x="110" y="39"/>
                  </a:cubicBezTo>
                  <a:cubicBezTo>
                    <a:pt x="138" y="38"/>
                    <a:pt x="166" y="35"/>
                    <a:pt x="194" y="31"/>
                  </a:cubicBezTo>
                  <a:cubicBezTo>
                    <a:pt x="223" y="28"/>
                    <a:pt x="251" y="24"/>
                    <a:pt x="280" y="21"/>
                  </a:cubicBezTo>
                  <a:cubicBezTo>
                    <a:pt x="305" y="18"/>
                    <a:pt x="333" y="21"/>
                    <a:pt x="357" y="15"/>
                  </a:cubicBezTo>
                  <a:cubicBezTo>
                    <a:pt x="358" y="45"/>
                    <a:pt x="364" y="74"/>
                    <a:pt x="368" y="104"/>
                  </a:cubicBezTo>
                  <a:cubicBezTo>
                    <a:pt x="374" y="142"/>
                    <a:pt x="380" y="181"/>
                    <a:pt x="386" y="219"/>
                  </a:cubicBezTo>
                  <a:cubicBezTo>
                    <a:pt x="391" y="256"/>
                    <a:pt x="396" y="293"/>
                    <a:pt x="399" y="331"/>
                  </a:cubicBezTo>
                  <a:cubicBezTo>
                    <a:pt x="402" y="361"/>
                    <a:pt x="399" y="394"/>
                    <a:pt x="403" y="424"/>
                  </a:cubicBezTo>
                  <a:cubicBezTo>
                    <a:pt x="344" y="433"/>
                    <a:pt x="284" y="438"/>
                    <a:pt x="226" y="44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xmlns="" id="{F1FB5F22-4FE9-4F04-BA43-F150E5485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0397" y="1963437"/>
              <a:ext cx="1060347" cy="549887"/>
            </a:xfrm>
            <a:custGeom>
              <a:avLst/>
              <a:gdLst>
                <a:gd name="T0" fmla="*/ 214 w 216"/>
                <a:gd name="T1" fmla="*/ 86 h 112"/>
                <a:gd name="T2" fmla="*/ 204 w 216"/>
                <a:gd name="T3" fmla="*/ 39 h 112"/>
                <a:gd name="T4" fmla="*/ 194 w 216"/>
                <a:gd name="T5" fmla="*/ 7 h 112"/>
                <a:gd name="T6" fmla="*/ 190 w 216"/>
                <a:gd name="T7" fmla="*/ 1 h 112"/>
                <a:gd name="T8" fmla="*/ 14 w 216"/>
                <a:gd name="T9" fmla="*/ 28 h 112"/>
                <a:gd name="T10" fmla="*/ 9 w 216"/>
                <a:gd name="T11" fmla="*/ 30 h 112"/>
                <a:gd name="T12" fmla="*/ 9 w 216"/>
                <a:gd name="T13" fmla="*/ 30 h 112"/>
                <a:gd name="T14" fmla="*/ 8 w 216"/>
                <a:gd name="T15" fmla="*/ 33 h 112"/>
                <a:gd name="T16" fmla="*/ 18 w 216"/>
                <a:gd name="T17" fmla="*/ 108 h 112"/>
                <a:gd name="T18" fmla="*/ 27 w 216"/>
                <a:gd name="T19" fmla="*/ 108 h 112"/>
                <a:gd name="T20" fmla="*/ 28 w 216"/>
                <a:gd name="T21" fmla="*/ 108 h 112"/>
                <a:gd name="T22" fmla="*/ 64 w 216"/>
                <a:gd name="T23" fmla="*/ 108 h 112"/>
                <a:gd name="T24" fmla="*/ 113 w 216"/>
                <a:gd name="T25" fmla="*/ 103 h 112"/>
                <a:gd name="T26" fmla="*/ 205 w 216"/>
                <a:gd name="T27" fmla="*/ 90 h 112"/>
                <a:gd name="T28" fmla="*/ 214 w 216"/>
                <a:gd name="T29" fmla="*/ 86 h 112"/>
                <a:gd name="T30" fmla="*/ 112 w 216"/>
                <a:gd name="T31" fmla="*/ 95 h 112"/>
                <a:gd name="T32" fmla="*/ 64 w 216"/>
                <a:gd name="T33" fmla="*/ 100 h 112"/>
                <a:gd name="T34" fmla="*/ 28 w 216"/>
                <a:gd name="T35" fmla="*/ 105 h 112"/>
                <a:gd name="T36" fmla="*/ 27 w 216"/>
                <a:gd name="T37" fmla="*/ 105 h 112"/>
                <a:gd name="T38" fmla="*/ 16 w 216"/>
                <a:gd name="T39" fmla="*/ 34 h 112"/>
                <a:gd name="T40" fmla="*/ 189 w 216"/>
                <a:gd name="T41" fmla="*/ 9 h 112"/>
                <a:gd name="T42" fmla="*/ 195 w 216"/>
                <a:gd name="T43" fmla="*/ 42 h 112"/>
                <a:gd name="T44" fmla="*/ 203 w 216"/>
                <a:gd name="T45" fmla="*/ 80 h 112"/>
                <a:gd name="T46" fmla="*/ 112 w 216"/>
                <a:gd name="T47" fmla="*/ 9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6" h="112">
                  <a:moveTo>
                    <a:pt x="214" y="86"/>
                  </a:moveTo>
                  <a:cubicBezTo>
                    <a:pt x="211" y="70"/>
                    <a:pt x="208" y="55"/>
                    <a:pt x="204" y="39"/>
                  </a:cubicBezTo>
                  <a:cubicBezTo>
                    <a:pt x="202" y="29"/>
                    <a:pt x="200" y="16"/>
                    <a:pt x="194" y="7"/>
                  </a:cubicBezTo>
                  <a:cubicBezTo>
                    <a:pt x="196" y="5"/>
                    <a:pt x="194" y="0"/>
                    <a:pt x="190" y="1"/>
                  </a:cubicBezTo>
                  <a:cubicBezTo>
                    <a:pt x="132" y="18"/>
                    <a:pt x="72" y="16"/>
                    <a:pt x="14" y="28"/>
                  </a:cubicBezTo>
                  <a:cubicBezTo>
                    <a:pt x="12" y="28"/>
                    <a:pt x="10" y="28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7" y="32"/>
                    <a:pt x="8" y="33"/>
                  </a:cubicBezTo>
                  <a:cubicBezTo>
                    <a:pt x="0" y="58"/>
                    <a:pt x="10" y="84"/>
                    <a:pt x="18" y="108"/>
                  </a:cubicBezTo>
                  <a:cubicBezTo>
                    <a:pt x="20" y="112"/>
                    <a:pt x="26" y="112"/>
                    <a:pt x="27" y="10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38" y="112"/>
                    <a:pt x="53" y="109"/>
                    <a:pt x="64" y="108"/>
                  </a:cubicBezTo>
                  <a:cubicBezTo>
                    <a:pt x="81" y="107"/>
                    <a:pt x="97" y="105"/>
                    <a:pt x="113" y="103"/>
                  </a:cubicBezTo>
                  <a:cubicBezTo>
                    <a:pt x="144" y="99"/>
                    <a:pt x="174" y="94"/>
                    <a:pt x="205" y="90"/>
                  </a:cubicBezTo>
                  <a:cubicBezTo>
                    <a:pt x="206" y="95"/>
                    <a:pt x="216" y="93"/>
                    <a:pt x="214" y="86"/>
                  </a:cubicBezTo>
                  <a:close/>
                  <a:moveTo>
                    <a:pt x="112" y="95"/>
                  </a:moveTo>
                  <a:cubicBezTo>
                    <a:pt x="96" y="97"/>
                    <a:pt x="80" y="99"/>
                    <a:pt x="64" y="100"/>
                  </a:cubicBezTo>
                  <a:cubicBezTo>
                    <a:pt x="53" y="101"/>
                    <a:pt x="38" y="100"/>
                    <a:pt x="28" y="105"/>
                  </a:cubicBezTo>
                  <a:cubicBezTo>
                    <a:pt x="27" y="105"/>
                    <a:pt x="27" y="105"/>
                    <a:pt x="27" y="105"/>
                  </a:cubicBezTo>
                  <a:cubicBezTo>
                    <a:pt x="20" y="81"/>
                    <a:pt x="10" y="59"/>
                    <a:pt x="16" y="34"/>
                  </a:cubicBezTo>
                  <a:cubicBezTo>
                    <a:pt x="73" y="31"/>
                    <a:pt x="134" y="25"/>
                    <a:pt x="189" y="9"/>
                  </a:cubicBezTo>
                  <a:cubicBezTo>
                    <a:pt x="189" y="20"/>
                    <a:pt x="193" y="31"/>
                    <a:pt x="195" y="42"/>
                  </a:cubicBezTo>
                  <a:cubicBezTo>
                    <a:pt x="198" y="55"/>
                    <a:pt x="200" y="68"/>
                    <a:pt x="203" y="80"/>
                  </a:cubicBezTo>
                  <a:cubicBezTo>
                    <a:pt x="172" y="85"/>
                    <a:pt x="142" y="90"/>
                    <a:pt x="112" y="9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xmlns="" id="{078D3A75-E135-4192-B6D2-7A49FF044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12166" y="2052664"/>
              <a:ext cx="22826" cy="4150"/>
            </a:xfrm>
            <a:custGeom>
              <a:avLst/>
              <a:gdLst>
                <a:gd name="T0" fmla="*/ 0 w 5"/>
                <a:gd name="T1" fmla="*/ 0 h 1"/>
                <a:gd name="T2" fmla="*/ 5 w 5"/>
                <a:gd name="T3" fmla="*/ 0 h 1"/>
                <a:gd name="T4" fmla="*/ 0 w 5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1" y="1"/>
                    <a:pt x="3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xmlns="" id="{CA2F013A-98D5-499C-87F4-BFE97C69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4991" y="2052664"/>
              <a:ext cx="6226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xmlns="" id="{2D8CFC34-4573-45E2-9100-1AE5D9EC3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1790" y="2052664"/>
              <a:ext cx="10376" cy="4150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 98">
              <a:extLst>
                <a:ext uri="{FF2B5EF4-FFF2-40B4-BE49-F238E27FC236}">
                  <a16:creationId xmlns:a16="http://schemas.microsoft.com/office/drawing/2014/main" xmlns="" id="{9520660A-CE9A-4375-A99D-97476A857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2291" y="1428076"/>
              <a:ext cx="103752" cy="240705"/>
            </a:xfrm>
            <a:custGeom>
              <a:avLst/>
              <a:gdLst>
                <a:gd name="T0" fmla="*/ 18 w 21"/>
                <a:gd name="T1" fmla="*/ 20 h 49"/>
                <a:gd name="T2" fmla="*/ 16 w 21"/>
                <a:gd name="T3" fmla="*/ 17 h 49"/>
                <a:gd name="T4" fmla="*/ 16 w 21"/>
                <a:gd name="T5" fmla="*/ 14 h 49"/>
                <a:gd name="T6" fmla="*/ 16 w 21"/>
                <a:gd name="T7" fmla="*/ 14 h 49"/>
                <a:gd name="T8" fmla="*/ 13 w 21"/>
                <a:gd name="T9" fmla="*/ 10 h 49"/>
                <a:gd name="T10" fmla="*/ 13 w 21"/>
                <a:gd name="T11" fmla="*/ 6 h 49"/>
                <a:gd name="T12" fmla="*/ 5 w 21"/>
                <a:gd name="T13" fmla="*/ 3 h 49"/>
                <a:gd name="T14" fmla="*/ 1 w 21"/>
                <a:gd name="T15" fmla="*/ 5 h 49"/>
                <a:gd name="T16" fmla="*/ 4 w 21"/>
                <a:gd name="T17" fmla="*/ 17 h 49"/>
                <a:gd name="T18" fmla="*/ 7 w 21"/>
                <a:gd name="T19" fmla="*/ 42 h 49"/>
                <a:gd name="T20" fmla="*/ 17 w 21"/>
                <a:gd name="T21" fmla="*/ 43 h 49"/>
                <a:gd name="T22" fmla="*/ 18 w 21"/>
                <a:gd name="T23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49">
                  <a:moveTo>
                    <a:pt x="18" y="20"/>
                  </a:moveTo>
                  <a:cubicBezTo>
                    <a:pt x="17" y="19"/>
                    <a:pt x="17" y="18"/>
                    <a:pt x="16" y="17"/>
                  </a:cubicBezTo>
                  <a:cubicBezTo>
                    <a:pt x="16" y="16"/>
                    <a:pt x="16" y="15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2"/>
                    <a:pt x="15" y="11"/>
                    <a:pt x="13" y="10"/>
                  </a:cubicBezTo>
                  <a:cubicBezTo>
                    <a:pt x="13" y="9"/>
                    <a:pt x="13" y="7"/>
                    <a:pt x="13" y="6"/>
                  </a:cubicBezTo>
                  <a:cubicBezTo>
                    <a:pt x="13" y="1"/>
                    <a:pt x="7" y="0"/>
                    <a:pt x="5" y="3"/>
                  </a:cubicBezTo>
                  <a:cubicBezTo>
                    <a:pt x="3" y="2"/>
                    <a:pt x="1" y="3"/>
                    <a:pt x="1" y="5"/>
                  </a:cubicBezTo>
                  <a:cubicBezTo>
                    <a:pt x="0" y="10"/>
                    <a:pt x="2" y="13"/>
                    <a:pt x="4" y="17"/>
                  </a:cubicBezTo>
                  <a:cubicBezTo>
                    <a:pt x="5" y="25"/>
                    <a:pt x="7" y="34"/>
                    <a:pt x="7" y="42"/>
                  </a:cubicBezTo>
                  <a:cubicBezTo>
                    <a:pt x="7" y="48"/>
                    <a:pt x="15" y="49"/>
                    <a:pt x="17" y="43"/>
                  </a:cubicBezTo>
                  <a:cubicBezTo>
                    <a:pt x="20" y="36"/>
                    <a:pt x="21" y="28"/>
                    <a:pt x="18" y="2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Freeform 99">
              <a:extLst>
                <a:ext uri="{FF2B5EF4-FFF2-40B4-BE49-F238E27FC236}">
                  <a16:creationId xmlns:a16="http://schemas.microsoft.com/office/drawing/2014/main" xmlns="" id="{2E94FE1E-89AF-44BD-97D7-ED187B622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9419" y="1369975"/>
              <a:ext cx="122428" cy="313332"/>
            </a:xfrm>
            <a:custGeom>
              <a:avLst/>
              <a:gdLst>
                <a:gd name="T0" fmla="*/ 15 w 25"/>
                <a:gd name="T1" fmla="*/ 5 h 64"/>
                <a:gd name="T2" fmla="*/ 15 w 25"/>
                <a:gd name="T3" fmla="*/ 7 h 64"/>
                <a:gd name="T4" fmla="*/ 13 w 25"/>
                <a:gd name="T5" fmla="*/ 8 h 64"/>
                <a:gd name="T6" fmla="*/ 4 w 25"/>
                <a:gd name="T7" fmla="*/ 59 h 64"/>
                <a:gd name="T8" fmla="*/ 12 w 25"/>
                <a:gd name="T9" fmla="*/ 59 h 64"/>
                <a:gd name="T10" fmla="*/ 25 w 25"/>
                <a:gd name="T11" fmla="*/ 6 h 64"/>
                <a:gd name="T12" fmla="*/ 15 w 25"/>
                <a:gd name="T13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4">
                  <a:moveTo>
                    <a:pt x="15" y="5"/>
                  </a:moveTo>
                  <a:cubicBezTo>
                    <a:pt x="15" y="5"/>
                    <a:pt x="15" y="6"/>
                    <a:pt x="15" y="7"/>
                  </a:cubicBezTo>
                  <a:cubicBezTo>
                    <a:pt x="14" y="7"/>
                    <a:pt x="13" y="7"/>
                    <a:pt x="13" y="8"/>
                  </a:cubicBezTo>
                  <a:cubicBezTo>
                    <a:pt x="5" y="24"/>
                    <a:pt x="0" y="41"/>
                    <a:pt x="4" y="59"/>
                  </a:cubicBezTo>
                  <a:cubicBezTo>
                    <a:pt x="5" y="64"/>
                    <a:pt x="11" y="63"/>
                    <a:pt x="12" y="59"/>
                  </a:cubicBezTo>
                  <a:cubicBezTo>
                    <a:pt x="20" y="41"/>
                    <a:pt x="25" y="25"/>
                    <a:pt x="25" y="6"/>
                  </a:cubicBezTo>
                  <a:cubicBezTo>
                    <a:pt x="25" y="0"/>
                    <a:pt x="17" y="0"/>
                    <a:pt x="15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100">
              <a:extLst>
                <a:ext uri="{FF2B5EF4-FFF2-40B4-BE49-F238E27FC236}">
                  <a16:creationId xmlns:a16="http://schemas.microsoft.com/office/drawing/2014/main" xmlns="" id="{C31E7A47-FE46-47BD-9943-D2F7A770F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4274" y="1438452"/>
              <a:ext cx="161853" cy="244855"/>
            </a:xfrm>
            <a:custGeom>
              <a:avLst/>
              <a:gdLst>
                <a:gd name="T0" fmla="*/ 22 w 33"/>
                <a:gd name="T1" fmla="*/ 4 h 50"/>
                <a:gd name="T2" fmla="*/ 17 w 33"/>
                <a:gd name="T3" fmla="*/ 12 h 50"/>
                <a:gd name="T4" fmla="*/ 6 w 33"/>
                <a:gd name="T5" fmla="*/ 22 h 50"/>
                <a:gd name="T6" fmla="*/ 2 w 33"/>
                <a:gd name="T7" fmla="*/ 45 h 50"/>
                <a:gd name="T8" fmla="*/ 10 w 33"/>
                <a:gd name="T9" fmla="*/ 46 h 50"/>
                <a:gd name="T10" fmla="*/ 30 w 33"/>
                <a:gd name="T11" fmla="*/ 11 h 50"/>
                <a:gd name="T12" fmla="*/ 22 w 33"/>
                <a:gd name="T13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0">
                  <a:moveTo>
                    <a:pt x="22" y="4"/>
                  </a:moveTo>
                  <a:cubicBezTo>
                    <a:pt x="20" y="7"/>
                    <a:pt x="18" y="9"/>
                    <a:pt x="17" y="12"/>
                  </a:cubicBezTo>
                  <a:cubicBezTo>
                    <a:pt x="13" y="15"/>
                    <a:pt x="9" y="18"/>
                    <a:pt x="6" y="22"/>
                  </a:cubicBezTo>
                  <a:cubicBezTo>
                    <a:pt x="0" y="29"/>
                    <a:pt x="0" y="37"/>
                    <a:pt x="2" y="45"/>
                  </a:cubicBezTo>
                  <a:cubicBezTo>
                    <a:pt x="2" y="50"/>
                    <a:pt x="8" y="49"/>
                    <a:pt x="10" y="46"/>
                  </a:cubicBezTo>
                  <a:cubicBezTo>
                    <a:pt x="18" y="35"/>
                    <a:pt x="24" y="23"/>
                    <a:pt x="30" y="11"/>
                  </a:cubicBezTo>
                  <a:cubicBezTo>
                    <a:pt x="33" y="6"/>
                    <a:pt x="27" y="0"/>
                    <a:pt x="22" y="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454C48DF-B72F-43B6-BBE4-CDD7D7D5585B}"/>
              </a:ext>
            </a:extLst>
          </p:cNvPr>
          <p:cNvGrpSpPr/>
          <p:nvPr/>
        </p:nvGrpSpPr>
        <p:grpSpPr>
          <a:xfrm>
            <a:off x="8043051" y="5732672"/>
            <a:ext cx="740789" cy="765691"/>
            <a:chOff x="6711257" y="5432908"/>
            <a:chExt cx="740789" cy="765691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xmlns="" id="{A7692B71-EBDA-456F-AAF8-B2ED7EDEAB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1257" y="5727564"/>
              <a:ext cx="427459" cy="471035"/>
            </a:xfrm>
            <a:custGeom>
              <a:avLst/>
              <a:gdLst>
                <a:gd name="T0" fmla="*/ 82 w 87"/>
                <a:gd name="T1" fmla="*/ 25 h 96"/>
                <a:gd name="T2" fmla="*/ 62 w 87"/>
                <a:gd name="T3" fmla="*/ 23 h 96"/>
                <a:gd name="T4" fmla="*/ 60 w 87"/>
                <a:gd name="T5" fmla="*/ 7 h 96"/>
                <a:gd name="T6" fmla="*/ 48 w 87"/>
                <a:gd name="T7" fmla="*/ 7 h 96"/>
                <a:gd name="T8" fmla="*/ 49 w 87"/>
                <a:gd name="T9" fmla="*/ 10 h 96"/>
                <a:gd name="T10" fmla="*/ 42 w 87"/>
                <a:gd name="T11" fmla="*/ 22 h 96"/>
                <a:gd name="T12" fmla="*/ 8 w 87"/>
                <a:gd name="T13" fmla="*/ 23 h 96"/>
                <a:gd name="T14" fmla="*/ 5 w 87"/>
                <a:gd name="T15" fmla="*/ 34 h 96"/>
                <a:gd name="T16" fmla="*/ 28 w 87"/>
                <a:gd name="T17" fmla="*/ 53 h 96"/>
                <a:gd name="T18" fmla="*/ 16 w 87"/>
                <a:gd name="T19" fmla="*/ 83 h 96"/>
                <a:gd name="T20" fmla="*/ 26 w 87"/>
                <a:gd name="T21" fmla="*/ 89 h 96"/>
                <a:gd name="T22" fmla="*/ 45 w 87"/>
                <a:gd name="T23" fmla="*/ 71 h 96"/>
                <a:gd name="T24" fmla="*/ 66 w 87"/>
                <a:gd name="T25" fmla="*/ 93 h 96"/>
                <a:gd name="T26" fmla="*/ 76 w 87"/>
                <a:gd name="T27" fmla="*/ 89 h 96"/>
                <a:gd name="T28" fmla="*/ 68 w 87"/>
                <a:gd name="T29" fmla="*/ 50 h 96"/>
                <a:gd name="T30" fmla="*/ 84 w 87"/>
                <a:gd name="T31" fmla="*/ 35 h 96"/>
                <a:gd name="T32" fmla="*/ 82 w 87"/>
                <a:gd name="T33" fmla="*/ 25 h 96"/>
                <a:gd name="T34" fmla="*/ 40 w 87"/>
                <a:gd name="T35" fmla="*/ 47 h 96"/>
                <a:gd name="T36" fmla="*/ 45 w 87"/>
                <a:gd name="T37" fmla="*/ 35 h 96"/>
                <a:gd name="T38" fmla="*/ 54 w 87"/>
                <a:gd name="T39" fmla="*/ 35 h 96"/>
                <a:gd name="T40" fmla="*/ 56 w 87"/>
                <a:gd name="T41" fmla="*/ 44 h 96"/>
                <a:gd name="T42" fmla="*/ 46 w 87"/>
                <a:gd name="T43" fmla="*/ 53 h 96"/>
                <a:gd name="T44" fmla="*/ 40 w 87"/>
                <a:gd name="T45" fmla="*/ 47 h 96"/>
                <a:gd name="T46" fmla="*/ 27 w 87"/>
                <a:gd name="T47" fmla="*/ 35 h 96"/>
                <a:gd name="T48" fmla="*/ 36 w 87"/>
                <a:gd name="T49" fmla="*/ 35 h 96"/>
                <a:gd name="T50" fmla="*/ 33 w 87"/>
                <a:gd name="T51" fmla="*/ 40 h 96"/>
                <a:gd name="T52" fmla="*/ 27 w 87"/>
                <a:gd name="T53" fmla="*/ 35 h 96"/>
                <a:gd name="T54" fmla="*/ 63 w 87"/>
                <a:gd name="T55" fmla="*/ 71 h 96"/>
                <a:gd name="T56" fmla="*/ 55 w 87"/>
                <a:gd name="T57" fmla="*/ 62 h 96"/>
                <a:gd name="T58" fmla="*/ 60 w 87"/>
                <a:gd name="T59" fmla="*/ 57 h 96"/>
                <a:gd name="T60" fmla="*/ 63 w 87"/>
                <a:gd name="T61" fmla="*/ 7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96">
                  <a:moveTo>
                    <a:pt x="82" y="25"/>
                  </a:moveTo>
                  <a:cubicBezTo>
                    <a:pt x="75" y="24"/>
                    <a:pt x="69" y="23"/>
                    <a:pt x="62" y="23"/>
                  </a:cubicBezTo>
                  <a:cubicBezTo>
                    <a:pt x="61" y="18"/>
                    <a:pt x="60" y="12"/>
                    <a:pt x="60" y="7"/>
                  </a:cubicBezTo>
                  <a:cubicBezTo>
                    <a:pt x="59" y="0"/>
                    <a:pt x="48" y="0"/>
                    <a:pt x="48" y="7"/>
                  </a:cubicBezTo>
                  <a:cubicBezTo>
                    <a:pt x="48" y="8"/>
                    <a:pt x="49" y="9"/>
                    <a:pt x="49" y="10"/>
                  </a:cubicBezTo>
                  <a:cubicBezTo>
                    <a:pt x="46" y="14"/>
                    <a:pt x="44" y="18"/>
                    <a:pt x="42" y="22"/>
                  </a:cubicBezTo>
                  <a:cubicBezTo>
                    <a:pt x="31" y="22"/>
                    <a:pt x="19" y="22"/>
                    <a:pt x="8" y="23"/>
                  </a:cubicBezTo>
                  <a:cubicBezTo>
                    <a:pt x="2" y="23"/>
                    <a:pt x="0" y="31"/>
                    <a:pt x="5" y="34"/>
                  </a:cubicBezTo>
                  <a:cubicBezTo>
                    <a:pt x="13" y="40"/>
                    <a:pt x="21" y="46"/>
                    <a:pt x="28" y="53"/>
                  </a:cubicBezTo>
                  <a:cubicBezTo>
                    <a:pt x="24" y="63"/>
                    <a:pt x="20" y="73"/>
                    <a:pt x="16" y="83"/>
                  </a:cubicBezTo>
                  <a:cubicBezTo>
                    <a:pt x="15" y="89"/>
                    <a:pt x="22" y="93"/>
                    <a:pt x="26" y="89"/>
                  </a:cubicBezTo>
                  <a:cubicBezTo>
                    <a:pt x="32" y="83"/>
                    <a:pt x="38" y="77"/>
                    <a:pt x="45" y="71"/>
                  </a:cubicBezTo>
                  <a:cubicBezTo>
                    <a:pt x="51" y="79"/>
                    <a:pt x="58" y="86"/>
                    <a:pt x="66" y="93"/>
                  </a:cubicBezTo>
                  <a:cubicBezTo>
                    <a:pt x="69" y="96"/>
                    <a:pt x="76" y="94"/>
                    <a:pt x="76" y="89"/>
                  </a:cubicBezTo>
                  <a:cubicBezTo>
                    <a:pt x="75" y="75"/>
                    <a:pt x="72" y="63"/>
                    <a:pt x="68" y="50"/>
                  </a:cubicBezTo>
                  <a:cubicBezTo>
                    <a:pt x="74" y="45"/>
                    <a:pt x="79" y="40"/>
                    <a:pt x="84" y="35"/>
                  </a:cubicBezTo>
                  <a:cubicBezTo>
                    <a:pt x="87" y="32"/>
                    <a:pt x="86" y="26"/>
                    <a:pt x="82" y="25"/>
                  </a:cubicBezTo>
                  <a:close/>
                  <a:moveTo>
                    <a:pt x="40" y="47"/>
                  </a:moveTo>
                  <a:cubicBezTo>
                    <a:pt x="42" y="43"/>
                    <a:pt x="43" y="39"/>
                    <a:pt x="45" y="35"/>
                  </a:cubicBezTo>
                  <a:cubicBezTo>
                    <a:pt x="48" y="35"/>
                    <a:pt x="51" y="35"/>
                    <a:pt x="54" y="35"/>
                  </a:cubicBezTo>
                  <a:cubicBezTo>
                    <a:pt x="55" y="38"/>
                    <a:pt x="56" y="41"/>
                    <a:pt x="56" y="44"/>
                  </a:cubicBezTo>
                  <a:cubicBezTo>
                    <a:pt x="53" y="47"/>
                    <a:pt x="50" y="50"/>
                    <a:pt x="46" y="53"/>
                  </a:cubicBezTo>
                  <a:cubicBezTo>
                    <a:pt x="44" y="51"/>
                    <a:pt x="42" y="49"/>
                    <a:pt x="40" y="47"/>
                  </a:cubicBezTo>
                  <a:close/>
                  <a:moveTo>
                    <a:pt x="27" y="35"/>
                  </a:moveTo>
                  <a:cubicBezTo>
                    <a:pt x="30" y="35"/>
                    <a:pt x="33" y="35"/>
                    <a:pt x="36" y="35"/>
                  </a:cubicBezTo>
                  <a:cubicBezTo>
                    <a:pt x="35" y="36"/>
                    <a:pt x="34" y="38"/>
                    <a:pt x="33" y="40"/>
                  </a:cubicBezTo>
                  <a:cubicBezTo>
                    <a:pt x="31" y="38"/>
                    <a:pt x="29" y="37"/>
                    <a:pt x="27" y="35"/>
                  </a:cubicBezTo>
                  <a:close/>
                  <a:moveTo>
                    <a:pt x="63" y="71"/>
                  </a:moveTo>
                  <a:cubicBezTo>
                    <a:pt x="60" y="68"/>
                    <a:pt x="57" y="65"/>
                    <a:pt x="55" y="62"/>
                  </a:cubicBezTo>
                  <a:cubicBezTo>
                    <a:pt x="56" y="60"/>
                    <a:pt x="58" y="59"/>
                    <a:pt x="60" y="57"/>
                  </a:cubicBezTo>
                  <a:cubicBezTo>
                    <a:pt x="61" y="62"/>
                    <a:pt x="62" y="67"/>
                    <a:pt x="63" y="71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Freeform 104">
              <a:extLst>
                <a:ext uri="{FF2B5EF4-FFF2-40B4-BE49-F238E27FC236}">
                  <a16:creationId xmlns:a16="http://schemas.microsoft.com/office/drawing/2014/main" xmlns="" id="{54AE43C7-1382-4653-B66E-A2DF04A7A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1341" y="5432908"/>
              <a:ext cx="240705" cy="244855"/>
            </a:xfrm>
            <a:custGeom>
              <a:avLst/>
              <a:gdLst>
                <a:gd name="T0" fmla="*/ 42 w 49"/>
                <a:gd name="T1" fmla="*/ 10 h 50"/>
                <a:gd name="T2" fmla="*/ 27 w 49"/>
                <a:gd name="T3" fmla="*/ 16 h 50"/>
                <a:gd name="T4" fmla="*/ 23 w 49"/>
                <a:gd name="T5" fmla="*/ 7 h 50"/>
                <a:gd name="T6" fmla="*/ 12 w 49"/>
                <a:gd name="T7" fmla="*/ 10 h 50"/>
                <a:gd name="T8" fmla="*/ 15 w 49"/>
                <a:gd name="T9" fmla="*/ 22 h 50"/>
                <a:gd name="T10" fmla="*/ 4 w 49"/>
                <a:gd name="T11" fmla="*/ 28 h 50"/>
                <a:gd name="T12" fmla="*/ 8 w 49"/>
                <a:gd name="T13" fmla="*/ 37 h 50"/>
                <a:gd name="T14" fmla="*/ 20 w 49"/>
                <a:gd name="T15" fmla="*/ 33 h 50"/>
                <a:gd name="T16" fmla="*/ 22 w 49"/>
                <a:gd name="T17" fmla="*/ 36 h 50"/>
                <a:gd name="T18" fmla="*/ 29 w 49"/>
                <a:gd name="T19" fmla="*/ 46 h 50"/>
                <a:gd name="T20" fmla="*/ 36 w 49"/>
                <a:gd name="T21" fmla="*/ 49 h 50"/>
                <a:gd name="T22" fmla="*/ 38 w 49"/>
                <a:gd name="T23" fmla="*/ 49 h 50"/>
                <a:gd name="T24" fmla="*/ 41 w 49"/>
                <a:gd name="T25" fmla="*/ 40 h 50"/>
                <a:gd name="T26" fmla="*/ 34 w 49"/>
                <a:gd name="T27" fmla="*/ 28 h 50"/>
                <a:gd name="T28" fmla="*/ 46 w 49"/>
                <a:gd name="T29" fmla="*/ 21 h 50"/>
                <a:gd name="T30" fmla="*/ 42 w 49"/>
                <a:gd name="T31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50">
                  <a:moveTo>
                    <a:pt x="42" y="10"/>
                  </a:moveTo>
                  <a:cubicBezTo>
                    <a:pt x="36" y="11"/>
                    <a:pt x="32" y="13"/>
                    <a:pt x="27" y="16"/>
                  </a:cubicBezTo>
                  <a:cubicBezTo>
                    <a:pt x="25" y="13"/>
                    <a:pt x="24" y="10"/>
                    <a:pt x="23" y="7"/>
                  </a:cubicBezTo>
                  <a:cubicBezTo>
                    <a:pt x="20" y="0"/>
                    <a:pt x="11" y="3"/>
                    <a:pt x="12" y="10"/>
                  </a:cubicBezTo>
                  <a:cubicBezTo>
                    <a:pt x="13" y="14"/>
                    <a:pt x="14" y="18"/>
                    <a:pt x="15" y="22"/>
                  </a:cubicBezTo>
                  <a:cubicBezTo>
                    <a:pt x="12" y="24"/>
                    <a:pt x="8" y="26"/>
                    <a:pt x="4" y="28"/>
                  </a:cubicBezTo>
                  <a:cubicBezTo>
                    <a:pt x="0" y="31"/>
                    <a:pt x="3" y="39"/>
                    <a:pt x="8" y="37"/>
                  </a:cubicBezTo>
                  <a:cubicBezTo>
                    <a:pt x="12" y="36"/>
                    <a:pt x="16" y="34"/>
                    <a:pt x="20" y="33"/>
                  </a:cubicBezTo>
                  <a:cubicBezTo>
                    <a:pt x="21" y="34"/>
                    <a:pt x="22" y="35"/>
                    <a:pt x="22" y="36"/>
                  </a:cubicBezTo>
                  <a:cubicBezTo>
                    <a:pt x="24" y="40"/>
                    <a:pt x="26" y="44"/>
                    <a:pt x="29" y="46"/>
                  </a:cubicBezTo>
                  <a:cubicBezTo>
                    <a:pt x="31" y="48"/>
                    <a:pt x="34" y="49"/>
                    <a:pt x="36" y="49"/>
                  </a:cubicBezTo>
                  <a:cubicBezTo>
                    <a:pt x="31" y="50"/>
                    <a:pt x="36" y="49"/>
                    <a:pt x="38" y="49"/>
                  </a:cubicBezTo>
                  <a:cubicBezTo>
                    <a:pt x="42" y="48"/>
                    <a:pt x="43" y="43"/>
                    <a:pt x="41" y="40"/>
                  </a:cubicBezTo>
                  <a:cubicBezTo>
                    <a:pt x="40" y="35"/>
                    <a:pt x="36" y="31"/>
                    <a:pt x="34" y="28"/>
                  </a:cubicBezTo>
                  <a:cubicBezTo>
                    <a:pt x="38" y="26"/>
                    <a:pt x="43" y="24"/>
                    <a:pt x="46" y="21"/>
                  </a:cubicBezTo>
                  <a:cubicBezTo>
                    <a:pt x="49" y="17"/>
                    <a:pt x="47" y="10"/>
                    <a:pt x="42" y="1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A87C8420-2116-41A7-86C0-171A326FF900}"/>
              </a:ext>
            </a:extLst>
          </p:cNvPr>
          <p:cNvGrpSpPr/>
          <p:nvPr/>
        </p:nvGrpSpPr>
        <p:grpSpPr>
          <a:xfrm>
            <a:off x="1424425" y="1263110"/>
            <a:ext cx="639278" cy="523571"/>
            <a:chOff x="2256140" y="1944762"/>
            <a:chExt cx="917169" cy="751165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0" name="Freeform 45">
              <a:extLst>
                <a:ext uri="{FF2B5EF4-FFF2-40B4-BE49-F238E27FC236}">
                  <a16:creationId xmlns:a16="http://schemas.microsoft.com/office/drawing/2014/main" xmlns="" id="{40541FC2-01AA-4CA0-8A8E-BE53F6A159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7550" y="1944762"/>
              <a:ext cx="435759" cy="388034"/>
            </a:xfrm>
            <a:custGeom>
              <a:avLst/>
              <a:gdLst>
                <a:gd name="T0" fmla="*/ 81 w 89"/>
                <a:gd name="T1" fmla="*/ 9 h 79"/>
                <a:gd name="T2" fmla="*/ 48 w 89"/>
                <a:gd name="T3" fmla="*/ 20 h 79"/>
                <a:gd name="T4" fmla="*/ 33 w 89"/>
                <a:gd name="T5" fmla="*/ 5 h 79"/>
                <a:gd name="T6" fmla="*/ 25 w 89"/>
                <a:gd name="T7" fmla="*/ 13 h 79"/>
                <a:gd name="T8" fmla="*/ 31 w 89"/>
                <a:gd name="T9" fmla="*/ 19 h 79"/>
                <a:gd name="T10" fmla="*/ 31 w 89"/>
                <a:gd name="T11" fmla="*/ 24 h 79"/>
                <a:gd name="T12" fmla="*/ 5 w 89"/>
                <a:gd name="T13" fmla="*/ 34 h 79"/>
                <a:gd name="T14" fmla="*/ 6 w 89"/>
                <a:gd name="T15" fmla="*/ 44 h 79"/>
                <a:gd name="T16" fmla="*/ 29 w 89"/>
                <a:gd name="T17" fmla="*/ 54 h 79"/>
                <a:gd name="T18" fmla="*/ 27 w 89"/>
                <a:gd name="T19" fmla="*/ 73 h 79"/>
                <a:gd name="T20" fmla="*/ 35 w 89"/>
                <a:gd name="T21" fmla="*/ 75 h 79"/>
                <a:gd name="T22" fmla="*/ 44 w 89"/>
                <a:gd name="T23" fmla="*/ 61 h 79"/>
                <a:gd name="T24" fmla="*/ 79 w 89"/>
                <a:gd name="T25" fmla="*/ 71 h 79"/>
                <a:gd name="T26" fmla="*/ 84 w 89"/>
                <a:gd name="T27" fmla="*/ 62 h 79"/>
                <a:gd name="T28" fmla="*/ 65 w 89"/>
                <a:gd name="T29" fmla="*/ 37 h 79"/>
                <a:gd name="T30" fmla="*/ 86 w 89"/>
                <a:gd name="T31" fmla="*/ 18 h 79"/>
                <a:gd name="T32" fmla="*/ 81 w 89"/>
                <a:gd name="T33" fmla="*/ 9 h 79"/>
                <a:gd name="T34" fmla="*/ 50 w 89"/>
                <a:gd name="T35" fmla="*/ 38 h 79"/>
                <a:gd name="T36" fmla="*/ 42 w 89"/>
                <a:gd name="T37" fmla="*/ 48 h 79"/>
                <a:gd name="T38" fmla="*/ 37 w 89"/>
                <a:gd name="T39" fmla="*/ 46 h 79"/>
                <a:gd name="T40" fmla="*/ 37 w 89"/>
                <a:gd name="T41" fmla="*/ 33 h 79"/>
                <a:gd name="T42" fmla="*/ 43 w 89"/>
                <a:gd name="T43" fmla="*/ 32 h 79"/>
                <a:gd name="T44" fmla="*/ 50 w 89"/>
                <a:gd name="T45" fmla="*/ 38 h 79"/>
                <a:gd name="T46" fmla="*/ 22 w 89"/>
                <a:gd name="T47" fmla="*/ 38 h 79"/>
                <a:gd name="T48" fmla="*/ 30 w 89"/>
                <a:gd name="T49" fmla="*/ 35 h 79"/>
                <a:gd name="T50" fmla="*/ 30 w 89"/>
                <a:gd name="T51" fmla="*/ 42 h 79"/>
                <a:gd name="T52" fmla="*/ 22 w 89"/>
                <a:gd name="T53" fmla="*/ 38 h 79"/>
                <a:gd name="T54" fmla="*/ 57 w 89"/>
                <a:gd name="T55" fmla="*/ 46 h 79"/>
                <a:gd name="T56" fmla="*/ 67 w 89"/>
                <a:gd name="T57" fmla="*/ 57 h 79"/>
                <a:gd name="T58" fmla="*/ 51 w 89"/>
                <a:gd name="T59" fmla="*/ 52 h 79"/>
                <a:gd name="T60" fmla="*/ 57 w 89"/>
                <a:gd name="T61" fmla="*/ 46 h 79"/>
                <a:gd name="T62" fmla="*/ 56 w 89"/>
                <a:gd name="T63" fmla="*/ 28 h 79"/>
                <a:gd name="T64" fmla="*/ 61 w 89"/>
                <a:gd name="T65" fmla="*/ 27 h 79"/>
                <a:gd name="T66" fmla="*/ 58 w 89"/>
                <a:gd name="T67" fmla="*/ 30 h 79"/>
                <a:gd name="T68" fmla="*/ 56 w 89"/>
                <a:gd name="T69" fmla="*/ 2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" h="79">
                  <a:moveTo>
                    <a:pt x="81" y="9"/>
                  </a:moveTo>
                  <a:cubicBezTo>
                    <a:pt x="70" y="14"/>
                    <a:pt x="59" y="17"/>
                    <a:pt x="48" y="20"/>
                  </a:cubicBezTo>
                  <a:cubicBezTo>
                    <a:pt x="43" y="15"/>
                    <a:pt x="38" y="10"/>
                    <a:pt x="33" y="5"/>
                  </a:cubicBezTo>
                  <a:cubicBezTo>
                    <a:pt x="27" y="0"/>
                    <a:pt x="19" y="8"/>
                    <a:pt x="25" y="13"/>
                  </a:cubicBezTo>
                  <a:cubicBezTo>
                    <a:pt x="27" y="15"/>
                    <a:pt x="29" y="17"/>
                    <a:pt x="31" y="19"/>
                  </a:cubicBezTo>
                  <a:cubicBezTo>
                    <a:pt x="31" y="21"/>
                    <a:pt x="31" y="23"/>
                    <a:pt x="31" y="24"/>
                  </a:cubicBezTo>
                  <a:cubicBezTo>
                    <a:pt x="22" y="27"/>
                    <a:pt x="13" y="30"/>
                    <a:pt x="5" y="34"/>
                  </a:cubicBezTo>
                  <a:cubicBezTo>
                    <a:pt x="0" y="36"/>
                    <a:pt x="2" y="42"/>
                    <a:pt x="6" y="44"/>
                  </a:cubicBezTo>
                  <a:cubicBezTo>
                    <a:pt x="14" y="46"/>
                    <a:pt x="21" y="50"/>
                    <a:pt x="29" y="54"/>
                  </a:cubicBezTo>
                  <a:cubicBezTo>
                    <a:pt x="28" y="60"/>
                    <a:pt x="27" y="67"/>
                    <a:pt x="27" y="73"/>
                  </a:cubicBezTo>
                  <a:cubicBezTo>
                    <a:pt x="26" y="78"/>
                    <a:pt x="33" y="79"/>
                    <a:pt x="35" y="75"/>
                  </a:cubicBezTo>
                  <a:cubicBezTo>
                    <a:pt x="38" y="70"/>
                    <a:pt x="41" y="66"/>
                    <a:pt x="44" y="61"/>
                  </a:cubicBezTo>
                  <a:cubicBezTo>
                    <a:pt x="56" y="66"/>
                    <a:pt x="67" y="70"/>
                    <a:pt x="79" y="71"/>
                  </a:cubicBezTo>
                  <a:cubicBezTo>
                    <a:pt x="84" y="71"/>
                    <a:pt x="87" y="66"/>
                    <a:pt x="84" y="62"/>
                  </a:cubicBezTo>
                  <a:cubicBezTo>
                    <a:pt x="79" y="53"/>
                    <a:pt x="72" y="45"/>
                    <a:pt x="65" y="37"/>
                  </a:cubicBezTo>
                  <a:cubicBezTo>
                    <a:pt x="71" y="30"/>
                    <a:pt x="78" y="24"/>
                    <a:pt x="86" y="18"/>
                  </a:cubicBezTo>
                  <a:cubicBezTo>
                    <a:pt x="89" y="15"/>
                    <a:pt x="85" y="7"/>
                    <a:pt x="81" y="9"/>
                  </a:cubicBezTo>
                  <a:close/>
                  <a:moveTo>
                    <a:pt x="50" y="38"/>
                  </a:moveTo>
                  <a:cubicBezTo>
                    <a:pt x="47" y="42"/>
                    <a:pt x="45" y="45"/>
                    <a:pt x="42" y="48"/>
                  </a:cubicBezTo>
                  <a:cubicBezTo>
                    <a:pt x="40" y="47"/>
                    <a:pt x="39" y="47"/>
                    <a:pt x="37" y="46"/>
                  </a:cubicBezTo>
                  <a:cubicBezTo>
                    <a:pt x="38" y="42"/>
                    <a:pt x="38" y="37"/>
                    <a:pt x="37" y="33"/>
                  </a:cubicBezTo>
                  <a:cubicBezTo>
                    <a:pt x="39" y="33"/>
                    <a:pt x="41" y="32"/>
                    <a:pt x="43" y="32"/>
                  </a:cubicBezTo>
                  <a:cubicBezTo>
                    <a:pt x="45" y="34"/>
                    <a:pt x="48" y="36"/>
                    <a:pt x="50" y="38"/>
                  </a:cubicBezTo>
                  <a:close/>
                  <a:moveTo>
                    <a:pt x="22" y="38"/>
                  </a:moveTo>
                  <a:cubicBezTo>
                    <a:pt x="24" y="37"/>
                    <a:pt x="27" y="36"/>
                    <a:pt x="30" y="35"/>
                  </a:cubicBezTo>
                  <a:cubicBezTo>
                    <a:pt x="30" y="38"/>
                    <a:pt x="30" y="40"/>
                    <a:pt x="30" y="42"/>
                  </a:cubicBezTo>
                  <a:cubicBezTo>
                    <a:pt x="27" y="41"/>
                    <a:pt x="24" y="40"/>
                    <a:pt x="22" y="38"/>
                  </a:cubicBezTo>
                  <a:close/>
                  <a:moveTo>
                    <a:pt x="57" y="46"/>
                  </a:moveTo>
                  <a:cubicBezTo>
                    <a:pt x="60" y="49"/>
                    <a:pt x="63" y="53"/>
                    <a:pt x="67" y="57"/>
                  </a:cubicBezTo>
                  <a:cubicBezTo>
                    <a:pt x="61" y="56"/>
                    <a:pt x="56" y="54"/>
                    <a:pt x="51" y="52"/>
                  </a:cubicBezTo>
                  <a:cubicBezTo>
                    <a:pt x="53" y="50"/>
                    <a:pt x="55" y="48"/>
                    <a:pt x="57" y="46"/>
                  </a:cubicBezTo>
                  <a:close/>
                  <a:moveTo>
                    <a:pt x="56" y="28"/>
                  </a:moveTo>
                  <a:cubicBezTo>
                    <a:pt x="58" y="28"/>
                    <a:pt x="60" y="27"/>
                    <a:pt x="61" y="27"/>
                  </a:cubicBezTo>
                  <a:cubicBezTo>
                    <a:pt x="60" y="28"/>
                    <a:pt x="59" y="29"/>
                    <a:pt x="58" y="30"/>
                  </a:cubicBezTo>
                  <a:cubicBezTo>
                    <a:pt x="58" y="29"/>
                    <a:pt x="57" y="29"/>
                    <a:pt x="56" y="2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Freeform 113">
              <a:extLst>
                <a:ext uri="{FF2B5EF4-FFF2-40B4-BE49-F238E27FC236}">
                  <a16:creationId xmlns:a16="http://schemas.microsoft.com/office/drawing/2014/main" xmlns="" id="{785977CA-C68A-4FCF-A9DE-201271F8E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6140" y="2430322"/>
              <a:ext cx="284281" cy="265605"/>
            </a:xfrm>
            <a:custGeom>
              <a:avLst/>
              <a:gdLst>
                <a:gd name="T0" fmla="*/ 46 w 58"/>
                <a:gd name="T1" fmla="*/ 12 h 54"/>
                <a:gd name="T2" fmla="*/ 36 w 58"/>
                <a:gd name="T3" fmla="*/ 18 h 54"/>
                <a:gd name="T4" fmla="*/ 34 w 58"/>
                <a:gd name="T5" fmla="*/ 9 h 54"/>
                <a:gd name="T6" fmla="*/ 22 w 58"/>
                <a:gd name="T7" fmla="*/ 9 h 54"/>
                <a:gd name="T8" fmla="*/ 24 w 58"/>
                <a:gd name="T9" fmla="*/ 25 h 54"/>
                <a:gd name="T10" fmla="*/ 3 w 58"/>
                <a:gd name="T11" fmla="*/ 36 h 54"/>
                <a:gd name="T12" fmla="*/ 5 w 58"/>
                <a:gd name="T13" fmla="*/ 41 h 54"/>
                <a:gd name="T14" fmla="*/ 28 w 58"/>
                <a:gd name="T15" fmla="*/ 35 h 54"/>
                <a:gd name="T16" fmla="*/ 37 w 58"/>
                <a:gd name="T17" fmla="*/ 48 h 54"/>
                <a:gd name="T18" fmla="*/ 48 w 58"/>
                <a:gd name="T19" fmla="*/ 37 h 54"/>
                <a:gd name="T20" fmla="*/ 41 w 58"/>
                <a:gd name="T21" fmla="*/ 29 h 54"/>
                <a:gd name="T22" fmla="*/ 53 w 58"/>
                <a:gd name="T23" fmla="*/ 21 h 54"/>
                <a:gd name="T24" fmla="*/ 46 w 58"/>
                <a:gd name="T25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4">
                  <a:moveTo>
                    <a:pt x="46" y="12"/>
                  </a:moveTo>
                  <a:cubicBezTo>
                    <a:pt x="43" y="14"/>
                    <a:pt x="40" y="16"/>
                    <a:pt x="36" y="18"/>
                  </a:cubicBezTo>
                  <a:cubicBezTo>
                    <a:pt x="35" y="15"/>
                    <a:pt x="35" y="12"/>
                    <a:pt x="34" y="9"/>
                  </a:cubicBezTo>
                  <a:cubicBezTo>
                    <a:pt x="33" y="1"/>
                    <a:pt x="22" y="0"/>
                    <a:pt x="22" y="9"/>
                  </a:cubicBezTo>
                  <a:cubicBezTo>
                    <a:pt x="22" y="14"/>
                    <a:pt x="22" y="19"/>
                    <a:pt x="24" y="25"/>
                  </a:cubicBezTo>
                  <a:cubicBezTo>
                    <a:pt x="17" y="28"/>
                    <a:pt x="10" y="32"/>
                    <a:pt x="3" y="36"/>
                  </a:cubicBezTo>
                  <a:cubicBezTo>
                    <a:pt x="0" y="37"/>
                    <a:pt x="2" y="41"/>
                    <a:pt x="5" y="41"/>
                  </a:cubicBezTo>
                  <a:cubicBezTo>
                    <a:pt x="12" y="39"/>
                    <a:pt x="20" y="37"/>
                    <a:pt x="28" y="35"/>
                  </a:cubicBezTo>
                  <a:cubicBezTo>
                    <a:pt x="31" y="40"/>
                    <a:pt x="34" y="44"/>
                    <a:pt x="37" y="48"/>
                  </a:cubicBezTo>
                  <a:cubicBezTo>
                    <a:pt x="44" y="54"/>
                    <a:pt x="55" y="44"/>
                    <a:pt x="48" y="37"/>
                  </a:cubicBezTo>
                  <a:cubicBezTo>
                    <a:pt x="45" y="35"/>
                    <a:pt x="43" y="32"/>
                    <a:pt x="41" y="29"/>
                  </a:cubicBezTo>
                  <a:cubicBezTo>
                    <a:pt x="46" y="27"/>
                    <a:pt x="50" y="24"/>
                    <a:pt x="53" y="21"/>
                  </a:cubicBezTo>
                  <a:cubicBezTo>
                    <a:pt x="58" y="16"/>
                    <a:pt x="52" y="8"/>
                    <a:pt x="46" y="1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0F977C28-49EA-4218-AC61-E72F4D93965F}"/>
              </a:ext>
            </a:extLst>
          </p:cNvPr>
          <p:cNvGrpSpPr/>
          <p:nvPr/>
        </p:nvGrpSpPr>
        <p:grpSpPr>
          <a:xfrm>
            <a:off x="9503348" y="5843534"/>
            <a:ext cx="969125" cy="854320"/>
            <a:chOff x="7398095" y="4258434"/>
            <a:chExt cx="1944315" cy="171398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3" name="Freeform 28">
              <a:extLst>
                <a:ext uri="{FF2B5EF4-FFF2-40B4-BE49-F238E27FC236}">
                  <a16:creationId xmlns:a16="http://schemas.microsoft.com/office/drawing/2014/main" xmlns="" id="{AD3B09E7-C2E0-4FF9-A33F-35FB1B5EB4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87323" y="4291634"/>
              <a:ext cx="1614383" cy="1554207"/>
            </a:xfrm>
            <a:custGeom>
              <a:avLst/>
              <a:gdLst>
                <a:gd name="T0" fmla="*/ 306 w 329"/>
                <a:gd name="T1" fmla="*/ 186 h 316"/>
                <a:gd name="T2" fmla="*/ 289 w 329"/>
                <a:gd name="T3" fmla="*/ 156 h 316"/>
                <a:gd name="T4" fmla="*/ 286 w 329"/>
                <a:gd name="T5" fmla="*/ 140 h 316"/>
                <a:gd name="T6" fmla="*/ 255 w 329"/>
                <a:gd name="T7" fmla="*/ 131 h 316"/>
                <a:gd name="T8" fmla="*/ 238 w 329"/>
                <a:gd name="T9" fmla="*/ 128 h 316"/>
                <a:gd name="T10" fmla="*/ 211 w 329"/>
                <a:gd name="T11" fmla="*/ 116 h 316"/>
                <a:gd name="T12" fmla="*/ 204 w 329"/>
                <a:gd name="T13" fmla="*/ 105 h 316"/>
                <a:gd name="T14" fmla="*/ 189 w 329"/>
                <a:gd name="T15" fmla="*/ 70 h 316"/>
                <a:gd name="T16" fmla="*/ 175 w 329"/>
                <a:gd name="T17" fmla="*/ 51 h 316"/>
                <a:gd name="T18" fmla="*/ 154 w 329"/>
                <a:gd name="T19" fmla="*/ 32 h 316"/>
                <a:gd name="T20" fmla="*/ 141 w 329"/>
                <a:gd name="T21" fmla="*/ 15 h 316"/>
                <a:gd name="T22" fmla="*/ 116 w 329"/>
                <a:gd name="T23" fmla="*/ 17 h 316"/>
                <a:gd name="T24" fmla="*/ 86 w 329"/>
                <a:gd name="T25" fmla="*/ 44 h 316"/>
                <a:gd name="T26" fmla="*/ 20 w 329"/>
                <a:gd name="T27" fmla="*/ 101 h 316"/>
                <a:gd name="T28" fmla="*/ 3 w 329"/>
                <a:gd name="T29" fmla="*/ 124 h 316"/>
                <a:gd name="T30" fmla="*/ 18 w 329"/>
                <a:gd name="T31" fmla="*/ 134 h 316"/>
                <a:gd name="T32" fmla="*/ 31 w 329"/>
                <a:gd name="T33" fmla="*/ 141 h 316"/>
                <a:gd name="T34" fmla="*/ 36 w 329"/>
                <a:gd name="T35" fmla="*/ 153 h 316"/>
                <a:gd name="T36" fmla="*/ 49 w 329"/>
                <a:gd name="T37" fmla="*/ 168 h 316"/>
                <a:gd name="T38" fmla="*/ 56 w 329"/>
                <a:gd name="T39" fmla="*/ 186 h 316"/>
                <a:gd name="T40" fmla="*/ 84 w 329"/>
                <a:gd name="T41" fmla="*/ 187 h 316"/>
                <a:gd name="T42" fmla="*/ 104 w 329"/>
                <a:gd name="T43" fmla="*/ 191 h 316"/>
                <a:gd name="T44" fmla="*/ 116 w 329"/>
                <a:gd name="T45" fmla="*/ 203 h 316"/>
                <a:gd name="T46" fmla="*/ 135 w 329"/>
                <a:gd name="T47" fmla="*/ 272 h 316"/>
                <a:gd name="T48" fmla="*/ 157 w 329"/>
                <a:gd name="T49" fmla="*/ 287 h 316"/>
                <a:gd name="T50" fmla="*/ 175 w 329"/>
                <a:gd name="T51" fmla="*/ 308 h 316"/>
                <a:gd name="T52" fmla="*/ 207 w 329"/>
                <a:gd name="T53" fmla="*/ 299 h 316"/>
                <a:gd name="T54" fmla="*/ 235 w 329"/>
                <a:gd name="T55" fmla="*/ 286 h 316"/>
                <a:gd name="T56" fmla="*/ 108 w 329"/>
                <a:gd name="T57" fmla="*/ 157 h 316"/>
                <a:gd name="T58" fmla="*/ 97 w 329"/>
                <a:gd name="T59" fmla="*/ 143 h 316"/>
                <a:gd name="T60" fmla="*/ 94 w 329"/>
                <a:gd name="T61" fmla="*/ 113 h 316"/>
                <a:gd name="T62" fmla="*/ 103 w 329"/>
                <a:gd name="T63" fmla="*/ 84 h 316"/>
                <a:gd name="T64" fmla="*/ 126 w 329"/>
                <a:gd name="T65" fmla="*/ 82 h 316"/>
                <a:gd name="T66" fmla="*/ 149 w 329"/>
                <a:gd name="T67" fmla="*/ 95 h 316"/>
                <a:gd name="T68" fmla="*/ 168 w 329"/>
                <a:gd name="T69" fmla="*/ 101 h 316"/>
                <a:gd name="T70" fmla="*/ 196 w 329"/>
                <a:gd name="T71" fmla="*/ 133 h 316"/>
                <a:gd name="T72" fmla="*/ 212 w 329"/>
                <a:gd name="T73" fmla="*/ 145 h 316"/>
                <a:gd name="T74" fmla="*/ 221 w 329"/>
                <a:gd name="T75" fmla="*/ 159 h 316"/>
                <a:gd name="T76" fmla="*/ 243 w 329"/>
                <a:gd name="T77" fmla="*/ 180 h 316"/>
                <a:gd name="T78" fmla="*/ 254 w 329"/>
                <a:gd name="T79" fmla="*/ 203 h 316"/>
                <a:gd name="T80" fmla="*/ 271 w 329"/>
                <a:gd name="T81" fmla="*/ 221 h 316"/>
                <a:gd name="T82" fmla="*/ 292 w 329"/>
                <a:gd name="T83" fmla="*/ 228 h 316"/>
                <a:gd name="T84" fmla="*/ 310 w 329"/>
                <a:gd name="T85" fmla="*/ 197 h 316"/>
                <a:gd name="T86" fmla="*/ 134 w 329"/>
                <a:gd name="T87" fmla="*/ 195 h 316"/>
                <a:gd name="T88" fmla="*/ 198 w 329"/>
                <a:gd name="T89" fmla="*/ 253 h 316"/>
                <a:gd name="T90" fmla="*/ 188 w 329"/>
                <a:gd name="T91" fmla="*/ 243 h 316"/>
                <a:gd name="T92" fmla="*/ 169 w 329"/>
                <a:gd name="T93" fmla="*/ 226 h 316"/>
                <a:gd name="T94" fmla="*/ 148 w 329"/>
                <a:gd name="T95" fmla="*/ 238 h 316"/>
                <a:gd name="T96" fmla="*/ 159 w 329"/>
                <a:gd name="T97" fmla="*/ 217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316">
                  <a:moveTo>
                    <a:pt x="310" y="197"/>
                  </a:moveTo>
                  <a:cubicBezTo>
                    <a:pt x="310" y="196"/>
                    <a:pt x="310" y="196"/>
                    <a:pt x="310" y="196"/>
                  </a:cubicBezTo>
                  <a:cubicBezTo>
                    <a:pt x="312" y="191"/>
                    <a:pt x="309" y="188"/>
                    <a:pt x="306" y="186"/>
                  </a:cubicBezTo>
                  <a:cubicBezTo>
                    <a:pt x="307" y="179"/>
                    <a:pt x="308" y="172"/>
                    <a:pt x="308" y="164"/>
                  </a:cubicBezTo>
                  <a:cubicBezTo>
                    <a:pt x="308" y="156"/>
                    <a:pt x="299" y="153"/>
                    <a:pt x="294" y="157"/>
                  </a:cubicBezTo>
                  <a:cubicBezTo>
                    <a:pt x="293" y="156"/>
                    <a:pt x="291" y="156"/>
                    <a:pt x="289" y="156"/>
                  </a:cubicBezTo>
                  <a:cubicBezTo>
                    <a:pt x="289" y="153"/>
                    <a:pt x="289" y="151"/>
                    <a:pt x="289" y="148"/>
                  </a:cubicBezTo>
                  <a:cubicBezTo>
                    <a:pt x="290" y="145"/>
                    <a:pt x="288" y="142"/>
                    <a:pt x="286" y="141"/>
                  </a:cubicBezTo>
                  <a:cubicBezTo>
                    <a:pt x="286" y="141"/>
                    <a:pt x="286" y="140"/>
                    <a:pt x="286" y="140"/>
                  </a:cubicBezTo>
                  <a:cubicBezTo>
                    <a:pt x="288" y="132"/>
                    <a:pt x="280" y="125"/>
                    <a:pt x="273" y="130"/>
                  </a:cubicBezTo>
                  <a:cubicBezTo>
                    <a:pt x="272" y="123"/>
                    <a:pt x="261" y="121"/>
                    <a:pt x="257" y="127"/>
                  </a:cubicBezTo>
                  <a:cubicBezTo>
                    <a:pt x="257" y="129"/>
                    <a:pt x="256" y="130"/>
                    <a:pt x="255" y="131"/>
                  </a:cubicBezTo>
                  <a:cubicBezTo>
                    <a:pt x="253" y="131"/>
                    <a:pt x="250" y="132"/>
                    <a:pt x="248" y="134"/>
                  </a:cubicBezTo>
                  <a:cubicBezTo>
                    <a:pt x="247" y="134"/>
                    <a:pt x="247" y="135"/>
                    <a:pt x="246" y="136"/>
                  </a:cubicBezTo>
                  <a:cubicBezTo>
                    <a:pt x="246" y="132"/>
                    <a:pt x="242" y="129"/>
                    <a:pt x="238" y="128"/>
                  </a:cubicBezTo>
                  <a:cubicBezTo>
                    <a:pt x="237" y="125"/>
                    <a:pt x="233" y="123"/>
                    <a:pt x="229" y="123"/>
                  </a:cubicBezTo>
                  <a:cubicBezTo>
                    <a:pt x="229" y="121"/>
                    <a:pt x="228" y="118"/>
                    <a:pt x="228" y="116"/>
                  </a:cubicBezTo>
                  <a:cubicBezTo>
                    <a:pt x="225" y="108"/>
                    <a:pt x="214" y="107"/>
                    <a:pt x="211" y="116"/>
                  </a:cubicBezTo>
                  <a:cubicBezTo>
                    <a:pt x="211" y="118"/>
                    <a:pt x="210" y="120"/>
                    <a:pt x="210" y="122"/>
                  </a:cubicBezTo>
                  <a:cubicBezTo>
                    <a:pt x="209" y="121"/>
                    <a:pt x="209" y="121"/>
                    <a:pt x="208" y="120"/>
                  </a:cubicBezTo>
                  <a:cubicBezTo>
                    <a:pt x="207" y="115"/>
                    <a:pt x="206" y="110"/>
                    <a:pt x="204" y="105"/>
                  </a:cubicBezTo>
                  <a:cubicBezTo>
                    <a:pt x="203" y="103"/>
                    <a:pt x="201" y="101"/>
                    <a:pt x="199" y="100"/>
                  </a:cubicBezTo>
                  <a:cubicBezTo>
                    <a:pt x="202" y="93"/>
                    <a:pt x="200" y="82"/>
                    <a:pt x="195" y="74"/>
                  </a:cubicBezTo>
                  <a:cubicBezTo>
                    <a:pt x="194" y="71"/>
                    <a:pt x="191" y="70"/>
                    <a:pt x="189" y="70"/>
                  </a:cubicBezTo>
                  <a:cubicBezTo>
                    <a:pt x="189" y="66"/>
                    <a:pt x="189" y="63"/>
                    <a:pt x="188" y="59"/>
                  </a:cubicBezTo>
                  <a:cubicBezTo>
                    <a:pt x="188" y="53"/>
                    <a:pt x="181" y="48"/>
                    <a:pt x="175" y="52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5" y="45"/>
                    <a:pt x="167" y="40"/>
                    <a:pt x="162" y="44"/>
                  </a:cubicBezTo>
                  <a:cubicBezTo>
                    <a:pt x="162" y="43"/>
                    <a:pt x="162" y="41"/>
                    <a:pt x="162" y="40"/>
                  </a:cubicBezTo>
                  <a:cubicBezTo>
                    <a:pt x="162" y="36"/>
                    <a:pt x="158" y="32"/>
                    <a:pt x="154" y="32"/>
                  </a:cubicBezTo>
                  <a:cubicBezTo>
                    <a:pt x="154" y="31"/>
                    <a:pt x="154" y="29"/>
                    <a:pt x="153" y="28"/>
                  </a:cubicBezTo>
                  <a:cubicBezTo>
                    <a:pt x="154" y="26"/>
                    <a:pt x="154" y="24"/>
                    <a:pt x="154" y="22"/>
                  </a:cubicBezTo>
                  <a:cubicBezTo>
                    <a:pt x="154" y="14"/>
                    <a:pt x="146" y="12"/>
                    <a:pt x="141" y="15"/>
                  </a:cubicBezTo>
                  <a:cubicBezTo>
                    <a:pt x="138" y="12"/>
                    <a:pt x="136" y="8"/>
                    <a:pt x="133" y="5"/>
                  </a:cubicBezTo>
                  <a:cubicBezTo>
                    <a:pt x="129" y="0"/>
                    <a:pt x="121" y="3"/>
                    <a:pt x="119" y="8"/>
                  </a:cubicBezTo>
                  <a:cubicBezTo>
                    <a:pt x="118" y="11"/>
                    <a:pt x="117" y="14"/>
                    <a:pt x="116" y="17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06" y="23"/>
                    <a:pt x="98" y="30"/>
                    <a:pt x="92" y="39"/>
                  </a:cubicBezTo>
                  <a:cubicBezTo>
                    <a:pt x="90" y="40"/>
                    <a:pt x="88" y="42"/>
                    <a:pt x="86" y="44"/>
                  </a:cubicBezTo>
                  <a:cubicBezTo>
                    <a:pt x="69" y="53"/>
                    <a:pt x="57" y="67"/>
                    <a:pt x="46" y="82"/>
                  </a:cubicBezTo>
                  <a:cubicBezTo>
                    <a:pt x="36" y="86"/>
                    <a:pt x="29" y="92"/>
                    <a:pt x="24" y="99"/>
                  </a:cubicBezTo>
                  <a:cubicBezTo>
                    <a:pt x="23" y="99"/>
                    <a:pt x="21" y="100"/>
                    <a:pt x="20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14" y="105"/>
                    <a:pt x="8" y="110"/>
                    <a:pt x="3" y="118"/>
                  </a:cubicBezTo>
                  <a:cubicBezTo>
                    <a:pt x="2" y="120"/>
                    <a:pt x="2" y="122"/>
                    <a:pt x="3" y="124"/>
                  </a:cubicBezTo>
                  <a:cubicBezTo>
                    <a:pt x="0" y="129"/>
                    <a:pt x="5" y="134"/>
                    <a:pt x="10" y="133"/>
                  </a:cubicBezTo>
                  <a:cubicBezTo>
                    <a:pt x="11" y="135"/>
                    <a:pt x="14" y="136"/>
                    <a:pt x="17" y="135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9" y="138"/>
                    <a:pt x="23" y="140"/>
                    <a:pt x="27" y="139"/>
                  </a:cubicBezTo>
                  <a:cubicBezTo>
                    <a:pt x="28" y="139"/>
                    <a:pt x="28" y="139"/>
                    <a:pt x="28" y="139"/>
                  </a:cubicBezTo>
                  <a:cubicBezTo>
                    <a:pt x="28" y="140"/>
                    <a:pt x="30" y="141"/>
                    <a:pt x="31" y="141"/>
                  </a:cubicBezTo>
                  <a:cubicBezTo>
                    <a:pt x="31" y="143"/>
                    <a:pt x="31" y="144"/>
                    <a:pt x="31" y="146"/>
                  </a:cubicBezTo>
                  <a:cubicBezTo>
                    <a:pt x="31" y="149"/>
                    <a:pt x="33" y="152"/>
                    <a:pt x="36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6" y="156"/>
                    <a:pt x="35" y="159"/>
                    <a:pt x="36" y="162"/>
                  </a:cubicBezTo>
                  <a:cubicBezTo>
                    <a:pt x="36" y="167"/>
                    <a:pt x="40" y="171"/>
                    <a:pt x="45" y="169"/>
                  </a:cubicBezTo>
                  <a:cubicBezTo>
                    <a:pt x="46" y="169"/>
                    <a:pt x="48" y="168"/>
                    <a:pt x="49" y="168"/>
                  </a:cubicBezTo>
                  <a:cubicBezTo>
                    <a:pt x="49" y="170"/>
                    <a:pt x="48" y="173"/>
                    <a:pt x="48" y="175"/>
                  </a:cubicBezTo>
                  <a:cubicBezTo>
                    <a:pt x="48" y="179"/>
                    <a:pt x="52" y="183"/>
                    <a:pt x="56" y="184"/>
                  </a:cubicBezTo>
                  <a:cubicBezTo>
                    <a:pt x="56" y="184"/>
                    <a:pt x="56" y="185"/>
                    <a:pt x="56" y="186"/>
                  </a:cubicBezTo>
                  <a:cubicBezTo>
                    <a:pt x="57" y="192"/>
                    <a:pt x="66" y="193"/>
                    <a:pt x="70" y="189"/>
                  </a:cubicBezTo>
                  <a:cubicBezTo>
                    <a:pt x="71" y="189"/>
                    <a:pt x="72" y="188"/>
                    <a:pt x="72" y="188"/>
                  </a:cubicBezTo>
                  <a:cubicBezTo>
                    <a:pt x="76" y="190"/>
                    <a:pt x="81" y="190"/>
                    <a:pt x="84" y="187"/>
                  </a:cubicBezTo>
                  <a:cubicBezTo>
                    <a:pt x="86" y="185"/>
                    <a:pt x="88" y="183"/>
                    <a:pt x="90" y="181"/>
                  </a:cubicBezTo>
                  <a:cubicBezTo>
                    <a:pt x="90" y="182"/>
                    <a:pt x="90" y="183"/>
                    <a:pt x="90" y="184"/>
                  </a:cubicBezTo>
                  <a:cubicBezTo>
                    <a:pt x="91" y="190"/>
                    <a:pt x="99" y="195"/>
                    <a:pt x="104" y="191"/>
                  </a:cubicBezTo>
                  <a:cubicBezTo>
                    <a:pt x="105" y="196"/>
                    <a:pt x="110" y="198"/>
                    <a:pt x="114" y="198"/>
                  </a:cubicBezTo>
                  <a:cubicBezTo>
                    <a:pt x="114" y="198"/>
                    <a:pt x="114" y="199"/>
                    <a:pt x="114" y="200"/>
                  </a:cubicBezTo>
                  <a:cubicBezTo>
                    <a:pt x="115" y="201"/>
                    <a:pt x="115" y="202"/>
                    <a:pt x="116" y="203"/>
                  </a:cubicBezTo>
                  <a:cubicBezTo>
                    <a:pt x="116" y="214"/>
                    <a:pt x="119" y="226"/>
                    <a:pt x="125" y="237"/>
                  </a:cubicBezTo>
                  <a:cubicBezTo>
                    <a:pt x="126" y="238"/>
                    <a:pt x="128" y="240"/>
                    <a:pt x="130" y="240"/>
                  </a:cubicBezTo>
                  <a:cubicBezTo>
                    <a:pt x="130" y="251"/>
                    <a:pt x="131" y="261"/>
                    <a:pt x="135" y="272"/>
                  </a:cubicBezTo>
                  <a:cubicBezTo>
                    <a:pt x="136" y="275"/>
                    <a:pt x="139" y="278"/>
                    <a:pt x="142" y="278"/>
                  </a:cubicBezTo>
                  <a:cubicBezTo>
                    <a:pt x="142" y="279"/>
                    <a:pt x="142" y="280"/>
                    <a:pt x="142" y="280"/>
                  </a:cubicBezTo>
                  <a:cubicBezTo>
                    <a:pt x="142" y="288"/>
                    <a:pt x="152" y="292"/>
                    <a:pt x="157" y="287"/>
                  </a:cubicBezTo>
                  <a:cubicBezTo>
                    <a:pt x="158" y="290"/>
                    <a:pt x="161" y="291"/>
                    <a:pt x="163" y="292"/>
                  </a:cubicBezTo>
                  <a:cubicBezTo>
                    <a:pt x="163" y="294"/>
                    <a:pt x="163" y="297"/>
                    <a:pt x="163" y="299"/>
                  </a:cubicBezTo>
                  <a:cubicBezTo>
                    <a:pt x="164" y="306"/>
                    <a:pt x="169" y="309"/>
                    <a:pt x="175" y="308"/>
                  </a:cubicBezTo>
                  <a:cubicBezTo>
                    <a:pt x="177" y="314"/>
                    <a:pt x="185" y="316"/>
                    <a:pt x="190" y="311"/>
                  </a:cubicBezTo>
                  <a:cubicBezTo>
                    <a:pt x="193" y="307"/>
                    <a:pt x="196" y="304"/>
                    <a:pt x="198" y="300"/>
                  </a:cubicBezTo>
                  <a:cubicBezTo>
                    <a:pt x="201" y="301"/>
                    <a:pt x="204" y="301"/>
                    <a:pt x="207" y="299"/>
                  </a:cubicBezTo>
                  <a:cubicBezTo>
                    <a:pt x="209" y="298"/>
                    <a:pt x="210" y="296"/>
                    <a:pt x="212" y="295"/>
                  </a:cubicBezTo>
                  <a:cubicBezTo>
                    <a:pt x="216" y="297"/>
                    <a:pt x="220" y="298"/>
                    <a:pt x="226" y="298"/>
                  </a:cubicBezTo>
                  <a:cubicBezTo>
                    <a:pt x="233" y="299"/>
                    <a:pt x="236" y="292"/>
                    <a:pt x="235" y="286"/>
                  </a:cubicBezTo>
                  <a:cubicBezTo>
                    <a:pt x="231" y="260"/>
                    <a:pt x="210" y="239"/>
                    <a:pt x="191" y="221"/>
                  </a:cubicBezTo>
                  <a:cubicBezTo>
                    <a:pt x="171" y="202"/>
                    <a:pt x="138" y="182"/>
                    <a:pt x="127" y="155"/>
                  </a:cubicBezTo>
                  <a:cubicBezTo>
                    <a:pt x="123" y="145"/>
                    <a:pt x="108" y="148"/>
                    <a:pt x="108" y="157"/>
                  </a:cubicBezTo>
                  <a:cubicBezTo>
                    <a:pt x="107" y="157"/>
                    <a:pt x="106" y="157"/>
                    <a:pt x="105" y="158"/>
                  </a:cubicBezTo>
                  <a:cubicBezTo>
                    <a:pt x="105" y="156"/>
                    <a:pt x="105" y="154"/>
                    <a:pt x="105" y="152"/>
                  </a:cubicBezTo>
                  <a:cubicBezTo>
                    <a:pt x="106" y="147"/>
                    <a:pt x="102" y="144"/>
                    <a:pt x="97" y="143"/>
                  </a:cubicBezTo>
                  <a:cubicBezTo>
                    <a:pt x="97" y="140"/>
                    <a:pt x="95" y="137"/>
                    <a:pt x="92" y="136"/>
                  </a:cubicBezTo>
                  <a:cubicBezTo>
                    <a:pt x="94" y="131"/>
                    <a:pt x="96" y="127"/>
                    <a:pt x="97" y="122"/>
                  </a:cubicBezTo>
                  <a:cubicBezTo>
                    <a:pt x="98" y="118"/>
                    <a:pt x="96" y="115"/>
                    <a:pt x="94" y="113"/>
                  </a:cubicBezTo>
                  <a:cubicBezTo>
                    <a:pt x="97" y="105"/>
                    <a:pt x="100" y="97"/>
                    <a:pt x="102" y="90"/>
                  </a:cubicBezTo>
                  <a:cubicBezTo>
                    <a:pt x="103" y="88"/>
                    <a:pt x="102" y="86"/>
                    <a:pt x="102" y="84"/>
                  </a:cubicBezTo>
                  <a:cubicBezTo>
                    <a:pt x="102" y="84"/>
                    <a:pt x="103" y="84"/>
                    <a:pt x="103" y="84"/>
                  </a:cubicBezTo>
                  <a:cubicBezTo>
                    <a:pt x="105" y="85"/>
                    <a:pt x="108" y="85"/>
                    <a:pt x="110" y="85"/>
                  </a:cubicBezTo>
                  <a:cubicBezTo>
                    <a:pt x="115" y="84"/>
                    <a:pt x="119" y="82"/>
                    <a:pt x="123" y="80"/>
                  </a:cubicBezTo>
                  <a:cubicBezTo>
                    <a:pt x="124" y="81"/>
                    <a:pt x="125" y="82"/>
                    <a:pt x="126" y="82"/>
                  </a:cubicBezTo>
                  <a:cubicBezTo>
                    <a:pt x="126" y="83"/>
                    <a:pt x="126" y="84"/>
                    <a:pt x="127" y="85"/>
                  </a:cubicBezTo>
                  <a:cubicBezTo>
                    <a:pt x="128" y="89"/>
                    <a:pt x="133" y="92"/>
                    <a:pt x="137" y="91"/>
                  </a:cubicBezTo>
                  <a:cubicBezTo>
                    <a:pt x="139" y="96"/>
                    <a:pt x="145" y="97"/>
                    <a:pt x="149" y="95"/>
                  </a:cubicBezTo>
                  <a:cubicBezTo>
                    <a:pt x="151" y="95"/>
                    <a:pt x="153" y="94"/>
                    <a:pt x="155" y="93"/>
                  </a:cubicBezTo>
                  <a:cubicBezTo>
                    <a:pt x="155" y="94"/>
                    <a:pt x="155" y="95"/>
                    <a:pt x="156" y="96"/>
                  </a:cubicBezTo>
                  <a:cubicBezTo>
                    <a:pt x="157" y="101"/>
                    <a:pt x="163" y="104"/>
                    <a:pt x="168" y="101"/>
                  </a:cubicBezTo>
                  <a:cubicBezTo>
                    <a:pt x="168" y="101"/>
                    <a:pt x="168" y="101"/>
                    <a:pt x="168" y="101"/>
                  </a:cubicBezTo>
                  <a:cubicBezTo>
                    <a:pt x="169" y="102"/>
                    <a:pt x="171" y="104"/>
                    <a:pt x="173" y="105"/>
                  </a:cubicBezTo>
                  <a:cubicBezTo>
                    <a:pt x="176" y="117"/>
                    <a:pt x="184" y="127"/>
                    <a:pt x="196" y="133"/>
                  </a:cubicBezTo>
                  <a:cubicBezTo>
                    <a:pt x="197" y="134"/>
                    <a:pt x="198" y="134"/>
                    <a:pt x="199" y="134"/>
                  </a:cubicBezTo>
                  <a:cubicBezTo>
                    <a:pt x="202" y="137"/>
                    <a:pt x="205" y="139"/>
                    <a:pt x="209" y="140"/>
                  </a:cubicBezTo>
                  <a:cubicBezTo>
                    <a:pt x="210" y="142"/>
                    <a:pt x="211" y="143"/>
                    <a:pt x="212" y="145"/>
                  </a:cubicBezTo>
                  <a:cubicBezTo>
                    <a:pt x="214" y="147"/>
                    <a:pt x="217" y="148"/>
                    <a:pt x="219" y="148"/>
                  </a:cubicBezTo>
                  <a:cubicBezTo>
                    <a:pt x="219" y="149"/>
                    <a:pt x="219" y="151"/>
                    <a:pt x="219" y="153"/>
                  </a:cubicBezTo>
                  <a:cubicBezTo>
                    <a:pt x="219" y="155"/>
                    <a:pt x="220" y="157"/>
                    <a:pt x="221" y="159"/>
                  </a:cubicBezTo>
                  <a:cubicBezTo>
                    <a:pt x="221" y="165"/>
                    <a:pt x="223" y="170"/>
                    <a:pt x="228" y="173"/>
                  </a:cubicBezTo>
                  <a:cubicBezTo>
                    <a:pt x="231" y="175"/>
                    <a:pt x="233" y="175"/>
                    <a:pt x="235" y="175"/>
                  </a:cubicBezTo>
                  <a:cubicBezTo>
                    <a:pt x="237" y="178"/>
                    <a:pt x="239" y="180"/>
                    <a:pt x="243" y="180"/>
                  </a:cubicBezTo>
                  <a:cubicBezTo>
                    <a:pt x="243" y="184"/>
                    <a:pt x="244" y="189"/>
                    <a:pt x="245" y="193"/>
                  </a:cubicBezTo>
                  <a:cubicBezTo>
                    <a:pt x="246" y="196"/>
                    <a:pt x="249" y="198"/>
                    <a:pt x="252" y="199"/>
                  </a:cubicBezTo>
                  <a:cubicBezTo>
                    <a:pt x="253" y="200"/>
                    <a:pt x="253" y="201"/>
                    <a:pt x="254" y="203"/>
                  </a:cubicBezTo>
                  <a:cubicBezTo>
                    <a:pt x="255" y="205"/>
                    <a:pt x="258" y="207"/>
                    <a:pt x="260" y="207"/>
                  </a:cubicBezTo>
                  <a:cubicBezTo>
                    <a:pt x="260" y="209"/>
                    <a:pt x="260" y="210"/>
                    <a:pt x="261" y="212"/>
                  </a:cubicBezTo>
                  <a:cubicBezTo>
                    <a:pt x="261" y="218"/>
                    <a:pt x="266" y="221"/>
                    <a:pt x="271" y="221"/>
                  </a:cubicBezTo>
                  <a:cubicBezTo>
                    <a:pt x="271" y="221"/>
                    <a:pt x="271" y="222"/>
                    <a:pt x="271" y="222"/>
                  </a:cubicBezTo>
                  <a:cubicBezTo>
                    <a:pt x="274" y="228"/>
                    <a:pt x="279" y="230"/>
                    <a:pt x="284" y="228"/>
                  </a:cubicBezTo>
                  <a:cubicBezTo>
                    <a:pt x="286" y="229"/>
                    <a:pt x="289" y="229"/>
                    <a:pt x="292" y="228"/>
                  </a:cubicBezTo>
                  <a:cubicBezTo>
                    <a:pt x="294" y="230"/>
                    <a:pt x="297" y="230"/>
                    <a:pt x="300" y="228"/>
                  </a:cubicBezTo>
                  <a:cubicBezTo>
                    <a:pt x="308" y="223"/>
                    <a:pt x="315" y="217"/>
                    <a:pt x="321" y="211"/>
                  </a:cubicBezTo>
                  <a:cubicBezTo>
                    <a:pt x="329" y="203"/>
                    <a:pt x="318" y="191"/>
                    <a:pt x="310" y="197"/>
                  </a:cubicBezTo>
                  <a:close/>
                  <a:moveTo>
                    <a:pt x="134" y="203"/>
                  </a:moveTo>
                  <a:cubicBezTo>
                    <a:pt x="134" y="200"/>
                    <a:pt x="134" y="198"/>
                    <a:pt x="134" y="195"/>
                  </a:cubicBezTo>
                  <a:cubicBezTo>
                    <a:pt x="134" y="195"/>
                    <a:pt x="134" y="195"/>
                    <a:pt x="134" y="195"/>
                  </a:cubicBezTo>
                  <a:cubicBezTo>
                    <a:pt x="136" y="196"/>
                    <a:pt x="137" y="198"/>
                    <a:pt x="139" y="199"/>
                  </a:cubicBezTo>
                  <a:cubicBezTo>
                    <a:pt x="137" y="200"/>
                    <a:pt x="135" y="201"/>
                    <a:pt x="134" y="203"/>
                  </a:cubicBezTo>
                  <a:close/>
                  <a:moveTo>
                    <a:pt x="198" y="253"/>
                  </a:moveTo>
                  <a:cubicBezTo>
                    <a:pt x="197" y="254"/>
                    <a:pt x="197" y="254"/>
                    <a:pt x="197" y="254"/>
                  </a:cubicBezTo>
                  <a:cubicBezTo>
                    <a:pt x="195" y="251"/>
                    <a:pt x="191" y="250"/>
                    <a:pt x="187" y="251"/>
                  </a:cubicBezTo>
                  <a:cubicBezTo>
                    <a:pt x="187" y="248"/>
                    <a:pt x="187" y="246"/>
                    <a:pt x="188" y="243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91" y="246"/>
                    <a:pt x="195" y="250"/>
                    <a:pt x="198" y="253"/>
                  </a:cubicBezTo>
                  <a:close/>
                  <a:moveTo>
                    <a:pt x="169" y="226"/>
                  </a:moveTo>
                  <a:cubicBezTo>
                    <a:pt x="166" y="225"/>
                    <a:pt x="162" y="226"/>
                    <a:pt x="160" y="229"/>
                  </a:cubicBezTo>
                  <a:cubicBezTo>
                    <a:pt x="156" y="228"/>
                    <a:pt x="150" y="229"/>
                    <a:pt x="148" y="235"/>
                  </a:cubicBezTo>
                  <a:cubicBezTo>
                    <a:pt x="148" y="236"/>
                    <a:pt x="148" y="237"/>
                    <a:pt x="148" y="238"/>
                  </a:cubicBezTo>
                  <a:cubicBezTo>
                    <a:pt x="148" y="229"/>
                    <a:pt x="149" y="220"/>
                    <a:pt x="150" y="211"/>
                  </a:cubicBezTo>
                  <a:cubicBezTo>
                    <a:pt x="150" y="210"/>
                    <a:pt x="150" y="210"/>
                    <a:pt x="150" y="210"/>
                  </a:cubicBezTo>
                  <a:cubicBezTo>
                    <a:pt x="153" y="212"/>
                    <a:pt x="156" y="215"/>
                    <a:pt x="159" y="217"/>
                  </a:cubicBezTo>
                  <a:cubicBezTo>
                    <a:pt x="162" y="220"/>
                    <a:pt x="166" y="223"/>
                    <a:pt x="169" y="226"/>
                  </a:cubicBezTo>
                  <a:close/>
                </a:path>
              </a:pathLst>
            </a:custGeom>
            <a:solidFill>
              <a:srgbClr val="ED43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Freeform 29">
              <a:extLst>
                <a:ext uri="{FF2B5EF4-FFF2-40B4-BE49-F238E27FC236}">
                  <a16:creationId xmlns:a16="http://schemas.microsoft.com/office/drawing/2014/main" xmlns="" id="{4DC403A3-C55A-4F2C-AFE5-BE3BAA89C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7033" y="4729469"/>
              <a:ext cx="877744" cy="894344"/>
            </a:xfrm>
            <a:custGeom>
              <a:avLst/>
              <a:gdLst>
                <a:gd name="T0" fmla="*/ 175 w 179"/>
                <a:gd name="T1" fmla="*/ 155 h 182"/>
                <a:gd name="T2" fmla="*/ 159 w 179"/>
                <a:gd name="T3" fmla="*/ 130 h 182"/>
                <a:gd name="T4" fmla="*/ 71 w 179"/>
                <a:gd name="T5" fmla="*/ 36 h 182"/>
                <a:gd name="T6" fmla="*/ 65 w 179"/>
                <a:gd name="T7" fmla="*/ 34 h 182"/>
                <a:gd name="T8" fmla="*/ 36 w 179"/>
                <a:gd name="T9" fmla="*/ 8 h 182"/>
                <a:gd name="T10" fmla="*/ 38 w 179"/>
                <a:gd name="T11" fmla="*/ 8 h 182"/>
                <a:gd name="T12" fmla="*/ 37 w 179"/>
                <a:gd name="T13" fmla="*/ 1 h 182"/>
                <a:gd name="T14" fmla="*/ 20 w 179"/>
                <a:gd name="T15" fmla="*/ 9 h 182"/>
                <a:gd name="T16" fmla="*/ 15 w 179"/>
                <a:gd name="T17" fmla="*/ 8 h 182"/>
                <a:gd name="T18" fmla="*/ 7 w 179"/>
                <a:gd name="T19" fmla="*/ 11 h 182"/>
                <a:gd name="T20" fmla="*/ 5 w 179"/>
                <a:gd name="T21" fmla="*/ 16 h 182"/>
                <a:gd name="T22" fmla="*/ 0 w 179"/>
                <a:gd name="T23" fmla="*/ 23 h 182"/>
                <a:gd name="T24" fmla="*/ 3 w 179"/>
                <a:gd name="T25" fmla="*/ 36 h 182"/>
                <a:gd name="T26" fmla="*/ 13 w 179"/>
                <a:gd name="T27" fmla="*/ 61 h 182"/>
                <a:gd name="T28" fmla="*/ 36 w 179"/>
                <a:gd name="T29" fmla="*/ 95 h 182"/>
                <a:gd name="T30" fmla="*/ 106 w 179"/>
                <a:gd name="T31" fmla="*/ 161 h 182"/>
                <a:gd name="T32" fmla="*/ 116 w 179"/>
                <a:gd name="T33" fmla="*/ 159 h 182"/>
                <a:gd name="T34" fmla="*/ 141 w 179"/>
                <a:gd name="T35" fmla="*/ 178 h 182"/>
                <a:gd name="T36" fmla="*/ 153 w 179"/>
                <a:gd name="T37" fmla="*/ 169 h 182"/>
                <a:gd name="T38" fmla="*/ 153 w 179"/>
                <a:gd name="T39" fmla="*/ 167 h 182"/>
                <a:gd name="T40" fmla="*/ 156 w 179"/>
                <a:gd name="T41" fmla="*/ 164 h 182"/>
                <a:gd name="T42" fmla="*/ 159 w 179"/>
                <a:gd name="T43" fmla="*/ 167 h 182"/>
                <a:gd name="T44" fmla="*/ 175 w 179"/>
                <a:gd name="T45" fmla="*/ 15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82">
                  <a:moveTo>
                    <a:pt x="175" y="155"/>
                  </a:moveTo>
                  <a:cubicBezTo>
                    <a:pt x="170" y="146"/>
                    <a:pt x="165" y="138"/>
                    <a:pt x="159" y="130"/>
                  </a:cubicBezTo>
                  <a:cubicBezTo>
                    <a:pt x="136" y="93"/>
                    <a:pt x="108" y="60"/>
                    <a:pt x="71" y="36"/>
                  </a:cubicBezTo>
                  <a:cubicBezTo>
                    <a:pt x="69" y="35"/>
                    <a:pt x="67" y="34"/>
                    <a:pt x="65" y="34"/>
                  </a:cubicBezTo>
                  <a:cubicBezTo>
                    <a:pt x="55" y="26"/>
                    <a:pt x="45" y="17"/>
                    <a:pt x="36" y="8"/>
                  </a:cubicBezTo>
                  <a:cubicBezTo>
                    <a:pt x="36" y="8"/>
                    <a:pt x="37" y="8"/>
                    <a:pt x="38" y="8"/>
                  </a:cubicBezTo>
                  <a:cubicBezTo>
                    <a:pt x="42" y="7"/>
                    <a:pt x="41" y="0"/>
                    <a:pt x="37" y="1"/>
                  </a:cubicBezTo>
                  <a:cubicBezTo>
                    <a:pt x="27" y="2"/>
                    <a:pt x="22" y="5"/>
                    <a:pt x="20" y="9"/>
                  </a:cubicBezTo>
                  <a:cubicBezTo>
                    <a:pt x="18" y="9"/>
                    <a:pt x="17" y="8"/>
                    <a:pt x="15" y="8"/>
                  </a:cubicBezTo>
                  <a:cubicBezTo>
                    <a:pt x="12" y="7"/>
                    <a:pt x="8" y="8"/>
                    <a:pt x="7" y="11"/>
                  </a:cubicBezTo>
                  <a:cubicBezTo>
                    <a:pt x="6" y="13"/>
                    <a:pt x="6" y="14"/>
                    <a:pt x="5" y="16"/>
                  </a:cubicBezTo>
                  <a:cubicBezTo>
                    <a:pt x="2" y="17"/>
                    <a:pt x="0" y="20"/>
                    <a:pt x="0" y="23"/>
                  </a:cubicBezTo>
                  <a:cubicBezTo>
                    <a:pt x="1" y="27"/>
                    <a:pt x="1" y="32"/>
                    <a:pt x="3" y="36"/>
                  </a:cubicBezTo>
                  <a:cubicBezTo>
                    <a:pt x="4" y="45"/>
                    <a:pt x="7" y="54"/>
                    <a:pt x="13" y="61"/>
                  </a:cubicBezTo>
                  <a:cubicBezTo>
                    <a:pt x="20" y="73"/>
                    <a:pt x="28" y="84"/>
                    <a:pt x="36" y="95"/>
                  </a:cubicBezTo>
                  <a:cubicBezTo>
                    <a:pt x="56" y="120"/>
                    <a:pt x="80" y="144"/>
                    <a:pt x="106" y="161"/>
                  </a:cubicBezTo>
                  <a:cubicBezTo>
                    <a:pt x="110" y="163"/>
                    <a:pt x="114" y="162"/>
                    <a:pt x="116" y="159"/>
                  </a:cubicBezTo>
                  <a:cubicBezTo>
                    <a:pt x="124" y="166"/>
                    <a:pt x="132" y="172"/>
                    <a:pt x="141" y="178"/>
                  </a:cubicBezTo>
                  <a:cubicBezTo>
                    <a:pt x="147" y="182"/>
                    <a:pt x="155" y="175"/>
                    <a:pt x="153" y="169"/>
                  </a:cubicBezTo>
                  <a:cubicBezTo>
                    <a:pt x="153" y="168"/>
                    <a:pt x="153" y="168"/>
                    <a:pt x="153" y="167"/>
                  </a:cubicBezTo>
                  <a:cubicBezTo>
                    <a:pt x="154" y="166"/>
                    <a:pt x="155" y="165"/>
                    <a:pt x="156" y="164"/>
                  </a:cubicBezTo>
                  <a:cubicBezTo>
                    <a:pt x="157" y="165"/>
                    <a:pt x="158" y="166"/>
                    <a:pt x="159" y="167"/>
                  </a:cubicBezTo>
                  <a:cubicBezTo>
                    <a:pt x="167" y="175"/>
                    <a:pt x="179" y="165"/>
                    <a:pt x="175" y="155"/>
                  </a:cubicBezTo>
                  <a:close/>
                </a:path>
              </a:pathLst>
            </a:custGeom>
            <a:solidFill>
              <a:srgbClr val="D7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Freeform 96">
              <a:extLst>
                <a:ext uri="{FF2B5EF4-FFF2-40B4-BE49-F238E27FC236}">
                  <a16:creationId xmlns:a16="http://schemas.microsoft.com/office/drawing/2014/main" xmlns="" id="{4C041075-B471-470E-B6C4-D08D79A38D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98095" y="4258434"/>
              <a:ext cx="1732661" cy="1635133"/>
            </a:xfrm>
            <a:custGeom>
              <a:avLst/>
              <a:gdLst>
                <a:gd name="T0" fmla="*/ 288 w 353"/>
                <a:gd name="T1" fmla="*/ 122 h 333"/>
                <a:gd name="T2" fmla="*/ 279 w 353"/>
                <a:gd name="T3" fmla="*/ 124 h 333"/>
                <a:gd name="T4" fmla="*/ 211 w 353"/>
                <a:gd name="T5" fmla="*/ 63 h 333"/>
                <a:gd name="T6" fmla="*/ 148 w 353"/>
                <a:gd name="T7" fmla="*/ 3 h 333"/>
                <a:gd name="T8" fmla="*/ 141 w 353"/>
                <a:gd name="T9" fmla="*/ 7 h 333"/>
                <a:gd name="T10" fmla="*/ 106 w 353"/>
                <a:gd name="T11" fmla="*/ 40 h 333"/>
                <a:gd name="T12" fmla="*/ 6 w 353"/>
                <a:gd name="T13" fmla="*/ 130 h 333"/>
                <a:gd name="T14" fmla="*/ 2 w 353"/>
                <a:gd name="T15" fmla="*/ 134 h 333"/>
                <a:gd name="T16" fmla="*/ 73 w 353"/>
                <a:gd name="T17" fmla="*/ 208 h 333"/>
                <a:gd name="T18" fmla="*/ 137 w 353"/>
                <a:gd name="T19" fmla="*/ 231 h 333"/>
                <a:gd name="T20" fmla="*/ 148 w 353"/>
                <a:gd name="T21" fmla="*/ 283 h 333"/>
                <a:gd name="T22" fmla="*/ 195 w 353"/>
                <a:gd name="T23" fmla="*/ 331 h 333"/>
                <a:gd name="T24" fmla="*/ 202 w 353"/>
                <a:gd name="T25" fmla="*/ 331 h 333"/>
                <a:gd name="T26" fmla="*/ 351 w 353"/>
                <a:gd name="T27" fmla="*/ 198 h 333"/>
                <a:gd name="T28" fmla="*/ 262 w 353"/>
                <a:gd name="T29" fmla="*/ 284 h 333"/>
                <a:gd name="T30" fmla="*/ 138 w 353"/>
                <a:gd name="T31" fmla="*/ 162 h 333"/>
                <a:gd name="T32" fmla="*/ 298 w 353"/>
                <a:gd name="T33" fmla="*/ 247 h 333"/>
                <a:gd name="T34" fmla="*/ 262 w 353"/>
                <a:gd name="T35" fmla="*/ 284 h 333"/>
                <a:gd name="T36" fmla="*/ 331 w 353"/>
                <a:gd name="T37" fmla="*/ 204 h 333"/>
                <a:gd name="T38" fmla="*/ 325 w 353"/>
                <a:gd name="T39" fmla="*/ 213 h 333"/>
                <a:gd name="T40" fmla="*/ 307 w 353"/>
                <a:gd name="T41" fmla="*/ 243 h 333"/>
                <a:gd name="T42" fmla="*/ 115 w 353"/>
                <a:gd name="T43" fmla="*/ 101 h 333"/>
                <a:gd name="T44" fmla="*/ 258 w 353"/>
                <a:gd name="T45" fmla="*/ 286 h 333"/>
                <a:gd name="T46" fmla="*/ 202 w 353"/>
                <a:gd name="T47" fmla="*/ 322 h 333"/>
                <a:gd name="T48" fmla="*/ 190 w 353"/>
                <a:gd name="T49" fmla="*/ 308 h 333"/>
                <a:gd name="T50" fmla="*/ 195 w 353"/>
                <a:gd name="T51" fmla="*/ 298 h 333"/>
                <a:gd name="T52" fmla="*/ 182 w 353"/>
                <a:gd name="T53" fmla="*/ 305 h 333"/>
                <a:gd name="T54" fmla="*/ 189 w 353"/>
                <a:gd name="T55" fmla="*/ 288 h 333"/>
                <a:gd name="T56" fmla="*/ 172 w 353"/>
                <a:gd name="T57" fmla="*/ 296 h 333"/>
                <a:gd name="T58" fmla="*/ 172 w 353"/>
                <a:gd name="T59" fmla="*/ 281 h 333"/>
                <a:gd name="T60" fmla="*/ 162 w 353"/>
                <a:gd name="T61" fmla="*/ 287 h 333"/>
                <a:gd name="T62" fmla="*/ 158 w 353"/>
                <a:gd name="T63" fmla="*/ 282 h 333"/>
                <a:gd name="T64" fmla="*/ 94 w 353"/>
                <a:gd name="T65" fmla="*/ 193 h 333"/>
                <a:gd name="T66" fmla="*/ 80 w 353"/>
                <a:gd name="T67" fmla="*/ 184 h 333"/>
                <a:gd name="T68" fmla="*/ 67 w 353"/>
                <a:gd name="T69" fmla="*/ 188 h 333"/>
                <a:gd name="T70" fmla="*/ 58 w 353"/>
                <a:gd name="T71" fmla="*/ 179 h 333"/>
                <a:gd name="T72" fmla="*/ 70 w 353"/>
                <a:gd name="T73" fmla="*/ 166 h 333"/>
                <a:gd name="T74" fmla="*/ 55 w 353"/>
                <a:gd name="T75" fmla="*/ 176 h 333"/>
                <a:gd name="T76" fmla="*/ 48 w 353"/>
                <a:gd name="T77" fmla="*/ 168 h 333"/>
                <a:gd name="T78" fmla="*/ 57 w 353"/>
                <a:gd name="T79" fmla="*/ 155 h 333"/>
                <a:gd name="T80" fmla="*/ 39 w 353"/>
                <a:gd name="T81" fmla="*/ 158 h 333"/>
                <a:gd name="T82" fmla="*/ 47 w 353"/>
                <a:gd name="T83" fmla="*/ 147 h 333"/>
                <a:gd name="T84" fmla="*/ 37 w 353"/>
                <a:gd name="T85" fmla="*/ 156 h 333"/>
                <a:gd name="T86" fmla="*/ 36 w 353"/>
                <a:gd name="T87" fmla="*/ 135 h 333"/>
                <a:gd name="T88" fmla="*/ 24 w 353"/>
                <a:gd name="T89" fmla="*/ 143 h 333"/>
                <a:gd name="T90" fmla="*/ 11 w 353"/>
                <a:gd name="T91" fmla="*/ 132 h 333"/>
                <a:gd name="T92" fmla="*/ 149 w 353"/>
                <a:gd name="T93" fmla="*/ 15 h 333"/>
                <a:gd name="T94" fmla="*/ 203 w 353"/>
                <a:gd name="T95" fmla="*/ 70 h 333"/>
                <a:gd name="T96" fmla="*/ 285 w 353"/>
                <a:gd name="T97" fmla="*/ 135 h 333"/>
                <a:gd name="T98" fmla="*/ 338 w 353"/>
                <a:gd name="T99" fmla="*/ 195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3" h="333">
                  <a:moveTo>
                    <a:pt x="350" y="191"/>
                  </a:moveTo>
                  <a:cubicBezTo>
                    <a:pt x="331" y="167"/>
                    <a:pt x="308" y="145"/>
                    <a:pt x="288" y="122"/>
                  </a:cubicBezTo>
                  <a:cubicBezTo>
                    <a:pt x="286" y="119"/>
                    <a:pt x="283" y="121"/>
                    <a:pt x="282" y="123"/>
                  </a:cubicBezTo>
                  <a:cubicBezTo>
                    <a:pt x="281" y="123"/>
                    <a:pt x="280" y="123"/>
                    <a:pt x="279" y="124"/>
                  </a:cubicBezTo>
                  <a:cubicBezTo>
                    <a:pt x="236" y="142"/>
                    <a:pt x="222" y="100"/>
                    <a:pt x="215" y="66"/>
                  </a:cubicBezTo>
                  <a:cubicBezTo>
                    <a:pt x="214" y="64"/>
                    <a:pt x="213" y="63"/>
                    <a:pt x="211" y="63"/>
                  </a:cubicBezTo>
                  <a:cubicBezTo>
                    <a:pt x="211" y="62"/>
                    <a:pt x="211" y="62"/>
                    <a:pt x="211" y="62"/>
                  </a:cubicBezTo>
                  <a:cubicBezTo>
                    <a:pt x="190" y="42"/>
                    <a:pt x="169" y="22"/>
                    <a:pt x="148" y="3"/>
                  </a:cubicBezTo>
                  <a:cubicBezTo>
                    <a:pt x="144" y="0"/>
                    <a:pt x="140" y="3"/>
                    <a:pt x="142" y="6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35" y="13"/>
                    <a:pt x="130" y="19"/>
                    <a:pt x="123" y="25"/>
                  </a:cubicBezTo>
                  <a:cubicBezTo>
                    <a:pt x="118" y="30"/>
                    <a:pt x="111" y="35"/>
                    <a:pt x="106" y="40"/>
                  </a:cubicBezTo>
                  <a:cubicBezTo>
                    <a:pt x="71" y="68"/>
                    <a:pt x="39" y="98"/>
                    <a:pt x="6" y="128"/>
                  </a:cubicBezTo>
                  <a:cubicBezTo>
                    <a:pt x="5" y="129"/>
                    <a:pt x="5" y="130"/>
                    <a:pt x="6" y="130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2" y="129"/>
                    <a:pt x="0" y="133"/>
                    <a:pt x="2" y="134"/>
                  </a:cubicBezTo>
                  <a:cubicBezTo>
                    <a:pt x="22" y="148"/>
                    <a:pt x="35" y="168"/>
                    <a:pt x="50" y="186"/>
                  </a:cubicBezTo>
                  <a:cubicBezTo>
                    <a:pt x="57" y="194"/>
                    <a:pt x="65" y="201"/>
                    <a:pt x="73" y="208"/>
                  </a:cubicBezTo>
                  <a:cubicBezTo>
                    <a:pt x="77" y="211"/>
                    <a:pt x="87" y="206"/>
                    <a:pt x="91" y="205"/>
                  </a:cubicBezTo>
                  <a:cubicBezTo>
                    <a:pt x="111" y="202"/>
                    <a:pt x="127" y="216"/>
                    <a:pt x="137" y="231"/>
                  </a:cubicBezTo>
                  <a:cubicBezTo>
                    <a:pt x="146" y="248"/>
                    <a:pt x="145" y="264"/>
                    <a:pt x="147" y="281"/>
                  </a:cubicBezTo>
                  <a:cubicBezTo>
                    <a:pt x="147" y="282"/>
                    <a:pt x="148" y="283"/>
                    <a:pt x="148" y="283"/>
                  </a:cubicBezTo>
                  <a:cubicBezTo>
                    <a:pt x="148" y="284"/>
                    <a:pt x="148" y="286"/>
                    <a:pt x="149" y="286"/>
                  </a:cubicBezTo>
                  <a:cubicBezTo>
                    <a:pt x="164" y="301"/>
                    <a:pt x="178" y="318"/>
                    <a:pt x="195" y="331"/>
                  </a:cubicBezTo>
                  <a:cubicBezTo>
                    <a:pt x="197" y="333"/>
                    <a:pt x="199" y="332"/>
                    <a:pt x="201" y="331"/>
                  </a:cubicBezTo>
                  <a:cubicBezTo>
                    <a:pt x="201" y="331"/>
                    <a:pt x="201" y="331"/>
                    <a:pt x="202" y="331"/>
                  </a:cubicBezTo>
                  <a:cubicBezTo>
                    <a:pt x="255" y="313"/>
                    <a:pt x="314" y="268"/>
                    <a:pt x="339" y="216"/>
                  </a:cubicBezTo>
                  <a:cubicBezTo>
                    <a:pt x="343" y="211"/>
                    <a:pt x="346" y="205"/>
                    <a:pt x="351" y="198"/>
                  </a:cubicBezTo>
                  <a:cubicBezTo>
                    <a:pt x="353" y="196"/>
                    <a:pt x="352" y="193"/>
                    <a:pt x="350" y="191"/>
                  </a:cubicBezTo>
                  <a:close/>
                  <a:moveTo>
                    <a:pt x="262" y="284"/>
                  </a:moveTo>
                  <a:cubicBezTo>
                    <a:pt x="239" y="258"/>
                    <a:pt x="209" y="237"/>
                    <a:pt x="184" y="213"/>
                  </a:cubicBezTo>
                  <a:cubicBezTo>
                    <a:pt x="167" y="197"/>
                    <a:pt x="151" y="180"/>
                    <a:pt x="138" y="162"/>
                  </a:cubicBezTo>
                  <a:cubicBezTo>
                    <a:pt x="128" y="149"/>
                    <a:pt x="112" y="127"/>
                    <a:pt x="120" y="110"/>
                  </a:cubicBezTo>
                  <a:cubicBezTo>
                    <a:pt x="144" y="60"/>
                    <a:pt x="278" y="229"/>
                    <a:pt x="298" y="247"/>
                  </a:cubicBezTo>
                  <a:cubicBezTo>
                    <a:pt x="300" y="248"/>
                    <a:pt x="301" y="248"/>
                    <a:pt x="303" y="248"/>
                  </a:cubicBezTo>
                  <a:cubicBezTo>
                    <a:pt x="290" y="261"/>
                    <a:pt x="277" y="273"/>
                    <a:pt x="262" y="284"/>
                  </a:cubicBezTo>
                  <a:close/>
                  <a:moveTo>
                    <a:pt x="333" y="202"/>
                  </a:moveTo>
                  <a:cubicBezTo>
                    <a:pt x="332" y="202"/>
                    <a:pt x="331" y="203"/>
                    <a:pt x="331" y="204"/>
                  </a:cubicBezTo>
                  <a:cubicBezTo>
                    <a:pt x="331" y="205"/>
                    <a:pt x="330" y="206"/>
                    <a:pt x="330" y="206"/>
                  </a:cubicBezTo>
                  <a:cubicBezTo>
                    <a:pt x="328" y="209"/>
                    <a:pt x="327" y="211"/>
                    <a:pt x="325" y="213"/>
                  </a:cubicBezTo>
                  <a:cubicBezTo>
                    <a:pt x="325" y="214"/>
                    <a:pt x="325" y="215"/>
                    <a:pt x="325" y="216"/>
                  </a:cubicBezTo>
                  <a:cubicBezTo>
                    <a:pt x="320" y="226"/>
                    <a:pt x="313" y="235"/>
                    <a:pt x="307" y="243"/>
                  </a:cubicBezTo>
                  <a:cubicBezTo>
                    <a:pt x="306" y="242"/>
                    <a:pt x="306" y="241"/>
                    <a:pt x="305" y="240"/>
                  </a:cubicBezTo>
                  <a:cubicBezTo>
                    <a:pt x="279" y="217"/>
                    <a:pt x="156" y="45"/>
                    <a:pt x="115" y="101"/>
                  </a:cubicBezTo>
                  <a:cubicBezTo>
                    <a:pt x="91" y="133"/>
                    <a:pt x="140" y="181"/>
                    <a:pt x="160" y="201"/>
                  </a:cubicBezTo>
                  <a:cubicBezTo>
                    <a:pt x="189" y="232"/>
                    <a:pt x="223" y="262"/>
                    <a:pt x="258" y="286"/>
                  </a:cubicBezTo>
                  <a:cubicBezTo>
                    <a:pt x="240" y="299"/>
                    <a:pt x="221" y="311"/>
                    <a:pt x="202" y="323"/>
                  </a:cubicBezTo>
                  <a:cubicBezTo>
                    <a:pt x="202" y="322"/>
                    <a:pt x="202" y="322"/>
                    <a:pt x="202" y="322"/>
                  </a:cubicBezTo>
                  <a:cubicBezTo>
                    <a:pt x="197" y="318"/>
                    <a:pt x="192" y="313"/>
                    <a:pt x="187" y="309"/>
                  </a:cubicBezTo>
                  <a:cubicBezTo>
                    <a:pt x="188" y="309"/>
                    <a:pt x="189" y="309"/>
                    <a:pt x="190" y="308"/>
                  </a:cubicBezTo>
                  <a:cubicBezTo>
                    <a:pt x="193" y="306"/>
                    <a:pt x="197" y="302"/>
                    <a:pt x="197" y="299"/>
                  </a:cubicBezTo>
                  <a:cubicBezTo>
                    <a:pt x="197" y="298"/>
                    <a:pt x="196" y="297"/>
                    <a:pt x="195" y="298"/>
                  </a:cubicBezTo>
                  <a:cubicBezTo>
                    <a:pt x="192" y="299"/>
                    <a:pt x="192" y="301"/>
                    <a:pt x="190" y="303"/>
                  </a:cubicBezTo>
                  <a:cubicBezTo>
                    <a:pt x="188" y="306"/>
                    <a:pt x="185" y="306"/>
                    <a:pt x="182" y="305"/>
                  </a:cubicBezTo>
                  <a:cubicBezTo>
                    <a:pt x="180" y="303"/>
                    <a:pt x="177" y="301"/>
                    <a:pt x="175" y="299"/>
                  </a:cubicBezTo>
                  <a:cubicBezTo>
                    <a:pt x="181" y="297"/>
                    <a:pt x="187" y="293"/>
                    <a:pt x="189" y="288"/>
                  </a:cubicBezTo>
                  <a:cubicBezTo>
                    <a:pt x="189" y="287"/>
                    <a:pt x="188" y="285"/>
                    <a:pt x="186" y="286"/>
                  </a:cubicBezTo>
                  <a:cubicBezTo>
                    <a:pt x="181" y="289"/>
                    <a:pt x="179" y="295"/>
                    <a:pt x="172" y="296"/>
                  </a:cubicBezTo>
                  <a:cubicBezTo>
                    <a:pt x="169" y="293"/>
                    <a:pt x="166" y="291"/>
                    <a:pt x="163" y="288"/>
                  </a:cubicBezTo>
                  <a:cubicBezTo>
                    <a:pt x="166" y="285"/>
                    <a:pt x="169" y="283"/>
                    <a:pt x="172" y="281"/>
                  </a:cubicBezTo>
                  <a:cubicBezTo>
                    <a:pt x="174" y="280"/>
                    <a:pt x="173" y="278"/>
                    <a:pt x="171" y="278"/>
                  </a:cubicBezTo>
                  <a:cubicBezTo>
                    <a:pt x="167" y="280"/>
                    <a:pt x="164" y="283"/>
                    <a:pt x="162" y="287"/>
                  </a:cubicBezTo>
                  <a:cubicBezTo>
                    <a:pt x="160" y="286"/>
                    <a:pt x="159" y="285"/>
                    <a:pt x="157" y="284"/>
                  </a:cubicBezTo>
                  <a:cubicBezTo>
                    <a:pt x="157" y="283"/>
                    <a:pt x="158" y="283"/>
                    <a:pt x="158" y="282"/>
                  </a:cubicBezTo>
                  <a:cubicBezTo>
                    <a:pt x="167" y="253"/>
                    <a:pt x="146" y="210"/>
                    <a:pt x="119" y="198"/>
                  </a:cubicBezTo>
                  <a:cubicBezTo>
                    <a:pt x="111" y="194"/>
                    <a:pt x="103" y="192"/>
                    <a:pt x="94" y="193"/>
                  </a:cubicBezTo>
                  <a:cubicBezTo>
                    <a:pt x="82" y="193"/>
                    <a:pt x="80" y="197"/>
                    <a:pt x="71" y="191"/>
                  </a:cubicBezTo>
                  <a:cubicBezTo>
                    <a:pt x="75" y="190"/>
                    <a:pt x="78" y="188"/>
                    <a:pt x="80" y="184"/>
                  </a:cubicBezTo>
                  <a:cubicBezTo>
                    <a:pt x="81" y="183"/>
                    <a:pt x="80" y="181"/>
                    <a:pt x="78" y="182"/>
                  </a:cubicBezTo>
                  <a:cubicBezTo>
                    <a:pt x="75" y="184"/>
                    <a:pt x="71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4" y="185"/>
                    <a:pt x="61" y="182"/>
                    <a:pt x="58" y="179"/>
                  </a:cubicBezTo>
                  <a:cubicBezTo>
                    <a:pt x="63" y="177"/>
                    <a:pt x="70" y="173"/>
                    <a:pt x="72" y="168"/>
                  </a:cubicBezTo>
                  <a:cubicBezTo>
                    <a:pt x="73" y="167"/>
                    <a:pt x="71" y="165"/>
                    <a:pt x="70" y="166"/>
                  </a:cubicBezTo>
                  <a:cubicBezTo>
                    <a:pt x="68" y="167"/>
                    <a:pt x="66" y="169"/>
                    <a:pt x="65" y="171"/>
                  </a:cubicBezTo>
                  <a:cubicBezTo>
                    <a:pt x="62" y="173"/>
                    <a:pt x="59" y="175"/>
                    <a:pt x="55" y="176"/>
                  </a:cubicBezTo>
                  <a:cubicBezTo>
                    <a:pt x="55" y="176"/>
                    <a:pt x="55" y="176"/>
                    <a:pt x="55" y="176"/>
                  </a:cubicBezTo>
                  <a:cubicBezTo>
                    <a:pt x="52" y="173"/>
                    <a:pt x="50" y="171"/>
                    <a:pt x="48" y="168"/>
                  </a:cubicBezTo>
                  <a:cubicBezTo>
                    <a:pt x="53" y="167"/>
                    <a:pt x="58" y="162"/>
                    <a:pt x="59" y="156"/>
                  </a:cubicBezTo>
                  <a:cubicBezTo>
                    <a:pt x="60" y="155"/>
                    <a:pt x="58" y="154"/>
                    <a:pt x="57" y="155"/>
                  </a:cubicBezTo>
                  <a:cubicBezTo>
                    <a:pt x="54" y="159"/>
                    <a:pt x="51" y="165"/>
                    <a:pt x="46" y="166"/>
                  </a:cubicBezTo>
                  <a:cubicBezTo>
                    <a:pt x="43" y="163"/>
                    <a:pt x="41" y="160"/>
                    <a:pt x="39" y="158"/>
                  </a:cubicBezTo>
                  <a:cubicBezTo>
                    <a:pt x="43" y="156"/>
                    <a:pt x="47" y="153"/>
                    <a:pt x="48" y="148"/>
                  </a:cubicBezTo>
                  <a:cubicBezTo>
                    <a:pt x="48" y="147"/>
                    <a:pt x="47" y="147"/>
                    <a:pt x="47" y="147"/>
                  </a:cubicBezTo>
                  <a:cubicBezTo>
                    <a:pt x="44" y="150"/>
                    <a:pt x="42" y="152"/>
                    <a:pt x="40" y="154"/>
                  </a:cubicBezTo>
                  <a:cubicBezTo>
                    <a:pt x="39" y="155"/>
                    <a:pt x="38" y="155"/>
                    <a:pt x="37" y="156"/>
                  </a:cubicBezTo>
                  <a:cubicBezTo>
                    <a:pt x="34" y="153"/>
                    <a:pt x="31" y="150"/>
                    <a:pt x="28" y="147"/>
                  </a:cubicBezTo>
                  <a:cubicBezTo>
                    <a:pt x="32" y="144"/>
                    <a:pt x="36" y="140"/>
                    <a:pt x="36" y="135"/>
                  </a:cubicBezTo>
                  <a:cubicBezTo>
                    <a:pt x="36" y="133"/>
                    <a:pt x="33" y="132"/>
                    <a:pt x="32" y="134"/>
                  </a:cubicBezTo>
                  <a:cubicBezTo>
                    <a:pt x="29" y="137"/>
                    <a:pt x="27" y="140"/>
                    <a:pt x="24" y="143"/>
                  </a:cubicBezTo>
                  <a:cubicBezTo>
                    <a:pt x="19" y="139"/>
                    <a:pt x="15" y="136"/>
                    <a:pt x="10" y="133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46" y="104"/>
                    <a:pt x="78" y="72"/>
                    <a:pt x="114" y="44"/>
                  </a:cubicBezTo>
                  <a:cubicBezTo>
                    <a:pt x="127" y="38"/>
                    <a:pt x="140" y="26"/>
                    <a:pt x="149" y="15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66" y="34"/>
                    <a:pt x="185" y="51"/>
                    <a:pt x="203" y="70"/>
                  </a:cubicBezTo>
                  <a:cubicBezTo>
                    <a:pt x="204" y="71"/>
                    <a:pt x="205" y="71"/>
                    <a:pt x="206" y="71"/>
                  </a:cubicBezTo>
                  <a:cubicBezTo>
                    <a:pt x="209" y="113"/>
                    <a:pt x="238" y="160"/>
                    <a:pt x="285" y="135"/>
                  </a:cubicBezTo>
                  <a:cubicBezTo>
                    <a:pt x="285" y="134"/>
                    <a:pt x="286" y="134"/>
                    <a:pt x="287" y="133"/>
                  </a:cubicBezTo>
                  <a:cubicBezTo>
                    <a:pt x="303" y="154"/>
                    <a:pt x="322" y="174"/>
                    <a:pt x="338" y="195"/>
                  </a:cubicBezTo>
                  <a:cubicBezTo>
                    <a:pt x="336" y="197"/>
                    <a:pt x="335" y="199"/>
                    <a:pt x="333" y="20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Freeform 97">
              <a:extLst>
                <a:ext uri="{FF2B5EF4-FFF2-40B4-BE49-F238E27FC236}">
                  <a16:creationId xmlns:a16="http://schemas.microsoft.com/office/drawing/2014/main" xmlns="" id="{D5EFDA0F-F839-49B7-B7AE-F93454E2E1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9790" y="5038650"/>
              <a:ext cx="182604" cy="197130"/>
            </a:xfrm>
            <a:custGeom>
              <a:avLst/>
              <a:gdLst>
                <a:gd name="T0" fmla="*/ 29 w 37"/>
                <a:gd name="T1" fmla="*/ 8 h 40"/>
                <a:gd name="T2" fmla="*/ 0 w 37"/>
                <a:gd name="T3" fmla="*/ 14 h 40"/>
                <a:gd name="T4" fmla="*/ 5 w 37"/>
                <a:gd name="T5" fmla="*/ 18 h 40"/>
                <a:gd name="T6" fmla="*/ 6 w 37"/>
                <a:gd name="T7" fmla="*/ 17 h 40"/>
                <a:gd name="T8" fmla="*/ 9 w 37"/>
                <a:gd name="T9" fmla="*/ 27 h 40"/>
                <a:gd name="T10" fmla="*/ 30 w 37"/>
                <a:gd name="T11" fmla="*/ 35 h 40"/>
                <a:gd name="T12" fmla="*/ 36 w 37"/>
                <a:gd name="T13" fmla="*/ 23 h 40"/>
                <a:gd name="T14" fmla="*/ 29 w 37"/>
                <a:gd name="T15" fmla="*/ 8 h 40"/>
                <a:gd name="T16" fmla="*/ 30 w 37"/>
                <a:gd name="T17" fmla="*/ 21 h 40"/>
                <a:gd name="T18" fmla="*/ 26 w 37"/>
                <a:gd name="T19" fmla="*/ 30 h 40"/>
                <a:gd name="T20" fmla="*/ 14 w 37"/>
                <a:gd name="T21" fmla="*/ 23 h 40"/>
                <a:gd name="T22" fmla="*/ 12 w 37"/>
                <a:gd name="T23" fmla="*/ 12 h 40"/>
                <a:gd name="T24" fmla="*/ 14 w 37"/>
                <a:gd name="T25" fmla="*/ 12 h 40"/>
                <a:gd name="T26" fmla="*/ 24 w 37"/>
                <a:gd name="T27" fmla="*/ 13 h 40"/>
                <a:gd name="T28" fmla="*/ 30 w 37"/>
                <a:gd name="T29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40">
                  <a:moveTo>
                    <a:pt x="29" y="8"/>
                  </a:moveTo>
                  <a:cubicBezTo>
                    <a:pt x="21" y="1"/>
                    <a:pt x="2" y="0"/>
                    <a:pt x="0" y="14"/>
                  </a:cubicBezTo>
                  <a:cubicBezTo>
                    <a:pt x="0" y="17"/>
                    <a:pt x="3" y="19"/>
                    <a:pt x="5" y="18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6" y="20"/>
                    <a:pt x="7" y="24"/>
                    <a:pt x="9" y="27"/>
                  </a:cubicBezTo>
                  <a:cubicBezTo>
                    <a:pt x="13" y="33"/>
                    <a:pt x="23" y="40"/>
                    <a:pt x="30" y="35"/>
                  </a:cubicBezTo>
                  <a:cubicBezTo>
                    <a:pt x="34" y="33"/>
                    <a:pt x="36" y="28"/>
                    <a:pt x="36" y="23"/>
                  </a:cubicBezTo>
                  <a:cubicBezTo>
                    <a:pt x="37" y="17"/>
                    <a:pt x="34" y="12"/>
                    <a:pt x="29" y="8"/>
                  </a:cubicBezTo>
                  <a:close/>
                  <a:moveTo>
                    <a:pt x="30" y="21"/>
                  </a:moveTo>
                  <a:cubicBezTo>
                    <a:pt x="30" y="24"/>
                    <a:pt x="29" y="29"/>
                    <a:pt x="26" y="30"/>
                  </a:cubicBezTo>
                  <a:cubicBezTo>
                    <a:pt x="22" y="32"/>
                    <a:pt x="16" y="27"/>
                    <a:pt x="14" y="23"/>
                  </a:cubicBezTo>
                  <a:cubicBezTo>
                    <a:pt x="12" y="20"/>
                    <a:pt x="11" y="16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7" y="11"/>
                    <a:pt x="21" y="11"/>
                    <a:pt x="24" y="13"/>
                  </a:cubicBezTo>
                  <a:cubicBezTo>
                    <a:pt x="27" y="15"/>
                    <a:pt x="29" y="18"/>
                    <a:pt x="30" y="21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Freeform 114">
              <a:extLst>
                <a:ext uri="{FF2B5EF4-FFF2-40B4-BE49-F238E27FC236}">
                  <a16:creationId xmlns:a16="http://schemas.microsoft.com/office/drawing/2014/main" xmlns="" id="{E14DBD0B-B0BD-46F0-9A67-458EF98C9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1574" y="5713039"/>
              <a:ext cx="161853" cy="259381"/>
            </a:xfrm>
            <a:custGeom>
              <a:avLst/>
              <a:gdLst>
                <a:gd name="T0" fmla="*/ 24 w 33"/>
                <a:gd name="T1" fmla="*/ 25 h 53"/>
                <a:gd name="T2" fmla="*/ 16 w 33"/>
                <a:gd name="T3" fmla="*/ 8 h 53"/>
                <a:gd name="T4" fmla="*/ 4 w 33"/>
                <a:gd name="T5" fmla="*/ 14 h 53"/>
                <a:gd name="T6" fmla="*/ 5 w 33"/>
                <a:gd name="T7" fmla="*/ 17 h 53"/>
                <a:gd name="T8" fmla="*/ 7 w 33"/>
                <a:gd name="T9" fmla="*/ 24 h 53"/>
                <a:gd name="T10" fmla="*/ 7 w 33"/>
                <a:gd name="T11" fmla="*/ 24 h 53"/>
                <a:gd name="T12" fmla="*/ 7 w 33"/>
                <a:gd name="T13" fmla="*/ 25 h 53"/>
                <a:gd name="T14" fmla="*/ 12 w 33"/>
                <a:gd name="T15" fmla="*/ 32 h 53"/>
                <a:gd name="T16" fmla="*/ 16 w 33"/>
                <a:gd name="T17" fmla="*/ 42 h 53"/>
                <a:gd name="T18" fmla="*/ 19 w 33"/>
                <a:gd name="T19" fmla="*/ 44 h 53"/>
                <a:gd name="T20" fmla="*/ 20 w 33"/>
                <a:gd name="T21" fmla="*/ 47 h 53"/>
                <a:gd name="T22" fmla="*/ 33 w 33"/>
                <a:gd name="T23" fmla="*/ 43 h 53"/>
                <a:gd name="T24" fmla="*/ 24 w 33"/>
                <a:gd name="T25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53">
                  <a:moveTo>
                    <a:pt x="24" y="25"/>
                  </a:moveTo>
                  <a:cubicBezTo>
                    <a:pt x="22" y="19"/>
                    <a:pt x="19" y="14"/>
                    <a:pt x="16" y="8"/>
                  </a:cubicBezTo>
                  <a:cubicBezTo>
                    <a:pt x="12" y="0"/>
                    <a:pt x="0" y="7"/>
                    <a:pt x="4" y="14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4" y="19"/>
                    <a:pt x="4" y="22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8" y="27"/>
                    <a:pt x="10" y="30"/>
                    <a:pt x="12" y="32"/>
                  </a:cubicBezTo>
                  <a:cubicBezTo>
                    <a:pt x="13" y="35"/>
                    <a:pt x="15" y="39"/>
                    <a:pt x="16" y="42"/>
                  </a:cubicBezTo>
                  <a:cubicBezTo>
                    <a:pt x="17" y="43"/>
                    <a:pt x="18" y="44"/>
                    <a:pt x="19" y="44"/>
                  </a:cubicBezTo>
                  <a:cubicBezTo>
                    <a:pt x="19" y="45"/>
                    <a:pt x="19" y="46"/>
                    <a:pt x="20" y="47"/>
                  </a:cubicBezTo>
                  <a:cubicBezTo>
                    <a:pt x="23" y="53"/>
                    <a:pt x="33" y="50"/>
                    <a:pt x="33" y="43"/>
                  </a:cubicBezTo>
                  <a:cubicBezTo>
                    <a:pt x="32" y="35"/>
                    <a:pt x="29" y="30"/>
                    <a:pt x="24" y="2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Freeform 115">
              <a:extLst>
                <a:ext uri="{FF2B5EF4-FFF2-40B4-BE49-F238E27FC236}">
                  <a16:creationId xmlns:a16="http://schemas.microsoft.com/office/drawing/2014/main" xmlns="" id="{F3629A95-A700-4ADA-88BC-4850C60A1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8527" y="5584386"/>
              <a:ext cx="251081" cy="251081"/>
            </a:xfrm>
            <a:custGeom>
              <a:avLst/>
              <a:gdLst>
                <a:gd name="T0" fmla="*/ 48 w 51"/>
                <a:gd name="T1" fmla="*/ 40 h 51"/>
                <a:gd name="T2" fmla="*/ 34 w 51"/>
                <a:gd name="T3" fmla="*/ 23 h 51"/>
                <a:gd name="T4" fmla="*/ 13 w 51"/>
                <a:gd name="T5" fmla="*/ 4 h 51"/>
                <a:gd name="T6" fmla="*/ 6 w 51"/>
                <a:gd name="T7" fmla="*/ 14 h 51"/>
                <a:gd name="T8" fmla="*/ 12 w 51"/>
                <a:gd name="T9" fmla="*/ 20 h 51"/>
                <a:gd name="T10" fmla="*/ 11 w 51"/>
                <a:gd name="T11" fmla="*/ 27 h 51"/>
                <a:gd name="T12" fmla="*/ 22 w 51"/>
                <a:gd name="T13" fmla="*/ 35 h 51"/>
                <a:gd name="T14" fmla="*/ 34 w 51"/>
                <a:gd name="T15" fmla="*/ 45 h 51"/>
                <a:gd name="T16" fmla="*/ 37 w 51"/>
                <a:gd name="T17" fmla="*/ 47 h 51"/>
                <a:gd name="T18" fmla="*/ 48 w 51"/>
                <a:gd name="T19" fmla="*/ 4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48" y="40"/>
                  </a:moveTo>
                  <a:cubicBezTo>
                    <a:pt x="46" y="33"/>
                    <a:pt x="41" y="26"/>
                    <a:pt x="34" y="23"/>
                  </a:cubicBezTo>
                  <a:cubicBezTo>
                    <a:pt x="28" y="16"/>
                    <a:pt x="22" y="9"/>
                    <a:pt x="13" y="4"/>
                  </a:cubicBezTo>
                  <a:cubicBezTo>
                    <a:pt x="7" y="0"/>
                    <a:pt x="0" y="9"/>
                    <a:pt x="6" y="14"/>
                  </a:cubicBezTo>
                  <a:cubicBezTo>
                    <a:pt x="8" y="16"/>
                    <a:pt x="10" y="18"/>
                    <a:pt x="12" y="20"/>
                  </a:cubicBezTo>
                  <a:cubicBezTo>
                    <a:pt x="9" y="21"/>
                    <a:pt x="9" y="25"/>
                    <a:pt x="11" y="27"/>
                  </a:cubicBezTo>
                  <a:cubicBezTo>
                    <a:pt x="13" y="30"/>
                    <a:pt x="19" y="32"/>
                    <a:pt x="22" y="35"/>
                  </a:cubicBezTo>
                  <a:cubicBezTo>
                    <a:pt x="26" y="38"/>
                    <a:pt x="30" y="41"/>
                    <a:pt x="34" y="45"/>
                  </a:cubicBezTo>
                  <a:cubicBezTo>
                    <a:pt x="35" y="46"/>
                    <a:pt x="36" y="46"/>
                    <a:pt x="37" y="47"/>
                  </a:cubicBezTo>
                  <a:cubicBezTo>
                    <a:pt x="42" y="51"/>
                    <a:pt x="51" y="46"/>
                    <a:pt x="48" y="4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Freeform 116">
              <a:extLst>
                <a:ext uri="{FF2B5EF4-FFF2-40B4-BE49-F238E27FC236}">
                  <a16:creationId xmlns:a16="http://schemas.microsoft.com/office/drawing/2014/main" xmlns="" id="{0199D27C-3066-4B66-9119-3CB462E3F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6805" y="5451584"/>
              <a:ext cx="265605" cy="157703"/>
            </a:xfrm>
            <a:custGeom>
              <a:avLst/>
              <a:gdLst>
                <a:gd name="T0" fmla="*/ 50 w 54"/>
                <a:gd name="T1" fmla="*/ 19 h 32"/>
                <a:gd name="T2" fmla="*/ 12 w 54"/>
                <a:gd name="T3" fmla="*/ 2 h 32"/>
                <a:gd name="T4" fmla="*/ 4 w 54"/>
                <a:gd name="T5" fmla="*/ 9 h 32"/>
                <a:gd name="T6" fmla="*/ 4 w 54"/>
                <a:gd name="T7" fmla="*/ 17 h 32"/>
                <a:gd name="T8" fmla="*/ 46 w 54"/>
                <a:gd name="T9" fmla="*/ 31 h 32"/>
                <a:gd name="T10" fmla="*/ 50 w 54"/>
                <a:gd name="T11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2">
                  <a:moveTo>
                    <a:pt x="50" y="19"/>
                  </a:moveTo>
                  <a:cubicBezTo>
                    <a:pt x="38" y="12"/>
                    <a:pt x="25" y="6"/>
                    <a:pt x="12" y="2"/>
                  </a:cubicBezTo>
                  <a:cubicBezTo>
                    <a:pt x="7" y="0"/>
                    <a:pt x="4" y="4"/>
                    <a:pt x="4" y="9"/>
                  </a:cubicBezTo>
                  <a:cubicBezTo>
                    <a:pt x="1" y="10"/>
                    <a:pt x="0" y="14"/>
                    <a:pt x="4" y="17"/>
                  </a:cubicBezTo>
                  <a:cubicBezTo>
                    <a:pt x="18" y="25"/>
                    <a:pt x="30" y="30"/>
                    <a:pt x="46" y="31"/>
                  </a:cubicBezTo>
                  <a:cubicBezTo>
                    <a:pt x="53" y="32"/>
                    <a:pt x="54" y="23"/>
                    <a:pt x="50" y="1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0" name="Freeform 117">
            <a:extLst>
              <a:ext uri="{FF2B5EF4-FFF2-40B4-BE49-F238E27FC236}">
                <a16:creationId xmlns:a16="http://schemas.microsoft.com/office/drawing/2014/main" xmlns="" id="{001B4BF3-D04A-42C7-A9B7-5D63F59946CE}"/>
              </a:ext>
            </a:extLst>
          </p:cNvPr>
          <p:cNvSpPr>
            <a:spLocks noEditPoints="1"/>
          </p:cNvSpPr>
          <p:nvPr/>
        </p:nvSpPr>
        <p:spPr bwMode="auto">
          <a:xfrm>
            <a:off x="11323365" y="4743297"/>
            <a:ext cx="510460" cy="578937"/>
          </a:xfrm>
          <a:custGeom>
            <a:avLst/>
            <a:gdLst>
              <a:gd name="T0" fmla="*/ 96 w 104"/>
              <a:gd name="T1" fmla="*/ 22 h 118"/>
              <a:gd name="T2" fmla="*/ 63 w 104"/>
              <a:gd name="T3" fmla="*/ 26 h 118"/>
              <a:gd name="T4" fmla="*/ 63 w 104"/>
              <a:gd name="T5" fmla="*/ 25 h 118"/>
              <a:gd name="T6" fmla="*/ 31 w 104"/>
              <a:gd name="T7" fmla="*/ 4 h 118"/>
              <a:gd name="T8" fmla="*/ 29 w 104"/>
              <a:gd name="T9" fmla="*/ 13 h 118"/>
              <a:gd name="T10" fmla="*/ 40 w 104"/>
              <a:gd name="T11" fmla="*/ 21 h 118"/>
              <a:gd name="T12" fmla="*/ 35 w 104"/>
              <a:gd name="T13" fmla="*/ 25 h 118"/>
              <a:gd name="T14" fmla="*/ 35 w 104"/>
              <a:gd name="T15" fmla="*/ 33 h 118"/>
              <a:gd name="T16" fmla="*/ 5 w 104"/>
              <a:gd name="T17" fmla="*/ 47 h 118"/>
              <a:gd name="T18" fmla="*/ 5 w 104"/>
              <a:gd name="T19" fmla="*/ 59 h 118"/>
              <a:gd name="T20" fmla="*/ 35 w 104"/>
              <a:gd name="T21" fmla="*/ 73 h 118"/>
              <a:gd name="T22" fmla="*/ 38 w 104"/>
              <a:gd name="T23" fmla="*/ 109 h 118"/>
              <a:gd name="T24" fmla="*/ 50 w 104"/>
              <a:gd name="T25" fmla="*/ 111 h 118"/>
              <a:gd name="T26" fmla="*/ 63 w 104"/>
              <a:gd name="T27" fmla="*/ 85 h 118"/>
              <a:gd name="T28" fmla="*/ 85 w 104"/>
              <a:gd name="T29" fmla="*/ 95 h 118"/>
              <a:gd name="T30" fmla="*/ 95 w 104"/>
              <a:gd name="T31" fmla="*/ 87 h 118"/>
              <a:gd name="T32" fmla="*/ 82 w 104"/>
              <a:gd name="T33" fmla="*/ 57 h 118"/>
              <a:gd name="T34" fmla="*/ 101 w 104"/>
              <a:gd name="T35" fmla="*/ 34 h 118"/>
              <a:gd name="T36" fmla="*/ 96 w 104"/>
              <a:gd name="T37" fmla="*/ 22 h 118"/>
              <a:gd name="T38" fmla="*/ 45 w 104"/>
              <a:gd name="T39" fmla="*/ 25 h 118"/>
              <a:gd name="T40" fmla="*/ 49 w 104"/>
              <a:gd name="T41" fmla="*/ 29 h 118"/>
              <a:gd name="T42" fmla="*/ 45 w 104"/>
              <a:gd name="T43" fmla="*/ 30 h 118"/>
              <a:gd name="T44" fmla="*/ 45 w 104"/>
              <a:gd name="T45" fmla="*/ 25 h 118"/>
              <a:gd name="T46" fmla="*/ 58 w 104"/>
              <a:gd name="T47" fmla="*/ 41 h 118"/>
              <a:gd name="T48" fmla="*/ 67 w 104"/>
              <a:gd name="T49" fmla="*/ 55 h 118"/>
              <a:gd name="T50" fmla="*/ 58 w 104"/>
              <a:gd name="T51" fmla="*/ 68 h 118"/>
              <a:gd name="T52" fmla="*/ 46 w 104"/>
              <a:gd name="T53" fmla="*/ 63 h 118"/>
              <a:gd name="T54" fmla="*/ 46 w 104"/>
              <a:gd name="T55" fmla="*/ 44 h 118"/>
              <a:gd name="T56" fmla="*/ 58 w 104"/>
              <a:gd name="T57" fmla="*/ 41 h 118"/>
              <a:gd name="T58" fmla="*/ 24 w 104"/>
              <a:gd name="T59" fmla="*/ 53 h 118"/>
              <a:gd name="T60" fmla="*/ 35 w 104"/>
              <a:gd name="T61" fmla="*/ 48 h 118"/>
              <a:gd name="T62" fmla="*/ 34 w 104"/>
              <a:gd name="T63" fmla="*/ 57 h 118"/>
              <a:gd name="T64" fmla="*/ 24 w 104"/>
              <a:gd name="T65" fmla="*/ 53 h 118"/>
              <a:gd name="T66" fmla="*/ 48 w 104"/>
              <a:gd name="T67" fmla="*/ 85 h 118"/>
              <a:gd name="T68" fmla="*/ 47 w 104"/>
              <a:gd name="T69" fmla="*/ 78 h 118"/>
              <a:gd name="T70" fmla="*/ 51 w 104"/>
              <a:gd name="T71" fmla="*/ 80 h 118"/>
              <a:gd name="T72" fmla="*/ 48 w 104"/>
              <a:gd name="T73" fmla="*/ 85 h 118"/>
              <a:gd name="T74" fmla="*/ 77 w 104"/>
              <a:gd name="T75" fmla="*/ 77 h 118"/>
              <a:gd name="T76" fmla="*/ 70 w 104"/>
              <a:gd name="T77" fmla="*/ 74 h 118"/>
              <a:gd name="T78" fmla="*/ 74 w 104"/>
              <a:gd name="T79" fmla="*/ 69 h 118"/>
              <a:gd name="T80" fmla="*/ 77 w 104"/>
              <a:gd name="T81" fmla="*/ 77 h 118"/>
              <a:gd name="T82" fmla="*/ 72 w 104"/>
              <a:gd name="T83" fmla="*/ 38 h 118"/>
              <a:gd name="T84" fmla="*/ 81 w 104"/>
              <a:gd name="T85" fmla="*/ 37 h 118"/>
              <a:gd name="T86" fmla="*/ 75 w 104"/>
              <a:gd name="T87" fmla="*/ 44 h 118"/>
              <a:gd name="T88" fmla="*/ 72 w 104"/>
              <a:gd name="T89" fmla="*/ 3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4" h="118">
                <a:moveTo>
                  <a:pt x="96" y="22"/>
                </a:moveTo>
                <a:cubicBezTo>
                  <a:pt x="85" y="22"/>
                  <a:pt x="74" y="24"/>
                  <a:pt x="63" y="26"/>
                </a:cubicBezTo>
                <a:cubicBezTo>
                  <a:pt x="63" y="25"/>
                  <a:pt x="63" y="25"/>
                  <a:pt x="63" y="25"/>
                </a:cubicBezTo>
                <a:cubicBezTo>
                  <a:pt x="56" y="16"/>
                  <a:pt x="44" y="0"/>
                  <a:pt x="31" y="4"/>
                </a:cubicBezTo>
                <a:cubicBezTo>
                  <a:pt x="26" y="5"/>
                  <a:pt x="26" y="11"/>
                  <a:pt x="29" y="13"/>
                </a:cubicBezTo>
                <a:cubicBezTo>
                  <a:pt x="33" y="15"/>
                  <a:pt x="36" y="18"/>
                  <a:pt x="40" y="21"/>
                </a:cubicBezTo>
                <a:cubicBezTo>
                  <a:pt x="38" y="21"/>
                  <a:pt x="36" y="22"/>
                  <a:pt x="35" y="25"/>
                </a:cubicBezTo>
                <a:cubicBezTo>
                  <a:pt x="35" y="28"/>
                  <a:pt x="35" y="31"/>
                  <a:pt x="35" y="33"/>
                </a:cubicBezTo>
                <a:cubicBezTo>
                  <a:pt x="25" y="37"/>
                  <a:pt x="14" y="42"/>
                  <a:pt x="5" y="47"/>
                </a:cubicBezTo>
                <a:cubicBezTo>
                  <a:pt x="0" y="49"/>
                  <a:pt x="0" y="57"/>
                  <a:pt x="5" y="59"/>
                </a:cubicBezTo>
                <a:cubicBezTo>
                  <a:pt x="15" y="63"/>
                  <a:pt x="25" y="68"/>
                  <a:pt x="35" y="73"/>
                </a:cubicBezTo>
                <a:cubicBezTo>
                  <a:pt x="35" y="85"/>
                  <a:pt x="36" y="97"/>
                  <a:pt x="38" y="109"/>
                </a:cubicBezTo>
                <a:cubicBezTo>
                  <a:pt x="38" y="116"/>
                  <a:pt x="47" y="118"/>
                  <a:pt x="50" y="111"/>
                </a:cubicBezTo>
                <a:cubicBezTo>
                  <a:pt x="54" y="102"/>
                  <a:pt x="58" y="93"/>
                  <a:pt x="63" y="85"/>
                </a:cubicBezTo>
                <a:cubicBezTo>
                  <a:pt x="70" y="89"/>
                  <a:pt x="77" y="92"/>
                  <a:pt x="85" y="95"/>
                </a:cubicBezTo>
                <a:cubicBezTo>
                  <a:pt x="90" y="97"/>
                  <a:pt x="96" y="94"/>
                  <a:pt x="95" y="87"/>
                </a:cubicBezTo>
                <a:cubicBezTo>
                  <a:pt x="92" y="77"/>
                  <a:pt x="87" y="66"/>
                  <a:pt x="82" y="57"/>
                </a:cubicBezTo>
                <a:cubicBezTo>
                  <a:pt x="88" y="49"/>
                  <a:pt x="95" y="41"/>
                  <a:pt x="101" y="34"/>
                </a:cubicBezTo>
                <a:cubicBezTo>
                  <a:pt x="104" y="29"/>
                  <a:pt x="102" y="22"/>
                  <a:pt x="96" y="22"/>
                </a:cubicBezTo>
                <a:close/>
                <a:moveTo>
                  <a:pt x="45" y="25"/>
                </a:moveTo>
                <a:cubicBezTo>
                  <a:pt x="46" y="26"/>
                  <a:pt x="47" y="28"/>
                  <a:pt x="49" y="29"/>
                </a:cubicBezTo>
                <a:cubicBezTo>
                  <a:pt x="47" y="29"/>
                  <a:pt x="46" y="30"/>
                  <a:pt x="45" y="30"/>
                </a:cubicBezTo>
                <a:cubicBezTo>
                  <a:pt x="45" y="29"/>
                  <a:pt x="45" y="27"/>
                  <a:pt x="45" y="25"/>
                </a:cubicBezTo>
                <a:close/>
                <a:moveTo>
                  <a:pt x="58" y="41"/>
                </a:moveTo>
                <a:cubicBezTo>
                  <a:pt x="61" y="45"/>
                  <a:pt x="64" y="50"/>
                  <a:pt x="67" y="55"/>
                </a:cubicBezTo>
                <a:cubicBezTo>
                  <a:pt x="64" y="59"/>
                  <a:pt x="61" y="64"/>
                  <a:pt x="58" y="68"/>
                </a:cubicBezTo>
                <a:cubicBezTo>
                  <a:pt x="54" y="66"/>
                  <a:pt x="50" y="64"/>
                  <a:pt x="46" y="63"/>
                </a:cubicBezTo>
                <a:cubicBezTo>
                  <a:pt x="46" y="57"/>
                  <a:pt x="46" y="50"/>
                  <a:pt x="46" y="44"/>
                </a:cubicBezTo>
                <a:cubicBezTo>
                  <a:pt x="50" y="43"/>
                  <a:pt x="54" y="42"/>
                  <a:pt x="58" y="41"/>
                </a:cubicBezTo>
                <a:close/>
                <a:moveTo>
                  <a:pt x="24" y="53"/>
                </a:moveTo>
                <a:cubicBezTo>
                  <a:pt x="28" y="51"/>
                  <a:pt x="31" y="50"/>
                  <a:pt x="35" y="48"/>
                </a:cubicBezTo>
                <a:cubicBezTo>
                  <a:pt x="34" y="51"/>
                  <a:pt x="34" y="54"/>
                  <a:pt x="34" y="57"/>
                </a:cubicBezTo>
                <a:cubicBezTo>
                  <a:pt x="31" y="56"/>
                  <a:pt x="28" y="54"/>
                  <a:pt x="24" y="53"/>
                </a:cubicBezTo>
                <a:close/>
                <a:moveTo>
                  <a:pt x="48" y="85"/>
                </a:moveTo>
                <a:cubicBezTo>
                  <a:pt x="48" y="83"/>
                  <a:pt x="47" y="81"/>
                  <a:pt x="47" y="78"/>
                </a:cubicBezTo>
                <a:cubicBezTo>
                  <a:pt x="49" y="79"/>
                  <a:pt x="50" y="79"/>
                  <a:pt x="51" y="80"/>
                </a:cubicBezTo>
                <a:cubicBezTo>
                  <a:pt x="50" y="82"/>
                  <a:pt x="49" y="84"/>
                  <a:pt x="48" y="85"/>
                </a:cubicBezTo>
                <a:close/>
                <a:moveTo>
                  <a:pt x="77" y="77"/>
                </a:moveTo>
                <a:cubicBezTo>
                  <a:pt x="75" y="76"/>
                  <a:pt x="73" y="75"/>
                  <a:pt x="70" y="74"/>
                </a:cubicBezTo>
                <a:cubicBezTo>
                  <a:pt x="71" y="72"/>
                  <a:pt x="73" y="70"/>
                  <a:pt x="74" y="69"/>
                </a:cubicBezTo>
                <a:cubicBezTo>
                  <a:pt x="75" y="71"/>
                  <a:pt x="76" y="74"/>
                  <a:pt x="77" y="77"/>
                </a:cubicBezTo>
                <a:close/>
                <a:moveTo>
                  <a:pt x="72" y="38"/>
                </a:moveTo>
                <a:cubicBezTo>
                  <a:pt x="75" y="38"/>
                  <a:pt x="78" y="37"/>
                  <a:pt x="81" y="37"/>
                </a:cubicBezTo>
                <a:cubicBezTo>
                  <a:pt x="79" y="39"/>
                  <a:pt x="77" y="41"/>
                  <a:pt x="75" y="44"/>
                </a:cubicBezTo>
                <a:cubicBezTo>
                  <a:pt x="74" y="42"/>
                  <a:pt x="73" y="40"/>
                  <a:pt x="72" y="38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146EE415-B48B-4948-8D20-1432ECC83BE4}"/>
              </a:ext>
            </a:extLst>
          </p:cNvPr>
          <p:cNvGrpSpPr/>
          <p:nvPr/>
        </p:nvGrpSpPr>
        <p:grpSpPr>
          <a:xfrm>
            <a:off x="10728824" y="5576297"/>
            <a:ext cx="1059102" cy="1022996"/>
            <a:chOff x="10101876" y="4297860"/>
            <a:chExt cx="1826037" cy="176378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xmlns="" id="{0016F3B9-FD25-4EDF-B01E-84A8FE12E6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2627" y="4297860"/>
              <a:ext cx="1745111" cy="1763786"/>
            </a:xfrm>
            <a:custGeom>
              <a:avLst/>
              <a:gdLst>
                <a:gd name="T0" fmla="*/ 341 w 356"/>
                <a:gd name="T1" fmla="*/ 95 h 359"/>
                <a:gd name="T2" fmla="*/ 210 w 356"/>
                <a:gd name="T3" fmla="*/ 14 h 359"/>
                <a:gd name="T4" fmla="*/ 60 w 356"/>
                <a:gd name="T5" fmla="*/ 72 h 359"/>
                <a:gd name="T6" fmla="*/ 43 w 356"/>
                <a:gd name="T7" fmla="*/ 111 h 359"/>
                <a:gd name="T8" fmla="*/ 37 w 356"/>
                <a:gd name="T9" fmla="*/ 119 h 359"/>
                <a:gd name="T10" fmla="*/ 13 w 356"/>
                <a:gd name="T11" fmla="*/ 165 h 359"/>
                <a:gd name="T12" fmla="*/ 41 w 356"/>
                <a:gd name="T13" fmla="*/ 301 h 359"/>
                <a:gd name="T14" fmla="*/ 213 w 356"/>
                <a:gd name="T15" fmla="*/ 343 h 359"/>
                <a:gd name="T16" fmla="*/ 337 w 356"/>
                <a:gd name="T17" fmla="*/ 217 h 359"/>
                <a:gd name="T18" fmla="*/ 341 w 356"/>
                <a:gd name="T19" fmla="*/ 95 h 359"/>
                <a:gd name="T20" fmla="*/ 278 w 356"/>
                <a:gd name="T21" fmla="*/ 170 h 359"/>
                <a:gd name="T22" fmla="*/ 278 w 356"/>
                <a:gd name="T23" fmla="*/ 159 h 359"/>
                <a:gd name="T24" fmla="*/ 279 w 356"/>
                <a:gd name="T25" fmla="*/ 153 h 359"/>
                <a:gd name="T26" fmla="*/ 280 w 356"/>
                <a:gd name="T27" fmla="*/ 144 h 359"/>
                <a:gd name="T28" fmla="*/ 278 w 356"/>
                <a:gd name="T29" fmla="*/ 170 h 359"/>
                <a:gd name="T30" fmla="*/ 274 w 356"/>
                <a:gd name="T31" fmla="*/ 226 h 359"/>
                <a:gd name="T32" fmla="*/ 276 w 356"/>
                <a:gd name="T33" fmla="*/ 220 h 359"/>
                <a:gd name="T34" fmla="*/ 278 w 356"/>
                <a:gd name="T35" fmla="*/ 211 h 359"/>
                <a:gd name="T36" fmla="*/ 297 w 356"/>
                <a:gd name="T37" fmla="*/ 179 h 359"/>
                <a:gd name="T38" fmla="*/ 298 w 356"/>
                <a:gd name="T39" fmla="*/ 175 h 359"/>
                <a:gd name="T40" fmla="*/ 291 w 356"/>
                <a:gd name="T41" fmla="*/ 199 h 359"/>
                <a:gd name="T42" fmla="*/ 274 w 356"/>
                <a:gd name="T43" fmla="*/ 226 h 359"/>
                <a:gd name="T44" fmla="*/ 325 w 356"/>
                <a:gd name="T45" fmla="*/ 117 h 359"/>
                <a:gd name="T46" fmla="*/ 281 w 356"/>
                <a:gd name="T47" fmla="*/ 54 h 359"/>
                <a:gd name="T48" fmla="*/ 325 w 356"/>
                <a:gd name="T49" fmla="*/ 117 h 359"/>
                <a:gd name="T50" fmla="*/ 31 w 356"/>
                <a:gd name="T51" fmla="*/ 188 h 359"/>
                <a:gd name="T52" fmla="*/ 34 w 356"/>
                <a:gd name="T53" fmla="*/ 188 h 359"/>
                <a:gd name="T54" fmla="*/ 34 w 356"/>
                <a:gd name="T55" fmla="*/ 189 h 359"/>
                <a:gd name="T56" fmla="*/ 42 w 356"/>
                <a:gd name="T57" fmla="*/ 198 h 359"/>
                <a:gd name="T58" fmla="*/ 43 w 356"/>
                <a:gd name="T59" fmla="*/ 198 h 359"/>
                <a:gd name="T60" fmla="*/ 31 w 356"/>
                <a:gd name="T61" fmla="*/ 235 h 359"/>
                <a:gd name="T62" fmla="*/ 31 w 356"/>
                <a:gd name="T63" fmla="*/ 188 h 359"/>
                <a:gd name="T64" fmla="*/ 66 w 356"/>
                <a:gd name="T65" fmla="*/ 296 h 359"/>
                <a:gd name="T66" fmla="*/ 44 w 356"/>
                <a:gd name="T67" fmla="*/ 270 h 359"/>
                <a:gd name="T68" fmla="*/ 50 w 356"/>
                <a:gd name="T69" fmla="*/ 270 h 359"/>
                <a:gd name="T70" fmla="*/ 67 w 356"/>
                <a:gd name="T71" fmla="*/ 285 h 359"/>
                <a:gd name="T72" fmla="*/ 132 w 356"/>
                <a:gd name="T73" fmla="*/ 310 h 359"/>
                <a:gd name="T74" fmla="*/ 159 w 356"/>
                <a:gd name="T75" fmla="*/ 313 h 359"/>
                <a:gd name="T76" fmla="*/ 165 w 356"/>
                <a:gd name="T77" fmla="*/ 313 h 359"/>
                <a:gd name="T78" fmla="*/ 262 w 356"/>
                <a:gd name="T79" fmla="*/ 296 h 359"/>
                <a:gd name="T80" fmla="*/ 253 w 356"/>
                <a:gd name="T81" fmla="*/ 303 h 359"/>
                <a:gd name="T82" fmla="*/ 66 w 356"/>
                <a:gd name="T83" fmla="*/ 29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6" h="359">
                  <a:moveTo>
                    <a:pt x="341" y="95"/>
                  </a:moveTo>
                  <a:cubicBezTo>
                    <a:pt x="320" y="41"/>
                    <a:pt x="266" y="14"/>
                    <a:pt x="210" y="14"/>
                  </a:cubicBezTo>
                  <a:cubicBezTo>
                    <a:pt x="154" y="0"/>
                    <a:pt x="92" y="22"/>
                    <a:pt x="60" y="72"/>
                  </a:cubicBezTo>
                  <a:cubicBezTo>
                    <a:pt x="52" y="84"/>
                    <a:pt x="47" y="97"/>
                    <a:pt x="43" y="111"/>
                  </a:cubicBezTo>
                  <a:cubicBezTo>
                    <a:pt x="41" y="114"/>
                    <a:pt x="39" y="116"/>
                    <a:pt x="37" y="119"/>
                  </a:cubicBezTo>
                  <a:cubicBezTo>
                    <a:pt x="25" y="133"/>
                    <a:pt x="13" y="149"/>
                    <a:pt x="13" y="165"/>
                  </a:cubicBezTo>
                  <a:cubicBezTo>
                    <a:pt x="0" y="211"/>
                    <a:pt x="9" y="264"/>
                    <a:pt x="41" y="301"/>
                  </a:cubicBezTo>
                  <a:cubicBezTo>
                    <a:pt x="82" y="349"/>
                    <a:pt x="155" y="359"/>
                    <a:pt x="213" y="343"/>
                  </a:cubicBezTo>
                  <a:cubicBezTo>
                    <a:pt x="276" y="327"/>
                    <a:pt x="325" y="279"/>
                    <a:pt x="337" y="217"/>
                  </a:cubicBezTo>
                  <a:cubicBezTo>
                    <a:pt x="354" y="179"/>
                    <a:pt x="356" y="136"/>
                    <a:pt x="341" y="95"/>
                  </a:cubicBezTo>
                  <a:close/>
                  <a:moveTo>
                    <a:pt x="278" y="170"/>
                  </a:moveTo>
                  <a:cubicBezTo>
                    <a:pt x="278" y="166"/>
                    <a:pt x="278" y="163"/>
                    <a:pt x="278" y="159"/>
                  </a:cubicBezTo>
                  <a:cubicBezTo>
                    <a:pt x="279" y="157"/>
                    <a:pt x="279" y="155"/>
                    <a:pt x="279" y="153"/>
                  </a:cubicBezTo>
                  <a:cubicBezTo>
                    <a:pt x="280" y="150"/>
                    <a:pt x="280" y="147"/>
                    <a:pt x="280" y="144"/>
                  </a:cubicBezTo>
                  <a:cubicBezTo>
                    <a:pt x="281" y="153"/>
                    <a:pt x="280" y="162"/>
                    <a:pt x="278" y="170"/>
                  </a:cubicBezTo>
                  <a:close/>
                  <a:moveTo>
                    <a:pt x="274" y="226"/>
                  </a:moveTo>
                  <a:cubicBezTo>
                    <a:pt x="275" y="224"/>
                    <a:pt x="276" y="222"/>
                    <a:pt x="276" y="220"/>
                  </a:cubicBezTo>
                  <a:cubicBezTo>
                    <a:pt x="277" y="217"/>
                    <a:pt x="277" y="214"/>
                    <a:pt x="278" y="211"/>
                  </a:cubicBezTo>
                  <a:cubicBezTo>
                    <a:pt x="286" y="202"/>
                    <a:pt x="293" y="191"/>
                    <a:pt x="297" y="179"/>
                  </a:cubicBezTo>
                  <a:cubicBezTo>
                    <a:pt x="298" y="178"/>
                    <a:pt x="298" y="176"/>
                    <a:pt x="298" y="175"/>
                  </a:cubicBezTo>
                  <a:cubicBezTo>
                    <a:pt x="297" y="183"/>
                    <a:pt x="295" y="191"/>
                    <a:pt x="291" y="199"/>
                  </a:cubicBezTo>
                  <a:cubicBezTo>
                    <a:pt x="287" y="209"/>
                    <a:pt x="281" y="218"/>
                    <a:pt x="274" y="226"/>
                  </a:cubicBezTo>
                  <a:close/>
                  <a:moveTo>
                    <a:pt x="325" y="117"/>
                  </a:moveTo>
                  <a:cubicBezTo>
                    <a:pt x="315" y="93"/>
                    <a:pt x="299" y="71"/>
                    <a:pt x="281" y="54"/>
                  </a:cubicBezTo>
                  <a:cubicBezTo>
                    <a:pt x="304" y="69"/>
                    <a:pt x="318" y="91"/>
                    <a:pt x="325" y="117"/>
                  </a:cubicBezTo>
                  <a:close/>
                  <a:moveTo>
                    <a:pt x="31" y="188"/>
                  </a:moveTo>
                  <a:cubicBezTo>
                    <a:pt x="32" y="188"/>
                    <a:pt x="33" y="188"/>
                    <a:pt x="34" y="188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93"/>
                    <a:pt x="38" y="197"/>
                    <a:pt x="42" y="198"/>
                  </a:cubicBezTo>
                  <a:cubicBezTo>
                    <a:pt x="43" y="198"/>
                    <a:pt x="43" y="198"/>
                    <a:pt x="43" y="198"/>
                  </a:cubicBezTo>
                  <a:cubicBezTo>
                    <a:pt x="36" y="210"/>
                    <a:pt x="32" y="223"/>
                    <a:pt x="31" y="235"/>
                  </a:cubicBezTo>
                  <a:cubicBezTo>
                    <a:pt x="28" y="220"/>
                    <a:pt x="28" y="204"/>
                    <a:pt x="31" y="188"/>
                  </a:cubicBezTo>
                  <a:close/>
                  <a:moveTo>
                    <a:pt x="66" y="296"/>
                  </a:moveTo>
                  <a:cubicBezTo>
                    <a:pt x="57" y="289"/>
                    <a:pt x="50" y="280"/>
                    <a:pt x="44" y="270"/>
                  </a:cubicBezTo>
                  <a:cubicBezTo>
                    <a:pt x="46" y="270"/>
                    <a:pt x="48" y="270"/>
                    <a:pt x="50" y="270"/>
                  </a:cubicBezTo>
                  <a:cubicBezTo>
                    <a:pt x="55" y="275"/>
                    <a:pt x="61" y="280"/>
                    <a:pt x="67" y="285"/>
                  </a:cubicBezTo>
                  <a:cubicBezTo>
                    <a:pt x="84" y="298"/>
                    <a:pt x="109" y="314"/>
                    <a:pt x="132" y="310"/>
                  </a:cubicBezTo>
                  <a:cubicBezTo>
                    <a:pt x="139" y="315"/>
                    <a:pt x="150" y="315"/>
                    <a:pt x="159" y="313"/>
                  </a:cubicBezTo>
                  <a:cubicBezTo>
                    <a:pt x="161" y="313"/>
                    <a:pt x="163" y="313"/>
                    <a:pt x="165" y="313"/>
                  </a:cubicBezTo>
                  <a:cubicBezTo>
                    <a:pt x="198" y="318"/>
                    <a:pt x="232" y="312"/>
                    <a:pt x="262" y="296"/>
                  </a:cubicBezTo>
                  <a:cubicBezTo>
                    <a:pt x="259" y="298"/>
                    <a:pt x="256" y="301"/>
                    <a:pt x="253" y="303"/>
                  </a:cubicBezTo>
                  <a:cubicBezTo>
                    <a:pt x="198" y="338"/>
                    <a:pt x="117" y="340"/>
                    <a:pt x="66" y="296"/>
                  </a:cubicBezTo>
                  <a:close/>
                </a:path>
              </a:pathLst>
            </a:custGeom>
            <a:solidFill>
              <a:srgbClr val="F9E7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xmlns="" id="{9A3B6798-01D4-4176-959C-3D2DCA88D8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09465" y="5343682"/>
              <a:ext cx="377658" cy="354833"/>
            </a:xfrm>
            <a:custGeom>
              <a:avLst/>
              <a:gdLst>
                <a:gd name="T0" fmla="*/ 75 w 77"/>
                <a:gd name="T1" fmla="*/ 21 h 72"/>
                <a:gd name="T2" fmla="*/ 77 w 77"/>
                <a:gd name="T3" fmla="*/ 14 h 72"/>
                <a:gd name="T4" fmla="*/ 73 w 77"/>
                <a:gd name="T5" fmla="*/ 8 h 72"/>
                <a:gd name="T6" fmla="*/ 36 w 77"/>
                <a:gd name="T7" fmla="*/ 12 h 72"/>
                <a:gd name="T8" fmla="*/ 28 w 77"/>
                <a:gd name="T9" fmla="*/ 17 h 72"/>
                <a:gd name="T10" fmla="*/ 28 w 77"/>
                <a:gd name="T11" fmla="*/ 17 h 72"/>
                <a:gd name="T12" fmla="*/ 27 w 77"/>
                <a:gd name="T13" fmla="*/ 16 h 72"/>
                <a:gd name="T14" fmla="*/ 22 w 77"/>
                <a:gd name="T15" fmla="*/ 13 h 72"/>
                <a:gd name="T16" fmla="*/ 21 w 77"/>
                <a:gd name="T17" fmla="*/ 12 h 72"/>
                <a:gd name="T18" fmla="*/ 10 w 77"/>
                <a:gd name="T19" fmla="*/ 12 h 72"/>
                <a:gd name="T20" fmla="*/ 1 w 77"/>
                <a:gd name="T21" fmla="*/ 18 h 72"/>
                <a:gd name="T22" fmla="*/ 14 w 77"/>
                <a:gd name="T23" fmla="*/ 56 h 72"/>
                <a:gd name="T24" fmla="*/ 30 w 77"/>
                <a:gd name="T25" fmla="*/ 70 h 72"/>
                <a:gd name="T26" fmla="*/ 36 w 77"/>
                <a:gd name="T27" fmla="*/ 69 h 72"/>
                <a:gd name="T28" fmla="*/ 36 w 77"/>
                <a:gd name="T29" fmla="*/ 70 h 72"/>
                <a:gd name="T30" fmla="*/ 43 w 77"/>
                <a:gd name="T31" fmla="*/ 69 h 72"/>
                <a:gd name="T32" fmla="*/ 53 w 77"/>
                <a:gd name="T33" fmla="*/ 69 h 72"/>
                <a:gd name="T34" fmla="*/ 68 w 77"/>
                <a:gd name="T35" fmla="*/ 42 h 72"/>
                <a:gd name="T36" fmla="*/ 73 w 77"/>
                <a:gd name="T37" fmla="*/ 34 h 72"/>
                <a:gd name="T38" fmla="*/ 73 w 77"/>
                <a:gd name="T39" fmla="*/ 29 h 72"/>
                <a:gd name="T40" fmla="*/ 73 w 77"/>
                <a:gd name="T41" fmla="*/ 29 h 72"/>
                <a:gd name="T42" fmla="*/ 75 w 77"/>
                <a:gd name="T43" fmla="*/ 21 h 72"/>
                <a:gd name="T44" fmla="*/ 55 w 77"/>
                <a:gd name="T45" fmla="*/ 23 h 72"/>
                <a:gd name="T46" fmla="*/ 55 w 77"/>
                <a:gd name="T47" fmla="*/ 22 h 72"/>
                <a:gd name="T48" fmla="*/ 48 w 77"/>
                <a:gd name="T49" fmla="*/ 17 h 72"/>
                <a:gd name="T50" fmla="*/ 52 w 77"/>
                <a:gd name="T51" fmla="*/ 16 h 72"/>
                <a:gd name="T52" fmla="*/ 66 w 77"/>
                <a:gd name="T53" fmla="*/ 17 h 72"/>
                <a:gd name="T54" fmla="*/ 65 w 77"/>
                <a:gd name="T55" fmla="*/ 20 h 72"/>
                <a:gd name="T56" fmla="*/ 55 w 77"/>
                <a:gd name="T57" fmla="*/ 2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72">
                  <a:moveTo>
                    <a:pt x="75" y="21"/>
                  </a:moveTo>
                  <a:cubicBezTo>
                    <a:pt x="76" y="19"/>
                    <a:pt x="77" y="17"/>
                    <a:pt x="77" y="14"/>
                  </a:cubicBezTo>
                  <a:cubicBezTo>
                    <a:pt x="77" y="11"/>
                    <a:pt x="76" y="9"/>
                    <a:pt x="73" y="8"/>
                  </a:cubicBezTo>
                  <a:cubicBezTo>
                    <a:pt x="64" y="4"/>
                    <a:pt x="40" y="0"/>
                    <a:pt x="36" y="12"/>
                  </a:cubicBezTo>
                  <a:cubicBezTo>
                    <a:pt x="32" y="11"/>
                    <a:pt x="29" y="12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7"/>
                    <a:pt x="27" y="16"/>
                    <a:pt x="27" y="16"/>
                  </a:cubicBezTo>
                  <a:cubicBezTo>
                    <a:pt x="27" y="12"/>
                    <a:pt x="24" y="11"/>
                    <a:pt x="22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8" y="8"/>
                    <a:pt x="13" y="8"/>
                    <a:pt x="10" y="12"/>
                  </a:cubicBezTo>
                  <a:cubicBezTo>
                    <a:pt x="6" y="11"/>
                    <a:pt x="2" y="13"/>
                    <a:pt x="1" y="18"/>
                  </a:cubicBezTo>
                  <a:cubicBezTo>
                    <a:pt x="0" y="33"/>
                    <a:pt x="3" y="47"/>
                    <a:pt x="14" y="56"/>
                  </a:cubicBezTo>
                  <a:cubicBezTo>
                    <a:pt x="17" y="62"/>
                    <a:pt x="22" y="67"/>
                    <a:pt x="30" y="70"/>
                  </a:cubicBezTo>
                  <a:cubicBezTo>
                    <a:pt x="32" y="71"/>
                    <a:pt x="34" y="70"/>
                    <a:pt x="36" y="69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8" y="71"/>
                    <a:pt x="41" y="71"/>
                    <a:pt x="43" y="69"/>
                  </a:cubicBezTo>
                  <a:cubicBezTo>
                    <a:pt x="46" y="72"/>
                    <a:pt x="50" y="71"/>
                    <a:pt x="53" y="69"/>
                  </a:cubicBezTo>
                  <a:cubicBezTo>
                    <a:pt x="61" y="62"/>
                    <a:pt x="66" y="52"/>
                    <a:pt x="68" y="42"/>
                  </a:cubicBezTo>
                  <a:cubicBezTo>
                    <a:pt x="71" y="40"/>
                    <a:pt x="73" y="37"/>
                    <a:pt x="73" y="34"/>
                  </a:cubicBezTo>
                  <a:cubicBezTo>
                    <a:pt x="74" y="32"/>
                    <a:pt x="73" y="30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4" y="26"/>
                    <a:pt x="75" y="23"/>
                    <a:pt x="75" y="21"/>
                  </a:cubicBezTo>
                  <a:close/>
                  <a:moveTo>
                    <a:pt x="55" y="23"/>
                  </a:moveTo>
                  <a:cubicBezTo>
                    <a:pt x="55" y="22"/>
                    <a:pt x="55" y="22"/>
                    <a:pt x="55" y="22"/>
                  </a:cubicBezTo>
                  <a:cubicBezTo>
                    <a:pt x="53" y="19"/>
                    <a:pt x="51" y="17"/>
                    <a:pt x="48" y="17"/>
                  </a:cubicBezTo>
                  <a:cubicBezTo>
                    <a:pt x="49" y="16"/>
                    <a:pt x="50" y="16"/>
                    <a:pt x="52" y="16"/>
                  </a:cubicBezTo>
                  <a:cubicBezTo>
                    <a:pt x="56" y="15"/>
                    <a:pt x="61" y="16"/>
                    <a:pt x="66" y="17"/>
                  </a:cubicBezTo>
                  <a:cubicBezTo>
                    <a:pt x="66" y="18"/>
                    <a:pt x="65" y="19"/>
                    <a:pt x="65" y="20"/>
                  </a:cubicBezTo>
                  <a:cubicBezTo>
                    <a:pt x="62" y="18"/>
                    <a:pt x="57" y="19"/>
                    <a:pt x="55" y="23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Freeform 118">
              <a:extLst>
                <a:ext uri="{FF2B5EF4-FFF2-40B4-BE49-F238E27FC236}">
                  <a16:creationId xmlns:a16="http://schemas.microsoft.com/office/drawing/2014/main" xmlns="" id="{ABE7AF76-B7EE-4ED0-8C80-39A1768218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1876" y="4316535"/>
              <a:ext cx="1826037" cy="1740961"/>
            </a:xfrm>
            <a:custGeom>
              <a:avLst/>
              <a:gdLst>
                <a:gd name="T0" fmla="*/ 256 w 372"/>
                <a:gd name="T1" fmla="*/ 37 h 354"/>
                <a:gd name="T2" fmla="*/ 123 w 372"/>
                <a:gd name="T3" fmla="*/ 21 h 354"/>
                <a:gd name="T4" fmla="*/ 17 w 372"/>
                <a:gd name="T5" fmla="*/ 149 h 354"/>
                <a:gd name="T6" fmla="*/ 66 w 372"/>
                <a:gd name="T7" fmla="*/ 301 h 354"/>
                <a:gd name="T8" fmla="*/ 249 w 372"/>
                <a:gd name="T9" fmla="*/ 333 h 354"/>
                <a:gd name="T10" fmla="*/ 369 w 372"/>
                <a:gd name="T11" fmla="*/ 167 h 354"/>
                <a:gd name="T12" fmla="*/ 256 w 372"/>
                <a:gd name="T13" fmla="*/ 37 h 354"/>
                <a:gd name="T14" fmla="*/ 302 w 372"/>
                <a:gd name="T15" fmla="*/ 275 h 354"/>
                <a:gd name="T16" fmla="*/ 141 w 372"/>
                <a:gd name="T17" fmla="*/ 316 h 354"/>
                <a:gd name="T18" fmla="*/ 30 w 372"/>
                <a:gd name="T19" fmla="*/ 175 h 354"/>
                <a:gd name="T20" fmla="*/ 116 w 372"/>
                <a:gd name="T21" fmla="*/ 42 h 354"/>
                <a:gd name="T22" fmla="*/ 239 w 372"/>
                <a:gd name="T23" fmla="*/ 38 h 354"/>
                <a:gd name="T24" fmla="*/ 237 w 372"/>
                <a:gd name="T25" fmla="*/ 38 h 354"/>
                <a:gd name="T26" fmla="*/ 235 w 372"/>
                <a:gd name="T27" fmla="*/ 54 h 354"/>
                <a:gd name="T28" fmla="*/ 268 w 372"/>
                <a:gd name="T29" fmla="*/ 59 h 354"/>
                <a:gd name="T30" fmla="*/ 270 w 372"/>
                <a:gd name="T31" fmla="*/ 61 h 354"/>
                <a:gd name="T32" fmla="*/ 276 w 372"/>
                <a:gd name="T33" fmla="*/ 61 h 354"/>
                <a:gd name="T34" fmla="*/ 312 w 372"/>
                <a:gd name="T35" fmla="*/ 79 h 354"/>
                <a:gd name="T36" fmla="*/ 346 w 372"/>
                <a:gd name="T37" fmla="*/ 136 h 354"/>
                <a:gd name="T38" fmla="*/ 302 w 372"/>
                <a:gd name="T39" fmla="*/ 27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2" h="354">
                  <a:moveTo>
                    <a:pt x="256" y="37"/>
                  </a:moveTo>
                  <a:cubicBezTo>
                    <a:pt x="218" y="8"/>
                    <a:pt x="170" y="0"/>
                    <a:pt x="123" y="21"/>
                  </a:cubicBezTo>
                  <a:cubicBezTo>
                    <a:pt x="71" y="44"/>
                    <a:pt x="32" y="95"/>
                    <a:pt x="17" y="149"/>
                  </a:cubicBezTo>
                  <a:cubicBezTo>
                    <a:pt x="0" y="207"/>
                    <a:pt x="19" y="264"/>
                    <a:pt x="66" y="301"/>
                  </a:cubicBezTo>
                  <a:cubicBezTo>
                    <a:pt x="116" y="339"/>
                    <a:pt x="189" y="354"/>
                    <a:pt x="249" y="333"/>
                  </a:cubicBezTo>
                  <a:cubicBezTo>
                    <a:pt x="318" y="309"/>
                    <a:pt x="365" y="239"/>
                    <a:pt x="369" y="167"/>
                  </a:cubicBezTo>
                  <a:cubicBezTo>
                    <a:pt x="372" y="99"/>
                    <a:pt x="323" y="39"/>
                    <a:pt x="256" y="37"/>
                  </a:cubicBezTo>
                  <a:close/>
                  <a:moveTo>
                    <a:pt x="302" y="275"/>
                  </a:moveTo>
                  <a:cubicBezTo>
                    <a:pt x="260" y="320"/>
                    <a:pt x="199" y="332"/>
                    <a:pt x="141" y="316"/>
                  </a:cubicBezTo>
                  <a:cubicBezTo>
                    <a:pt x="75" y="296"/>
                    <a:pt x="23" y="248"/>
                    <a:pt x="30" y="175"/>
                  </a:cubicBezTo>
                  <a:cubicBezTo>
                    <a:pt x="35" y="122"/>
                    <a:pt x="72" y="71"/>
                    <a:pt x="116" y="42"/>
                  </a:cubicBezTo>
                  <a:cubicBezTo>
                    <a:pt x="157" y="17"/>
                    <a:pt x="201" y="17"/>
                    <a:pt x="239" y="38"/>
                  </a:cubicBezTo>
                  <a:cubicBezTo>
                    <a:pt x="238" y="38"/>
                    <a:pt x="238" y="38"/>
                    <a:pt x="237" y="38"/>
                  </a:cubicBezTo>
                  <a:cubicBezTo>
                    <a:pt x="229" y="39"/>
                    <a:pt x="225" y="52"/>
                    <a:pt x="235" y="54"/>
                  </a:cubicBezTo>
                  <a:cubicBezTo>
                    <a:pt x="246" y="55"/>
                    <a:pt x="257" y="57"/>
                    <a:pt x="268" y="59"/>
                  </a:cubicBezTo>
                  <a:cubicBezTo>
                    <a:pt x="269" y="60"/>
                    <a:pt x="269" y="61"/>
                    <a:pt x="270" y="61"/>
                  </a:cubicBezTo>
                  <a:cubicBezTo>
                    <a:pt x="272" y="63"/>
                    <a:pt x="274" y="63"/>
                    <a:pt x="276" y="61"/>
                  </a:cubicBezTo>
                  <a:cubicBezTo>
                    <a:pt x="289" y="65"/>
                    <a:pt x="301" y="70"/>
                    <a:pt x="312" y="79"/>
                  </a:cubicBezTo>
                  <a:cubicBezTo>
                    <a:pt x="331" y="93"/>
                    <a:pt x="341" y="113"/>
                    <a:pt x="346" y="136"/>
                  </a:cubicBezTo>
                  <a:cubicBezTo>
                    <a:pt x="356" y="185"/>
                    <a:pt x="335" y="239"/>
                    <a:pt x="302" y="27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Freeform 119">
              <a:extLst>
                <a:ext uri="{FF2B5EF4-FFF2-40B4-BE49-F238E27FC236}">
                  <a16:creationId xmlns:a16="http://schemas.microsoft.com/office/drawing/2014/main" xmlns="" id="{ED8CDDB9-EF1E-44C8-B004-955A6FAD23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69158" y="5078076"/>
              <a:ext cx="1006396" cy="688914"/>
            </a:xfrm>
            <a:custGeom>
              <a:avLst/>
              <a:gdLst>
                <a:gd name="T0" fmla="*/ 193 w 205"/>
                <a:gd name="T1" fmla="*/ 4 h 140"/>
                <a:gd name="T2" fmla="*/ 163 w 205"/>
                <a:gd name="T3" fmla="*/ 36 h 140"/>
                <a:gd name="T4" fmla="*/ 150 w 205"/>
                <a:gd name="T5" fmla="*/ 43 h 140"/>
                <a:gd name="T6" fmla="*/ 144 w 205"/>
                <a:gd name="T7" fmla="*/ 45 h 140"/>
                <a:gd name="T8" fmla="*/ 110 w 205"/>
                <a:gd name="T9" fmla="*/ 52 h 140"/>
                <a:gd name="T10" fmla="*/ 12 w 205"/>
                <a:gd name="T11" fmla="*/ 19 h 140"/>
                <a:gd name="T12" fmla="*/ 3 w 205"/>
                <a:gd name="T13" fmla="*/ 26 h 140"/>
                <a:gd name="T14" fmla="*/ 64 w 205"/>
                <a:gd name="T15" fmla="*/ 65 h 140"/>
                <a:gd name="T16" fmla="*/ 114 w 205"/>
                <a:gd name="T17" fmla="*/ 139 h 140"/>
                <a:gd name="T18" fmla="*/ 158 w 205"/>
                <a:gd name="T19" fmla="*/ 58 h 140"/>
                <a:gd name="T20" fmla="*/ 172 w 205"/>
                <a:gd name="T21" fmla="*/ 51 h 140"/>
                <a:gd name="T22" fmla="*/ 205 w 205"/>
                <a:gd name="T23" fmla="*/ 9 h 140"/>
                <a:gd name="T24" fmla="*/ 193 w 205"/>
                <a:gd name="T25" fmla="*/ 4 h 140"/>
                <a:gd name="T26" fmla="*/ 115 w 205"/>
                <a:gd name="T27" fmla="*/ 123 h 140"/>
                <a:gd name="T28" fmla="*/ 73 w 205"/>
                <a:gd name="T29" fmla="*/ 67 h 140"/>
                <a:gd name="T30" fmla="*/ 108 w 205"/>
                <a:gd name="T31" fmla="*/ 69 h 140"/>
                <a:gd name="T32" fmla="*/ 106 w 205"/>
                <a:gd name="T33" fmla="*/ 105 h 140"/>
                <a:gd name="T34" fmla="*/ 114 w 205"/>
                <a:gd name="T35" fmla="*/ 105 h 140"/>
                <a:gd name="T36" fmla="*/ 112 w 205"/>
                <a:gd name="T37" fmla="*/ 69 h 140"/>
                <a:gd name="T38" fmla="*/ 142 w 205"/>
                <a:gd name="T39" fmla="*/ 64 h 140"/>
                <a:gd name="T40" fmla="*/ 115 w 205"/>
                <a:gd name="T41" fmla="*/ 12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5" h="140">
                  <a:moveTo>
                    <a:pt x="193" y="4"/>
                  </a:moveTo>
                  <a:cubicBezTo>
                    <a:pt x="182" y="14"/>
                    <a:pt x="177" y="28"/>
                    <a:pt x="163" y="36"/>
                  </a:cubicBezTo>
                  <a:cubicBezTo>
                    <a:pt x="159" y="39"/>
                    <a:pt x="155" y="41"/>
                    <a:pt x="150" y="43"/>
                  </a:cubicBezTo>
                  <a:cubicBezTo>
                    <a:pt x="148" y="43"/>
                    <a:pt x="146" y="44"/>
                    <a:pt x="144" y="45"/>
                  </a:cubicBezTo>
                  <a:cubicBezTo>
                    <a:pt x="133" y="49"/>
                    <a:pt x="122" y="51"/>
                    <a:pt x="110" y="52"/>
                  </a:cubicBezTo>
                  <a:cubicBezTo>
                    <a:pt x="76" y="54"/>
                    <a:pt x="37" y="44"/>
                    <a:pt x="12" y="19"/>
                  </a:cubicBezTo>
                  <a:cubicBezTo>
                    <a:pt x="8" y="15"/>
                    <a:pt x="0" y="20"/>
                    <a:pt x="3" y="26"/>
                  </a:cubicBezTo>
                  <a:cubicBezTo>
                    <a:pt x="17" y="47"/>
                    <a:pt x="40" y="59"/>
                    <a:pt x="64" y="65"/>
                  </a:cubicBezTo>
                  <a:cubicBezTo>
                    <a:pt x="61" y="97"/>
                    <a:pt x="75" y="140"/>
                    <a:pt x="114" y="139"/>
                  </a:cubicBezTo>
                  <a:cubicBezTo>
                    <a:pt x="152" y="137"/>
                    <a:pt x="158" y="89"/>
                    <a:pt x="158" y="58"/>
                  </a:cubicBezTo>
                  <a:cubicBezTo>
                    <a:pt x="163" y="56"/>
                    <a:pt x="167" y="54"/>
                    <a:pt x="172" y="51"/>
                  </a:cubicBezTo>
                  <a:cubicBezTo>
                    <a:pt x="185" y="43"/>
                    <a:pt x="205" y="26"/>
                    <a:pt x="205" y="9"/>
                  </a:cubicBezTo>
                  <a:cubicBezTo>
                    <a:pt x="205" y="3"/>
                    <a:pt x="198" y="0"/>
                    <a:pt x="193" y="4"/>
                  </a:cubicBezTo>
                  <a:close/>
                  <a:moveTo>
                    <a:pt x="115" y="123"/>
                  </a:moveTo>
                  <a:cubicBezTo>
                    <a:pt x="87" y="130"/>
                    <a:pt x="77" y="90"/>
                    <a:pt x="73" y="67"/>
                  </a:cubicBezTo>
                  <a:cubicBezTo>
                    <a:pt x="85" y="68"/>
                    <a:pt x="97" y="69"/>
                    <a:pt x="108" y="69"/>
                  </a:cubicBezTo>
                  <a:cubicBezTo>
                    <a:pt x="107" y="81"/>
                    <a:pt x="106" y="93"/>
                    <a:pt x="106" y="105"/>
                  </a:cubicBezTo>
                  <a:cubicBezTo>
                    <a:pt x="106" y="110"/>
                    <a:pt x="114" y="110"/>
                    <a:pt x="114" y="105"/>
                  </a:cubicBezTo>
                  <a:cubicBezTo>
                    <a:pt x="115" y="93"/>
                    <a:pt x="113" y="81"/>
                    <a:pt x="112" y="69"/>
                  </a:cubicBezTo>
                  <a:cubicBezTo>
                    <a:pt x="122" y="68"/>
                    <a:pt x="132" y="67"/>
                    <a:pt x="142" y="64"/>
                  </a:cubicBezTo>
                  <a:cubicBezTo>
                    <a:pt x="141" y="87"/>
                    <a:pt x="138" y="117"/>
                    <a:pt x="115" y="123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Freeform 120">
              <a:extLst>
                <a:ext uri="{FF2B5EF4-FFF2-40B4-BE49-F238E27FC236}">
                  <a16:creationId xmlns:a16="http://schemas.microsoft.com/office/drawing/2014/main" xmlns="" id="{1C211B37-AD59-4374-B312-EAD82386D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961" y="4995074"/>
              <a:ext cx="83002" cy="107902"/>
            </a:xfrm>
            <a:custGeom>
              <a:avLst/>
              <a:gdLst>
                <a:gd name="T0" fmla="*/ 17 w 17"/>
                <a:gd name="T1" fmla="*/ 5 h 22"/>
                <a:gd name="T2" fmla="*/ 14 w 17"/>
                <a:gd name="T3" fmla="*/ 2 h 22"/>
                <a:gd name="T4" fmla="*/ 12 w 17"/>
                <a:gd name="T5" fmla="*/ 1 h 22"/>
                <a:gd name="T6" fmla="*/ 8 w 17"/>
                <a:gd name="T7" fmla="*/ 0 h 22"/>
                <a:gd name="T8" fmla="*/ 7 w 17"/>
                <a:gd name="T9" fmla="*/ 1 h 22"/>
                <a:gd name="T10" fmla="*/ 5 w 17"/>
                <a:gd name="T11" fmla="*/ 1 h 22"/>
                <a:gd name="T12" fmla="*/ 1 w 17"/>
                <a:gd name="T13" fmla="*/ 4 h 22"/>
                <a:gd name="T14" fmla="*/ 0 w 17"/>
                <a:gd name="T15" fmla="*/ 12 h 22"/>
                <a:gd name="T16" fmla="*/ 2 w 17"/>
                <a:gd name="T17" fmla="*/ 19 h 22"/>
                <a:gd name="T18" fmla="*/ 4 w 17"/>
                <a:gd name="T19" fmla="*/ 21 h 22"/>
                <a:gd name="T20" fmla="*/ 7 w 17"/>
                <a:gd name="T21" fmla="*/ 22 h 22"/>
                <a:gd name="T22" fmla="*/ 10 w 17"/>
                <a:gd name="T23" fmla="*/ 21 h 22"/>
                <a:gd name="T24" fmla="*/ 13 w 17"/>
                <a:gd name="T25" fmla="*/ 19 h 22"/>
                <a:gd name="T26" fmla="*/ 14 w 17"/>
                <a:gd name="T27" fmla="*/ 17 h 22"/>
                <a:gd name="T28" fmla="*/ 16 w 17"/>
                <a:gd name="T29" fmla="*/ 13 h 22"/>
                <a:gd name="T30" fmla="*/ 17 w 17"/>
                <a:gd name="T31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22">
                  <a:moveTo>
                    <a:pt x="17" y="5"/>
                  </a:moveTo>
                  <a:cubicBezTo>
                    <a:pt x="17" y="4"/>
                    <a:pt x="15" y="2"/>
                    <a:pt x="14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10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4"/>
                    <a:pt x="0" y="17"/>
                    <a:pt x="2" y="19"/>
                  </a:cubicBezTo>
                  <a:cubicBezTo>
                    <a:pt x="2" y="20"/>
                    <a:pt x="3" y="21"/>
                    <a:pt x="4" y="21"/>
                  </a:cubicBezTo>
                  <a:cubicBezTo>
                    <a:pt x="5" y="21"/>
                    <a:pt x="6" y="22"/>
                    <a:pt x="7" y="22"/>
                  </a:cubicBezTo>
                  <a:cubicBezTo>
                    <a:pt x="8" y="22"/>
                    <a:pt x="9" y="21"/>
                    <a:pt x="10" y="21"/>
                  </a:cubicBezTo>
                  <a:cubicBezTo>
                    <a:pt x="12" y="20"/>
                    <a:pt x="13" y="20"/>
                    <a:pt x="13" y="19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4"/>
                    <a:pt x="16" y="13"/>
                  </a:cubicBezTo>
                  <a:cubicBezTo>
                    <a:pt x="17" y="10"/>
                    <a:pt x="17" y="8"/>
                    <a:pt x="17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Freeform 121">
              <a:extLst>
                <a:ext uri="{FF2B5EF4-FFF2-40B4-BE49-F238E27FC236}">
                  <a16:creationId xmlns:a16="http://schemas.microsoft.com/office/drawing/2014/main" xmlns="" id="{AAFB8F75-D7B7-47D6-A1F5-9D884D522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6947" y="4872646"/>
              <a:ext cx="265605" cy="215804"/>
            </a:xfrm>
            <a:custGeom>
              <a:avLst/>
              <a:gdLst>
                <a:gd name="T0" fmla="*/ 52 w 54"/>
                <a:gd name="T1" fmla="*/ 33 h 44"/>
                <a:gd name="T2" fmla="*/ 34 w 54"/>
                <a:gd name="T3" fmla="*/ 26 h 44"/>
                <a:gd name="T4" fmla="*/ 20 w 54"/>
                <a:gd name="T5" fmla="*/ 25 h 44"/>
                <a:gd name="T6" fmla="*/ 44 w 54"/>
                <a:gd name="T7" fmla="*/ 9 h 44"/>
                <a:gd name="T8" fmla="*/ 41 w 54"/>
                <a:gd name="T9" fmla="*/ 1 h 44"/>
                <a:gd name="T10" fmla="*/ 2 w 54"/>
                <a:gd name="T11" fmla="*/ 28 h 44"/>
                <a:gd name="T12" fmla="*/ 8 w 54"/>
                <a:gd name="T13" fmla="*/ 38 h 44"/>
                <a:gd name="T14" fmla="*/ 30 w 54"/>
                <a:gd name="T15" fmla="*/ 40 h 44"/>
                <a:gd name="T16" fmla="*/ 49 w 54"/>
                <a:gd name="T17" fmla="*/ 42 h 44"/>
                <a:gd name="T18" fmla="*/ 52 w 54"/>
                <a:gd name="T19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4">
                  <a:moveTo>
                    <a:pt x="52" y="33"/>
                  </a:moveTo>
                  <a:cubicBezTo>
                    <a:pt x="48" y="28"/>
                    <a:pt x="40" y="27"/>
                    <a:pt x="34" y="26"/>
                  </a:cubicBezTo>
                  <a:cubicBezTo>
                    <a:pt x="29" y="25"/>
                    <a:pt x="25" y="25"/>
                    <a:pt x="20" y="25"/>
                  </a:cubicBezTo>
                  <a:cubicBezTo>
                    <a:pt x="26" y="17"/>
                    <a:pt x="35" y="12"/>
                    <a:pt x="44" y="9"/>
                  </a:cubicBezTo>
                  <a:cubicBezTo>
                    <a:pt x="49" y="7"/>
                    <a:pt x="45" y="0"/>
                    <a:pt x="41" y="1"/>
                  </a:cubicBezTo>
                  <a:cubicBezTo>
                    <a:pt x="25" y="4"/>
                    <a:pt x="10" y="12"/>
                    <a:pt x="2" y="28"/>
                  </a:cubicBezTo>
                  <a:cubicBezTo>
                    <a:pt x="0" y="32"/>
                    <a:pt x="3" y="37"/>
                    <a:pt x="8" y="38"/>
                  </a:cubicBezTo>
                  <a:cubicBezTo>
                    <a:pt x="15" y="38"/>
                    <a:pt x="23" y="39"/>
                    <a:pt x="30" y="40"/>
                  </a:cubicBezTo>
                  <a:cubicBezTo>
                    <a:pt x="36" y="41"/>
                    <a:pt x="43" y="44"/>
                    <a:pt x="49" y="42"/>
                  </a:cubicBezTo>
                  <a:cubicBezTo>
                    <a:pt x="54" y="41"/>
                    <a:pt x="54" y="36"/>
                    <a:pt x="52" y="33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8" name="Freeform 122">
            <a:extLst>
              <a:ext uri="{FF2B5EF4-FFF2-40B4-BE49-F238E27FC236}">
                <a16:creationId xmlns:a16="http://schemas.microsoft.com/office/drawing/2014/main" xmlns="" id="{E784909A-402A-44EE-83FA-84AD4411965F}"/>
              </a:ext>
            </a:extLst>
          </p:cNvPr>
          <p:cNvSpPr>
            <a:spLocks/>
          </p:cNvSpPr>
          <p:nvPr/>
        </p:nvSpPr>
        <p:spPr bwMode="auto">
          <a:xfrm>
            <a:off x="1402839" y="3247451"/>
            <a:ext cx="284281" cy="315406"/>
          </a:xfrm>
          <a:custGeom>
            <a:avLst/>
            <a:gdLst>
              <a:gd name="T0" fmla="*/ 40 w 58"/>
              <a:gd name="T1" fmla="*/ 16 h 64"/>
              <a:gd name="T2" fmla="*/ 35 w 58"/>
              <a:gd name="T3" fmla="*/ 19 h 64"/>
              <a:gd name="T4" fmla="*/ 31 w 58"/>
              <a:gd name="T5" fmla="*/ 6 h 64"/>
              <a:gd name="T6" fmla="*/ 20 w 58"/>
              <a:gd name="T7" fmla="*/ 7 h 64"/>
              <a:gd name="T8" fmla="*/ 21 w 58"/>
              <a:gd name="T9" fmla="*/ 22 h 64"/>
              <a:gd name="T10" fmla="*/ 7 w 58"/>
              <a:gd name="T11" fmla="*/ 23 h 64"/>
              <a:gd name="T12" fmla="*/ 5 w 58"/>
              <a:gd name="T13" fmla="*/ 34 h 64"/>
              <a:gd name="T14" fmla="*/ 22 w 58"/>
              <a:gd name="T15" fmla="*/ 37 h 64"/>
              <a:gd name="T16" fmla="*/ 23 w 58"/>
              <a:gd name="T17" fmla="*/ 54 h 64"/>
              <a:gd name="T18" fmla="*/ 39 w 58"/>
              <a:gd name="T19" fmla="*/ 54 h 64"/>
              <a:gd name="T20" fmla="*/ 37 w 58"/>
              <a:gd name="T21" fmla="*/ 34 h 64"/>
              <a:gd name="T22" fmla="*/ 48 w 58"/>
              <a:gd name="T23" fmla="*/ 30 h 64"/>
              <a:gd name="T24" fmla="*/ 40 w 58"/>
              <a:gd name="T25" fmla="*/ 1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64">
                <a:moveTo>
                  <a:pt x="40" y="16"/>
                </a:moveTo>
                <a:cubicBezTo>
                  <a:pt x="38" y="17"/>
                  <a:pt x="37" y="18"/>
                  <a:pt x="35" y="19"/>
                </a:cubicBezTo>
                <a:cubicBezTo>
                  <a:pt x="34" y="14"/>
                  <a:pt x="33" y="10"/>
                  <a:pt x="31" y="6"/>
                </a:cubicBezTo>
                <a:cubicBezTo>
                  <a:pt x="29" y="0"/>
                  <a:pt x="20" y="1"/>
                  <a:pt x="20" y="7"/>
                </a:cubicBezTo>
                <a:cubicBezTo>
                  <a:pt x="20" y="12"/>
                  <a:pt x="21" y="17"/>
                  <a:pt x="21" y="22"/>
                </a:cubicBezTo>
                <a:cubicBezTo>
                  <a:pt x="16" y="23"/>
                  <a:pt x="12" y="23"/>
                  <a:pt x="7" y="23"/>
                </a:cubicBezTo>
                <a:cubicBezTo>
                  <a:pt x="0" y="23"/>
                  <a:pt x="0" y="32"/>
                  <a:pt x="5" y="34"/>
                </a:cubicBezTo>
                <a:cubicBezTo>
                  <a:pt x="11" y="36"/>
                  <a:pt x="17" y="37"/>
                  <a:pt x="22" y="37"/>
                </a:cubicBezTo>
                <a:cubicBezTo>
                  <a:pt x="22" y="42"/>
                  <a:pt x="23" y="48"/>
                  <a:pt x="23" y="54"/>
                </a:cubicBezTo>
                <a:cubicBezTo>
                  <a:pt x="23" y="64"/>
                  <a:pt x="39" y="64"/>
                  <a:pt x="39" y="54"/>
                </a:cubicBezTo>
                <a:cubicBezTo>
                  <a:pt x="39" y="47"/>
                  <a:pt x="38" y="41"/>
                  <a:pt x="37" y="34"/>
                </a:cubicBezTo>
                <a:cubicBezTo>
                  <a:pt x="41" y="33"/>
                  <a:pt x="45" y="32"/>
                  <a:pt x="48" y="30"/>
                </a:cubicBezTo>
                <a:cubicBezTo>
                  <a:pt x="58" y="26"/>
                  <a:pt x="50" y="12"/>
                  <a:pt x="40" y="16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Freeform 123">
            <a:extLst>
              <a:ext uri="{FF2B5EF4-FFF2-40B4-BE49-F238E27FC236}">
                <a16:creationId xmlns:a16="http://schemas.microsoft.com/office/drawing/2014/main" xmlns="" id="{96A629AE-6669-4F7E-A6DF-A5437F5B08B9}"/>
              </a:ext>
            </a:extLst>
          </p:cNvPr>
          <p:cNvSpPr>
            <a:spLocks noEditPoints="1"/>
          </p:cNvSpPr>
          <p:nvPr/>
        </p:nvSpPr>
        <p:spPr bwMode="auto">
          <a:xfrm>
            <a:off x="11305187" y="2891581"/>
            <a:ext cx="344457" cy="1027147"/>
          </a:xfrm>
          <a:custGeom>
            <a:avLst/>
            <a:gdLst>
              <a:gd name="T0" fmla="*/ 64 w 70"/>
              <a:gd name="T1" fmla="*/ 114 h 209"/>
              <a:gd name="T2" fmla="*/ 24 w 70"/>
              <a:gd name="T3" fmla="*/ 125 h 209"/>
              <a:gd name="T4" fmla="*/ 19 w 70"/>
              <a:gd name="T5" fmla="*/ 109 h 209"/>
              <a:gd name="T6" fmla="*/ 22 w 70"/>
              <a:gd name="T7" fmla="*/ 81 h 209"/>
              <a:gd name="T8" fmla="*/ 62 w 70"/>
              <a:gd name="T9" fmla="*/ 58 h 209"/>
              <a:gd name="T10" fmla="*/ 57 w 70"/>
              <a:gd name="T11" fmla="*/ 50 h 209"/>
              <a:gd name="T12" fmla="*/ 21 w 70"/>
              <a:gd name="T13" fmla="*/ 62 h 209"/>
              <a:gd name="T14" fmla="*/ 20 w 70"/>
              <a:gd name="T15" fmla="*/ 59 h 209"/>
              <a:gd name="T16" fmla="*/ 48 w 70"/>
              <a:gd name="T17" fmla="*/ 8 h 209"/>
              <a:gd name="T18" fmla="*/ 45 w 70"/>
              <a:gd name="T19" fmla="*/ 2 h 209"/>
              <a:gd name="T20" fmla="*/ 14 w 70"/>
              <a:gd name="T21" fmla="*/ 71 h 209"/>
              <a:gd name="T22" fmla="*/ 14 w 70"/>
              <a:gd name="T23" fmla="*/ 72 h 209"/>
              <a:gd name="T24" fmla="*/ 7 w 70"/>
              <a:gd name="T25" fmla="*/ 115 h 209"/>
              <a:gd name="T26" fmla="*/ 16 w 70"/>
              <a:gd name="T27" fmla="*/ 135 h 209"/>
              <a:gd name="T28" fmla="*/ 32 w 70"/>
              <a:gd name="T29" fmla="*/ 208 h 209"/>
              <a:gd name="T30" fmla="*/ 36 w 70"/>
              <a:gd name="T31" fmla="*/ 197 h 209"/>
              <a:gd name="T32" fmla="*/ 22 w 70"/>
              <a:gd name="T33" fmla="*/ 154 h 209"/>
              <a:gd name="T34" fmla="*/ 27 w 70"/>
              <a:gd name="T35" fmla="*/ 143 h 209"/>
              <a:gd name="T36" fmla="*/ 30 w 70"/>
              <a:gd name="T37" fmla="*/ 145 h 209"/>
              <a:gd name="T38" fmla="*/ 68 w 70"/>
              <a:gd name="T39" fmla="*/ 123 h 209"/>
              <a:gd name="T40" fmla="*/ 64 w 70"/>
              <a:gd name="T41" fmla="*/ 114 h 209"/>
              <a:gd name="T42" fmla="*/ 47 w 70"/>
              <a:gd name="T43" fmla="*/ 62 h 209"/>
              <a:gd name="T44" fmla="*/ 28 w 70"/>
              <a:gd name="T45" fmla="*/ 71 h 209"/>
              <a:gd name="T46" fmla="*/ 47 w 70"/>
              <a:gd name="T47" fmla="*/ 62 h 209"/>
              <a:gd name="T48" fmla="*/ 34 w 70"/>
              <a:gd name="T49" fmla="*/ 132 h 209"/>
              <a:gd name="T50" fmla="*/ 52 w 70"/>
              <a:gd name="T51" fmla="*/ 123 h 209"/>
              <a:gd name="T52" fmla="*/ 34 w 70"/>
              <a:gd name="T53" fmla="*/ 13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" h="209">
                <a:moveTo>
                  <a:pt x="64" y="114"/>
                </a:moveTo>
                <a:cubicBezTo>
                  <a:pt x="49" y="108"/>
                  <a:pt x="35" y="113"/>
                  <a:pt x="24" y="125"/>
                </a:cubicBezTo>
                <a:cubicBezTo>
                  <a:pt x="21" y="120"/>
                  <a:pt x="20" y="114"/>
                  <a:pt x="19" y="109"/>
                </a:cubicBezTo>
                <a:cubicBezTo>
                  <a:pt x="17" y="99"/>
                  <a:pt x="18" y="89"/>
                  <a:pt x="22" y="81"/>
                </a:cubicBezTo>
                <a:cubicBezTo>
                  <a:pt x="36" y="89"/>
                  <a:pt x="55" y="71"/>
                  <a:pt x="62" y="58"/>
                </a:cubicBezTo>
                <a:cubicBezTo>
                  <a:pt x="64" y="55"/>
                  <a:pt x="61" y="51"/>
                  <a:pt x="57" y="50"/>
                </a:cubicBezTo>
                <a:cubicBezTo>
                  <a:pt x="42" y="49"/>
                  <a:pt x="30" y="54"/>
                  <a:pt x="21" y="62"/>
                </a:cubicBezTo>
                <a:cubicBezTo>
                  <a:pt x="21" y="61"/>
                  <a:pt x="21" y="60"/>
                  <a:pt x="20" y="59"/>
                </a:cubicBezTo>
                <a:cubicBezTo>
                  <a:pt x="14" y="38"/>
                  <a:pt x="33" y="19"/>
                  <a:pt x="48" y="8"/>
                </a:cubicBezTo>
                <a:cubicBezTo>
                  <a:pt x="52" y="5"/>
                  <a:pt x="49" y="0"/>
                  <a:pt x="45" y="2"/>
                </a:cubicBezTo>
                <a:cubicBezTo>
                  <a:pt x="22" y="16"/>
                  <a:pt x="1" y="44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7" y="84"/>
                  <a:pt x="4" y="99"/>
                  <a:pt x="7" y="115"/>
                </a:cubicBezTo>
                <a:cubicBezTo>
                  <a:pt x="9" y="122"/>
                  <a:pt x="12" y="129"/>
                  <a:pt x="16" y="135"/>
                </a:cubicBezTo>
                <a:cubicBezTo>
                  <a:pt x="0" y="162"/>
                  <a:pt x="0" y="202"/>
                  <a:pt x="32" y="208"/>
                </a:cubicBezTo>
                <a:cubicBezTo>
                  <a:pt x="38" y="209"/>
                  <a:pt x="42" y="201"/>
                  <a:pt x="36" y="197"/>
                </a:cubicBezTo>
                <a:cubicBezTo>
                  <a:pt x="19" y="188"/>
                  <a:pt x="17" y="172"/>
                  <a:pt x="22" y="154"/>
                </a:cubicBezTo>
                <a:cubicBezTo>
                  <a:pt x="23" y="151"/>
                  <a:pt x="25" y="147"/>
                  <a:pt x="27" y="143"/>
                </a:cubicBezTo>
                <a:cubicBezTo>
                  <a:pt x="28" y="144"/>
                  <a:pt x="29" y="144"/>
                  <a:pt x="30" y="145"/>
                </a:cubicBezTo>
                <a:cubicBezTo>
                  <a:pt x="46" y="149"/>
                  <a:pt x="60" y="134"/>
                  <a:pt x="68" y="123"/>
                </a:cubicBezTo>
                <a:cubicBezTo>
                  <a:pt x="70" y="119"/>
                  <a:pt x="67" y="115"/>
                  <a:pt x="64" y="114"/>
                </a:cubicBezTo>
                <a:close/>
                <a:moveTo>
                  <a:pt x="47" y="62"/>
                </a:moveTo>
                <a:cubicBezTo>
                  <a:pt x="41" y="68"/>
                  <a:pt x="34" y="73"/>
                  <a:pt x="28" y="71"/>
                </a:cubicBezTo>
                <a:cubicBezTo>
                  <a:pt x="33" y="66"/>
                  <a:pt x="39" y="63"/>
                  <a:pt x="47" y="62"/>
                </a:cubicBezTo>
                <a:close/>
                <a:moveTo>
                  <a:pt x="34" y="132"/>
                </a:moveTo>
                <a:cubicBezTo>
                  <a:pt x="39" y="127"/>
                  <a:pt x="45" y="123"/>
                  <a:pt x="52" y="123"/>
                </a:cubicBezTo>
                <a:cubicBezTo>
                  <a:pt x="47" y="129"/>
                  <a:pt x="41" y="133"/>
                  <a:pt x="34" y="132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FCA4FE62-4D5A-427F-8487-CDE9C1B5612B}"/>
              </a:ext>
            </a:extLst>
          </p:cNvPr>
          <p:cNvGrpSpPr/>
          <p:nvPr/>
        </p:nvGrpSpPr>
        <p:grpSpPr>
          <a:xfrm>
            <a:off x="10819868" y="225151"/>
            <a:ext cx="993065" cy="793603"/>
            <a:chOff x="5671660" y="450732"/>
            <a:chExt cx="1456681" cy="1164099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1" name="Freeform 124">
              <a:extLst>
                <a:ext uri="{FF2B5EF4-FFF2-40B4-BE49-F238E27FC236}">
                  <a16:creationId xmlns:a16="http://schemas.microsoft.com/office/drawing/2014/main" xmlns="" id="{FD850625-E6A5-4953-83CD-41650ACA2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992" y="685211"/>
              <a:ext cx="863218" cy="753241"/>
            </a:xfrm>
            <a:custGeom>
              <a:avLst/>
              <a:gdLst>
                <a:gd name="T0" fmla="*/ 130 w 176"/>
                <a:gd name="T1" fmla="*/ 115 h 153"/>
                <a:gd name="T2" fmla="*/ 152 w 176"/>
                <a:gd name="T3" fmla="*/ 18 h 153"/>
                <a:gd name="T4" fmla="*/ 142 w 176"/>
                <a:gd name="T5" fmla="*/ 7 h 153"/>
                <a:gd name="T6" fmla="*/ 129 w 176"/>
                <a:gd name="T7" fmla="*/ 5 h 153"/>
                <a:gd name="T8" fmla="*/ 116 w 176"/>
                <a:gd name="T9" fmla="*/ 4 h 153"/>
                <a:gd name="T10" fmla="*/ 82 w 176"/>
                <a:gd name="T11" fmla="*/ 70 h 153"/>
                <a:gd name="T12" fmla="*/ 75 w 176"/>
                <a:gd name="T13" fmla="*/ 68 h 153"/>
                <a:gd name="T14" fmla="*/ 70 w 176"/>
                <a:gd name="T15" fmla="*/ 70 h 153"/>
                <a:gd name="T16" fmla="*/ 71 w 176"/>
                <a:gd name="T17" fmla="*/ 66 h 153"/>
                <a:gd name="T18" fmla="*/ 62 w 176"/>
                <a:gd name="T19" fmla="*/ 57 h 153"/>
                <a:gd name="T20" fmla="*/ 54 w 176"/>
                <a:gd name="T21" fmla="*/ 60 h 153"/>
                <a:gd name="T22" fmla="*/ 54 w 176"/>
                <a:gd name="T23" fmla="*/ 60 h 153"/>
                <a:gd name="T24" fmla="*/ 42 w 176"/>
                <a:gd name="T25" fmla="*/ 65 h 153"/>
                <a:gd name="T26" fmla="*/ 46 w 176"/>
                <a:gd name="T27" fmla="*/ 55 h 153"/>
                <a:gd name="T28" fmla="*/ 36 w 176"/>
                <a:gd name="T29" fmla="*/ 48 h 153"/>
                <a:gd name="T30" fmla="*/ 31 w 176"/>
                <a:gd name="T31" fmla="*/ 51 h 153"/>
                <a:gd name="T32" fmla="*/ 26 w 176"/>
                <a:gd name="T33" fmla="*/ 51 h 153"/>
                <a:gd name="T34" fmla="*/ 2 w 176"/>
                <a:gd name="T35" fmla="*/ 77 h 153"/>
                <a:gd name="T36" fmla="*/ 8 w 176"/>
                <a:gd name="T37" fmla="*/ 87 h 153"/>
                <a:gd name="T38" fmla="*/ 12 w 176"/>
                <a:gd name="T39" fmla="*/ 87 h 153"/>
                <a:gd name="T40" fmla="*/ 15 w 176"/>
                <a:gd name="T41" fmla="*/ 94 h 153"/>
                <a:gd name="T42" fmla="*/ 14 w 176"/>
                <a:gd name="T43" fmla="*/ 98 h 153"/>
                <a:gd name="T44" fmla="*/ 22 w 176"/>
                <a:gd name="T45" fmla="*/ 102 h 153"/>
                <a:gd name="T46" fmla="*/ 22 w 176"/>
                <a:gd name="T47" fmla="*/ 102 h 153"/>
                <a:gd name="T48" fmla="*/ 27 w 176"/>
                <a:gd name="T49" fmla="*/ 106 h 153"/>
                <a:gd name="T50" fmla="*/ 36 w 176"/>
                <a:gd name="T51" fmla="*/ 106 h 153"/>
                <a:gd name="T52" fmla="*/ 46 w 176"/>
                <a:gd name="T53" fmla="*/ 127 h 153"/>
                <a:gd name="T54" fmla="*/ 51 w 176"/>
                <a:gd name="T55" fmla="*/ 129 h 153"/>
                <a:gd name="T56" fmla="*/ 64 w 176"/>
                <a:gd name="T57" fmla="*/ 139 h 153"/>
                <a:gd name="T58" fmla="*/ 68 w 176"/>
                <a:gd name="T59" fmla="*/ 140 h 153"/>
                <a:gd name="T60" fmla="*/ 89 w 176"/>
                <a:gd name="T61" fmla="*/ 152 h 153"/>
                <a:gd name="T62" fmla="*/ 113 w 176"/>
                <a:gd name="T63" fmla="*/ 137 h 153"/>
                <a:gd name="T64" fmla="*/ 118 w 176"/>
                <a:gd name="T65" fmla="*/ 134 h 153"/>
                <a:gd name="T66" fmla="*/ 122 w 176"/>
                <a:gd name="T67" fmla="*/ 126 h 153"/>
                <a:gd name="T68" fmla="*/ 127 w 176"/>
                <a:gd name="T69" fmla="*/ 120 h 153"/>
                <a:gd name="T70" fmla="*/ 129 w 176"/>
                <a:gd name="T71" fmla="*/ 116 h 153"/>
                <a:gd name="T72" fmla="*/ 130 w 176"/>
                <a:gd name="T73" fmla="*/ 11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6" h="153">
                  <a:moveTo>
                    <a:pt x="130" y="115"/>
                  </a:moveTo>
                  <a:cubicBezTo>
                    <a:pt x="149" y="97"/>
                    <a:pt x="176" y="39"/>
                    <a:pt x="152" y="18"/>
                  </a:cubicBezTo>
                  <a:cubicBezTo>
                    <a:pt x="150" y="13"/>
                    <a:pt x="147" y="9"/>
                    <a:pt x="142" y="7"/>
                  </a:cubicBezTo>
                  <a:cubicBezTo>
                    <a:pt x="138" y="5"/>
                    <a:pt x="133" y="4"/>
                    <a:pt x="129" y="5"/>
                  </a:cubicBezTo>
                  <a:cubicBezTo>
                    <a:pt x="126" y="1"/>
                    <a:pt x="120" y="0"/>
                    <a:pt x="116" y="4"/>
                  </a:cubicBezTo>
                  <a:cubicBezTo>
                    <a:pt x="97" y="21"/>
                    <a:pt x="87" y="46"/>
                    <a:pt x="82" y="70"/>
                  </a:cubicBezTo>
                  <a:cubicBezTo>
                    <a:pt x="80" y="68"/>
                    <a:pt x="78" y="67"/>
                    <a:pt x="75" y="68"/>
                  </a:cubicBezTo>
                  <a:cubicBezTo>
                    <a:pt x="73" y="68"/>
                    <a:pt x="72" y="69"/>
                    <a:pt x="70" y="70"/>
                  </a:cubicBezTo>
                  <a:cubicBezTo>
                    <a:pt x="70" y="69"/>
                    <a:pt x="70" y="67"/>
                    <a:pt x="71" y="66"/>
                  </a:cubicBezTo>
                  <a:cubicBezTo>
                    <a:pt x="72" y="61"/>
                    <a:pt x="67" y="56"/>
                    <a:pt x="62" y="57"/>
                  </a:cubicBezTo>
                  <a:cubicBezTo>
                    <a:pt x="59" y="58"/>
                    <a:pt x="57" y="59"/>
                    <a:pt x="54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49" y="61"/>
                    <a:pt x="46" y="63"/>
                    <a:pt x="42" y="65"/>
                  </a:cubicBezTo>
                  <a:cubicBezTo>
                    <a:pt x="44" y="62"/>
                    <a:pt x="45" y="59"/>
                    <a:pt x="46" y="55"/>
                  </a:cubicBezTo>
                  <a:cubicBezTo>
                    <a:pt x="48" y="50"/>
                    <a:pt x="41" y="45"/>
                    <a:pt x="36" y="48"/>
                  </a:cubicBezTo>
                  <a:cubicBezTo>
                    <a:pt x="35" y="49"/>
                    <a:pt x="33" y="50"/>
                    <a:pt x="31" y="51"/>
                  </a:cubicBezTo>
                  <a:cubicBezTo>
                    <a:pt x="30" y="50"/>
                    <a:pt x="27" y="50"/>
                    <a:pt x="26" y="51"/>
                  </a:cubicBezTo>
                  <a:cubicBezTo>
                    <a:pt x="13" y="57"/>
                    <a:pt x="8" y="65"/>
                    <a:pt x="2" y="77"/>
                  </a:cubicBezTo>
                  <a:cubicBezTo>
                    <a:pt x="0" y="82"/>
                    <a:pt x="3" y="86"/>
                    <a:pt x="8" y="87"/>
                  </a:cubicBezTo>
                  <a:cubicBezTo>
                    <a:pt x="9" y="87"/>
                    <a:pt x="10" y="87"/>
                    <a:pt x="12" y="87"/>
                  </a:cubicBezTo>
                  <a:cubicBezTo>
                    <a:pt x="13" y="89"/>
                    <a:pt x="14" y="92"/>
                    <a:pt x="15" y="94"/>
                  </a:cubicBezTo>
                  <a:cubicBezTo>
                    <a:pt x="15" y="95"/>
                    <a:pt x="14" y="96"/>
                    <a:pt x="14" y="98"/>
                  </a:cubicBezTo>
                  <a:cubicBezTo>
                    <a:pt x="12" y="102"/>
                    <a:pt x="18" y="106"/>
                    <a:pt x="22" y="102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23" y="104"/>
                    <a:pt x="25" y="106"/>
                    <a:pt x="27" y="106"/>
                  </a:cubicBezTo>
                  <a:cubicBezTo>
                    <a:pt x="30" y="106"/>
                    <a:pt x="33" y="107"/>
                    <a:pt x="36" y="106"/>
                  </a:cubicBezTo>
                  <a:cubicBezTo>
                    <a:pt x="35" y="114"/>
                    <a:pt x="38" y="121"/>
                    <a:pt x="46" y="127"/>
                  </a:cubicBezTo>
                  <a:cubicBezTo>
                    <a:pt x="48" y="128"/>
                    <a:pt x="49" y="129"/>
                    <a:pt x="51" y="129"/>
                  </a:cubicBezTo>
                  <a:cubicBezTo>
                    <a:pt x="53" y="134"/>
                    <a:pt x="58" y="138"/>
                    <a:pt x="64" y="139"/>
                  </a:cubicBezTo>
                  <a:cubicBezTo>
                    <a:pt x="66" y="140"/>
                    <a:pt x="67" y="140"/>
                    <a:pt x="68" y="140"/>
                  </a:cubicBezTo>
                  <a:cubicBezTo>
                    <a:pt x="72" y="146"/>
                    <a:pt x="78" y="151"/>
                    <a:pt x="89" y="152"/>
                  </a:cubicBezTo>
                  <a:cubicBezTo>
                    <a:pt x="100" y="153"/>
                    <a:pt x="107" y="146"/>
                    <a:pt x="113" y="137"/>
                  </a:cubicBezTo>
                  <a:cubicBezTo>
                    <a:pt x="115" y="136"/>
                    <a:pt x="117" y="135"/>
                    <a:pt x="118" y="134"/>
                  </a:cubicBezTo>
                  <a:cubicBezTo>
                    <a:pt x="119" y="131"/>
                    <a:pt x="121" y="129"/>
                    <a:pt x="122" y="126"/>
                  </a:cubicBezTo>
                  <a:cubicBezTo>
                    <a:pt x="125" y="125"/>
                    <a:pt x="126" y="122"/>
                    <a:pt x="127" y="120"/>
                  </a:cubicBezTo>
                  <a:cubicBezTo>
                    <a:pt x="127" y="118"/>
                    <a:pt x="128" y="117"/>
                    <a:pt x="129" y="116"/>
                  </a:cubicBezTo>
                  <a:lnTo>
                    <a:pt x="130" y="115"/>
                  </a:ln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Freeform 125">
              <a:extLst>
                <a:ext uri="{FF2B5EF4-FFF2-40B4-BE49-F238E27FC236}">
                  <a16:creationId xmlns:a16="http://schemas.microsoft.com/office/drawing/2014/main" xmlns="" id="{02C5F261-3D00-4D19-BADB-B8EA0B5A92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1660" y="450732"/>
              <a:ext cx="1344627" cy="1164099"/>
            </a:xfrm>
            <a:custGeom>
              <a:avLst/>
              <a:gdLst>
                <a:gd name="T0" fmla="*/ 260 w 274"/>
                <a:gd name="T1" fmla="*/ 30 h 237"/>
                <a:gd name="T2" fmla="*/ 232 w 274"/>
                <a:gd name="T3" fmla="*/ 46 h 237"/>
                <a:gd name="T4" fmla="*/ 145 w 274"/>
                <a:gd name="T5" fmla="*/ 102 h 237"/>
                <a:gd name="T6" fmla="*/ 53 w 274"/>
                <a:gd name="T7" fmla="*/ 126 h 237"/>
                <a:gd name="T8" fmla="*/ 67 w 274"/>
                <a:gd name="T9" fmla="*/ 161 h 237"/>
                <a:gd name="T10" fmla="*/ 52 w 274"/>
                <a:gd name="T11" fmla="*/ 170 h 237"/>
                <a:gd name="T12" fmla="*/ 26 w 274"/>
                <a:gd name="T13" fmla="*/ 148 h 237"/>
                <a:gd name="T14" fmla="*/ 21 w 274"/>
                <a:gd name="T15" fmla="*/ 157 h 237"/>
                <a:gd name="T16" fmla="*/ 41 w 274"/>
                <a:gd name="T17" fmla="*/ 176 h 237"/>
                <a:gd name="T18" fmla="*/ 33 w 274"/>
                <a:gd name="T19" fmla="*/ 182 h 237"/>
                <a:gd name="T20" fmla="*/ 7 w 274"/>
                <a:gd name="T21" fmla="*/ 158 h 237"/>
                <a:gd name="T22" fmla="*/ 2 w 274"/>
                <a:gd name="T23" fmla="*/ 162 h 237"/>
                <a:gd name="T24" fmla="*/ 23 w 274"/>
                <a:gd name="T25" fmla="*/ 189 h 237"/>
                <a:gd name="T26" fmla="*/ 16 w 274"/>
                <a:gd name="T27" fmla="*/ 224 h 237"/>
                <a:gd name="T28" fmla="*/ 25 w 274"/>
                <a:gd name="T29" fmla="*/ 231 h 237"/>
                <a:gd name="T30" fmla="*/ 38 w 274"/>
                <a:gd name="T31" fmla="*/ 193 h 237"/>
                <a:gd name="T32" fmla="*/ 46 w 274"/>
                <a:gd name="T33" fmla="*/ 189 h 237"/>
                <a:gd name="T34" fmla="*/ 48 w 274"/>
                <a:gd name="T35" fmla="*/ 210 h 237"/>
                <a:gd name="T36" fmla="*/ 57 w 274"/>
                <a:gd name="T37" fmla="*/ 211 h 237"/>
                <a:gd name="T38" fmla="*/ 59 w 274"/>
                <a:gd name="T39" fmla="*/ 182 h 237"/>
                <a:gd name="T40" fmla="*/ 78 w 274"/>
                <a:gd name="T41" fmla="*/ 171 h 237"/>
                <a:gd name="T42" fmla="*/ 103 w 274"/>
                <a:gd name="T43" fmla="*/ 189 h 237"/>
                <a:gd name="T44" fmla="*/ 182 w 274"/>
                <a:gd name="T45" fmla="*/ 204 h 237"/>
                <a:gd name="T46" fmla="*/ 228 w 274"/>
                <a:gd name="T47" fmla="*/ 134 h 237"/>
                <a:gd name="T48" fmla="*/ 237 w 274"/>
                <a:gd name="T49" fmla="*/ 58 h 237"/>
                <a:gd name="T50" fmla="*/ 267 w 274"/>
                <a:gd name="T51" fmla="*/ 41 h 237"/>
                <a:gd name="T52" fmla="*/ 260 w 274"/>
                <a:gd name="T53" fmla="*/ 30 h 237"/>
                <a:gd name="T54" fmla="*/ 213 w 274"/>
                <a:gd name="T55" fmla="*/ 130 h 237"/>
                <a:gd name="T56" fmla="*/ 181 w 274"/>
                <a:gd name="T57" fmla="*/ 185 h 237"/>
                <a:gd name="T58" fmla="*/ 130 w 274"/>
                <a:gd name="T59" fmla="*/ 184 h 237"/>
                <a:gd name="T60" fmla="*/ 93 w 274"/>
                <a:gd name="T61" fmla="*/ 163 h 237"/>
                <a:gd name="T62" fmla="*/ 105 w 274"/>
                <a:gd name="T63" fmla="*/ 156 h 237"/>
                <a:gd name="T64" fmla="*/ 97 w 274"/>
                <a:gd name="T65" fmla="*/ 143 h 237"/>
                <a:gd name="T66" fmla="*/ 82 w 274"/>
                <a:gd name="T67" fmla="*/ 152 h 237"/>
                <a:gd name="T68" fmla="*/ 75 w 274"/>
                <a:gd name="T69" fmla="*/ 143 h 237"/>
                <a:gd name="T70" fmla="*/ 96 w 274"/>
                <a:gd name="T71" fmla="*/ 97 h 237"/>
                <a:gd name="T72" fmla="*/ 148 w 274"/>
                <a:gd name="T73" fmla="*/ 125 h 237"/>
                <a:gd name="T74" fmla="*/ 156 w 274"/>
                <a:gd name="T75" fmla="*/ 122 h 237"/>
                <a:gd name="T76" fmla="*/ 155 w 274"/>
                <a:gd name="T77" fmla="*/ 119 h 237"/>
                <a:gd name="T78" fmla="*/ 157 w 274"/>
                <a:gd name="T79" fmla="*/ 115 h 237"/>
                <a:gd name="T80" fmla="*/ 182 w 274"/>
                <a:gd name="T81" fmla="*/ 59 h 237"/>
                <a:gd name="T82" fmla="*/ 219 w 274"/>
                <a:gd name="T83" fmla="*/ 55 h 237"/>
                <a:gd name="T84" fmla="*/ 206 w 274"/>
                <a:gd name="T85" fmla="*/ 64 h 237"/>
                <a:gd name="T86" fmla="*/ 209 w 274"/>
                <a:gd name="T87" fmla="*/ 71 h 237"/>
                <a:gd name="T88" fmla="*/ 224 w 274"/>
                <a:gd name="T89" fmla="*/ 65 h 237"/>
                <a:gd name="T90" fmla="*/ 225 w 274"/>
                <a:gd name="T91" fmla="*/ 72 h 237"/>
                <a:gd name="T92" fmla="*/ 213 w 274"/>
                <a:gd name="T93" fmla="*/ 13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4" h="237">
                  <a:moveTo>
                    <a:pt x="260" y="30"/>
                  </a:moveTo>
                  <a:cubicBezTo>
                    <a:pt x="250" y="34"/>
                    <a:pt x="241" y="40"/>
                    <a:pt x="232" y="46"/>
                  </a:cubicBezTo>
                  <a:cubicBezTo>
                    <a:pt x="204" y="0"/>
                    <a:pt x="148" y="59"/>
                    <a:pt x="145" y="102"/>
                  </a:cubicBezTo>
                  <a:cubicBezTo>
                    <a:pt x="117" y="72"/>
                    <a:pt x="54" y="74"/>
                    <a:pt x="53" y="126"/>
                  </a:cubicBezTo>
                  <a:cubicBezTo>
                    <a:pt x="53" y="139"/>
                    <a:pt x="59" y="151"/>
                    <a:pt x="67" y="161"/>
                  </a:cubicBezTo>
                  <a:cubicBezTo>
                    <a:pt x="62" y="164"/>
                    <a:pt x="57" y="167"/>
                    <a:pt x="52" y="170"/>
                  </a:cubicBezTo>
                  <a:cubicBezTo>
                    <a:pt x="44" y="161"/>
                    <a:pt x="35" y="153"/>
                    <a:pt x="26" y="148"/>
                  </a:cubicBezTo>
                  <a:cubicBezTo>
                    <a:pt x="20" y="145"/>
                    <a:pt x="16" y="153"/>
                    <a:pt x="21" y="157"/>
                  </a:cubicBezTo>
                  <a:cubicBezTo>
                    <a:pt x="29" y="162"/>
                    <a:pt x="36" y="169"/>
                    <a:pt x="41" y="176"/>
                  </a:cubicBezTo>
                  <a:cubicBezTo>
                    <a:pt x="39" y="178"/>
                    <a:pt x="36" y="180"/>
                    <a:pt x="33" y="182"/>
                  </a:cubicBezTo>
                  <a:cubicBezTo>
                    <a:pt x="27" y="172"/>
                    <a:pt x="16" y="164"/>
                    <a:pt x="7" y="158"/>
                  </a:cubicBezTo>
                  <a:cubicBezTo>
                    <a:pt x="4" y="156"/>
                    <a:pt x="0" y="159"/>
                    <a:pt x="2" y="162"/>
                  </a:cubicBezTo>
                  <a:cubicBezTo>
                    <a:pt x="8" y="172"/>
                    <a:pt x="17" y="180"/>
                    <a:pt x="23" y="189"/>
                  </a:cubicBezTo>
                  <a:cubicBezTo>
                    <a:pt x="31" y="202"/>
                    <a:pt x="20" y="213"/>
                    <a:pt x="16" y="224"/>
                  </a:cubicBezTo>
                  <a:cubicBezTo>
                    <a:pt x="13" y="230"/>
                    <a:pt x="20" y="237"/>
                    <a:pt x="25" y="231"/>
                  </a:cubicBezTo>
                  <a:cubicBezTo>
                    <a:pt x="35" y="221"/>
                    <a:pt x="41" y="207"/>
                    <a:pt x="38" y="193"/>
                  </a:cubicBezTo>
                  <a:cubicBezTo>
                    <a:pt x="41" y="192"/>
                    <a:pt x="44" y="190"/>
                    <a:pt x="46" y="189"/>
                  </a:cubicBezTo>
                  <a:cubicBezTo>
                    <a:pt x="47" y="196"/>
                    <a:pt x="47" y="203"/>
                    <a:pt x="48" y="210"/>
                  </a:cubicBezTo>
                  <a:cubicBezTo>
                    <a:pt x="50" y="214"/>
                    <a:pt x="55" y="214"/>
                    <a:pt x="57" y="211"/>
                  </a:cubicBezTo>
                  <a:cubicBezTo>
                    <a:pt x="63" y="201"/>
                    <a:pt x="63" y="191"/>
                    <a:pt x="59" y="182"/>
                  </a:cubicBezTo>
                  <a:cubicBezTo>
                    <a:pt x="65" y="179"/>
                    <a:pt x="72" y="175"/>
                    <a:pt x="78" y="171"/>
                  </a:cubicBezTo>
                  <a:cubicBezTo>
                    <a:pt x="86" y="178"/>
                    <a:pt x="95" y="184"/>
                    <a:pt x="103" y="189"/>
                  </a:cubicBezTo>
                  <a:cubicBezTo>
                    <a:pt x="124" y="201"/>
                    <a:pt x="158" y="217"/>
                    <a:pt x="182" y="204"/>
                  </a:cubicBezTo>
                  <a:cubicBezTo>
                    <a:pt x="206" y="191"/>
                    <a:pt x="219" y="158"/>
                    <a:pt x="228" y="134"/>
                  </a:cubicBezTo>
                  <a:cubicBezTo>
                    <a:pt x="237" y="110"/>
                    <a:pt x="246" y="83"/>
                    <a:pt x="237" y="58"/>
                  </a:cubicBezTo>
                  <a:cubicBezTo>
                    <a:pt x="247" y="52"/>
                    <a:pt x="256" y="45"/>
                    <a:pt x="267" y="41"/>
                  </a:cubicBezTo>
                  <a:cubicBezTo>
                    <a:pt x="274" y="37"/>
                    <a:pt x="268" y="26"/>
                    <a:pt x="260" y="30"/>
                  </a:cubicBezTo>
                  <a:close/>
                  <a:moveTo>
                    <a:pt x="213" y="130"/>
                  </a:moveTo>
                  <a:cubicBezTo>
                    <a:pt x="205" y="150"/>
                    <a:pt x="195" y="170"/>
                    <a:pt x="181" y="185"/>
                  </a:cubicBezTo>
                  <a:cubicBezTo>
                    <a:pt x="167" y="198"/>
                    <a:pt x="145" y="190"/>
                    <a:pt x="130" y="184"/>
                  </a:cubicBezTo>
                  <a:cubicBezTo>
                    <a:pt x="117" y="179"/>
                    <a:pt x="104" y="172"/>
                    <a:pt x="93" y="163"/>
                  </a:cubicBezTo>
                  <a:cubicBezTo>
                    <a:pt x="97" y="160"/>
                    <a:pt x="101" y="158"/>
                    <a:pt x="105" y="156"/>
                  </a:cubicBezTo>
                  <a:cubicBezTo>
                    <a:pt x="113" y="151"/>
                    <a:pt x="105" y="139"/>
                    <a:pt x="97" y="143"/>
                  </a:cubicBezTo>
                  <a:cubicBezTo>
                    <a:pt x="92" y="146"/>
                    <a:pt x="87" y="149"/>
                    <a:pt x="82" y="152"/>
                  </a:cubicBezTo>
                  <a:cubicBezTo>
                    <a:pt x="79" y="149"/>
                    <a:pt x="77" y="146"/>
                    <a:pt x="75" y="143"/>
                  </a:cubicBezTo>
                  <a:cubicBezTo>
                    <a:pt x="61" y="124"/>
                    <a:pt x="74" y="100"/>
                    <a:pt x="96" y="97"/>
                  </a:cubicBezTo>
                  <a:cubicBezTo>
                    <a:pt x="117" y="94"/>
                    <a:pt x="138" y="106"/>
                    <a:pt x="148" y="125"/>
                  </a:cubicBezTo>
                  <a:cubicBezTo>
                    <a:pt x="150" y="130"/>
                    <a:pt x="157" y="127"/>
                    <a:pt x="156" y="122"/>
                  </a:cubicBezTo>
                  <a:cubicBezTo>
                    <a:pt x="156" y="121"/>
                    <a:pt x="155" y="120"/>
                    <a:pt x="155" y="119"/>
                  </a:cubicBezTo>
                  <a:cubicBezTo>
                    <a:pt x="156" y="118"/>
                    <a:pt x="157" y="117"/>
                    <a:pt x="157" y="115"/>
                  </a:cubicBezTo>
                  <a:cubicBezTo>
                    <a:pt x="160" y="94"/>
                    <a:pt x="168" y="74"/>
                    <a:pt x="182" y="59"/>
                  </a:cubicBezTo>
                  <a:cubicBezTo>
                    <a:pt x="194" y="45"/>
                    <a:pt x="210" y="44"/>
                    <a:pt x="219" y="55"/>
                  </a:cubicBezTo>
                  <a:cubicBezTo>
                    <a:pt x="214" y="58"/>
                    <a:pt x="210" y="61"/>
                    <a:pt x="206" y="64"/>
                  </a:cubicBezTo>
                  <a:cubicBezTo>
                    <a:pt x="202" y="66"/>
                    <a:pt x="204" y="72"/>
                    <a:pt x="209" y="71"/>
                  </a:cubicBezTo>
                  <a:cubicBezTo>
                    <a:pt x="214" y="69"/>
                    <a:pt x="219" y="67"/>
                    <a:pt x="224" y="65"/>
                  </a:cubicBezTo>
                  <a:cubicBezTo>
                    <a:pt x="224" y="67"/>
                    <a:pt x="225" y="70"/>
                    <a:pt x="225" y="72"/>
                  </a:cubicBezTo>
                  <a:cubicBezTo>
                    <a:pt x="228" y="91"/>
                    <a:pt x="219" y="113"/>
                    <a:pt x="213" y="13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Freeform 126">
              <a:extLst>
                <a:ext uri="{FF2B5EF4-FFF2-40B4-BE49-F238E27FC236}">
                  <a16:creationId xmlns:a16="http://schemas.microsoft.com/office/drawing/2014/main" xmlns="" id="{9C2FBA48-A18A-421F-A1CF-10F58C1AA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5958" y="454882"/>
              <a:ext cx="342383" cy="300882"/>
            </a:xfrm>
            <a:custGeom>
              <a:avLst/>
              <a:gdLst>
                <a:gd name="T0" fmla="*/ 54 w 70"/>
                <a:gd name="T1" fmla="*/ 9 h 61"/>
                <a:gd name="T2" fmla="*/ 7 w 70"/>
                <a:gd name="T3" fmla="*/ 2 h 61"/>
                <a:gd name="T4" fmla="*/ 6 w 70"/>
                <a:gd name="T5" fmla="*/ 13 h 61"/>
                <a:gd name="T6" fmla="*/ 43 w 70"/>
                <a:gd name="T7" fmla="*/ 21 h 61"/>
                <a:gd name="T8" fmla="*/ 52 w 70"/>
                <a:gd name="T9" fmla="*/ 54 h 61"/>
                <a:gd name="T10" fmla="*/ 63 w 70"/>
                <a:gd name="T11" fmla="*/ 56 h 61"/>
                <a:gd name="T12" fmla="*/ 54 w 70"/>
                <a:gd name="T13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1">
                  <a:moveTo>
                    <a:pt x="54" y="9"/>
                  </a:moveTo>
                  <a:cubicBezTo>
                    <a:pt x="43" y="0"/>
                    <a:pt x="21" y="3"/>
                    <a:pt x="7" y="2"/>
                  </a:cubicBezTo>
                  <a:cubicBezTo>
                    <a:pt x="0" y="1"/>
                    <a:pt x="0" y="11"/>
                    <a:pt x="6" y="13"/>
                  </a:cubicBezTo>
                  <a:cubicBezTo>
                    <a:pt x="18" y="17"/>
                    <a:pt x="30" y="17"/>
                    <a:pt x="43" y="21"/>
                  </a:cubicBezTo>
                  <a:cubicBezTo>
                    <a:pt x="54" y="24"/>
                    <a:pt x="49" y="46"/>
                    <a:pt x="52" y="54"/>
                  </a:cubicBezTo>
                  <a:cubicBezTo>
                    <a:pt x="54" y="59"/>
                    <a:pt x="61" y="61"/>
                    <a:pt x="63" y="56"/>
                  </a:cubicBezTo>
                  <a:cubicBezTo>
                    <a:pt x="70" y="42"/>
                    <a:pt x="67" y="18"/>
                    <a:pt x="54" y="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4" name="Freeform 123">
            <a:extLst>
              <a:ext uri="{FF2B5EF4-FFF2-40B4-BE49-F238E27FC236}">
                <a16:creationId xmlns:a16="http://schemas.microsoft.com/office/drawing/2014/main" xmlns="" id="{44C10B45-693C-488F-9F1B-3264F4427EDE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44597" y="2054411"/>
            <a:ext cx="344457" cy="1027147"/>
          </a:xfrm>
          <a:custGeom>
            <a:avLst/>
            <a:gdLst>
              <a:gd name="T0" fmla="*/ 64 w 70"/>
              <a:gd name="T1" fmla="*/ 114 h 209"/>
              <a:gd name="T2" fmla="*/ 24 w 70"/>
              <a:gd name="T3" fmla="*/ 125 h 209"/>
              <a:gd name="T4" fmla="*/ 19 w 70"/>
              <a:gd name="T5" fmla="*/ 109 h 209"/>
              <a:gd name="T6" fmla="*/ 22 w 70"/>
              <a:gd name="T7" fmla="*/ 81 h 209"/>
              <a:gd name="T8" fmla="*/ 62 w 70"/>
              <a:gd name="T9" fmla="*/ 58 h 209"/>
              <a:gd name="T10" fmla="*/ 57 w 70"/>
              <a:gd name="T11" fmla="*/ 50 h 209"/>
              <a:gd name="T12" fmla="*/ 21 w 70"/>
              <a:gd name="T13" fmla="*/ 62 h 209"/>
              <a:gd name="T14" fmla="*/ 20 w 70"/>
              <a:gd name="T15" fmla="*/ 59 h 209"/>
              <a:gd name="T16" fmla="*/ 48 w 70"/>
              <a:gd name="T17" fmla="*/ 8 h 209"/>
              <a:gd name="T18" fmla="*/ 45 w 70"/>
              <a:gd name="T19" fmla="*/ 2 h 209"/>
              <a:gd name="T20" fmla="*/ 14 w 70"/>
              <a:gd name="T21" fmla="*/ 71 h 209"/>
              <a:gd name="T22" fmla="*/ 14 w 70"/>
              <a:gd name="T23" fmla="*/ 72 h 209"/>
              <a:gd name="T24" fmla="*/ 7 w 70"/>
              <a:gd name="T25" fmla="*/ 115 h 209"/>
              <a:gd name="T26" fmla="*/ 16 w 70"/>
              <a:gd name="T27" fmla="*/ 135 h 209"/>
              <a:gd name="T28" fmla="*/ 32 w 70"/>
              <a:gd name="T29" fmla="*/ 208 h 209"/>
              <a:gd name="T30" fmla="*/ 36 w 70"/>
              <a:gd name="T31" fmla="*/ 197 h 209"/>
              <a:gd name="T32" fmla="*/ 22 w 70"/>
              <a:gd name="T33" fmla="*/ 154 h 209"/>
              <a:gd name="T34" fmla="*/ 27 w 70"/>
              <a:gd name="T35" fmla="*/ 143 h 209"/>
              <a:gd name="T36" fmla="*/ 30 w 70"/>
              <a:gd name="T37" fmla="*/ 145 h 209"/>
              <a:gd name="T38" fmla="*/ 68 w 70"/>
              <a:gd name="T39" fmla="*/ 123 h 209"/>
              <a:gd name="T40" fmla="*/ 64 w 70"/>
              <a:gd name="T41" fmla="*/ 114 h 209"/>
              <a:gd name="T42" fmla="*/ 47 w 70"/>
              <a:gd name="T43" fmla="*/ 62 h 209"/>
              <a:gd name="T44" fmla="*/ 28 w 70"/>
              <a:gd name="T45" fmla="*/ 71 h 209"/>
              <a:gd name="T46" fmla="*/ 47 w 70"/>
              <a:gd name="T47" fmla="*/ 62 h 209"/>
              <a:gd name="T48" fmla="*/ 34 w 70"/>
              <a:gd name="T49" fmla="*/ 132 h 209"/>
              <a:gd name="T50" fmla="*/ 52 w 70"/>
              <a:gd name="T51" fmla="*/ 123 h 209"/>
              <a:gd name="T52" fmla="*/ 34 w 70"/>
              <a:gd name="T53" fmla="*/ 13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" h="209">
                <a:moveTo>
                  <a:pt x="64" y="114"/>
                </a:moveTo>
                <a:cubicBezTo>
                  <a:pt x="49" y="108"/>
                  <a:pt x="35" y="113"/>
                  <a:pt x="24" y="125"/>
                </a:cubicBezTo>
                <a:cubicBezTo>
                  <a:pt x="21" y="120"/>
                  <a:pt x="20" y="114"/>
                  <a:pt x="19" y="109"/>
                </a:cubicBezTo>
                <a:cubicBezTo>
                  <a:pt x="17" y="99"/>
                  <a:pt x="18" y="89"/>
                  <a:pt x="22" y="81"/>
                </a:cubicBezTo>
                <a:cubicBezTo>
                  <a:pt x="36" y="89"/>
                  <a:pt x="55" y="71"/>
                  <a:pt x="62" y="58"/>
                </a:cubicBezTo>
                <a:cubicBezTo>
                  <a:pt x="64" y="55"/>
                  <a:pt x="61" y="51"/>
                  <a:pt x="57" y="50"/>
                </a:cubicBezTo>
                <a:cubicBezTo>
                  <a:pt x="42" y="49"/>
                  <a:pt x="30" y="54"/>
                  <a:pt x="21" y="62"/>
                </a:cubicBezTo>
                <a:cubicBezTo>
                  <a:pt x="21" y="61"/>
                  <a:pt x="21" y="60"/>
                  <a:pt x="20" y="59"/>
                </a:cubicBezTo>
                <a:cubicBezTo>
                  <a:pt x="14" y="38"/>
                  <a:pt x="33" y="19"/>
                  <a:pt x="48" y="8"/>
                </a:cubicBezTo>
                <a:cubicBezTo>
                  <a:pt x="52" y="5"/>
                  <a:pt x="49" y="0"/>
                  <a:pt x="45" y="2"/>
                </a:cubicBezTo>
                <a:cubicBezTo>
                  <a:pt x="22" y="16"/>
                  <a:pt x="1" y="44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7" y="84"/>
                  <a:pt x="4" y="99"/>
                  <a:pt x="7" y="115"/>
                </a:cubicBezTo>
                <a:cubicBezTo>
                  <a:pt x="9" y="122"/>
                  <a:pt x="12" y="129"/>
                  <a:pt x="16" y="135"/>
                </a:cubicBezTo>
                <a:cubicBezTo>
                  <a:pt x="0" y="162"/>
                  <a:pt x="0" y="202"/>
                  <a:pt x="32" y="208"/>
                </a:cubicBezTo>
                <a:cubicBezTo>
                  <a:pt x="38" y="209"/>
                  <a:pt x="42" y="201"/>
                  <a:pt x="36" y="197"/>
                </a:cubicBezTo>
                <a:cubicBezTo>
                  <a:pt x="19" y="188"/>
                  <a:pt x="17" y="172"/>
                  <a:pt x="22" y="154"/>
                </a:cubicBezTo>
                <a:cubicBezTo>
                  <a:pt x="23" y="151"/>
                  <a:pt x="25" y="147"/>
                  <a:pt x="27" y="143"/>
                </a:cubicBezTo>
                <a:cubicBezTo>
                  <a:pt x="28" y="144"/>
                  <a:pt x="29" y="144"/>
                  <a:pt x="30" y="145"/>
                </a:cubicBezTo>
                <a:cubicBezTo>
                  <a:pt x="46" y="149"/>
                  <a:pt x="60" y="134"/>
                  <a:pt x="68" y="123"/>
                </a:cubicBezTo>
                <a:cubicBezTo>
                  <a:pt x="70" y="119"/>
                  <a:pt x="67" y="115"/>
                  <a:pt x="64" y="114"/>
                </a:cubicBezTo>
                <a:close/>
                <a:moveTo>
                  <a:pt x="47" y="62"/>
                </a:moveTo>
                <a:cubicBezTo>
                  <a:pt x="41" y="68"/>
                  <a:pt x="34" y="73"/>
                  <a:pt x="28" y="71"/>
                </a:cubicBezTo>
                <a:cubicBezTo>
                  <a:pt x="33" y="66"/>
                  <a:pt x="39" y="63"/>
                  <a:pt x="47" y="62"/>
                </a:cubicBezTo>
                <a:close/>
                <a:moveTo>
                  <a:pt x="34" y="132"/>
                </a:moveTo>
                <a:cubicBezTo>
                  <a:pt x="39" y="127"/>
                  <a:pt x="45" y="123"/>
                  <a:pt x="52" y="123"/>
                </a:cubicBezTo>
                <a:cubicBezTo>
                  <a:pt x="47" y="129"/>
                  <a:pt x="41" y="133"/>
                  <a:pt x="34" y="132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3" name="矩形 102">
            <a:extLst>
              <a:ext uri="{FF2B5EF4-FFF2-40B4-BE49-F238E27FC236}">
                <a16:creationId xmlns:a16="http://schemas.microsoft.com/office/drawing/2014/main" xmlns="" id="{787A4A18-3889-4CC7-976D-F3E0DC302007}"/>
              </a:ext>
            </a:extLst>
          </p:cNvPr>
          <p:cNvSpPr/>
          <p:nvPr/>
        </p:nvSpPr>
        <p:spPr>
          <a:xfrm>
            <a:off x="-220864" y="-170406"/>
            <a:ext cx="12733361" cy="7287905"/>
          </a:xfrm>
          <a:prstGeom prst="rect">
            <a:avLst/>
          </a:prstGeom>
          <a:solidFill>
            <a:srgbClr val="FEE8ED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6" name="组合 105">
            <a:extLst>
              <a:ext uri="{FF2B5EF4-FFF2-40B4-BE49-F238E27FC236}">
                <a16:creationId xmlns:a16="http://schemas.microsoft.com/office/drawing/2014/main" xmlns="" id="{554B2589-2FB8-4930-ADA6-DD02400013EE}"/>
              </a:ext>
            </a:extLst>
          </p:cNvPr>
          <p:cNvGrpSpPr/>
          <p:nvPr/>
        </p:nvGrpSpPr>
        <p:grpSpPr>
          <a:xfrm>
            <a:off x="3395396" y="677048"/>
            <a:ext cx="4556933" cy="907919"/>
            <a:chOff x="3312996" y="215475"/>
            <a:chExt cx="4556933" cy="907919"/>
          </a:xfrm>
        </p:grpSpPr>
        <p:grpSp>
          <p:nvGrpSpPr>
            <p:cNvPr id="107" name="组合 106">
              <a:extLst>
                <a:ext uri="{FF2B5EF4-FFF2-40B4-BE49-F238E27FC236}">
                  <a16:creationId xmlns:a16="http://schemas.microsoft.com/office/drawing/2014/main" xmlns="" id="{BCBAEC54-2955-4184-B65B-F34091E0C001}"/>
                </a:ext>
              </a:extLst>
            </p:cNvPr>
            <p:cNvGrpSpPr/>
            <p:nvPr/>
          </p:nvGrpSpPr>
          <p:grpSpPr>
            <a:xfrm rot="406819" flipH="1">
              <a:off x="3312996" y="215475"/>
              <a:ext cx="1030666" cy="703956"/>
              <a:chOff x="9015984" y="2528554"/>
              <a:chExt cx="2157344" cy="1473489"/>
            </a:xfrm>
          </p:grpSpPr>
          <p:sp>
            <p:nvSpPr>
              <p:cNvPr id="119" name="Freeform 166">
                <a:extLst>
                  <a:ext uri="{FF2B5EF4-FFF2-40B4-BE49-F238E27FC236}">
                    <a16:creationId xmlns:a16="http://schemas.microsoft.com/office/drawing/2014/main" xmlns="" id="{12EB06F7-65E4-418C-A3F9-6ED6F4D844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32784" y="3116474"/>
                <a:ext cx="831450" cy="526422"/>
              </a:xfrm>
              <a:custGeom>
                <a:avLst/>
                <a:gdLst>
                  <a:gd name="T0" fmla="*/ 10 w 143"/>
                  <a:gd name="T1" fmla="*/ 90 h 90"/>
                  <a:gd name="T2" fmla="*/ 10 w 143"/>
                  <a:gd name="T3" fmla="*/ 90 h 90"/>
                  <a:gd name="T4" fmla="*/ 143 w 143"/>
                  <a:gd name="T5" fmla="*/ 18 h 90"/>
                  <a:gd name="T6" fmla="*/ 130 w 143"/>
                  <a:gd name="T7" fmla="*/ 0 h 90"/>
                  <a:gd name="T8" fmla="*/ 0 w 143"/>
                  <a:gd name="T9" fmla="*/ 77 h 90"/>
                  <a:gd name="T10" fmla="*/ 10 w 143"/>
                  <a:gd name="T11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90">
                    <a:moveTo>
                      <a:pt x="10" y="90"/>
                    </a:moveTo>
                    <a:cubicBezTo>
                      <a:pt x="10" y="90"/>
                      <a:pt x="10" y="90"/>
                      <a:pt x="10" y="90"/>
                    </a:cubicBezTo>
                    <a:cubicBezTo>
                      <a:pt x="52" y="61"/>
                      <a:pt x="98" y="41"/>
                      <a:pt x="143" y="18"/>
                    </a:cubicBezTo>
                    <a:cubicBezTo>
                      <a:pt x="138" y="12"/>
                      <a:pt x="134" y="7"/>
                      <a:pt x="130" y="0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4" y="79"/>
                      <a:pt x="8" y="83"/>
                      <a:pt x="10" y="90"/>
                    </a:cubicBezTo>
                  </a:path>
                </a:pathLst>
              </a:custGeom>
              <a:solidFill>
                <a:srgbClr val="F8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0" name="Freeform 167">
                <a:extLst>
                  <a:ext uri="{FF2B5EF4-FFF2-40B4-BE49-F238E27FC236}">
                    <a16:creationId xmlns:a16="http://schemas.microsoft.com/office/drawing/2014/main" xmlns="" id="{CBD2D7B9-3340-48E5-AB20-EDD874C1D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3530" y="2779466"/>
                <a:ext cx="954446" cy="787173"/>
              </a:xfrm>
              <a:custGeom>
                <a:avLst/>
                <a:gdLst>
                  <a:gd name="T0" fmla="*/ 164 w 164"/>
                  <a:gd name="T1" fmla="*/ 58 h 135"/>
                  <a:gd name="T2" fmla="*/ 140 w 164"/>
                  <a:gd name="T3" fmla="*/ 0 h 135"/>
                  <a:gd name="T4" fmla="*/ 9 w 164"/>
                  <a:gd name="T5" fmla="*/ 77 h 135"/>
                  <a:gd name="T6" fmla="*/ 5 w 164"/>
                  <a:gd name="T7" fmla="*/ 120 h 135"/>
                  <a:gd name="T8" fmla="*/ 34 w 164"/>
                  <a:gd name="T9" fmla="*/ 135 h 135"/>
                  <a:gd name="T10" fmla="*/ 164 w 164"/>
                  <a:gd name="T11" fmla="*/ 58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135">
                    <a:moveTo>
                      <a:pt x="164" y="58"/>
                    </a:moveTo>
                    <a:cubicBezTo>
                      <a:pt x="154" y="40"/>
                      <a:pt x="146" y="20"/>
                      <a:pt x="140" y="0"/>
                    </a:cubicBezTo>
                    <a:cubicBezTo>
                      <a:pt x="9" y="77"/>
                      <a:pt x="9" y="77"/>
                      <a:pt x="9" y="77"/>
                    </a:cubicBezTo>
                    <a:cubicBezTo>
                      <a:pt x="13" y="92"/>
                      <a:pt x="0" y="109"/>
                      <a:pt x="5" y="120"/>
                    </a:cubicBezTo>
                    <a:cubicBezTo>
                      <a:pt x="10" y="129"/>
                      <a:pt x="24" y="128"/>
                      <a:pt x="34" y="135"/>
                    </a:cubicBezTo>
                    <a:cubicBezTo>
                      <a:pt x="164" y="58"/>
                      <a:pt x="164" y="58"/>
                      <a:pt x="164" y="58"/>
                    </a:cubicBezTo>
                  </a:path>
                </a:pathLst>
              </a:custGeom>
              <a:solidFill>
                <a:srgbClr val="ECC6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1" name="Freeform 168">
                <a:extLst>
                  <a:ext uri="{FF2B5EF4-FFF2-40B4-BE49-F238E27FC236}">
                    <a16:creationId xmlns:a16="http://schemas.microsoft.com/office/drawing/2014/main" xmlns="" id="{3C58FA86-2819-422E-95EF-DF245761C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662" y="2570374"/>
                <a:ext cx="1129101" cy="656798"/>
              </a:xfrm>
              <a:custGeom>
                <a:avLst/>
                <a:gdLst>
                  <a:gd name="T0" fmla="*/ 185 w 194"/>
                  <a:gd name="T1" fmla="*/ 0 h 113"/>
                  <a:gd name="T2" fmla="*/ 0 w 194"/>
                  <a:gd name="T3" fmla="*/ 110 h 113"/>
                  <a:gd name="T4" fmla="*/ 59 w 194"/>
                  <a:gd name="T5" fmla="*/ 105 h 113"/>
                  <a:gd name="T6" fmla="*/ 63 w 194"/>
                  <a:gd name="T7" fmla="*/ 113 h 113"/>
                  <a:gd name="T8" fmla="*/ 194 w 194"/>
                  <a:gd name="T9" fmla="*/ 36 h 113"/>
                  <a:gd name="T10" fmla="*/ 185 w 194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4" h="113">
                    <a:moveTo>
                      <a:pt x="185" y="0"/>
                    </a:moveTo>
                    <a:cubicBezTo>
                      <a:pt x="0" y="110"/>
                      <a:pt x="0" y="110"/>
                      <a:pt x="0" y="110"/>
                    </a:cubicBezTo>
                    <a:cubicBezTo>
                      <a:pt x="4" y="108"/>
                      <a:pt x="47" y="90"/>
                      <a:pt x="59" y="105"/>
                    </a:cubicBezTo>
                    <a:cubicBezTo>
                      <a:pt x="61" y="108"/>
                      <a:pt x="63" y="110"/>
                      <a:pt x="63" y="113"/>
                    </a:cubicBezTo>
                    <a:cubicBezTo>
                      <a:pt x="194" y="36"/>
                      <a:pt x="194" y="36"/>
                      <a:pt x="194" y="36"/>
                    </a:cubicBezTo>
                    <a:cubicBezTo>
                      <a:pt x="191" y="24"/>
                      <a:pt x="188" y="12"/>
                      <a:pt x="185" y="0"/>
                    </a:cubicBezTo>
                  </a:path>
                </a:pathLst>
              </a:custGeom>
              <a:solidFill>
                <a:srgbClr val="F8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2" name="Freeform 169">
                <a:extLst>
                  <a:ext uri="{FF2B5EF4-FFF2-40B4-BE49-F238E27FC236}">
                    <a16:creationId xmlns:a16="http://schemas.microsoft.com/office/drawing/2014/main" xmlns="" id="{FE35150F-07F2-4D53-83CA-3B7D1C983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0477" y="3094334"/>
                <a:ext cx="996266" cy="797012"/>
              </a:xfrm>
              <a:custGeom>
                <a:avLst/>
                <a:gdLst>
                  <a:gd name="T0" fmla="*/ 170 w 171"/>
                  <a:gd name="T1" fmla="*/ 94 h 137"/>
                  <a:gd name="T2" fmla="*/ 159 w 171"/>
                  <a:gd name="T3" fmla="*/ 102 h 137"/>
                  <a:gd name="T4" fmla="*/ 170 w 171"/>
                  <a:gd name="T5" fmla="*/ 94 h 137"/>
                  <a:gd name="T6" fmla="*/ 170 w 171"/>
                  <a:gd name="T7" fmla="*/ 94 h 137"/>
                  <a:gd name="T8" fmla="*/ 160 w 171"/>
                  <a:gd name="T9" fmla="*/ 81 h 137"/>
                  <a:gd name="T10" fmla="*/ 131 w 171"/>
                  <a:gd name="T11" fmla="*/ 66 h 137"/>
                  <a:gd name="T12" fmla="*/ 135 w 171"/>
                  <a:gd name="T13" fmla="*/ 23 h 137"/>
                  <a:gd name="T14" fmla="*/ 131 w 171"/>
                  <a:gd name="T15" fmla="*/ 15 h 137"/>
                  <a:gd name="T16" fmla="*/ 72 w 171"/>
                  <a:gd name="T17" fmla="*/ 20 h 137"/>
                  <a:gd name="T18" fmla="*/ 72 w 171"/>
                  <a:gd name="T19" fmla="*/ 20 h 137"/>
                  <a:gd name="T20" fmla="*/ 0 w 171"/>
                  <a:gd name="T21" fmla="*/ 114 h 137"/>
                  <a:gd name="T22" fmla="*/ 17 w 171"/>
                  <a:gd name="T23" fmla="*/ 137 h 137"/>
                  <a:gd name="T24" fmla="*/ 171 w 171"/>
                  <a:gd name="T25" fmla="*/ 97 h 137"/>
                  <a:gd name="T26" fmla="*/ 170 w 171"/>
                  <a:gd name="T27" fmla="*/ 9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1" h="137">
                    <a:moveTo>
                      <a:pt x="170" y="94"/>
                    </a:moveTo>
                    <a:cubicBezTo>
                      <a:pt x="166" y="97"/>
                      <a:pt x="163" y="99"/>
                      <a:pt x="159" y="102"/>
                    </a:cubicBezTo>
                    <a:cubicBezTo>
                      <a:pt x="163" y="99"/>
                      <a:pt x="166" y="97"/>
                      <a:pt x="170" y="94"/>
                    </a:cubicBezTo>
                    <a:cubicBezTo>
                      <a:pt x="170" y="94"/>
                      <a:pt x="170" y="94"/>
                      <a:pt x="170" y="94"/>
                    </a:cubicBezTo>
                    <a:cubicBezTo>
                      <a:pt x="168" y="87"/>
                      <a:pt x="164" y="83"/>
                      <a:pt x="160" y="81"/>
                    </a:cubicBezTo>
                    <a:cubicBezTo>
                      <a:pt x="150" y="74"/>
                      <a:pt x="136" y="75"/>
                      <a:pt x="131" y="66"/>
                    </a:cubicBezTo>
                    <a:cubicBezTo>
                      <a:pt x="126" y="55"/>
                      <a:pt x="139" y="38"/>
                      <a:pt x="135" y="23"/>
                    </a:cubicBezTo>
                    <a:cubicBezTo>
                      <a:pt x="135" y="20"/>
                      <a:pt x="133" y="18"/>
                      <a:pt x="131" y="15"/>
                    </a:cubicBezTo>
                    <a:cubicBezTo>
                      <a:pt x="119" y="0"/>
                      <a:pt x="76" y="18"/>
                      <a:pt x="72" y="20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4"/>
                      <a:pt x="12" y="121"/>
                      <a:pt x="17" y="137"/>
                    </a:cubicBezTo>
                    <a:cubicBezTo>
                      <a:pt x="69" y="125"/>
                      <a:pt x="126" y="124"/>
                      <a:pt x="171" y="97"/>
                    </a:cubicBezTo>
                    <a:cubicBezTo>
                      <a:pt x="171" y="96"/>
                      <a:pt x="171" y="95"/>
                      <a:pt x="170" y="94"/>
                    </a:cubicBezTo>
                  </a:path>
                </a:pathLst>
              </a:custGeom>
              <a:solidFill>
                <a:srgbClr val="EACE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3" name="Freeform 170">
                <a:extLst>
                  <a:ext uri="{FF2B5EF4-FFF2-40B4-BE49-F238E27FC236}">
                    <a16:creationId xmlns:a16="http://schemas.microsoft.com/office/drawing/2014/main" xmlns="" id="{C0232345-4BF6-48A0-9379-F14BC75FA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3203" y="3758510"/>
                <a:ext cx="265671" cy="221392"/>
              </a:xfrm>
              <a:custGeom>
                <a:avLst/>
                <a:gdLst>
                  <a:gd name="T0" fmla="*/ 29 w 46"/>
                  <a:gd name="T1" fmla="*/ 0 h 38"/>
                  <a:gd name="T2" fmla="*/ 0 w 46"/>
                  <a:gd name="T3" fmla="*/ 38 h 38"/>
                  <a:gd name="T4" fmla="*/ 46 w 46"/>
                  <a:gd name="T5" fmla="*/ 23 h 38"/>
                  <a:gd name="T6" fmla="*/ 29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9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15" y="31"/>
                      <a:pt x="30" y="27"/>
                      <a:pt x="46" y="23"/>
                    </a:cubicBezTo>
                    <a:cubicBezTo>
                      <a:pt x="41" y="7"/>
                      <a:pt x="29" y="0"/>
                      <a:pt x="29" y="0"/>
                    </a:cubicBezTo>
                  </a:path>
                </a:pathLst>
              </a:custGeom>
              <a:solidFill>
                <a:srgbClr val="1F1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4" name="Freeform 175">
                <a:extLst>
                  <a:ext uri="{FF2B5EF4-FFF2-40B4-BE49-F238E27FC236}">
                    <a16:creationId xmlns:a16="http://schemas.microsoft.com/office/drawing/2014/main" xmlns="" id="{650C0696-8ECF-4F27-800D-5CEAA9D39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45831" y="3030377"/>
                <a:ext cx="1227497" cy="890489"/>
              </a:xfrm>
              <a:custGeom>
                <a:avLst/>
                <a:gdLst>
                  <a:gd name="T0" fmla="*/ 189 w 211"/>
                  <a:gd name="T1" fmla="*/ 0 h 153"/>
                  <a:gd name="T2" fmla="*/ 189 w 211"/>
                  <a:gd name="T3" fmla="*/ 0 h 153"/>
                  <a:gd name="T4" fmla="*/ 162 w 211"/>
                  <a:gd name="T5" fmla="*/ 15 h 153"/>
                  <a:gd name="T6" fmla="*/ 175 w 211"/>
                  <a:gd name="T7" fmla="*/ 33 h 153"/>
                  <a:gd name="T8" fmla="*/ 175 w 211"/>
                  <a:gd name="T9" fmla="*/ 33 h 153"/>
                  <a:gd name="T10" fmla="*/ 175 w 211"/>
                  <a:gd name="T11" fmla="*/ 33 h 153"/>
                  <a:gd name="T12" fmla="*/ 42 w 211"/>
                  <a:gd name="T13" fmla="*/ 105 h 153"/>
                  <a:gd name="T14" fmla="*/ 43 w 211"/>
                  <a:gd name="T15" fmla="*/ 108 h 153"/>
                  <a:gd name="T16" fmla="*/ 0 w 211"/>
                  <a:gd name="T17" fmla="*/ 153 h 153"/>
                  <a:gd name="T18" fmla="*/ 185 w 211"/>
                  <a:gd name="T19" fmla="*/ 45 h 153"/>
                  <a:gd name="T20" fmla="*/ 211 w 211"/>
                  <a:gd name="T21" fmla="*/ 30 h 153"/>
                  <a:gd name="T22" fmla="*/ 211 w 211"/>
                  <a:gd name="T23" fmla="*/ 30 h 153"/>
                  <a:gd name="T24" fmla="*/ 211 w 211"/>
                  <a:gd name="T25" fmla="*/ 29 h 153"/>
                  <a:gd name="T26" fmla="*/ 190 w 211"/>
                  <a:gd name="T27" fmla="*/ 0 h 153"/>
                  <a:gd name="T28" fmla="*/ 189 w 211"/>
                  <a:gd name="T29" fmla="*/ 0 h 153"/>
                  <a:gd name="T30" fmla="*/ 189 w 211"/>
                  <a:gd name="T31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153">
                    <a:moveTo>
                      <a:pt x="189" y="0"/>
                    </a:moveTo>
                    <a:cubicBezTo>
                      <a:pt x="189" y="0"/>
                      <a:pt x="189" y="0"/>
                      <a:pt x="189" y="0"/>
                    </a:cubicBezTo>
                    <a:cubicBezTo>
                      <a:pt x="162" y="15"/>
                      <a:pt x="162" y="15"/>
                      <a:pt x="162" y="15"/>
                    </a:cubicBezTo>
                    <a:cubicBezTo>
                      <a:pt x="166" y="22"/>
                      <a:pt x="170" y="27"/>
                      <a:pt x="175" y="33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30" y="56"/>
                      <a:pt x="84" y="76"/>
                      <a:pt x="42" y="105"/>
                    </a:cubicBezTo>
                    <a:cubicBezTo>
                      <a:pt x="43" y="106"/>
                      <a:pt x="43" y="107"/>
                      <a:pt x="43" y="108"/>
                    </a:cubicBezTo>
                    <a:cubicBezTo>
                      <a:pt x="43" y="125"/>
                      <a:pt x="6" y="149"/>
                      <a:pt x="0" y="153"/>
                    </a:cubicBezTo>
                    <a:cubicBezTo>
                      <a:pt x="185" y="45"/>
                      <a:pt x="185" y="45"/>
                      <a:pt x="185" y="45"/>
                    </a:cubicBezTo>
                    <a:cubicBezTo>
                      <a:pt x="211" y="30"/>
                      <a:pt x="211" y="30"/>
                      <a:pt x="211" y="30"/>
                    </a:cubicBezTo>
                    <a:cubicBezTo>
                      <a:pt x="211" y="30"/>
                      <a:pt x="211" y="30"/>
                      <a:pt x="211" y="30"/>
                    </a:cubicBezTo>
                    <a:cubicBezTo>
                      <a:pt x="211" y="29"/>
                      <a:pt x="211" y="29"/>
                      <a:pt x="211" y="29"/>
                    </a:cubicBezTo>
                    <a:cubicBezTo>
                      <a:pt x="204" y="20"/>
                      <a:pt x="196" y="10"/>
                      <a:pt x="190" y="0"/>
                    </a:cubicBezTo>
                    <a:cubicBezTo>
                      <a:pt x="189" y="0"/>
                      <a:pt x="189" y="0"/>
                      <a:pt x="189" y="0"/>
                    </a:cubicBezTo>
                    <a:cubicBezTo>
                      <a:pt x="189" y="0"/>
                      <a:pt x="189" y="0"/>
                      <a:pt x="189" y="0"/>
                    </a:cubicBezTo>
                  </a:path>
                </a:pathLst>
              </a:custGeom>
              <a:solidFill>
                <a:srgbClr val="E7D0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5" name="Freeform 176">
                <a:extLst>
                  <a:ext uri="{FF2B5EF4-FFF2-40B4-BE49-F238E27FC236}">
                    <a16:creationId xmlns:a16="http://schemas.microsoft.com/office/drawing/2014/main" xmlns="" id="{ADFD9D98-8517-45E2-8113-FE31D5807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47762" y="2720427"/>
                <a:ext cx="297650" cy="396047"/>
              </a:xfrm>
              <a:custGeom>
                <a:avLst/>
                <a:gdLst>
                  <a:gd name="T0" fmla="*/ 18 w 51"/>
                  <a:gd name="T1" fmla="*/ 0 h 68"/>
                  <a:gd name="T2" fmla="*/ 18 w 51"/>
                  <a:gd name="T3" fmla="*/ 0 h 68"/>
                  <a:gd name="T4" fmla="*/ 0 w 51"/>
                  <a:gd name="T5" fmla="*/ 10 h 68"/>
                  <a:gd name="T6" fmla="*/ 0 w 51"/>
                  <a:gd name="T7" fmla="*/ 10 h 68"/>
                  <a:gd name="T8" fmla="*/ 24 w 51"/>
                  <a:gd name="T9" fmla="*/ 68 h 68"/>
                  <a:gd name="T10" fmla="*/ 24 w 51"/>
                  <a:gd name="T11" fmla="*/ 68 h 68"/>
                  <a:gd name="T12" fmla="*/ 51 w 51"/>
                  <a:gd name="T13" fmla="*/ 53 h 68"/>
                  <a:gd name="T14" fmla="*/ 18 w 51"/>
                  <a:gd name="T1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68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6" y="30"/>
                      <a:pt x="14" y="50"/>
                      <a:pt x="24" y="68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38" y="35"/>
                      <a:pt x="27" y="17"/>
                      <a:pt x="18" y="0"/>
                    </a:cubicBezTo>
                  </a:path>
                </a:pathLst>
              </a:custGeom>
              <a:solidFill>
                <a:srgbClr val="DCB4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6" name="Freeform 177">
                <a:extLst>
                  <a:ext uri="{FF2B5EF4-FFF2-40B4-BE49-F238E27FC236}">
                    <a16:creationId xmlns:a16="http://schemas.microsoft.com/office/drawing/2014/main" xmlns="" id="{5EFE2C7B-9F19-4254-8747-DFC1D83E2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6104" y="2528554"/>
                <a:ext cx="157435" cy="250912"/>
              </a:xfrm>
              <a:custGeom>
                <a:avLst/>
                <a:gdLst>
                  <a:gd name="T0" fmla="*/ 11 w 27"/>
                  <a:gd name="T1" fmla="*/ 0 h 43"/>
                  <a:gd name="T2" fmla="*/ 11 w 27"/>
                  <a:gd name="T3" fmla="*/ 0 h 43"/>
                  <a:gd name="T4" fmla="*/ 0 w 27"/>
                  <a:gd name="T5" fmla="*/ 7 h 43"/>
                  <a:gd name="T6" fmla="*/ 9 w 27"/>
                  <a:gd name="T7" fmla="*/ 43 h 43"/>
                  <a:gd name="T8" fmla="*/ 27 w 27"/>
                  <a:gd name="T9" fmla="*/ 33 h 43"/>
                  <a:gd name="T10" fmla="*/ 11 w 27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43"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19"/>
                      <a:pt x="6" y="31"/>
                      <a:pt x="9" y="4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1" y="22"/>
                      <a:pt x="15" y="11"/>
                      <a:pt x="11" y="0"/>
                    </a:cubicBezTo>
                  </a:path>
                </a:pathLst>
              </a:custGeom>
              <a:solidFill>
                <a:srgbClr val="E7D0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7" name="Freeform 178">
                <a:extLst>
                  <a:ext uri="{FF2B5EF4-FFF2-40B4-BE49-F238E27FC236}">
                    <a16:creationId xmlns:a16="http://schemas.microsoft.com/office/drawing/2014/main" xmlns="" id="{AC2824B1-A5A7-49C2-A1A4-A00936B2E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8873" y="3642896"/>
                <a:ext cx="897869" cy="337009"/>
              </a:xfrm>
              <a:custGeom>
                <a:avLst/>
                <a:gdLst>
                  <a:gd name="T0" fmla="*/ 153 w 154"/>
                  <a:gd name="T1" fmla="*/ 0 h 58"/>
                  <a:gd name="T2" fmla="*/ 153 w 154"/>
                  <a:gd name="T3" fmla="*/ 0 h 58"/>
                  <a:gd name="T4" fmla="*/ 154 w 154"/>
                  <a:gd name="T5" fmla="*/ 3 h 58"/>
                  <a:gd name="T6" fmla="*/ 154 w 154"/>
                  <a:gd name="T7" fmla="*/ 3 h 58"/>
                  <a:gd name="T8" fmla="*/ 154 w 154"/>
                  <a:gd name="T9" fmla="*/ 3 h 58"/>
                  <a:gd name="T10" fmla="*/ 0 w 154"/>
                  <a:gd name="T11" fmla="*/ 43 h 58"/>
                  <a:gd name="T12" fmla="*/ 3 w 154"/>
                  <a:gd name="T13" fmla="*/ 58 h 58"/>
                  <a:gd name="T14" fmla="*/ 3 w 154"/>
                  <a:gd name="T15" fmla="*/ 58 h 58"/>
                  <a:gd name="T16" fmla="*/ 110 w 154"/>
                  <a:gd name="T17" fmla="*/ 49 h 58"/>
                  <a:gd name="T18" fmla="*/ 111 w 154"/>
                  <a:gd name="T19" fmla="*/ 48 h 58"/>
                  <a:gd name="T20" fmla="*/ 111 w 154"/>
                  <a:gd name="T21" fmla="*/ 48 h 58"/>
                  <a:gd name="T22" fmla="*/ 154 w 154"/>
                  <a:gd name="T23" fmla="*/ 3 h 58"/>
                  <a:gd name="T24" fmla="*/ 153 w 154"/>
                  <a:gd name="T2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58">
                    <a:moveTo>
                      <a:pt x="153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154" y="1"/>
                      <a:pt x="154" y="2"/>
                      <a:pt x="154" y="3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09" y="30"/>
                      <a:pt x="53" y="31"/>
                      <a:pt x="0" y="43"/>
                    </a:cubicBezTo>
                    <a:cubicBezTo>
                      <a:pt x="2" y="47"/>
                      <a:pt x="3" y="52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110" y="49"/>
                      <a:pt x="110" y="49"/>
                      <a:pt x="110" y="49"/>
                    </a:cubicBezTo>
                    <a:cubicBezTo>
                      <a:pt x="110" y="49"/>
                      <a:pt x="110" y="49"/>
                      <a:pt x="111" y="48"/>
                    </a:cubicBezTo>
                    <a:cubicBezTo>
                      <a:pt x="111" y="48"/>
                      <a:pt x="111" y="48"/>
                      <a:pt x="111" y="48"/>
                    </a:cubicBezTo>
                    <a:cubicBezTo>
                      <a:pt x="117" y="44"/>
                      <a:pt x="154" y="20"/>
                      <a:pt x="154" y="3"/>
                    </a:cubicBezTo>
                    <a:cubicBezTo>
                      <a:pt x="154" y="2"/>
                      <a:pt x="154" y="1"/>
                      <a:pt x="153" y="0"/>
                    </a:cubicBezTo>
                  </a:path>
                </a:pathLst>
              </a:custGeom>
              <a:solidFill>
                <a:srgbClr val="DABB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8" name="Freeform 179">
                <a:extLst>
                  <a:ext uri="{FF2B5EF4-FFF2-40B4-BE49-F238E27FC236}">
                    <a16:creationId xmlns:a16="http://schemas.microsoft.com/office/drawing/2014/main" xmlns="" id="{EFDFC44D-AFAA-4957-ACA8-33B8605F5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5984" y="3891346"/>
                <a:ext cx="302571" cy="110697"/>
              </a:xfrm>
              <a:custGeom>
                <a:avLst/>
                <a:gdLst>
                  <a:gd name="T0" fmla="*/ 49 w 52"/>
                  <a:gd name="T1" fmla="*/ 0 h 19"/>
                  <a:gd name="T2" fmla="*/ 49 w 52"/>
                  <a:gd name="T3" fmla="*/ 0 h 19"/>
                  <a:gd name="T4" fmla="*/ 49 w 52"/>
                  <a:gd name="T5" fmla="*/ 0 h 19"/>
                  <a:gd name="T6" fmla="*/ 3 w 52"/>
                  <a:gd name="T7" fmla="*/ 15 h 19"/>
                  <a:gd name="T8" fmla="*/ 0 w 52"/>
                  <a:gd name="T9" fmla="*/ 19 h 19"/>
                  <a:gd name="T10" fmla="*/ 52 w 52"/>
                  <a:gd name="T11" fmla="*/ 15 h 19"/>
                  <a:gd name="T12" fmla="*/ 49 w 52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9">
                    <a:moveTo>
                      <a:pt x="49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33" y="4"/>
                      <a:pt x="18" y="8"/>
                      <a:pt x="3" y="1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52" y="9"/>
                      <a:pt x="51" y="4"/>
                      <a:pt x="49" y="0"/>
                    </a:cubicBezTo>
                  </a:path>
                </a:pathLst>
              </a:custGeom>
              <a:solidFill>
                <a:srgbClr val="1D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08" name="组合 107">
              <a:extLst>
                <a:ext uri="{FF2B5EF4-FFF2-40B4-BE49-F238E27FC236}">
                  <a16:creationId xmlns:a16="http://schemas.microsoft.com/office/drawing/2014/main" xmlns="" id="{AC777F79-4D4C-4A98-A6F4-9B5A0C444CD9}"/>
                </a:ext>
              </a:extLst>
            </p:cNvPr>
            <p:cNvGrpSpPr/>
            <p:nvPr/>
          </p:nvGrpSpPr>
          <p:grpSpPr>
            <a:xfrm>
              <a:off x="4595263" y="917019"/>
              <a:ext cx="3274666" cy="206375"/>
              <a:chOff x="4531763" y="904319"/>
              <a:chExt cx="3274666" cy="206375"/>
            </a:xfrm>
          </p:grpSpPr>
          <p:sp>
            <p:nvSpPr>
              <p:cNvPr id="109" name="Freeform 139">
                <a:extLst>
                  <a:ext uri="{FF2B5EF4-FFF2-40B4-BE49-F238E27FC236}">
                    <a16:creationId xmlns:a16="http://schemas.microsoft.com/office/drawing/2014/main" xmlns="" id="{F24D1AE1-2E4E-4B02-9DF9-C1F58D166D24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4548432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0" name="Freeform 139">
                <a:extLst>
                  <a:ext uri="{FF2B5EF4-FFF2-40B4-BE49-F238E27FC236}">
                    <a16:creationId xmlns:a16="http://schemas.microsoft.com/office/drawing/2014/main" xmlns="" id="{F0E4CCD6-FB4D-4D9A-84E2-8088FCFE0918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4885649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1" name="Freeform 139">
                <a:extLst>
                  <a:ext uri="{FF2B5EF4-FFF2-40B4-BE49-F238E27FC236}">
                    <a16:creationId xmlns:a16="http://schemas.microsoft.com/office/drawing/2014/main" xmlns="" id="{97559740-FB8F-4052-A917-DA21CFE0E790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222866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2" name="Freeform 139">
                <a:extLst>
                  <a:ext uri="{FF2B5EF4-FFF2-40B4-BE49-F238E27FC236}">
                    <a16:creationId xmlns:a16="http://schemas.microsoft.com/office/drawing/2014/main" xmlns="" id="{5394D81F-04DE-4CCD-8BF1-146877911975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560083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3" name="Freeform 139">
                <a:extLst>
                  <a:ext uri="{FF2B5EF4-FFF2-40B4-BE49-F238E27FC236}">
                    <a16:creationId xmlns:a16="http://schemas.microsoft.com/office/drawing/2014/main" xmlns="" id="{2BE59BAB-F7A6-4C53-8C11-610427F4C7F1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897300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4" name="Freeform 139">
                <a:extLst>
                  <a:ext uri="{FF2B5EF4-FFF2-40B4-BE49-F238E27FC236}">
                    <a16:creationId xmlns:a16="http://schemas.microsoft.com/office/drawing/2014/main" xmlns="" id="{E8483E49-A5A4-47A9-A84F-3CCA282C5F4A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234517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5" name="Freeform 139">
                <a:extLst>
                  <a:ext uri="{FF2B5EF4-FFF2-40B4-BE49-F238E27FC236}">
                    <a16:creationId xmlns:a16="http://schemas.microsoft.com/office/drawing/2014/main" xmlns="" id="{7149A3B9-58FD-4027-B4A5-60C2FB51FC33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571734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6" name="Freeform 139">
                <a:extLst>
                  <a:ext uri="{FF2B5EF4-FFF2-40B4-BE49-F238E27FC236}">
                    <a16:creationId xmlns:a16="http://schemas.microsoft.com/office/drawing/2014/main" xmlns="" id="{C645B063-C6AD-45E5-90CE-635298B3469C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908951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7" name="Freeform 139">
                <a:extLst>
                  <a:ext uri="{FF2B5EF4-FFF2-40B4-BE49-F238E27FC236}">
                    <a16:creationId xmlns:a16="http://schemas.microsoft.com/office/drawing/2014/main" xmlns="" id="{8E5195E2-9C71-4493-95FA-67700E227FF9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7246168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8" name="Freeform 139">
                <a:extLst>
                  <a:ext uri="{FF2B5EF4-FFF2-40B4-BE49-F238E27FC236}">
                    <a16:creationId xmlns:a16="http://schemas.microsoft.com/office/drawing/2014/main" xmlns="" id="{EE5A4F7D-0E06-4079-83D4-0F08B4C23189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7583385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29" name="文本框 128">
            <a:extLst>
              <a:ext uri="{FF2B5EF4-FFF2-40B4-BE49-F238E27FC236}">
                <a16:creationId xmlns:a16="http://schemas.microsoft.com/office/drawing/2014/main" xmlns="" id="{B5DF189B-2890-4FE5-B8CD-3324DB7D37BA}"/>
              </a:ext>
            </a:extLst>
          </p:cNvPr>
          <p:cNvSpPr txBox="1"/>
          <p:nvPr/>
        </p:nvSpPr>
        <p:spPr>
          <a:xfrm>
            <a:off x="4728440" y="540518"/>
            <a:ext cx="2834754" cy="903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40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lvl="0" algn="ctr">
              <a:defRPr/>
            </a:pPr>
            <a:r>
              <a:rPr lang="zh-CN" altLang="en-US" sz="4800" dirty="0">
                <a:solidFill>
                  <a:srgbClr val="ED435C"/>
                </a:solidFill>
                <a:latin typeface="+mn-lt"/>
                <a:ea typeface="+mn-ea"/>
                <a:cs typeface="+mn-ea"/>
                <a:sym typeface="+mn-lt"/>
              </a:rPr>
              <a:t>竞选宣言</a:t>
            </a:r>
          </a:p>
        </p:txBody>
      </p:sp>
      <p:pic>
        <p:nvPicPr>
          <p:cNvPr id="100" name="图片 99">
            <a:extLst>
              <a:ext uri="{FF2B5EF4-FFF2-40B4-BE49-F238E27FC236}">
                <a16:creationId xmlns:a16="http://schemas.microsoft.com/office/drawing/2014/main" xmlns="" id="{66A5E346-7C7B-4480-BF71-9922F5ED5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490" y="1894813"/>
            <a:ext cx="6216439" cy="3990220"/>
          </a:xfrm>
          <a:prstGeom prst="rect">
            <a:avLst/>
          </a:prstGeom>
        </p:spPr>
      </p:pic>
      <p:sp>
        <p:nvSpPr>
          <p:cNvPr id="101" name="文本框 100">
            <a:extLst>
              <a:ext uri="{FF2B5EF4-FFF2-40B4-BE49-F238E27FC236}">
                <a16:creationId xmlns:a16="http://schemas.microsoft.com/office/drawing/2014/main" xmlns="" id="{503CF909-5394-4493-8532-700B77188CEC}"/>
              </a:ext>
            </a:extLst>
          </p:cNvPr>
          <p:cNvSpPr txBox="1"/>
          <p:nvPr/>
        </p:nvSpPr>
        <p:spPr>
          <a:xfrm>
            <a:off x="3599710" y="2471693"/>
            <a:ext cx="4834940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假如我是大队委，我将：用“热心”为同学服务；用“真诚”做老师的得力助手；用“创新”开展班级工作；用“汗水”保卫校园整洁、有序，因为良好的环境，才能培育出高尚文明的人。</a:t>
            </a:r>
          </a:p>
        </p:txBody>
      </p:sp>
    </p:spTree>
    <p:extLst>
      <p:ext uri="{BB962C8B-B14F-4D97-AF65-F5344CB8AC3E}">
        <p14:creationId xmlns:p14="http://schemas.microsoft.com/office/powerpoint/2010/main" val="197914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000"/>
                            </p:stCondLst>
                            <p:childTnLst>
                              <p:par>
                                <p:cTn id="1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500"/>
                            </p:stCondLst>
                            <p:childTnLst>
                              <p:par>
                                <p:cTn id="1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500"/>
                            </p:stCondLst>
                            <p:childTnLst>
                              <p:par>
                                <p:cTn id="18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60" grpId="0" animBg="1"/>
      <p:bldP spid="60" grpId="1" animBg="1"/>
      <p:bldP spid="68" grpId="0" animBg="1"/>
      <p:bldP spid="68" grpId="1" animBg="1"/>
      <p:bldP spid="69" grpId="0" animBg="1"/>
      <p:bldP spid="69" grpId="1" animBg="1"/>
      <p:bldP spid="74" grpId="0" animBg="1"/>
      <p:bldP spid="74" grpId="1" animBg="1"/>
      <p:bldP spid="129" grpId="0"/>
      <p:bldP spid="10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水潭">
            <a:extLst>
              <a:ext uri="{FF2B5EF4-FFF2-40B4-BE49-F238E27FC236}">
                <a16:creationId xmlns:a16="http://schemas.microsoft.com/office/drawing/2014/main" xmlns="" id="{62B738A3-E9D4-4958-9AA8-BADFE9DAE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178" y="3128539"/>
            <a:ext cx="12152402" cy="3376480"/>
          </a:xfrm>
          <a:prstGeom prst="rect">
            <a:avLst/>
          </a:prstGeom>
        </p:spPr>
      </p:pic>
      <p:pic>
        <p:nvPicPr>
          <p:cNvPr id="21" name="图片 20" descr="边框">
            <a:extLst>
              <a:ext uri="{FF2B5EF4-FFF2-40B4-BE49-F238E27FC236}">
                <a16:creationId xmlns:a16="http://schemas.microsoft.com/office/drawing/2014/main" xmlns="" id="{52625196-E4F7-4319-B10E-9187E571A9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476"/>
          <a:stretch/>
        </p:blipFill>
        <p:spPr>
          <a:xfrm>
            <a:off x="2698115" y="0"/>
            <a:ext cx="6786245" cy="5468068"/>
          </a:xfrm>
          <a:prstGeom prst="rect">
            <a:avLst/>
          </a:prstGeom>
        </p:spPr>
      </p:pic>
      <p:pic>
        <p:nvPicPr>
          <p:cNvPr id="22" name="图片 21" descr="糖果">
            <a:extLst>
              <a:ext uri="{FF2B5EF4-FFF2-40B4-BE49-F238E27FC236}">
                <a16:creationId xmlns:a16="http://schemas.microsoft.com/office/drawing/2014/main" xmlns="" id="{C13FC09D-4612-4564-B2AA-9887BEFE7A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5793" y="484151"/>
            <a:ext cx="855980" cy="738505"/>
          </a:xfrm>
          <a:prstGeom prst="rect">
            <a:avLst/>
          </a:prstGeom>
        </p:spPr>
      </p:pic>
      <p:pic>
        <p:nvPicPr>
          <p:cNvPr id="23" name="图片 22" descr="波浪">
            <a:extLst>
              <a:ext uri="{FF2B5EF4-FFF2-40B4-BE49-F238E27FC236}">
                <a16:creationId xmlns:a16="http://schemas.microsoft.com/office/drawing/2014/main" xmlns="" id="{C37A5B31-234E-482E-9372-B7E80D5834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6760" y="5954478"/>
            <a:ext cx="944880" cy="164465"/>
          </a:xfrm>
          <a:prstGeom prst="rect">
            <a:avLst/>
          </a:prstGeom>
        </p:spPr>
      </p:pic>
      <p:pic>
        <p:nvPicPr>
          <p:cNvPr id="24" name="图片 23" descr="三角形">
            <a:extLst>
              <a:ext uri="{FF2B5EF4-FFF2-40B4-BE49-F238E27FC236}">
                <a16:creationId xmlns:a16="http://schemas.microsoft.com/office/drawing/2014/main" xmlns="" id="{50BC59C4-5934-45E5-9AF1-9548ED1C25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99485" y="1800308"/>
            <a:ext cx="483235" cy="608330"/>
          </a:xfrm>
          <a:prstGeom prst="rect">
            <a:avLst/>
          </a:prstGeom>
        </p:spPr>
      </p:pic>
      <p:pic>
        <p:nvPicPr>
          <p:cNvPr id="25" name="图片 24" descr="波浪线">
            <a:extLst>
              <a:ext uri="{FF2B5EF4-FFF2-40B4-BE49-F238E27FC236}">
                <a16:creationId xmlns:a16="http://schemas.microsoft.com/office/drawing/2014/main" xmlns="" id="{C393EEB9-5541-4C1C-8EE0-AF1B864FB5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42982" y="3549971"/>
            <a:ext cx="5096510" cy="408940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A1EE6359-C02C-47B1-BB60-7FBA033C54E0}"/>
              </a:ext>
            </a:extLst>
          </p:cNvPr>
          <p:cNvSpPr txBox="1"/>
          <p:nvPr/>
        </p:nvSpPr>
        <p:spPr>
          <a:xfrm>
            <a:off x="3457551" y="2267422"/>
            <a:ext cx="50958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403A39"/>
                </a:solidFill>
                <a:cs typeface="+mn-ea"/>
                <a:sym typeface="+mn-lt"/>
              </a:rPr>
              <a:t>谢谢支持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C489BB42-03DC-467E-8179-292EF22BEAFE}"/>
              </a:ext>
            </a:extLst>
          </p:cNvPr>
          <p:cNvSpPr txBox="1"/>
          <p:nvPr/>
        </p:nvSpPr>
        <p:spPr>
          <a:xfrm>
            <a:off x="4414813" y="4208788"/>
            <a:ext cx="31813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03A39"/>
                </a:solidFill>
                <a:cs typeface="+mn-ea"/>
                <a:sym typeface="+mn-lt"/>
              </a:rPr>
              <a:t>请大家投我一票吧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FE4625C7-DB4D-4F60-B78E-1ACA65C71BC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241"/>
          <a:stretch/>
        </p:blipFill>
        <p:spPr>
          <a:xfrm>
            <a:off x="6347379" y="4732452"/>
            <a:ext cx="5886734" cy="190432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A538A035-B21D-440C-BAEA-290090695F5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01" y="4267551"/>
            <a:ext cx="2916044" cy="2237468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7E5A0904-8EFA-48AE-AB3A-9ECA7BE7682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6061" y="-589606"/>
            <a:ext cx="1540708" cy="154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171117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150"/>
                            </p:stCondLst>
                            <p:childTnLst>
                              <p:par>
                                <p:cTn id="43" presetID="56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7" grpId="1"/>
      <p:bldP spid="27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811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边框">
            <a:extLst>
              <a:ext uri="{FF2B5EF4-FFF2-40B4-BE49-F238E27FC236}">
                <a16:creationId xmlns:a16="http://schemas.microsoft.com/office/drawing/2014/main" xmlns="" id="{D7C91F50-19C8-40EC-86CC-44C54A0E35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6047" y="-1493833"/>
            <a:ext cx="9399905" cy="80137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DF90BD0A-6FE3-47F9-B105-FA03BC31A6DC}"/>
              </a:ext>
            </a:extLst>
          </p:cNvPr>
          <p:cNvSpPr txBox="1"/>
          <p:nvPr/>
        </p:nvSpPr>
        <p:spPr>
          <a:xfrm>
            <a:off x="3120707" y="3087057"/>
            <a:ext cx="1419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403A39"/>
                </a:solidFill>
                <a:cs typeface="+mn-ea"/>
                <a:sym typeface="+mn-lt"/>
              </a:rPr>
              <a:t>目 录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6099571-36FA-497E-A903-03866DB37519}"/>
              </a:ext>
            </a:extLst>
          </p:cNvPr>
          <p:cNvSpPr txBox="1"/>
          <p:nvPr/>
        </p:nvSpPr>
        <p:spPr>
          <a:xfrm>
            <a:off x="3120707" y="3732217"/>
            <a:ext cx="14192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403A39"/>
                </a:solidFill>
                <a:cs typeface="+mn-ea"/>
                <a:sym typeface="+mn-lt"/>
              </a:rPr>
              <a:t>Contents</a:t>
            </a:r>
          </a:p>
        </p:txBody>
      </p:sp>
      <p:pic>
        <p:nvPicPr>
          <p:cNvPr id="5" name="图片 4" descr="糖果">
            <a:extLst>
              <a:ext uri="{FF2B5EF4-FFF2-40B4-BE49-F238E27FC236}">
                <a16:creationId xmlns:a16="http://schemas.microsoft.com/office/drawing/2014/main" xmlns="" id="{1DAED3C4-781C-43DE-8F89-8B6B174B8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1207" y="2060897"/>
            <a:ext cx="488315" cy="42164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7F06DC2A-61F8-4F05-A7B4-E902249BAF9D}"/>
              </a:ext>
            </a:extLst>
          </p:cNvPr>
          <p:cNvSpPr txBox="1"/>
          <p:nvPr/>
        </p:nvSpPr>
        <p:spPr>
          <a:xfrm>
            <a:off x="6462712" y="1972632"/>
            <a:ext cx="2579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403A39"/>
                </a:solidFill>
                <a:cs typeface="+mn-ea"/>
                <a:sym typeface="+mn-lt"/>
              </a:rPr>
              <a:t>我的简历</a:t>
            </a:r>
          </a:p>
          <a:p>
            <a:pPr algn="l" fontAlgn="auto">
              <a:lnSpc>
                <a:spcPct val="100000"/>
              </a:lnSpc>
            </a:pPr>
            <a:r>
              <a:rPr lang="zh-CN" altLang="en-US" sz="1400" dirty="0">
                <a:solidFill>
                  <a:srgbClr val="403A39"/>
                </a:solidFill>
                <a:cs typeface="+mn-ea"/>
                <a:sym typeface="+mn-lt"/>
              </a:rPr>
              <a:t>Click here to add your title</a:t>
            </a:r>
          </a:p>
        </p:txBody>
      </p:sp>
      <p:pic>
        <p:nvPicPr>
          <p:cNvPr id="7" name="图片 6" descr="糖果">
            <a:extLst>
              <a:ext uri="{FF2B5EF4-FFF2-40B4-BE49-F238E27FC236}">
                <a16:creationId xmlns:a16="http://schemas.microsoft.com/office/drawing/2014/main" xmlns="" id="{DA0CBD04-7BC1-4B45-A5FB-00BCC7193C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1207" y="2971487"/>
            <a:ext cx="488315" cy="4216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7FB54C6D-E4B7-44F7-A9BE-887113E695F7}"/>
              </a:ext>
            </a:extLst>
          </p:cNvPr>
          <p:cNvSpPr txBox="1"/>
          <p:nvPr/>
        </p:nvSpPr>
        <p:spPr>
          <a:xfrm>
            <a:off x="6462712" y="2883222"/>
            <a:ext cx="2579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403A39"/>
                </a:solidFill>
                <a:cs typeface="+mn-ea"/>
                <a:sym typeface="+mn-lt"/>
              </a:rPr>
              <a:t>我的爱好</a:t>
            </a:r>
          </a:p>
          <a:p>
            <a:pPr algn="l" fontAlgn="auto">
              <a:lnSpc>
                <a:spcPct val="100000"/>
              </a:lnSpc>
            </a:pPr>
            <a:r>
              <a:rPr lang="zh-CN" altLang="en-US" sz="1400" dirty="0">
                <a:solidFill>
                  <a:srgbClr val="403A39"/>
                </a:solidFill>
                <a:cs typeface="+mn-ea"/>
                <a:sym typeface="+mn-lt"/>
              </a:rPr>
              <a:t>Click here to add your title</a:t>
            </a:r>
          </a:p>
        </p:txBody>
      </p:sp>
      <p:pic>
        <p:nvPicPr>
          <p:cNvPr id="9" name="图片 8" descr="糖果">
            <a:extLst>
              <a:ext uri="{FF2B5EF4-FFF2-40B4-BE49-F238E27FC236}">
                <a16:creationId xmlns:a16="http://schemas.microsoft.com/office/drawing/2014/main" xmlns="" id="{6683AFB5-9ED1-4AAA-BA43-A59FC566EF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1842" y="3873822"/>
            <a:ext cx="488315" cy="42164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53044F7D-5C0F-4F83-B3F2-2AB4095A2FCF}"/>
              </a:ext>
            </a:extLst>
          </p:cNvPr>
          <p:cNvSpPr txBox="1"/>
          <p:nvPr/>
        </p:nvSpPr>
        <p:spPr>
          <a:xfrm>
            <a:off x="6463347" y="3785557"/>
            <a:ext cx="2579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403A39"/>
                </a:solidFill>
                <a:cs typeface="+mn-ea"/>
                <a:sym typeface="+mn-lt"/>
              </a:rPr>
              <a:t>我的性格</a:t>
            </a:r>
          </a:p>
          <a:p>
            <a:pPr algn="l" fontAlgn="auto">
              <a:lnSpc>
                <a:spcPct val="100000"/>
              </a:lnSpc>
            </a:pPr>
            <a:r>
              <a:rPr lang="zh-CN" altLang="en-US" sz="1400" dirty="0">
                <a:solidFill>
                  <a:srgbClr val="403A39"/>
                </a:solidFill>
                <a:cs typeface="+mn-ea"/>
                <a:sym typeface="+mn-lt"/>
              </a:rPr>
              <a:t>Click here to add your title</a:t>
            </a:r>
          </a:p>
        </p:txBody>
      </p:sp>
      <p:pic>
        <p:nvPicPr>
          <p:cNvPr id="11" name="图片 10" descr="糖果">
            <a:extLst>
              <a:ext uri="{FF2B5EF4-FFF2-40B4-BE49-F238E27FC236}">
                <a16:creationId xmlns:a16="http://schemas.microsoft.com/office/drawing/2014/main" xmlns="" id="{F2B0367C-A024-4B5D-85B8-9792431A79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1842" y="4776792"/>
            <a:ext cx="488315" cy="42164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FCA4C380-7F6D-4B11-8984-883011411B0D}"/>
              </a:ext>
            </a:extLst>
          </p:cNvPr>
          <p:cNvSpPr txBox="1"/>
          <p:nvPr/>
        </p:nvSpPr>
        <p:spPr>
          <a:xfrm>
            <a:off x="6463347" y="4688527"/>
            <a:ext cx="2579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403A39"/>
                </a:solidFill>
                <a:cs typeface="+mn-ea"/>
                <a:sym typeface="+mn-lt"/>
              </a:rPr>
              <a:t>我的荣誉</a:t>
            </a:r>
          </a:p>
          <a:p>
            <a:pPr algn="l" fontAlgn="auto">
              <a:lnSpc>
                <a:spcPct val="100000"/>
              </a:lnSpc>
            </a:pPr>
            <a:r>
              <a:rPr lang="zh-CN" altLang="en-US" sz="1400" dirty="0">
                <a:solidFill>
                  <a:srgbClr val="403A39"/>
                </a:solidFill>
                <a:cs typeface="+mn-ea"/>
                <a:sym typeface="+mn-lt"/>
              </a:rPr>
              <a:t>Click here to add your title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00AC74EA-2158-4FED-BDAE-450A8C36938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91"/>
          <a:stretch/>
        </p:blipFill>
        <p:spPr>
          <a:xfrm flipH="1">
            <a:off x="1699644" y="4262156"/>
            <a:ext cx="4523735" cy="18288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68171" y="328474"/>
            <a:ext cx="2006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E2E4"/>
                </a:solidFill>
              </a:rPr>
              <a:t>https://www.ypppt.com/</a:t>
            </a:r>
            <a:endParaRPr lang="zh-CN" altLang="en-US" sz="1200" dirty="0">
              <a:solidFill>
                <a:srgbClr val="FFE2E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487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5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5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5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5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5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5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5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5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C6DC4DD-F90D-4D1F-8E88-E20DBACE5C2B}"/>
              </a:ext>
            </a:extLst>
          </p:cNvPr>
          <p:cNvGrpSpPr/>
          <p:nvPr/>
        </p:nvGrpSpPr>
        <p:grpSpPr>
          <a:xfrm>
            <a:off x="4405692" y="5549404"/>
            <a:ext cx="2448550" cy="987720"/>
            <a:chOff x="4322882" y="5260680"/>
            <a:chExt cx="2448550" cy="987720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3" name="Freeform 32">
              <a:extLst>
                <a:ext uri="{FF2B5EF4-FFF2-40B4-BE49-F238E27FC236}">
                  <a16:creationId xmlns:a16="http://schemas.microsoft.com/office/drawing/2014/main" xmlns="" id="{ED1E1B71-115F-473D-8912-D917E5C1F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083" y="5260680"/>
              <a:ext cx="2415349" cy="973196"/>
            </a:xfrm>
            <a:custGeom>
              <a:avLst/>
              <a:gdLst>
                <a:gd name="T0" fmla="*/ 471 w 492"/>
                <a:gd name="T1" fmla="*/ 63 h 198"/>
                <a:gd name="T2" fmla="*/ 461 w 492"/>
                <a:gd name="T3" fmla="*/ 30 h 198"/>
                <a:gd name="T4" fmla="*/ 440 w 492"/>
                <a:gd name="T5" fmla="*/ 3 h 198"/>
                <a:gd name="T6" fmla="*/ 4 w 492"/>
                <a:gd name="T7" fmla="*/ 125 h 198"/>
                <a:gd name="T8" fmla="*/ 452 w 492"/>
                <a:gd name="T9" fmla="*/ 32 h 198"/>
                <a:gd name="T10" fmla="*/ 468 w 492"/>
                <a:gd name="T11" fmla="*/ 64 h 198"/>
                <a:gd name="T12" fmla="*/ 451 w 492"/>
                <a:gd name="T13" fmla="*/ 69 h 198"/>
                <a:gd name="T14" fmla="*/ 441 w 492"/>
                <a:gd name="T15" fmla="*/ 53 h 198"/>
                <a:gd name="T16" fmla="*/ 441 w 492"/>
                <a:gd name="T17" fmla="*/ 63 h 198"/>
                <a:gd name="T18" fmla="*/ 425 w 492"/>
                <a:gd name="T19" fmla="*/ 76 h 198"/>
                <a:gd name="T20" fmla="*/ 416 w 492"/>
                <a:gd name="T21" fmla="*/ 66 h 198"/>
                <a:gd name="T22" fmla="*/ 398 w 492"/>
                <a:gd name="T23" fmla="*/ 83 h 198"/>
                <a:gd name="T24" fmla="*/ 388 w 492"/>
                <a:gd name="T25" fmla="*/ 75 h 198"/>
                <a:gd name="T26" fmla="*/ 376 w 492"/>
                <a:gd name="T27" fmla="*/ 89 h 198"/>
                <a:gd name="T28" fmla="*/ 372 w 492"/>
                <a:gd name="T29" fmla="*/ 78 h 198"/>
                <a:gd name="T30" fmla="*/ 371 w 492"/>
                <a:gd name="T31" fmla="*/ 91 h 198"/>
                <a:gd name="T32" fmla="*/ 346 w 492"/>
                <a:gd name="T33" fmla="*/ 86 h 198"/>
                <a:gd name="T34" fmla="*/ 334 w 492"/>
                <a:gd name="T35" fmla="*/ 71 h 198"/>
                <a:gd name="T36" fmla="*/ 345 w 492"/>
                <a:gd name="T37" fmla="*/ 98 h 198"/>
                <a:gd name="T38" fmla="*/ 325 w 492"/>
                <a:gd name="T39" fmla="*/ 99 h 198"/>
                <a:gd name="T40" fmla="*/ 315 w 492"/>
                <a:gd name="T41" fmla="*/ 92 h 198"/>
                <a:gd name="T42" fmla="*/ 321 w 492"/>
                <a:gd name="T43" fmla="*/ 104 h 198"/>
                <a:gd name="T44" fmla="*/ 301 w 492"/>
                <a:gd name="T45" fmla="*/ 93 h 198"/>
                <a:gd name="T46" fmla="*/ 302 w 492"/>
                <a:gd name="T47" fmla="*/ 110 h 198"/>
                <a:gd name="T48" fmla="*/ 280 w 492"/>
                <a:gd name="T49" fmla="*/ 116 h 198"/>
                <a:gd name="T50" fmla="*/ 271 w 492"/>
                <a:gd name="T51" fmla="*/ 102 h 198"/>
                <a:gd name="T52" fmla="*/ 256 w 492"/>
                <a:gd name="T53" fmla="*/ 123 h 198"/>
                <a:gd name="T54" fmla="*/ 252 w 492"/>
                <a:gd name="T55" fmla="*/ 109 h 198"/>
                <a:gd name="T56" fmla="*/ 250 w 492"/>
                <a:gd name="T57" fmla="*/ 120 h 198"/>
                <a:gd name="T58" fmla="*/ 232 w 492"/>
                <a:gd name="T59" fmla="*/ 129 h 198"/>
                <a:gd name="T60" fmla="*/ 224 w 492"/>
                <a:gd name="T61" fmla="*/ 105 h 198"/>
                <a:gd name="T62" fmla="*/ 224 w 492"/>
                <a:gd name="T63" fmla="*/ 123 h 198"/>
                <a:gd name="T64" fmla="*/ 210 w 492"/>
                <a:gd name="T65" fmla="*/ 136 h 198"/>
                <a:gd name="T66" fmla="*/ 205 w 492"/>
                <a:gd name="T67" fmla="*/ 124 h 198"/>
                <a:gd name="T68" fmla="*/ 203 w 492"/>
                <a:gd name="T69" fmla="*/ 136 h 198"/>
                <a:gd name="T70" fmla="*/ 186 w 492"/>
                <a:gd name="T71" fmla="*/ 143 h 198"/>
                <a:gd name="T72" fmla="*/ 177 w 492"/>
                <a:gd name="T73" fmla="*/ 133 h 198"/>
                <a:gd name="T74" fmla="*/ 182 w 492"/>
                <a:gd name="T75" fmla="*/ 144 h 198"/>
                <a:gd name="T76" fmla="*/ 165 w 492"/>
                <a:gd name="T77" fmla="*/ 148 h 198"/>
                <a:gd name="T78" fmla="*/ 155 w 492"/>
                <a:gd name="T79" fmla="*/ 138 h 198"/>
                <a:gd name="T80" fmla="*/ 146 w 492"/>
                <a:gd name="T81" fmla="*/ 154 h 198"/>
                <a:gd name="T82" fmla="*/ 138 w 492"/>
                <a:gd name="T83" fmla="*/ 140 h 198"/>
                <a:gd name="T84" fmla="*/ 137 w 492"/>
                <a:gd name="T85" fmla="*/ 150 h 198"/>
                <a:gd name="T86" fmla="*/ 121 w 492"/>
                <a:gd name="T87" fmla="*/ 161 h 198"/>
                <a:gd name="T88" fmla="*/ 114 w 492"/>
                <a:gd name="T89" fmla="*/ 136 h 198"/>
                <a:gd name="T90" fmla="*/ 118 w 492"/>
                <a:gd name="T91" fmla="*/ 162 h 198"/>
                <a:gd name="T92" fmla="*/ 94 w 492"/>
                <a:gd name="T93" fmla="*/ 158 h 198"/>
                <a:gd name="T94" fmla="*/ 96 w 492"/>
                <a:gd name="T95" fmla="*/ 166 h 198"/>
                <a:gd name="T96" fmla="*/ 88 w 492"/>
                <a:gd name="T97" fmla="*/ 171 h 198"/>
                <a:gd name="T98" fmla="*/ 83 w 492"/>
                <a:gd name="T99" fmla="*/ 161 h 198"/>
                <a:gd name="T100" fmla="*/ 82 w 492"/>
                <a:gd name="T101" fmla="*/ 169 h 198"/>
                <a:gd name="T102" fmla="*/ 76 w 492"/>
                <a:gd name="T103" fmla="*/ 175 h 198"/>
                <a:gd name="T104" fmla="*/ 71 w 492"/>
                <a:gd name="T105" fmla="*/ 165 h 198"/>
                <a:gd name="T106" fmla="*/ 69 w 492"/>
                <a:gd name="T107" fmla="*/ 173 h 198"/>
                <a:gd name="T108" fmla="*/ 60 w 492"/>
                <a:gd name="T109" fmla="*/ 180 h 198"/>
                <a:gd name="T110" fmla="*/ 58 w 492"/>
                <a:gd name="T111" fmla="*/ 176 h 198"/>
                <a:gd name="T112" fmla="*/ 49 w 492"/>
                <a:gd name="T113" fmla="*/ 168 h 198"/>
                <a:gd name="T114" fmla="*/ 57 w 492"/>
                <a:gd name="T115" fmla="*/ 181 h 198"/>
                <a:gd name="T116" fmla="*/ 25 w 492"/>
                <a:gd name="T117" fmla="*/ 197 h 198"/>
                <a:gd name="T118" fmla="*/ 209 w 492"/>
                <a:gd name="T119" fmla="*/ 145 h 198"/>
                <a:gd name="T120" fmla="*/ 486 w 492"/>
                <a:gd name="T121" fmla="*/ 7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2" h="198">
                  <a:moveTo>
                    <a:pt x="484" y="60"/>
                  </a:moveTo>
                  <a:cubicBezTo>
                    <a:pt x="479" y="61"/>
                    <a:pt x="475" y="62"/>
                    <a:pt x="471" y="63"/>
                  </a:cubicBezTo>
                  <a:cubicBezTo>
                    <a:pt x="473" y="63"/>
                    <a:pt x="473" y="61"/>
                    <a:pt x="473" y="59"/>
                  </a:cubicBezTo>
                  <a:cubicBezTo>
                    <a:pt x="470" y="49"/>
                    <a:pt x="465" y="40"/>
                    <a:pt x="461" y="30"/>
                  </a:cubicBezTo>
                  <a:cubicBezTo>
                    <a:pt x="456" y="20"/>
                    <a:pt x="452" y="9"/>
                    <a:pt x="443" y="1"/>
                  </a:cubicBezTo>
                  <a:cubicBezTo>
                    <a:pt x="442" y="0"/>
                    <a:pt x="439" y="1"/>
                    <a:pt x="440" y="3"/>
                  </a:cubicBezTo>
                  <a:cubicBezTo>
                    <a:pt x="293" y="35"/>
                    <a:pt x="150" y="87"/>
                    <a:pt x="3" y="119"/>
                  </a:cubicBezTo>
                  <a:cubicBezTo>
                    <a:pt x="0" y="120"/>
                    <a:pt x="1" y="126"/>
                    <a:pt x="4" y="125"/>
                  </a:cubicBezTo>
                  <a:cubicBezTo>
                    <a:pt x="152" y="93"/>
                    <a:pt x="295" y="40"/>
                    <a:pt x="443" y="11"/>
                  </a:cubicBezTo>
                  <a:cubicBezTo>
                    <a:pt x="446" y="18"/>
                    <a:pt x="449" y="25"/>
                    <a:pt x="452" y="32"/>
                  </a:cubicBezTo>
                  <a:cubicBezTo>
                    <a:pt x="456" y="42"/>
                    <a:pt x="460" y="54"/>
                    <a:pt x="466" y="63"/>
                  </a:cubicBezTo>
                  <a:cubicBezTo>
                    <a:pt x="467" y="64"/>
                    <a:pt x="467" y="64"/>
                    <a:pt x="468" y="64"/>
                  </a:cubicBezTo>
                  <a:cubicBezTo>
                    <a:pt x="462" y="66"/>
                    <a:pt x="457" y="67"/>
                    <a:pt x="451" y="69"/>
                  </a:cubicBezTo>
                  <a:cubicBezTo>
                    <a:pt x="451" y="69"/>
                    <a:pt x="451" y="69"/>
                    <a:pt x="451" y="69"/>
                  </a:cubicBezTo>
                  <a:cubicBezTo>
                    <a:pt x="450" y="66"/>
                    <a:pt x="448" y="64"/>
                    <a:pt x="446" y="61"/>
                  </a:cubicBezTo>
                  <a:cubicBezTo>
                    <a:pt x="444" y="59"/>
                    <a:pt x="442" y="56"/>
                    <a:pt x="441" y="53"/>
                  </a:cubicBezTo>
                  <a:cubicBezTo>
                    <a:pt x="439" y="50"/>
                    <a:pt x="434" y="52"/>
                    <a:pt x="436" y="55"/>
                  </a:cubicBezTo>
                  <a:cubicBezTo>
                    <a:pt x="437" y="58"/>
                    <a:pt x="439" y="61"/>
                    <a:pt x="441" y="63"/>
                  </a:cubicBezTo>
                  <a:cubicBezTo>
                    <a:pt x="442" y="65"/>
                    <a:pt x="444" y="68"/>
                    <a:pt x="446" y="70"/>
                  </a:cubicBezTo>
                  <a:cubicBezTo>
                    <a:pt x="439" y="72"/>
                    <a:pt x="432" y="74"/>
                    <a:pt x="425" y="76"/>
                  </a:cubicBezTo>
                  <a:cubicBezTo>
                    <a:pt x="423" y="73"/>
                    <a:pt x="423" y="69"/>
                    <a:pt x="422" y="65"/>
                  </a:cubicBezTo>
                  <a:cubicBezTo>
                    <a:pt x="422" y="61"/>
                    <a:pt x="416" y="62"/>
                    <a:pt x="416" y="66"/>
                  </a:cubicBezTo>
                  <a:cubicBezTo>
                    <a:pt x="417" y="70"/>
                    <a:pt x="418" y="74"/>
                    <a:pt x="419" y="78"/>
                  </a:cubicBezTo>
                  <a:cubicBezTo>
                    <a:pt x="412" y="80"/>
                    <a:pt x="405" y="81"/>
                    <a:pt x="398" y="83"/>
                  </a:cubicBezTo>
                  <a:cubicBezTo>
                    <a:pt x="397" y="79"/>
                    <a:pt x="394" y="75"/>
                    <a:pt x="391" y="72"/>
                  </a:cubicBezTo>
                  <a:cubicBezTo>
                    <a:pt x="390" y="71"/>
                    <a:pt x="387" y="73"/>
                    <a:pt x="388" y="75"/>
                  </a:cubicBezTo>
                  <a:cubicBezTo>
                    <a:pt x="391" y="78"/>
                    <a:pt x="393" y="81"/>
                    <a:pt x="394" y="84"/>
                  </a:cubicBezTo>
                  <a:cubicBezTo>
                    <a:pt x="388" y="86"/>
                    <a:pt x="382" y="88"/>
                    <a:pt x="376" y="89"/>
                  </a:cubicBezTo>
                  <a:cubicBezTo>
                    <a:pt x="375" y="88"/>
                    <a:pt x="374" y="86"/>
                    <a:pt x="373" y="84"/>
                  </a:cubicBezTo>
                  <a:cubicBezTo>
                    <a:pt x="372" y="82"/>
                    <a:pt x="372" y="80"/>
                    <a:pt x="372" y="78"/>
                  </a:cubicBezTo>
                  <a:cubicBezTo>
                    <a:pt x="371" y="75"/>
                    <a:pt x="366" y="76"/>
                    <a:pt x="367" y="79"/>
                  </a:cubicBezTo>
                  <a:cubicBezTo>
                    <a:pt x="367" y="83"/>
                    <a:pt x="368" y="87"/>
                    <a:pt x="371" y="91"/>
                  </a:cubicBezTo>
                  <a:cubicBezTo>
                    <a:pt x="364" y="93"/>
                    <a:pt x="357" y="95"/>
                    <a:pt x="350" y="96"/>
                  </a:cubicBezTo>
                  <a:cubicBezTo>
                    <a:pt x="349" y="93"/>
                    <a:pt x="347" y="89"/>
                    <a:pt x="346" y="86"/>
                  </a:cubicBezTo>
                  <a:cubicBezTo>
                    <a:pt x="344" y="80"/>
                    <a:pt x="342" y="75"/>
                    <a:pt x="340" y="70"/>
                  </a:cubicBezTo>
                  <a:cubicBezTo>
                    <a:pt x="339" y="66"/>
                    <a:pt x="333" y="67"/>
                    <a:pt x="334" y="71"/>
                  </a:cubicBezTo>
                  <a:cubicBezTo>
                    <a:pt x="336" y="76"/>
                    <a:pt x="338" y="81"/>
                    <a:pt x="339" y="85"/>
                  </a:cubicBezTo>
                  <a:cubicBezTo>
                    <a:pt x="341" y="89"/>
                    <a:pt x="342" y="94"/>
                    <a:pt x="345" y="98"/>
                  </a:cubicBezTo>
                  <a:cubicBezTo>
                    <a:pt x="339" y="100"/>
                    <a:pt x="333" y="101"/>
                    <a:pt x="326" y="103"/>
                  </a:cubicBezTo>
                  <a:cubicBezTo>
                    <a:pt x="326" y="102"/>
                    <a:pt x="325" y="100"/>
                    <a:pt x="325" y="99"/>
                  </a:cubicBezTo>
                  <a:cubicBezTo>
                    <a:pt x="323" y="96"/>
                    <a:pt x="321" y="93"/>
                    <a:pt x="319" y="90"/>
                  </a:cubicBezTo>
                  <a:cubicBezTo>
                    <a:pt x="318" y="87"/>
                    <a:pt x="313" y="89"/>
                    <a:pt x="315" y="92"/>
                  </a:cubicBezTo>
                  <a:cubicBezTo>
                    <a:pt x="316" y="95"/>
                    <a:pt x="318" y="98"/>
                    <a:pt x="319" y="100"/>
                  </a:cubicBezTo>
                  <a:cubicBezTo>
                    <a:pt x="320" y="102"/>
                    <a:pt x="321" y="103"/>
                    <a:pt x="321" y="104"/>
                  </a:cubicBezTo>
                  <a:cubicBezTo>
                    <a:pt x="317" y="106"/>
                    <a:pt x="313" y="107"/>
                    <a:pt x="308" y="108"/>
                  </a:cubicBezTo>
                  <a:cubicBezTo>
                    <a:pt x="306" y="103"/>
                    <a:pt x="304" y="98"/>
                    <a:pt x="301" y="93"/>
                  </a:cubicBezTo>
                  <a:cubicBezTo>
                    <a:pt x="300" y="90"/>
                    <a:pt x="294" y="93"/>
                    <a:pt x="296" y="96"/>
                  </a:cubicBezTo>
                  <a:cubicBezTo>
                    <a:pt x="298" y="101"/>
                    <a:pt x="300" y="105"/>
                    <a:pt x="302" y="110"/>
                  </a:cubicBezTo>
                  <a:cubicBezTo>
                    <a:pt x="295" y="112"/>
                    <a:pt x="287" y="114"/>
                    <a:pt x="280" y="116"/>
                  </a:cubicBezTo>
                  <a:cubicBezTo>
                    <a:pt x="280" y="116"/>
                    <a:pt x="280" y="116"/>
                    <a:pt x="280" y="116"/>
                  </a:cubicBezTo>
                  <a:cubicBezTo>
                    <a:pt x="278" y="111"/>
                    <a:pt x="276" y="107"/>
                    <a:pt x="275" y="102"/>
                  </a:cubicBezTo>
                  <a:cubicBezTo>
                    <a:pt x="275" y="99"/>
                    <a:pt x="271" y="99"/>
                    <a:pt x="271" y="102"/>
                  </a:cubicBezTo>
                  <a:cubicBezTo>
                    <a:pt x="271" y="108"/>
                    <a:pt x="273" y="113"/>
                    <a:pt x="275" y="117"/>
                  </a:cubicBezTo>
                  <a:cubicBezTo>
                    <a:pt x="268" y="119"/>
                    <a:pt x="262" y="121"/>
                    <a:pt x="256" y="123"/>
                  </a:cubicBezTo>
                  <a:cubicBezTo>
                    <a:pt x="255" y="121"/>
                    <a:pt x="255" y="120"/>
                    <a:pt x="254" y="118"/>
                  </a:cubicBezTo>
                  <a:cubicBezTo>
                    <a:pt x="254" y="115"/>
                    <a:pt x="253" y="112"/>
                    <a:pt x="252" y="109"/>
                  </a:cubicBezTo>
                  <a:cubicBezTo>
                    <a:pt x="250" y="106"/>
                    <a:pt x="246" y="108"/>
                    <a:pt x="247" y="112"/>
                  </a:cubicBezTo>
                  <a:cubicBezTo>
                    <a:pt x="248" y="114"/>
                    <a:pt x="249" y="117"/>
                    <a:pt x="250" y="120"/>
                  </a:cubicBezTo>
                  <a:cubicBezTo>
                    <a:pt x="250" y="121"/>
                    <a:pt x="250" y="123"/>
                    <a:pt x="251" y="124"/>
                  </a:cubicBezTo>
                  <a:cubicBezTo>
                    <a:pt x="244" y="126"/>
                    <a:pt x="238" y="128"/>
                    <a:pt x="232" y="129"/>
                  </a:cubicBezTo>
                  <a:cubicBezTo>
                    <a:pt x="231" y="127"/>
                    <a:pt x="230" y="124"/>
                    <a:pt x="229" y="121"/>
                  </a:cubicBezTo>
                  <a:cubicBezTo>
                    <a:pt x="227" y="116"/>
                    <a:pt x="226" y="110"/>
                    <a:pt x="224" y="105"/>
                  </a:cubicBezTo>
                  <a:cubicBezTo>
                    <a:pt x="224" y="102"/>
                    <a:pt x="219" y="103"/>
                    <a:pt x="220" y="106"/>
                  </a:cubicBezTo>
                  <a:cubicBezTo>
                    <a:pt x="221" y="111"/>
                    <a:pt x="223" y="117"/>
                    <a:pt x="224" y="123"/>
                  </a:cubicBezTo>
                  <a:cubicBezTo>
                    <a:pt x="225" y="125"/>
                    <a:pt x="226" y="128"/>
                    <a:pt x="227" y="131"/>
                  </a:cubicBezTo>
                  <a:cubicBezTo>
                    <a:pt x="221" y="133"/>
                    <a:pt x="215" y="134"/>
                    <a:pt x="210" y="136"/>
                  </a:cubicBezTo>
                  <a:cubicBezTo>
                    <a:pt x="209" y="135"/>
                    <a:pt x="209" y="134"/>
                    <a:pt x="208" y="134"/>
                  </a:cubicBezTo>
                  <a:cubicBezTo>
                    <a:pt x="207" y="130"/>
                    <a:pt x="206" y="127"/>
                    <a:pt x="205" y="124"/>
                  </a:cubicBezTo>
                  <a:cubicBezTo>
                    <a:pt x="204" y="121"/>
                    <a:pt x="199" y="122"/>
                    <a:pt x="200" y="125"/>
                  </a:cubicBezTo>
                  <a:cubicBezTo>
                    <a:pt x="201" y="129"/>
                    <a:pt x="202" y="133"/>
                    <a:pt x="203" y="136"/>
                  </a:cubicBezTo>
                  <a:cubicBezTo>
                    <a:pt x="203" y="137"/>
                    <a:pt x="204" y="137"/>
                    <a:pt x="204" y="137"/>
                  </a:cubicBezTo>
                  <a:cubicBezTo>
                    <a:pt x="198" y="139"/>
                    <a:pt x="192" y="141"/>
                    <a:pt x="186" y="143"/>
                  </a:cubicBezTo>
                  <a:cubicBezTo>
                    <a:pt x="185" y="139"/>
                    <a:pt x="183" y="135"/>
                    <a:pt x="181" y="131"/>
                  </a:cubicBezTo>
                  <a:cubicBezTo>
                    <a:pt x="180" y="129"/>
                    <a:pt x="176" y="131"/>
                    <a:pt x="177" y="133"/>
                  </a:cubicBezTo>
                  <a:cubicBezTo>
                    <a:pt x="178" y="136"/>
                    <a:pt x="179" y="138"/>
                    <a:pt x="180" y="141"/>
                  </a:cubicBezTo>
                  <a:cubicBezTo>
                    <a:pt x="181" y="142"/>
                    <a:pt x="181" y="143"/>
                    <a:pt x="182" y="144"/>
                  </a:cubicBezTo>
                  <a:cubicBezTo>
                    <a:pt x="176" y="145"/>
                    <a:pt x="171" y="147"/>
                    <a:pt x="165" y="148"/>
                  </a:cubicBezTo>
                  <a:cubicBezTo>
                    <a:pt x="165" y="148"/>
                    <a:pt x="165" y="148"/>
                    <a:pt x="165" y="148"/>
                  </a:cubicBezTo>
                  <a:cubicBezTo>
                    <a:pt x="163" y="145"/>
                    <a:pt x="161" y="141"/>
                    <a:pt x="161" y="137"/>
                  </a:cubicBezTo>
                  <a:cubicBezTo>
                    <a:pt x="160" y="133"/>
                    <a:pt x="155" y="135"/>
                    <a:pt x="155" y="138"/>
                  </a:cubicBezTo>
                  <a:cubicBezTo>
                    <a:pt x="156" y="142"/>
                    <a:pt x="157" y="147"/>
                    <a:pt x="159" y="150"/>
                  </a:cubicBezTo>
                  <a:cubicBezTo>
                    <a:pt x="155" y="151"/>
                    <a:pt x="150" y="153"/>
                    <a:pt x="146" y="154"/>
                  </a:cubicBezTo>
                  <a:cubicBezTo>
                    <a:pt x="145" y="152"/>
                    <a:pt x="144" y="150"/>
                    <a:pt x="142" y="148"/>
                  </a:cubicBezTo>
                  <a:cubicBezTo>
                    <a:pt x="141" y="145"/>
                    <a:pt x="140" y="143"/>
                    <a:pt x="138" y="140"/>
                  </a:cubicBezTo>
                  <a:cubicBezTo>
                    <a:pt x="138" y="137"/>
                    <a:pt x="133" y="137"/>
                    <a:pt x="134" y="141"/>
                  </a:cubicBezTo>
                  <a:cubicBezTo>
                    <a:pt x="135" y="144"/>
                    <a:pt x="136" y="147"/>
                    <a:pt x="137" y="150"/>
                  </a:cubicBezTo>
                  <a:cubicBezTo>
                    <a:pt x="138" y="152"/>
                    <a:pt x="139" y="154"/>
                    <a:pt x="140" y="156"/>
                  </a:cubicBezTo>
                  <a:cubicBezTo>
                    <a:pt x="134" y="158"/>
                    <a:pt x="127" y="160"/>
                    <a:pt x="121" y="161"/>
                  </a:cubicBezTo>
                  <a:cubicBezTo>
                    <a:pt x="120" y="157"/>
                    <a:pt x="118" y="153"/>
                    <a:pt x="116" y="149"/>
                  </a:cubicBezTo>
                  <a:cubicBezTo>
                    <a:pt x="115" y="145"/>
                    <a:pt x="114" y="141"/>
                    <a:pt x="114" y="136"/>
                  </a:cubicBezTo>
                  <a:cubicBezTo>
                    <a:pt x="114" y="134"/>
                    <a:pt x="111" y="134"/>
                    <a:pt x="111" y="136"/>
                  </a:cubicBezTo>
                  <a:cubicBezTo>
                    <a:pt x="110" y="144"/>
                    <a:pt x="111" y="157"/>
                    <a:pt x="118" y="162"/>
                  </a:cubicBezTo>
                  <a:cubicBezTo>
                    <a:pt x="112" y="164"/>
                    <a:pt x="106" y="166"/>
                    <a:pt x="101" y="167"/>
                  </a:cubicBezTo>
                  <a:cubicBezTo>
                    <a:pt x="99" y="164"/>
                    <a:pt x="97" y="161"/>
                    <a:pt x="94" y="158"/>
                  </a:cubicBezTo>
                  <a:cubicBezTo>
                    <a:pt x="93" y="157"/>
                    <a:pt x="91" y="159"/>
                    <a:pt x="92" y="160"/>
                  </a:cubicBezTo>
                  <a:cubicBezTo>
                    <a:pt x="94" y="162"/>
                    <a:pt x="95" y="164"/>
                    <a:pt x="96" y="166"/>
                  </a:cubicBezTo>
                  <a:cubicBezTo>
                    <a:pt x="96" y="167"/>
                    <a:pt x="96" y="168"/>
                    <a:pt x="96" y="169"/>
                  </a:cubicBezTo>
                  <a:cubicBezTo>
                    <a:pt x="94" y="170"/>
                    <a:pt x="91" y="170"/>
                    <a:pt x="88" y="171"/>
                  </a:cubicBezTo>
                  <a:cubicBezTo>
                    <a:pt x="87" y="170"/>
                    <a:pt x="86" y="169"/>
                    <a:pt x="85" y="167"/>
                  </a:cubicBezTo>
                  <a:cubicBezTo>
                    <a:pt x="84" y="165"/>
                    <a:pt x="84" y="163"/>
                    <a:pt x="83" y="161"/>
                  </a:cubicBezTo>
                  <a:cubicBezTo>
                    <a:pt x="83" y="158"/>
                    <a:pt x="79" y="159"/>
                    <a:pt x="79" y="162"/>
                  </a:cubicBezTo>
                  <a:cubicBezTo>
                    <a:pt x="80" y="164"/>
                    <a:pt x="81" y="167"/>
                    <a:pt x="82" y="169"/>
                  </a:cubicBezTo>
                  <a:cubicBezTo>
                    <a:pt x="82" y="170"/>
                    <a:pt x="83" y="171"/>
                    <a:pt x="84" y="173"/>
                  </a:cubicBezTo>
                  <a:cubicBezTo>
                    <a:pt x="81" y="173"/>
                    <a:pt x="79" y="174"/>
                    <a:pt x="76" y="175"/>
                  </a:cubicBezTo>
                  <a:cubicBezTo>
                    <a:pt x="75" y="173"/>
                    <a:pt x="74" y="172"/>
                    <a:pt x="73" y="171"/>
                  </a:cubicBezTo>
                  <a:cubicBezTo>
                    <a:pt x="72" y="169"/>
                    <a:pt x="71" y="167"/>
                    <a:pt x="71" y="165"/>
                  </a:cubicBezTo>
                  <a:cubicBezTo>
                    <a:pt x="70" y="162"/>
                    <a:pt x="66" y="163"/>
                    <a:pt x="66" y="166"/>
                  </a:cubicBezTo>
                  <a:cubicBezTo>
                    <a:pt x="67" y="168"/>
                    <a:pt x="68" y="171"/>
                    <a:pt x="69" y="173"/>
                  </a:cubicBezTo>
                  <a:cubicBezTo>
                    <a:pt x="69" y="174"/>
                    <a:pt x="70" y="175"/>
                    <a:pt x="71" y="176"/>
                  </a:cubicBezTo>
                  <a:cubicBezTo>
                    <a:pt x="67" y="178"/>
                    <a:pt x="63" y="179"/>
                    <a:pt x="60" y="180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60" y="178"/>
                    <a:pt x="59" y="177"/>
                    <a:pt x="58" y="176"/>
                  </a:cubicBezTo>
                  <a:cubicBezTo>
                    <a:pt x="56" y="173"/>
                    <a:pt x="54" y="170"/>
                    <a:pt x="52" y="166"/>
                  </a:cubicBezTo>
                  <a:cubicBezTo>
                    <a:pt x="51" y="165"/>
                    <a:pt x="49" y="166"/>
                    <a:pt x="49" y="168"/>
                  </a:cubicBezTo>
                  <a:cubicBezTo>
                    <a:pt x="51" y="172"/>
                    <a:pt x="53" y="177"/>
                    <a:pt x="56" y="180"/>
                  </a:cubicBezTo>
                  <a:cubicBezTo>
                    <a:pt x="57" y="181"/>
                    <a:pt x="57" y="181"/>
                    <a:pt x="57" y="181"/>
                  </a:cubicBezTo>
                  <a:cubicBezTo>
                    <a:pt x="46" y="184"/>
                    <a:pt x="35" y="187"/>
                    <a:pt x="24" y="191"/>
                  </a:cubicBezTo>
                  <a:cubicBezTo>
                    <a:pt x="20" y="192"/>
                    <a:pt x="21" y="198"/>
                    <a:pt x="25" y="197"/>
                  </a:cubicBezTo>
                  <a:cubicBezTo>
                    <a:pt x="86" y="179"/>
                    <a:pt x="148" y="162"/>
                    <a:pt x="209" y="145"/>
                  </a:cubicBezTo>
                  <a:cubicBezTo>
                    <a:pt x="209" y="145"/>
                    <a:pt x="209" y="145"/>
                    <a:pt x="209" y="145"/>
                  </a:cubicBezTo>
                  <a:cubicBezTo>
                    <a:pt x="210" y="145"/>
                    <a:pt x="211" y="145"/>
                    <a:pt x="212" y="144"/>
                  </a:cubicBezTo>
                  <a:cubicBezTo>
                    <a:pt x="303" y="119"/>
                    <a:pt x="394" y="94"/>
                    <a:pt x="486" y="71"/>
                  </a:cubicBezTo>
                  <a:cubicBezTo>
                    <a:pt x="492" y="69"/>
                    <a:pt x="490" y="58"/>
                    <a:pt x="484" y="6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Freeform 33">
              <a:extLst>
                <a:ext uri="{FF2B5EF4-FFF2-40B4-BE49-F238E27FC236}">
                  <a16:creationId xmlns:a16="http://schemas.microsoft.com/office/drawing/2014/main" xmlns="" id="{8B5B8EBC-D785-493F-8E50-54C782C15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2882" y="5835466"/>
              <a:ext cx="130728" cy="412934"/>
            </a:xfrm>
            <a:custGeom>
              <a:avLst/>
              <a:gdLst>
                <a:gd name="T0" fmla="*/ 26 w 27"/>
                <a:gd name="T1" fmla="*/ 77 h 84"/>
                <a:gd name="T2" fmla="*/ 16 w 27"/>
                <a:gd name="T3" fmla="*/ 40 h 84"/>
                <a:gd name="T4" fmla="*/ 6 w 27"/>
                <a:gd name="T5" fmla="*/ 3 h 84"/>
                <a:gd name="T6" fmla="*/ 0 w 27"/>
                <a:gd name="T7" fmla="*/ 6 h 84"/>
                <a:gd name="T8" fmla="*/ 7 w 27"/>
                <a:gd name="T9" fmla="*/ 46 h 84"/>
                <a:gd name="T10" fmla="*/ 19 w 27"/>
                <a:gd name="T11" fmla="*/ 81 h 84"/>
                <a:gd name="T12" fmla="*/ 26 w 27"/>
                <a:gd name="T13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84">
                  <a:moveTo>
                    <a:pt x="26" y="77"/>
                  </a:moveTo>
                  <a:cubicBezTo>
                    <a:pt x="24" y="64"/>
                    <a:pt x="19" y="52"/>
                    <a:pt x="16" y="40"/>
                  </a:cubicBezTo>
                  <a:cubicBezTo>
                    <a:pt x="13" y="28"/>
                    <a:pt x="10" y="15"/>
                    <a:pt x="6" y="3"/>
                  </a:cubicBezTo>
                  <a:cubicBezTo>
                    <a:pt x="5" y="0"/>
                    <a:pt x="0" y="2"/>
                    <a:pt x="0" y="6"/>
                  </a:cubicBezTo>
                  <a:cubicBezTo>
                    <a:pt x="2" y="19"/>
                    <a:pt x="4" y="33"/>
                    <a:pt x="7" y="46"/>
                  </a:cubicBezTo>
                  <a:cubicBezTo>
                    <a:pt x="9" y="57"/>
                    <a:pt x="11" y="72"/>
                    <a:pt x="19" y="81"/>
                  </a:cubicBezTo>
                  <a:cubicBezTo>
                    <a:pt x="22" y="84"/>
                    <a:pt x="27" y="81"/>
                    <a:pt x="26" y="77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xmlns="" id="{A326568A-8D55-4432-970E-5BACA44E3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7936" y="6036746"/>
              <a:ext cx="68477" cy="128653"/>
            </a:xfrm>
            <a:custGeom>
              <a:avLst/>
              <a:gdLst>
                <a:gd name="T0" fmla="*/ 13 w 14"/>
                <a:gd name="T1" fmla="*/ 25 h 26"/>
                <a:gd name="T2" fmla="*/ 7 w 14"/>
                <a:gd name="T3" fmla="*/ 15 h 26"/>
                <a:gd name="T4" fmla="*/ 2 w 14"/>
                <a:gd name="T5" fmla="*/ 1 h 26"/>
                <a:gd name="T6" fmla="*/ 0 w 14"/>
                <a:gd name="T7" fmla="*/ 2 h 26"/>
                <a:gd name="T8" fmla="*/ 4 w 14"/>
                <a:gd name="T9" fmla="*/ 15 h 26"/>
                <a:gd name="T10" fmla="*/ 12 w 14"/>
                <a:gd name="T11" fmla="*/ 26 h 26"/>
                <a:gd name="T12" fmla="*/ 13 w 14"/>
                <a:gd name="T13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6">
                  <a:moveTo>
                    <a:pt x="13" y="25"/>
                  </a:moveTo>
                  <a:cubicBezTo>
                    <a:pt x="12" y="21"/>
                    <a:pt x="9" y="18"/>
                    <a:pt x="7" y="15"/>
                  </a:cubicBezTo>
                  <a:cubicBezTo>
                    <a:pt x="4" y="11"/>
                    <a:pt x="3" y="6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6"/>
                    <a:pt x="2" y="11"/>
                    <a:pt x="4" y="15"/>
                  </a:cubicBezTo>
                  <a:cubicBezTo>
                    <a:pt x="6" y="18"/>
                    <a:pt x="8" y="24"/>
                    <a:pt x="12" y="26"/>
                  </a:cubicBezTo>
                  <a:cubicBezTo>
                    <a:pt x="13" y="26"/>
                    <a:pt x="14" y="25"/>
                    <a:pt x="13" y="2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345F662-DDBE-404B-A413-D6FABEEDEDEF}"/>
              </a:ext>
            </a:extLst>
          </p:cNvPr>
          <p:cNvGrpSpPr/>
          <p:nvPr/>
        </p:nvGrpSpPr>
        <p:grpSpPr>
          <a:xfrm>
            <a:off x="297450" y="200716"/>
            <a:ext cx="1126975" cy="1263701"/>
            <a:chOff x="199774" y="515057"/>
            <a:chExt cx="2326121" cy="2608329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xmlns="" id="{9387E192-DC10-4B79-B373-5D0C4BC4B1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558" y="784813"/>
              <a:ext cx="1460830" cy="1817737"/>
            </a:xfrm>
            <a:custGeom>
              <a:avLst/>
              <a:gdLst>
                <a:gd name="T0" fmla="*/ 270 w 298"/>
                <a:gd name="T1" fmla="*/ 186 h 370"/>
                <a:gd name="T2" fmla="*/ 267 w 298"/>
                <a:gd name="T3" fmla="*/ 185 h 370"/>
                <a:gd name="T4" fmla="*/ 247 w 298"/>
                <a:gd name="T5" fmla="*/ 190 h 370"/>
                <a:gd name="T6" fmla="*/ 221 w 298"/>
                <a:gd name="T7" fmla="*/ 203 h 370"/>
                <a:gd name="T8" fmla="*/ 164 w 298"/>
                <a:gd name="T9" fmla="*/ 239 h 370"/>
                <a:gd name="T10" fmla="*/ 180 w 298"/>
                <a:gd name="T11" fmla="*/ 187 h 370"/>
                <a:gd name="T12" fmla="*/ 158 w 298"/>
                <a:gd name="T13" fmla="*/ 194 h 370"/>
                <a:gd name="T14" fmla="*/ 156 w 298"/>
                <a:gd name="T15" fmla="*/ 195 h 370"/>
                <a:gd name="T16" fmla="*/ 138 w 298"/>
                <a:gd name="T17" fmla="*/ 210 h 370"/>
                <a:gd name="T18" fmla="*/ 157 w 298"/>
                <a:gd name="T19" fmla="*/ 193 h 370"/>
                <a:gd name="T20" fmla="*/ 128 w 298"/>
                <a:gd name="T21" fmla="*/ 193 h 370"/>
                <a:gd name="T22" fmla="*/ 129 w 298"/>
                <a:gd name="T23" fmla="*/ 191 h 370"/>
                <a:gd name="T24" fmla="*/ 148 w 298"/>
                <a:gd name="T25" fmla="*/ 164 h 370"/>
                <a:gd name="T26" fmla="*/ 125 w 298"/>
                <a:gd name="T27" fmla="*/ 159 h 370"/>
                <a:gd name="T28" fmla="*/ 167 w 298"/>
                <a:gd name="T29" fmla="*/ 98 h 370"/>
                <a:gd name="T30" fmla="*/ 185 w 298"/>
                <a:gd name="T31" fmla="*/ 71 h 370"/>
                <a:gd name="T32" fmla="*/ 183 w 298"/>
                <a:gd name="T33" fmla="*/ 55 h 370"/>
                <a:gd name="T34" fmla="*/ 184 w 298"/>
                <a:gd name="T35" fmla="*/ 34 h 370"/>
                <a:gd name="T36" fmla="*/ 173 w 298"/>
                <a:gd name="T37" fmla="*/ 20 h 370"/>
                <a:gd name="T38" fmla="*/ 172 w 298"/>
                <a:gd name="T39" fmla="*/ 19 h 370"/>
                <a:gd name="T40" fmla="*/ 155 w 298"/>
                <a:gd name="T41" fmla="*/ 11 h 370"/>
                <a:gd name="T42" fmla="*/ 120 w 298"/>
                <a:gd name="T43" fmla="*/ 21 h 370"/>
                <a:gd name="T44" fmla="*/ 51 w 298"/>
                <a:gd name="T45" fmla="*/ 79 h 370"/>
                <a:gd name="T46" fmla="*/ 102 w 298"/>
                <a:gd name="T47" fmla="*/ 29 h 370"/>
                <a:gd name="T48" fmla="*/ 52 w 298"/>
                <a:gd name="T49" fmla="*/ 53 h 370"/>
                <a:gd name="T50" fmla="*/ 34 w 298"/>
                <a:gd name="T51" fmla="*/ 61 h 370"/>
                <a:gd name="T52" fmla="*/ 70 w 298"/>
                <a:gd name="T53" fmla="*/ 18 h 370"/>
                <a:gd name="T54" fmla="*/ 65 w 298"/>
                <a:gd name="T55" fmla="*/ 9 h 370"/>
                <a:gd name="T56" fmla="*/ 18 w 298"/>
                <a:gd name="T57" fmla="*/ 49 h 370"/>
                <a:gd name="T58" fmla="*/ 13 w 298"/>
                <a:gd name="T59" fmla="*/ 42 h 370"/>
                <a:gd name="T60" fmla="*/ 6 w 298"/>
                <a:gd name="T61" fmla="*/ 60 h 370"/>
                <a:gd name="T62" fmla="*/ 5 w 298"/>
                <a:gd name="T63" fmla="*/ 76 h 370"/>
                <a:gd name="T64" fmla="*/ 32 w 298"/>
                <a:gd name="T65" fmla="*/ 81 h 370"/>
                <a:gd name="T66" fmla="*/ 37 w 298"/>
                <a:gd name="T67" fmla="*/ 100 h 370"/>
                <a:gd name="T68" fmla="*/ 66 w 298"/>
                <a:gd name="T69" fmla="*/ 103 h 370"/>
                <a:gd name="T70" fmla="*/ 80 w 298"/>
                <a:gd name="T71" fmla="*/ 109 h 370"/>
                <a:gd name="T72" fmla="*/ 89 w 298"/>
                <a:gd name="T73" fmla="*/ 110 h 370"/>
                <a:gd name="T74" fmla="*/ 72 w 298"/>
                <a:gd name="T75" fmla="*/ 144 h 370"/>
                <a:gd name="T76" fmla="*/ 75 w 298"/>
                <a:gd name="T77" fmla="*/ 163 h 370"/>
                <a:gd name="T78" fmla="*/ 68 w 298"/>
                <a:gd name="T79" fmla="*/ 204 h 370"/>
                <a:gd name="T80" fmla="*/ 27 w 298"/>
                <a:gd name="T81" fmla="*/ 264 h 370"/>
                <a:gd name="T82" fmla="*/ 69 w 298"/>
                <a:gd name="T83" fmla="*/ 259 h 370"/>
                <a:gd name="T84" fmla="*/ 73 w 298"/>
                <a:gd name="T85" fmla="*/ 266 h 370"/>
                <a:gd name="T86" fmla="*/ 100 w 298"/>
                <a:gd name="T87" fmla="*/ 273 h 370"/>
                <a:gd name="T88" fmla="*/ 118 w 298"/>
                <a:gd name="T89" fmla="*/ 273 h 370"/>
                <a:gd name="T90" fmla="*/ 131 w 298"/>
                <a:gd name="T91" fmla="*/ 288 h 370"/>
                <a:gd name="T92" fmla="*/ 132 w 298"/>
                <a:gd name="T93" fmla="*/ 293 h 370"/>
                <a:gd name="T94" fmla="*/ 132 w 298"/>
                <a:gd name="T95" fmla="*/ 317 h 370"/>
                <a:gd name="T96" fmla="*/ 147 w 298"/>
                <a:gd name="T97" fmla="*/ 328 h 370"/>
                <a:gd name="T98" fmla="*/ 144 w 298"/>
                <a:gd name="T99" fmla="*/ 331 h 370"/>
                <a:gd name="T100" fmla="*/ 248 w 298"/>
                <a:gd name="T101" fmla="*/ 303 h 370"/>
                <a:gd name="T102" fmla="*/ 274 w 298"/>
                <a:gd name="T103" fmla="*/ 272 h 370"/>
                <a:gd name="T104" fmla="*/ 293 w 298"/>
                <a:gd name="T105" fmla="*/ 218 h 370"/>
                <a:gd name="T106" fmla="*/ 294 w 298"/>
                <a:gd name="T107" fmla="*/ 216 h 370"/>
                <a:gd name="T108" fmla="*/ 293 w 298"/>
                <a:gd name="T109" fmla="*/ 208 h 370"/>
                <a:gd name="T110" fmla="*/ 276 w 298"/>
                <a:gd name="T111" fmla="*/ 180 h 370"/>
                <a:gd name="T112" fmla="*/ 119 w 298"/>
                <a:gd name="T113" fmla="*/ 68 h 370"/>
                <a:gd name="T114" fmla="*/ 108 w 298"/>
                <a:gd name="T115" fmla="*/ 77 h 370"/>
                <a:gd name="T116" fmla="*/ 108 w 298"/>
                <a:gd name="T117" fmla="*/ 244 h 370"/>
                <a:gd name="T118" fmla="*/ 115 w 298"/>
                <a:gd name="T119" fmla="*/ 23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8" h="370">
                  <a:moveTo>
                    <a:pt x="276" y="180"/>
                  </a:moveTo>
                  <a:cubicBezTo>
                    <a:pt x="273" y="181"/>
                    <a:pt x="271" y="183"/>
                    <a:pt x="270" y="186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9" y="186"/>
                    <a:pt x="268" y="186"/>
                    <a:pt x="267" y="185"/>
                  </a:cubicBezTo>
                  <a:cubicBezTo>
                    <a:pt x="263" y="181"/>
                    <a:pt x="256" y="179"/>
                    <a:pt x="252" y="184"/>
                  </a:cubicBezTo>
                  <a:cubicBezTo>
                    <a:pt x="250" y="186"/>
                    <a:pt x="248" y="188"/>
                    <a:pt x="247" y="190"/>
                  </a:cubicBezTo>
                  <a:cubicBezTo>
                    <a:pt x="244" y="189"/>
                    <a:pt x="241" y="189"/>
                    <a:pt x="238" y="191"/>
                  </a:cubicBezTo>
                  <a:cubicBezTo>
                    <a:pt x="232" y="195"/>
                    <a:pt x="227" y="199"/>
                    <a:pt x="221" y="203"/>
                  </a:cubicBezTo>
                  <a:cubicBezTo>
                    <a:pt x="220" y="197"/>
                    <a:pt x="210" y="192"/>
                    <a:pt x="204" y="198"/>
                  </a:cubicBezTo>
                  <a:cubicBezTo>
                    <a:pt x="190" y="211"/>
                    <a:pt x="177" y="225"/>
                    <a:pt x="164" y="239"/>
                  </a:cubicBezTo>
                  <a:cubicBezTo>
                    <a:pt x="175" y="226"/>
                    <a:pt x="186" y="213"/>
                    <a:pt x="196" y="199"/>
                  </a:cubicBezTo>
                  <a:cubicBezTo>
                    <a:pt x="202" y="190"/>
                    <a:pt x="188" y="179"/>
                    <a:pt x="180" y="187"/>
                  </a:cubicBezTo>
                  <a:cubicBezTo>
                    <a:pt x="177" y="190"/>
                    <a:pt x="174" y="194"/>
                    <a:pt x="171" y="197"/>
                  </a:cubicBezTo>
                  <a:cubicBezTo>
                    <a:pt x="168" y="193"/>
                    <a:pt x="163" y="190"/>
                    <a:pt x="158" y="194"/>
                  </a:cubicBezTo>
                  <a:cubicBezTo>
                    <a:pt x="157" y="194"/>
                    <a:pt x="157" y="195"/>
                    <a:pt x="156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50" y="200"/>
                    <a:pt x="144" y="205"/>
                    <a:pt x="138" y="210"/>
                  </a:cubicBezTo>
                  <a:cubicBezTo>
                    <a:pt x="139" y="210"/>
                    <a:pt x="140" y="209"/>
                    <a:pt x="140" y="208"/>
                  </a:cubicBezTo>
                  <a:cubicBezTo>
                    <a:pt x="146" y="203"/>
                    <a:pt x="152" y="198"/>
                    <a:pt x="157" y="193"/>
                  </a:cubicBezTo>
                  <a:cubicBezTo>
                    <a:pt x="166" y="184"/>
                    <a:pt x="152" y="171"/>
                    <a:pt x="143" y="179"/>
                  </a:cubicBezTo>
                  <a:cubicBezTo>
                    <a:pt x="138" y="183"/>
                    <a:pt x="133" y="188"/>
                    <a:pt x="128" y="193"/>
                  </a:cubicBezTo>
                  <a:cubicBezTo>
                    <a:pt x="128" y="193"/>
                    <a:pt x="128" y="193"/>
                    <a:pt x="128" y="193"/>
                  </a:cubicBezTo>
                  <a:cubicBezTo>
                    <a:pt x="128" y="193"/>
                    <a:pt x="128" y="192"/>
                    <a:pt x="129" y="191"/>
                  </a:cubicBezTo>
                  <a:cubicBezTo>
                    <a:pt x="131" y="188"/>
                    <a:pt x="131" y="185"/>
                    <a:pt x="129" y="182"/>
                  </a:cubicBezTo>
                  <a:cubicBezTo>
                    <a:pt x="136" y="176"/>
                    <a:pt x="142" y="170"/>
                    <a:pt x="148" y="164"/>
                  </a:cubicBezTo>
                  <a:cubicBezTo>
                    <a:pt x="158" y="155"/>
                    <a:pt x="144" y="142"/>
                    <a:pt x="135" y="150"/>
                  </a:cubicBezTo>
                  <a:cubicBezTo>
                    <a:pt x="131" y="153"/>
                    <a:pt x="128" y="156"/>
                    <a:pt x="125" y="159"/>
                  </a:cubicBezTo>
                  <a:cubicBezTo>
                    <a:pt x="139" y="143"/>
                    <a:pt x="155" y="128"/>
                    <a:pt x="170" y="113"/>
                  </a:cubicBezTo>
                  <a:cubicBezTo>
                    <a:pt x="175" y="107"/>
                    <a:pt x="172" y="100"/>
                    <a:pt x="167" y="98"/>
                  </a:cubicBezTo>
                  <a:cubicBezTo>
                    <a:pt x="172" y="92"/>
                    <a:pt x="178" y="87"/>
                    <a:pt x="183" y="81"/>
                  </a:cubicBezTo>
                  <a:cubicBezTo>
                    <a:pt x="186" y="78"/>
                    <a:pt x="186" y="74"/>
                    <a:pt x="185" y="71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90" y="65"/>
                    <a:pt x="187" y="58"/>
                    <a:pt x="183" y="55"/>
                  </a:cubicBezTo>
                  <a:cubicBezTo>
                    <a:pt x="185" y="53"/>
                    <a:pt x="187" y="50"/>
                    <a:pt x="189" y="47"/>
                  </a:cubicBezTo>
                  <a:cubicBezTo>
                    <a:pt x="194" y="41"/>
                    <a:pt x="189" y="35"/>
                    <a:pt x="184" y="34"/>
                  </a:cubicBezTo>
                  <a:cubicBezTo>
                    <a:pt x="184" y="34"/>
                    <a:pt x="185" y="33"/>
                    <a:pt x="185" y="33"/>
                  </a:cubicBezTo>
                  <a:cubicBezTo>
                    <a:pt x="193" y="24"/>
                    <a:pt x="181" y="13"/>
                    <a:pt x="173" y="20"/>
                  </a:cubicBezTo>
                  <a:cubicBezTo>
                    <a:pt x="167" y="26"/>
                    <a:pt x="160" y="31"/>
                    <a:pt x="154" y="37"/>
                  </a:cubicBezTo>
                  <a:cubicBezTo>
                    <a:pt x="160" y="31"/>
                    <a:pt x="166" y="25"/>
                    <a:pt x="172" y="19"/>
                  </a:cubicBezTo>
                  <a:cubicBezTo>
                    <a:pt x="179" y="11"/>
                    <a:pt x="168" y="0"/>
                    <a:pt x="160" y="7"/>
                  </a:cubicBezTo>
                  <a:cubicBezTo>
                    <a:pt x="158" y="8"/>
                    <a:pt x="157" y="9"/>
                    <a:pt x="155" y="11"/>
                  </a:cubicBezTo>
                  <a:cubicBezTo>
                    <a:pt x="155" y="5"/>
                    <a:pt x="149" y="0"/>
                    <a:pt x="143" y="3"/>
                  </a:cubicBezTo>
                  <a:cubicBezTo>
                    <a:pt x="135" y="8"/>
                    <a:pt x="127" y="14"/>
                    <a:pt x="120" y="21"/>
                  </a:cubicBezTo>
                  <a:cubicBezTo>
                    <a:pt x="101" y="35"/>
                    <a:pt x="82" y="50"/>
                    <a:pt x="69" y="68"/>
                  </a:cubicBezTo>
                  <a:cubicBezTo>
                    <a:pt x="63" y="72"/>
                    <a:pt x="57" y="76"/>
                    <a:pt x="51" y="79"/>
                  </a:cubicBezTo>
                  <a:cubicBezTo>
                    <a:pt x="54" y="73"/>
                    <a:pt x="59" y="68"/>
                    <a:pt x="63" y="63"/>
                  </a:cubicBezTo>
                  <a:cubicBezTo>
                    <a:pt x="77" y="53"/>
                    <a:pt x="89" y="40"/>
                    <a:pt x="102" y="29"/>
                  </a:cubicBezTo>
                  <a:cubicBezTo>
                    <a:pt x="109" y="22"/>
                    <a:pt x="98" y="13"/>
                    <a:pt x="91" y="18"/>
                  </a:cubicBezTo>
                  <a:cubicBezTo>
                    <a:pt x="77" y="29"/>
                    <a:pt x="63" y="41"/>
                    <a:pt x="52" y="53"/>
                  </a:cubicBezTo>
                  <a:cubicBezTo>
                    <a:pt x="45" y="59"/>
                    <a:pt x="37" y="64"/>
                    <a:pt x="29" y="67"/>
                  </a:cubicBezTo>
                  <a:cubicBezTo>
                    <a:pt x="31" y="65"/>
                    <a:pt x="32" y="63"/>
                    <a:pt x="34" y="61"/>
                  </a:cubicBezTo>
                  <a:cubicBezTo>
                    <a:pt x="50" y="53"/>
                    <a:pt x="62" y="42"/>
                    <a:pt x="73" y="27"/>
                  </a:cubicBezTo>
                  <a:cubicBezTo>
                    <a:pt x="75" y="24"/>
                    <a:pt x="73" y="19"/>
                    <a:pt x="70" y="18"/>
                  </a:cubicBezTo>
                  <a:cubicBezTo>
                    <a:pt x="70" y="17"/>
                    <a:pt x="71" y="16"/>
                    <a:pt x="71" y="15"/>
                  </a:cubicBezTo>
                  <a:cubicBezTo>
                    <a:pt x="73" y="11"/>
                    <a:pt x="69" y="6"/>
                    <a:pt x="65" y="9"/>
                  </a:cubicBezTo>
                  <a:cubicBezTo>
                    <a:pt x="50" y="19"/>
                    <a:pt x="36" y="32"/>
                    <a:pt x="25" y="47"/>
                  </a:cubicBezTo>
                  <a:cubicBezTo>
                    <a:pt x="23" y="48"/>
                    <a:pt x="20" y="48"/>
                    <a:pt x="18" y="49"/>
                  </a:cubicBezTo>
                  <a:cubicBezTo>
                    <a:pt x="18" y="49"/>
                    <a:pt x="19" y="48"/>
                    <a:pt x="19" y="48"/>
                  </a:cubicBezTo>
                  <a:cubicBezTo>
                    <a:pt x="23" y="44"/>
                    <a:pt x="17" y="38"/>
                    <a:pt x="13" y="42"/>
                  </a:cubicBezTo>
                  <a:cubicBezTo>
                    <a:pt x="10" y="46"/>
                    <a:pt x="6" y="49"/>
                    <a:pt x="3" y="53"/>
                  </a:cubicBezTo>
                  <a:cubicBezTo>
                    <a:pt x="0" y="55"/>
                    <a:pt x="2" y="60"/>
                    <a:pt x="6" y="60"/>
                  </a:cubicBezTo>
                  <a:cubicBezTo>
                    <a:pt x="10" y="60"/>
                    <a:pt x="14" y="59"/>
                    <a:pt x="19" y="58"/>
                  </a:cubicBezTo>
                  <a:cubicBezTo>
                    <a:pt x="14" y="64"/>
                    <a:pt x="9" y="70"/>
                    <a:pt x="5" y="76"/>
                  </a:cubicBezTo>
                  <a:cubicBezTo>
                    <a:pt x="2" y="80"/>
                    <a:pt x="6" y="87"/>
                    <a:pt x="11" y="87"/>
                  </a:cubicBezTo>
                  <a:cubicBezTo>
                    <a:pt x="18" y="86"/>
                    <a:pt x="26" y="84"/>
                    <a:pt x="32" y="81"/>
                  </a:cubicBezTo>
                  <a:cubicBezTo>
                    <a:pt x="31" y="84"/>
                    <a:pt x="29" y="88"/>
                    <a:pt x="28" y="91"/>
                  </a:cubicBezTo>
                  <a:cubicBezTo>
                    <a:pt x="25" y="97"/>
                    <a:pt x="32" y="102"/>
                    <a:pt x="37" y="100"/>
                  </a:cubicBezTo>
                  <a:cubicBezTo>
                    <a:pt x="43" y="99"/>
                    <a:pt x="48" y="97"/>
                    <a:pt x="54" y="95"/>
                  </a:cubicBezTo>
                  <a:cubicBezTo>
                    <a:pt x="52" y="101"/>
                    <a:pt x="60" y="105"/>
                    <a:pt x="66" y="103"/>
                  </a:cubicBezTo>
                  <a:cubicBezTo>
                    <a:pt x="67" y="102"/>
                    <a:pt x="68" y="102"/>
                    <a:pt x="69" y="101"/>
                  </a:cubicBezTo>
                  <a:cubicBezTo>
                    <a:pt x="69" y="106"/>
                    <a:pt x="74" y="111"/>
                    <a:pt x="80" y="109"/>
                  </a:cubicBezTo>
                  <a:cubicBezTo>
                    <a:pt x="84" y="108"/>
                    <a:pt x="88" y="107"/>
                    <a:pt x="91" y="105"/>
                  </a:cubicBezTo>
                  <a:cubicBezTo>
                    <a:pt x="90" y="107"/>
                    <a:pt x="90" y="108"/>
                    <a:pt x="89" y="110"/>
                  </a:cubicBezTo>
                  <a:cubicBezTo>
                    <a:pt x="86" y="115"/>
                    <a:pt x="88" y="119"/>
                    <a:pt x="91" y="121"/>
                  </a:cubicBezTo>
                  <a:cubicBezTo>
                    <a:pt x="85" y="129"/>
                    <a:pt x="78" y="136"/>
                    <a:pt x="72" y="144"/>
                  </a:cubicBezTo>
                  <a:cubicBezTo>
                    <a:pt x="69" y="149"/>
                    <a:pt x="72" y="156"/>
                    <a:pt x="77" y="158"/>
                  </a:cubicBezTo>
                  <a:cubicBezTo>
                    <a:pt x="77" y="159"/>
                    <a:pt x="76" y="161"/>
                    <a:pt x="75" y="163"/>
                  </a:cubicBezTo>
                  <a:cubicBezTo>
                    <a:pt x="72" y="169"/>
                    <a:pt x="77" y="180"/>
                    <a:pt x="85" y="177"/>
                  </a:cubicBezTo>
                  <a:cubicBezTo>
                    <a:pt x="79" y="186"/>
                    <a:pt x="73" y="195"/>
                    <a:pt x="68" y="204"/>
                  </a:cubicBezTo>
                  <a:cubicBezTo>
                    <a:pt x="63" y="210"/>
                    <a:pt x="59" y="215"/>
                    <a:pt x="55" y="221"/>
                  </a:cubicBezTo>
                  <a:cubicBezTo>
                    <a:pt x="43" y="234"/>
                    <a:pt x="33" y="249"/>
                    <a:pt x="27" y="264"/>
                  </a:cubicBezTo>
                  <a:cubicBezTo>
                    <a:pt x="23" y="273"/>
                    <a:pt x="31" y="282"/>
                    <a:pt x="40" y="277"/>
                  </a:cubicBezTo>
                  <a:cubicBezTo>
                    <a:pt x="50" y="272"/>
                    <a:pt x="60" y="266"/>
                    <a:pt x="69" y="259"/>
                  </a:cubicBezTo>
                  <a:cubicBezTo>
                    <a:pt x="71" y="258"/>
                    <a:pt x="74" y="258"/>
                    <a:pt x="76" y="257"/>
                  </a:cubicBezTo>
                  <a:cubicBezTo>
                    <a:pt x="75" y="260"/>
                    <a:pt x="74" y="263"/>
                    <a:pt x="73" y="266"/>
                  </a:cubicBezTo>
                  <a:cubicBezTo>
                    <a:pt x="72" y="273"/>
                    <a:pt x="78" y="281"/>
                    <a:pt x="86" y="279"/>
                  </a:cubicBezTo>
                  <a:cubicBezTo>
                    <a:pt x="90" y="277"/>
                    <a:pt x="95" y="275"/>
                    <a:pt x="100" y="273"/>
                  </a:cubicBezTo>
                  <a:cubicBezTo>
                    <a:pt x="102" y="276"/>
                    <a:pt x="105" y="277"/>
                    <a:pt x="110" y="276"/>
                  </a:cubicBezTo>
                  <a:cubicBezTo>
                    <a:pt x="112" y="275"/>
                    <a:pt x="115" y="274"/>
                    <a:pt x="118" y="273"/>
                  </a:cubicBezTo>
                  <a:cubicBezTo>
                    <a:pt x="117" y="274"/>
                    <a:pt x="117" y="276"/>
                    <a:pt x="116" y="277"/>
                  </a:cubicBezTo>
                  <a:cubicBezTo>
                    <a:pt x="112" y="286"/>
                    <a:pt x="124" y="292"/>
                    <a:pt x="131" y="288"/>
                  </a:cubicBezTo>
                  <a:cubicBezTo>
                    <a:pt x="132" y="288"/>
                    <a:pt x="133" y="287"/>
                    <a:pt x="135" y="286"/>
                  </a:cubicBezTo>
                  <a:cubicBezTo>
                    <a:pt x="134" y="289"/>
                    <a:pt x="133" y="291"/>
                    <a:pt x="132" y="293"/>
                  </a:cubicBezTo>
                  <a:cubicBezTo>
                    <a:pt x="130" y="297"/>
                    <a:pt x="132" y="301"/>
                    <a:pt x="135" y="304"/>
                  </a:cubicBezTo>
                  <a:cubicBezTo>
                    <a:pt x="134" y="308"/>
                    <a:pt x="133" y="312"/>
                    <a:pt x="132" y="317"/>
                  </a:cubicBezTo>
                  <a:cubicBezTo>
                    <a:pt x="130" y="325"/>
                    <a:pt x="139" y="334"/>
                    <a:pt x="147" y="329"/>
                  </a:cubicBezTo>
                  <a:cubicBezTo>
                    <a:pt x="147" y="328"/>
                    <a:pt x="147" y="328"/>
                    <a:pt x="147" y="328"/>
                  </a:cubicBezTo>
                  <a:cubicBezTo>
                    <a:pt x="148" y="329"/>
                    <a:pt x="148" y="329"/>
                    <a:pt x="148" y="329"/>
                  </a:cubicBezTo>
                  <a:cubicBezTo>
                    <a:pt x="146" y="329"/>
                    <a:pt x="145" y="330"/>
                    <a:pt x="144" y="331"/>
                  </a:cubicBezTo>
                  <a:cubicBezTo>
                    <a:pt x="135" y="337"/>
                    <a:pt x="137" y="348"/>
                    <a:pt x="147" y="352"/>
                  </a:cubicBezTo>
                  <a:cubicBezTo>
                    <a:pt x="190" y="370"/>
                    <a:pt x="224" y="340"/>
                    <a:pt x="248" y="303"/>
                  </a:cubicBezTo>
                  <a:cubicBezTo>
                    <a:pt x="256" y="295"/>
                    <a:pt x="263" y="286"/>
                    <a:pt x="269" y="276"/>
                  </a:cubicBezTo>
                  <a:cubicBezTo>
                    <a:pt x="271" y="276"/>
                    <a:pt x="272" y="274"/>
                    <a:pt x="274" y="272"/>
                  </a:cubicBezTo>
                  <a:cubicBezTo>
                    <a:pt x="285" y="257"/>
                    <a:pt x="290" y="239"/>
                    <a:pt x="293" y="221"/>
                  </a:cubicBezTo>
                  <a:cubicBezTo>
                    <a:pt x="293" y="220"/>
                    <a:pt x="293" y="219"/>
                    <a:pt x="293" y="218"/>
                  </a:cubicBezTo>
                  <a:cubicBezTo>
                    <a:pt x="294" y="217"/>
                    <a:pt x="294" y="217"/>
                    <a:pt x="294" y="216"/>
                  </a:cubicBezTo>
                  <a:cubicBezTo>
                    <a:pt x="294" y="216"/>
                    <a:pt x="294" y="216"/>
                    <a:pt x="294" y="216"/>
                  </a:cubicBezTo>
                  <a:cubicBezTo>
                    <a:pt x="294" y="215"/>
                    <a:pt x="294" y="214"/>
                    <a:pt x="294" y="213"/>
                  </a:cubicBezTo>
                  <a:cubicBezTo>
                    <a:pt x="294" y="211"/>
                    <a:pt x="294" y="209"/>
                    <a:pt x="293" y="208"/>
                  </a:cubicBezTo>
                  <a:cubicBezTo>
                    <a:pt x="295" y="201"/>
                    <a:pt x="296" y="195"/>
                    <a:pt x="296" y="189"/>
                  </a:cubicBezTo>
                  <a:cubicBezTo>
                    <a:pt x="298" y="177"/>
                    <a:pt x="281" y="171"/>
                    <a:pt x="276" y="180"/>
                  </a:cubicBezTo>
                  <a:close/>
                  <a:moveTo>
                    <a:pt x="108" y="77"/>
                  </a:moveTo>
                  <a:cubicBezTo>
                    <a:pt x="112" y="74"/>
                    <a:pt x="116" y="71"/>
                    <a:pt x="119" y="68"/>
                  </a:cubicBezTo>
                  <a:cubicBezTo>
                    <a:pt x="118" y="69"/>
                    <a:pt x="117" y="71"/>
                    <a:pt x="116" y="72"/>
                  </a:cubicBezTo>
                  <a:cubicBezTo>
                    <a:pt x="113" y="73"/>
                    <a:pt x="111" y="75"/>
                    <a:pt x="108" y="77"/>
                  </a:cubicBezTo>
                  <a:close/>
                  <a:moveTo>
                    <a:pt x="127" y="221"/>
                  </a:moveTo>
                  <a:cubicBezTo>
                    <a:pt x="120" y="228"/>
                    <a:pt x="114" y="236"/>
                    <a:pt x="108" y="244"/>
                  </a:cubicBezTo>
                  <a:cubicBezTo>
                    <a:pt x="106" y="246"/>
                    <a:pt x="104" y="247"/>
                    <a:pt x="102" y="249"/>
                  </a:cubicBezTo>
                  <a:cubicBezTo>
                    <a:pt x="106" y="243"/>
                    <a:pt x="110" y="238"/>
                    <a:pt x="115" y="233"/>
                  </a:cubicBezTo>
                  <a:cubicBezTo>
                    <a:pt x="119" y="229"/>
                    <a:pt x="123" y="225"/>
                    <a:pt x="127" y="221"/>
                  </a:cubicBezTo>
                  <a:close/>
                </a:path>
              </a:pathLst>
            </a:custGeom>
            <a:solidFill>
              <a:srgbClr val="4A72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xmlns="" id="{5D000615-9D45-49F8-9D51-329F7BBBE3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5379" y="1216422"/>
              <a:ext cx="966970" cy="1288602"/>
            </a:xfrm>
            <a:custGeom>
              <a:avLst/>
              <a:gdLst>
                <a:gd name="T0" fmla="*/ 167 w 197"/>
                <a:gd name="T1" fmla="*/ 224 h 262"/>
                <a:gd name="T2" fmla="*/ 163 w 197"/>
                <a:gd name="T3" fmla="*/ 213 h 262"/>
                <a:gd name="T4" fmla="*/ 134 w 197"/>
                <a:gd name="T5" fmla="*/ 201 h 262"/>
                <a:gd name="T6" fmla="*/ 118 w 197"/>
                <a:gd name="T7" fmla="*/ 193 h 262"/>
                <a:gd name="T8" fmla="*/ 106 w 197"/>
                <a:gd name="T9" fmla="*/ 194 h 262"/>
                <a:gd name="T10" fmla="*/ 91 w 197"/>
                <a:gd name="T11" fmla="*/ 195 h 262"/>
                <a:gd name="T12" fmla="*/ 61 w 197"/>
                <a:gd name="T13" fmla="*/ 204 h 262"/>
                <a:gd name="T14" fmla="*/ 46 w 197"/>
                <a:gd name="T15" fmla="*/ 185 h 262"/>
                <a:gd name="T16" fmla="*/ 69 w 197"/>
                <a:gd name="T17" fmla="*/ 152 h 262"/>
                <a:gd name="T18" fmla="*/ 115 w 197"/>
                <a:gd name="T19" fmla="*/ 82 h 262"/>
                <a:gd name="T20" fmla="*/ 110 w 197"/>
                <a:gd name="T21" fmla="*/ 63 h 262"/>
                <a:gd name="T22" fmla="*/ 117 w 197"/>
                <a:gd name="T23" fmla="*/ 31 h 262"/>
                <a:gd name="T24" fmla="*/ 101 w 197"/>
                <a:gd name="T25" fmla="*/ 18 h 262"/>
                <a:gd name="T26" fmla="*/ 84 w 197"/>
                <a:gd name="T27" fmla="*/ 12 h 262"/>
                <a:gd name="T28" fmla="*/ 63 w 197"/>
                <a:gd name="T29" fmla="*/ 14 h 262"/>
                <a:gd name="T30" fmla="*/ 52 w 197"/>
                <a:gd name="T31" fmla="*/ 12 h 262"/>
                <a:gd name="T32" fmla="*/ 45 w 197"/>
                <a:gd name="T33" fmla="*/ 2 h 262"/>
                <a:gd name="T34" fmla="*/ 40 w 197"/>
                <a:gd name="T35" fmla="*/ 4 h 262"/>
                <a:gd name="T36" fmla="*/ 9 w 197"/>
                <a:gd name="T37" fmla="*/ 51 h 262"/>
                <a:gd name="T38" fmla="*/ 17 w 197"/>
                <a:gd name="T39" fmla="*/ 64 h 262"/>
                <a:gd name="T40" fmla="*/ 6 w 197"/>
                <a:gd name="T41" fmla="*/ 100 h 262"/>
                <a:gd name="T42" fmla="*/ 11 w 197"/>
                <a:gd name="T43" fmla="*/ 121 h 262"/>
                <a:gd name="T44" fmla="*/ 22 w 197"/>
                <a:gd name="T45" fmla="*/ 137 h 262"/>
                <a:gd name="T46" fmla="*/ 28 w 197"/>
                <a:gd name="T47" fmla="*/ 154 h 262"/>
                <a:gd name="T48" fmla="*/ 28 w 197"/>
                <a:gd name="T49" fmla="*/ 174 h 262"/>
                <a:gd name="T50" fmla="*/ 37 w 197"/>
                <a:gd name="T51" fmla="*/ 205 h 262"/>
                <a:gd name="T52" fmla="*/ 69 w 197"/>
                <a:gd name="T53" fmla="*/ 225 h 262"/>
                <a:gd name="T54" fmla="*/ 86 w 197"/>
                <a:gd name="T55" fmla="*/ 235 h 262"/>
                <a:gd name="T56" fmla="*/ 101 w 197"/>
                <a:gd name="T57" fmla="*/ 238 h 262"/>
                <a:gd name="T58" fmla="*/ 128 w 197"/>
                <a:gd name="T59" fmla="*/ 251 h 262"/>
                <a:gd name="T60" fmla="*/ 143 w 197"/>
                <a:gd name="T61" fmla="*/ 256 h 262"/>
                <a:gd name="T62" fmla="*/ 161 w 197"/>
                <a:gd name="T63" fmla="*/ 258 h 262"/>
                <a:gd name="T64" fmla="*/ 180 w 197"/>
                <a:gd name="T65" fmla="*/ 250 h 262"/>
                <a:gd name="T66" fmla="*/ 172 w 197"/>
                <a:gd name="T67" fmla="*/ 226 h 262"/>
                <a:gd name="T68" fmla="*/ 51 w 197"/>
                <a:gd name="T69" fmla="*/ 99 h 262"/>
                <a:gd name="T70" fmla="*/ 38 w 197"/>
                <a:gd name="T71" fmla="*/ 109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7" h="262">
                  <a:moveTo>
                    <a:pt x="172" y="226"/>
                  </a:moveTo>
                  <a:cubicBezTo>
                    <a:pt x="170" y="225"/>
                    <a:pt x="168" y="224"/>
                    <a:pt x="167" y="224"/>
                  </a:cubicBezTo>
                  <a:cubicBezTo>
                    <a:pt x="166" y="224"/>
                    <a:pt x="165" y="224"/>
                    <a:pt x="165" y="224"/>
                  </a:cubicBezTo>
                  <a:cubicBezTo>
                    <a:pt x="164" y="220"/>
                    <a:pt x="164" y="216"/>
                    <a:pt x="163" y="213"/>
                  </a:cubicBezTo>
                  <a:cubicBezTo>
                    <a:pt x="163" y="207"/>
                    <a:pt x="155" y="203"/>
                    <a:pt x="149" y="205"/>
                  </a:cubicBezTo>
                  <a:cubicBezTo>
                    <a:pt x="147" y="200"/>
                    <a:pt x="140" y="199"/>
                    <a:pt x="134" y="201"/>
                  </a:cubicBezTo>
                  <a:cubicBezTo>
                    <a:pt x="134" y="200"/>
                    <a:pt x="134" y="200"/>
                    <a:pt x="134" y="199"/>
                  </a:cubicBezTo>
                  <a:cubicBezTo>
                    <a:pt x="133" y="193"/>
                    <a:pt x="124" y="190"/>
                    <a:pt x="118" y="193"/>
                  </a:cubicBezTo>
                  <a:cubicBezTo>
                    <a:pt x="115" y="191"/>
                    <a:pt x="111" y="191"/>
                    <a:pt x="108" y="193"/>
                  </a:cubicBezTo>
                  <a:cubicBezTo>
                    <a:pt x="107" y="193"/>
                    <a:pt x="107" y="194"/>
                    <a:pt x="106" y="194"/>
                  </a:cubicBezTo>
                  <a:cubicBezTo>
                    <a:pt x="102" y="191"/>
                    <a:pt x="97" y="191"/>
                    <a:pt x="92" y="195"/>
                  </a:cubicBezTo>
                  <a:cubicBezTo>
                    <a:pt x="91" y="195"/>
                    <a:pt x="91" y="195"/>
                    <a:pt x="91" y="195"/>
                  </a:cubicBezTo>
                  <a:cubicBezTo>
                    <a:pt x="88" y="190"/>
                    <a:pt x="81" y="187"/>
                    <a:pt x="76" y="190"/>
                  </a:cubicBezTo>
                  <a:cubicBezTo>
                    <a:pt x="69" y="194"/>
                    <a:pt x="64" y="198"/>
                    <a:pt x="61" y="204"/>
                  </a:cubicBezTo>
                  <a:cubicBezTo>
                    <a:pt x="59" y="206"/>
                    <a:pt x="57" y="206"/>
                    <a:pt x="61" y="200"/>
                  </a:cubicBezTo>
                  <a:cubicBezTo>
                    <a:pt x="68" y="190"/>
                    <a:pt x="55" y="181"/>
                    <a:pt x="46" y="185"/>
                  </a:cubicBezTo>
                  <a:cubicBezTo>
                    <a:pt x="47" y="185"/>
                    <a:pt x="48" y="181"/>
                    <a:pt x="49" y="177"/>
                  </a:cubicBezTo>
                  <a:cubicBezTo>
                    <a:pt x="58" y="170"/>
                    <a:pt x="64" y="163"/>
                    <a:pt x="69" y="152"/>
                  </a:cubicBezTo>
                  <a:cubicBezTo>
                    <a:pt x="82" y="138"/>
                    <a:pt x="93" y="120"/>
                    <a:pt x="99" y="102"/>
                  </a:cubicBezTo>
                  <a:cubicBezTo>
                    <a:pt x="104" y="95"/>
                    <a:pt x="110" y="88"/>
                    <a:pt x="115" y="82"/>
                  </a:cubicBezTo>
                  <a:cubicBezTo>
                    <a:pt x="121" y="74"/>
                    <a:pt x="116" y="65"/>
                    <a:pt x="108" y="64"/>
                  </a:cubicBezTo>
                  <a:cubicBezTo>
                    <a:pt x="109" y="64"/>
                    <a:pt x="109" y="63"/>
                    <a:pt x="110" y="63"/>
                  </a:cubicBezTo>
                  <a:cubicBezTo>
                    <a:pt x="115" y="56"/>
                    <a:pt x="110" y="47"/>
                    <a:pt x="104" y="45"/>
                  </a:cubicBezTo>
                  <a:cubicBezTo>
                    <a:pt x="109" y="40"/>
                    <a:pt x="113" y="36"/>
                    <a:pt x="117" y="31"/>
                  </a:cubicBezTo>
                  <a:cubicBezTo>
                    <a:pt x="125" y="23"/>
                    <a:pt x="115" y="9"/>
                    <a:pt x="105" y="15"/>
                  </a:cubicBezTo>
                  <a:cubicBezTo>
                    <a:pt x="104" y="16"/>
                    <a:pt x="103" y="17"/>
                    <a:pt x="101" y="18"/>
                  </a:cubicBezTo>
                  <a:cubicBezTo>
                    <a:pt x="101" y="11"/>
                    <a:pt x="93" y="6"/>
                    <a:pt x="87" y="10"/>
                  </a:cubicBezTo>
                  <a:cubicBezTo>
                    <a:pt x="86" y="11"/>
                    <a:pt x="85" y="11"/>
                    <a:pt x="84" y="12"/>
                  </a:cubicBezTo>
                  <a:cubicBezTo>
                    <a:pt x="82" y="8"/>
                    <a:pt x="76" y="6"/>
                    <a:pt x="71" y="8"/>
                  </a:cubicBezTo>
                  <a:cubicBezTo>
                    <a:pt x="69" y="10"/>
                    <a:pt x="66" y="12"/>
                    <a:pt x="63" y="14"/>
                  </a:cubicBezTo>
                  <a:cubicBezTo>
                    <a:pt x="61" y="11"/>
                    <a:pt x="58" y="10"/>
                    <a:pt x="55" y="11"/>
                  </a:cubicBezTo>
                  <a:cubicBezTo>
                    <a:pt x="54" y="11"/>
                    <a:pt x="53" y="11"/>
                    <a:pt x="52" y="12"/>
                  </a:cubicBezTo>
                  <a:cubicBezTo>
                    <a:pt x="52" y="11"/>
                    <a:pt x="52" y="10"/>
                    <a:pt x="52" y="9"/>
                  </a:cubicBezTo>
                  <a:cubicBezTo>
                    <a:pt x="53" y="4"/>
                    <a:pt x="49" y="0"/>
                    <a:pt x="45" y="2"/>
                  </a:cubicBezTo>
                  <a:cubicBezTo>
                    <a:pt x="43" y="1"/>
                    <a:pt x="42" y="2"/>
                    <a:pt x="41" y="3"/>
                  </a:cubicBezTo>
                  <a:cubicBezTo>
                    <a:pt x="41" y="3"/>
                    <a:pt x="40" y="4"/>
                    <a:pt x="40" y="4"/>
                  </a:cubicBezTo>
                  <a:cubicBezTo>
                    <a:pt x="28" y="11"/>
                    <a:pt x="14" y="25"/>
                    <a:pt x="14" y="39"/>
                  </a:cubicBezTo>
                  <a:cubicBezTo>
                    <a:pt x="12" y="43"/>
                    <a:pt x="10" y="47"/>
                    <a:pt x="9" y="51"/>
                  </a:cubicBezTo>
                  <a:cubicBezTo>
                    <a:pt x="7" y="56"/>
                    <a:pt x="13" y="60"/>
                    <a:pt x="17" y="58"/>
                  </a:cubicBezTo>
                  <a:cubicBezTo>
                    <a:pt x="17" y="60"/>
                    <a:pt x="17" y="62"/>
                    <a:pt x="17" y="64"/>
                  </a:cubicBezTo>
                  <a:cubicBezTo>
                    <a:pt x="12" y="73"/>
                    <a:pt x="8" y="83"/>
                    <a:pt x="5" y="93"/>
                  </a:cubicBezTo>
                  <a:cubicBezTo>
                    <a:pt x="5" y="95"/>
                    <a:pt x="5" y="98"/>
                    <a:pt x="6" y="100"/>
                  </a:cubicBezTo>
                  <a:cubicBezTo>
                    <a:pt x="5" y="103"/>
                    <a:pt x="3" y="106"/>
                    <a:pt x="2" y="109"/>
                  </a:cubicBezTo>
                  <a:cubicBezTo>
                    <a:pt x="0" y="116"/>
                    <a:pt x="5" y="121"/>
                    <a:pt x="11" y="121"/>
                  </a:cubicBezTo>
                  <a:cubicBezTo>
                    <a:pt x="11" y="122"/>
                    <a:pt x="10" y="124"/>
                    <a:pt x="10" y="125"/>
                  </a:cubicBezTo>
                  <a:cubicBezTo>
                    <a:pt x="8" y="133"/>
                    <a:pt x="15" y="139"/>
                    <a:pt x="22" y="137"/>
                  </a:cubicBezTo>
                  <a:cubicBezTo>
                    <a:pt x="22" y="138"/>
                    <a:pt x="22" y="138"/>
                    <a:pt x="21" y="138"/>
                  </a:cubicBezTo>
                  <a:cubicBezTo>
                    <a:pt x="18" y="144"/>
                    <a:pt x="22" y="152"/>
                    <a:pt x="28" y="154"/>
                  </a:cubicBezTo>
                  <a:cubicBezTo>
                    <a:pt x="26" y="156"/>
                    <a:pt x="25" y="158"/>
                    <a:pt x="24" y="160"/>
                  </a:cubicBezTo>
                  <a:cubicBezTo>
                    <a:pt x="20" y="166"/>
                    <a:pt x="23" y="171"/>
                    <a:pt x="28" y="174"/>
                  </a:cubicBezTo>
                  <a:cubicBezTo>
                    <a:pt x="27" y="177"/>
                    <a:pt x="27" y="180"/>
                    <a:pt x="26" y="183"/>
                  </a:cubicBezTo>
                  <a:cubicBezTo>
                    <a:pt x="25" y="193"/>
                    <a:pt x="29" y="201"/>
                    <a:pt x="37" y="205"/>
                  </a:cubicBezTo>
                  <a:cubicBezTo>
                    <a:pt x="36" y="217"/>
                    <a:pt x="46" y="225"/>
                    <a:pt x="58" y="225"/>
                  </a:cubicBezTo>
                  <a:cubicBezTo>
                    <a:pt x="62" y="227"/>
                    <a:pt x="65" y="227"/>
                    <a:pt x="69" y="225"/>
                  </a:cubicBezTo>
                  <a:cubicBezTo>
                    <a:pt x="71" y="227"/>
                    <a:pt x="74" y="228"/>
                    <a:pt x="77" y="228"/>
                  </a:cubicBezTo>
                  <a:cubicBezTo>
                    <a:pt x="78" y="232"/>
                    <a:pt x="82" y="234"/>
                    <a:pt x="86" y="235"/>
                  </a:cubicBezTo>
                  <a:cubicBezTo>
                    <a:pt x="89" y="235"/>
                    <a:pt x="92" y="235"/>
                    <a:pt x="94" y="235"/>
                  </a:cubicBezTo>
                  <a:cubicBezTo>
                    <a:pt x="96" y="236"/>
                    <a:pt x="98" y="237"/>
                    <a:pt x="101" y="238"/>
                  </a:cubicBezTo>
                  <a:cubicBezTo>
                    <a:pt x="103" y="241"/>
                    <a:pt x="106" y="244"/>
                    <a:pt x="110" y="247"/>
                  </a:cubicBezTo>
                  <a:cubicBezTo>
                    <a:pt x="117" y="251"/>
                    <a:pt x="123" y="252"/>
                    <a:pt x="128" y="251"/>
                  </a:cubicBezTo>
                  <a:cubicBezTo>
                    <a:pt x="129" y="251"/>
                    <a:pt x="129" y="251"/>
                    <a:pt x="129" y="251"/>
                  </a:cubicBezTo>
                  <a:cubicBezTo>
                    <a:pt x="133" y="254"/>
                    <a:pt x="138" y="256"/>
                    <a:pt x="143" y="256"/>
                  </a:cubicBezTo>
                  <a:cubicBezTo>
                    <a:pt x="144" y="257"/>
                    <a:pt x="145" y="257"/>
                    <a:pt x="145" y="258"/>
                  </a:cubicBezTo>
                  <a:cubicBezTo>
                    <a:pt x="150" y="262"/>
                    <a:pt x="156" y="262"/>
                    <a:pt x="161" y="258"/>
                  </a:cubicBezTo>
                  <a:cubicBezTo>
                    <a:pt x="164" y="255"/>
                    <a:pt x="166" y="251"/>
                    <a:pt x="169" y="248"/>
                  </a:cubicBezTo>
                  <a:cubicBezTo>
                    <a:pt x="172" y="250"/>
                    <a:pt x="176" y="251"/>
                    <a:pt x="180" y="250"/>
                  </a:cubicBezTo>
                  <a:cubicBezTo>
                    <a:pt x="190" y="247"/>
                    <a:pt x="190" y="240"/>
                    <a:pt x="193" y="232"/>
                  </a:cubicBezTo>
                  <a:cubicBezTo>
                    <a:pt x="197" y="219"/>
                    <a:pt x="177" y="213"/>
                    <a:pt x="172" y="226"/>
                  </a:cubicBezTo>
                  <a:close/>
                  <a:moveTo>
                    <a:pt x="40" y="107"/>
                  </a:moveTo>
                  <a:cubicBezTo>
                    <a:pt x="44" y="104"/>
                    <a:pt x="47" y="101"/>
                    <a:pt x="51" y="99"/>
                  </a:cubicBezTo>
                  <a:cubicBezTo>
                    <a:pt x="50" y="100"/>
                    <a:pt x="48" y="102"/>
                    <a:pt x="46" y="104"/>
                  </a:cubicBezTo>
                  <a:cubicBezTo>
                    <a:pt x="44" y="106"/>
                    <a:pt x="41" y="108"/>
                    <a:pt x="38" y="109"/>
                  </a:cubicBezTo>
                  <a:cubicBezTo>
                    <a:pt x="39" y="109"/>
                    <a:pt x="39" y="108"/>
                    <a:pt x="40" y="107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xmlns="" id="{1DDC2D7C-E06B-42C2-BBA8-783984577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548" y="979867"/>
              <a:ext cx="747015" cy="771916"/>
            </a:xfrm>
            <a:custGeom>
              <a:avLst/>
              <a:gdLst>
                <a:gd name="T0" fmla="*/ 145 w 152"/>
                <a:gd name="T1" fmla="*/ 109 h 157"/>
                <a:gd name="T2" fmla="*/ 134 w 152"/>
                <a:gd name="T3" fmla="*/ 102 h 157"/>
                <a:gd name="T4" fmla="*/ 123 w 152"/>
                <a:gd name="T5" fmla="*/ 93 h 157"/>
                <a:gd name="T6" fmla="*/ 133 w 152"/>
                <a:gd name="T7" fmla="*/ 79 h 157"/>
                <a:gd name="T8" fmla="*/ 124 w 152"/>
                <a:gd name="T9" fmla="*/ 67 h 157"/>
                <a:gd name="T10" fmla="*/ 126 w 152"/>
                <a:gd name="T11" fmla="*/ 63 h 157"/>
                <a:gd name="T12" fmla="*/ 112 w 152"/>
                <a:gd name="T13" fmla="*/ 51 h 157"/>
                <a:gd name="T14" fmla="*/ 98 w 152"/>
                <a:gd name="T15" fmla="*/ 42 h 157"/>
                <a:gd name="T16" fmla="*/ 91 w 152"/>
                <a:gd name="T17" fmla="*/ 31 h 157"/>
                <a:gd name="T18" fmla="*/ 89 w 152"/>
                <a:gd name="T19" fmla="*/ 19 h 157"/>
                <a:gd name="T20" fmla="*/ 87 w 152"/>
                <a:gd name="T21" fmla="*/ 15 h 157"/>
                <a:gd name="T22" fmla="*/ 87 w 152"/>
                <a:gd name="T23" fmla="*/ 13 h 157"/>
                <a:gd name="T24" fmla="*/ 87 w 152"/>
                <a:gd name="T25" fmla="*/ 13 h 157"/>
                <a:gd name="T26" fmla="*/ 78 w 152"/>
                <a:gd name="T27" fmla="*/ 1 h 157"/>
                <a:gd name="T28" fmla="*/ 40 w 152"/>
                <a:gd name="T29" fmla="*/ 39 h 157"/>
                <a:gd name="T30" fmla="*/ 40 w 152"/>
                <a:gd name="T31" fmla="*/ 55 h 157"/>
                <a:gd name="T32" fmla="*/ 49 w 152"/>
                <a:gd name="T33" fmla="*/ 62 h 157"/>
                <a:gd name="T34" fmla="*/ 55 w 152"/>
                <a:gd name="T35" fmla="*/ 66 h 157"/>
                <a:gd name="T36" fmla="*/ 51 w 152"/>
                <a:gd name="T37" fmla="*/ 72 h 157"/>
                <a:gd name="T38" fmla="*/ 45 w 152"/>
                <a:gd name="T39" fmla="*/ 77 h 157"/>
                <a:gd name="T40" fmla="*/ 41 w 152"/>
                <a:gd name="T41" fmla="*/ 77 h 157"/>
                <a:gd name="T42" fmla="*/ 0 w 152"/>
                <a:gd name="T43" fmla="*/ 125 h 157"/>
                <a:gd name="T44" fmla="*/ 9 w 152"/>
                <a:gd name="T45" fmla="*/ 136 h 157"/>
                <a:gd name="T46" fmla="*/ 29 w 152"/>
                <a:gd name="T47" fmla="*/ 130 h 157"/>
                <a:gd name="T48" fmla="*/ 45 w 152"/>
                <a:gd name="T49" fmla="*/ 137 h 157"/>
                <a:gd name="T50" fmla="*/ 47 w 152"/>
                <a:gd name="T51" fmla="*/ 134 h 157"/>
                <a:gd name="T52" fmla="*/ 51 w 152"/>
                <a:gd name="T53" fmla="*/ 134 h 157"/>
                <a:gd name="T54" fmla="*/ 52 w 152"/>
                <a:gd name="T55" fmla="*/ 134 h 157"/>
                <a:gd name="T56" fmla="*/ 48 w 152"/>
                <a:gd name="T57" fmla="*/ 144 h 157"/>
                <a:gd name="T58" fmla="*/ 61 w 152"/>
                <a:gd name="T59" fmla="*/ 154 h 157"/>
                <a:gd name="T60" fmla="*/ 81 w 152"/>
                <a:gd name="T61" fmla="*/ 142 h 157"/>
                <a:gd name="T62" fmla="*/ 90 w 152"/>
                <a:gd name="T63" fmla="*/ 143 h 157"/>
                <a:gd name="T64" fmla="*/ 119 w 152"/>
                <a:gd name="T65" fmla="*/ 118 h 157"/>
                <a:gd name="T66" fmla="*/ 126 w 152"/>
                <a:gd name="T67" fmla="*/ 120 h 157"/>
                <a:gd name="T68" fmla="*/ 134 w 152"/>
                <a:gd name="T69" fmla="*/ 120 h 157"/>
                <a:gd name="T70" fmla="*/ 145 w 152"/>
                <a:gd name="T71" fmla="*/ 10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2" h="157">
                  <a:moveTo>
                    <a:pt x="145" y="109"/>
                  </a:moveTo>
                  <a:cubicBezTo>
                    <a:pt x="142" y="105"/>
                    <a:pt x="138" y="103"/>
                    <a:pt x="134" y="102"/>
                  </a:cubicBezTo>
                  <a:cubicBezTo>
                    <a:pt x="135" y="96"/>
                    <a:pt x="129" y="92"/>
                    <a:pt x="123" y="93"/>
                  </a:cubicBezTo>
                  <a:cubicBezTo>
                    <a:pt x="127" y="88"/>
                    <a:pt x="130" y="83"/>
                    <a:pt x="133" y="79"/>
                  </a:cubicBezTo>
                  <a:cubicBezTo>
                    <a:pt x="138" y="71"/>
                    <a:pt x="130" y="65"/>
                    <a:pt x="124" y="67"/>
                  </a:cubicBezTo>
                  <a:cubicBezTo>
                    <a:pt x="125" y="65"/>
                    <a:pt x="125" y="64"/>
                    <a:pt x="126" y="63"/>
                  </a:cubicBezTo>
                  <a:cubicBezTo>
                    <a:pt x="132" y="54"/>
                    <a:pt x="119" y="44"/>
                    <a:pt x="112" y="51"/>
                  </a:cubicBezTo>
                  <a:cubicBezTo>
                    <a:pt x="113" y="44"/>
                    <a:pt x="105" y="39"/>
                    <a:pt x="98" y="42"/>
                  </a:cubicBezTo>
                  <a:cubicBezTo>
                    <a:pt x="100" y="37"/>
                    <a:pt x="96" y="32"/>
                    <a:pt x="91" y="31"/>
                  </a:cubicBezTo>
                  <a:cubicBezTo>
                    <a:pt x="91" y="27"/>
                    <a:pt x="90" y="23"/>
                    <a:pt x="89" y="19"/>
                  </a:cubicBezTo>
                  <a:cubicBezTo>
                    <a:pt x="89" y="17"/>
                    <a:pt x="88" y="16"/>
                    <a:pt x="87" y="15"/>
                  </a:cubicBezTo>
                  <a:cubicBezTo>
                    <a:pt x="87" y="14"/>
                    <a:pt x="87" y="14"/>
                    <a:pt x="87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7"/>
                    <a:pt x="84" y="0"/>
                    <a:pt x="78" y="1"/>
                  </a:cubicBezTo>
                  <a:cubicBezTo>
                    <a:pt x="57" y="3"/>
                    <a:pt x="39" y="18"/>
                    <a:pt x="40" y="39"/>
                  </a:cubicBezTo>
                  <a:cubicBezTo>
                    <a:pt x="39" y="44"/>
                    <a:pt x="39" y="50"/>
                    <a:pt x="40" y="55"/>
                  </a:cubicBezTo>
                  <a:cubicBezTo>
                    <a:pt x="40" y="60"/>
                    <a:pt x="45" y="62"/>
                    <a:pt x="49" y="62"/>
                  </a:cubicBezTo>
                  <a:cubicBezTo>
                    <a:pt x="51" y="64"/>
                    <a:pt x="53" y="65"/>
                    <a:pt x="55" y="66"/>
                  </a:cubicBezTo>
                  <a:cubicBezTo>
                    <a:pt x="54" y="68"/>
                    <a:pt x="52" y="70"/>
                    <a:pt x="51" y="72"/>
                  </a:cubicBezTo>
                  <a:cubicBezTo>
                    <a:pt x="49" y="74"/>
                    <a:pt x="47" y="75"/>
                    <a:pt x="45" y="77"/>
                  </a:cubicBezTo>
                  <a:cubicBezTo>
                    <a:pt x="44" y="77"/>
                    <a:pt x="43" y="77"/>
                    <a:pt x="41" y="77"/>
                  </a:cubicBezTo>
                  <a:cubicBezTo>
                    <a:pt x="17" y="82"/>
                    <a:pt x="4" y="103"/>
                    <a:pt x="0" y="125"/>
                  </a:cubicBezTo>
                  <a:cubicBezTo>
                    <a:pt x="0" y="130"/>
                    <a:pt x="3" y="137"/>
                    <a:pt x="9" y="136"/>
                  </a:cubicBezTo>
                  <a:cubicBezTo>
                    <a:pt x="16" y="136"/>
                    <a:pt x="23" y="133"/>
                    <a:pt x="29" y="130"/>
                  </a:cubicBezTo>
                  <a:cubicBezTo>
                    <a:pt x="29" y="138"/>
                    <a:pt x="39" y="144"/>
                    <a:pt x="45" y="137"/>
                  </a:cubicBezTo>
                  <a:cubicBezTo>
                    <a:pt x="46" y="136"/>
                    <a:pt x="47" y="135"/>
                    <a:pt x="47" y="134"/>
                  </a:cubicBezTo>
                  <a:cubicBezTo>
                    <a:pt x="49" y="134"/>
                    <a:pt x="50" y="135"/>
                    <a:pt x="51" y="134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0" y="137"/>
                    <a:pt x="49" y="141"/>
                    <a:pt x="48" y="144"/>
                  </a:cubicBezTo>
                  <a:cubicBezTo>
                    <a:pt x="45" y="152"/>
                    <a:pt x="55" y="157"/>
                    <a:pt x="61" y="154"/>
                  </a:cubicBezTo>
                  <a:cubicBezTo>
                    <a:pt x="69" y="151"/>
                    <a:pt x="75" y="147"/>
                    <a:pt x="81" y="142"/>
                  </a:cubicBezTo>
                  <a:cubicBezTo>
                    <a:pt x="84" y="144"/>
                    <a:pt x="87" y="145"/>
                    <a:pt x="90" y="143"/>
                  </a:cubicBezTo>
                  <a:cubicBezTo>
                    <a:pt x="101" y="136"/>
                    <a:pt x="110" y="127"/>
                    <a:pt x="119" y="118"/>
                  </a:cubicBezTo>
                  <a:cubicBezTo>
                    <a:pt x="121" y="120"/>
                    <a:pt x="123" y="120"/>
                    <a:pt x="126" y="120"/>
                  </a:cubicBezTo>
                  <a:cubicBezTo>
                    <a:pt x="128" y="120"/>
                    <a:pt x="131" y="120"/>
                    <a:pt x="134" y="120"/>
                  </a:cubicBezTo>
                  <a:cubicBezTo>
                    <a:pt x="141" y="128"/>
                    <a:pt x="152" y="116"/>
                    <a:pt x="145" y="109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Freeform 41">
              <a:extLst>
                <a:ext uri="{FF2B5EF4-FFF2-40B4-BE49-F238E27FC236}">
                  <a16:creationId xmlns:a16="http://schemas.microsoft.com/office/drawing/2014/main" xmlns="" id="{9BE2453A-D39F-452A-89BB-5B2F90658B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9774" y="515057"/>
              <a:ext cx="2002417" cy="2608329"/>
            </a:xfrm>
            <a:custGeom>
              <a:avLst/>
              <a:gdLst>
                <a:gd name="T0" fmla="*/ 173 w 408"/>
                <a:gd name="T1" fmla="*/ 51 h 531"/>
                <a:gd name="T2" fmla="*/ 186 w 408"/>
                <a:gd name="T3" fmla="*/ 20 h 531"/>
                <a:gd name="T4" fmla="*/ 147 w 408"/>
                <a:gd name="T5" fmla="*/ 7 h 531"/>
                <a:gd name="T6" fmla="*/ 48 w 408"/>
                <a:gd name="T7" fmla="*/ 119 h 531"/>
                <a:gd name="T8" fmla="*/ 236 w 408"/>
                <a:gd name="T9" fmla="*/ 475 h 531"/>
                <a:gd name="T10" fmla="*/ 239 w 408"/>
                <a:gd name="T11" fmla="*/ 501 h 531"/>
                <a:gd name="T12" fmla="*/ 196 w 408"/>
                <a:gd name="T13" fmla="*/ 512 h 531"/>
                <a:gd name="T14" fmla="*/ 196 w 408"/>
                <a:gd name="T15" fmla="*/ 529 h 531"/>
                <a:gd name="T16" fmla="*/ 219 w 408"/>
                <a:gd name="T17" fmla="*/ 522 h 531"/>
                <a:gd name="T18" fmla="*/ 252 w 408"/>
                <a:gd name="T19" fmla="*/ 500 h 531"/>
                <a:gd name="T20" fmla="*/ 252 w 408"/>
                <a:gd name="T21" fmla="*/ 495 h 531"/>
                <a:gd name="T22" fmla="*/ 248 w 408"/>
                <a:gd name="T23" fmla="*/ 474 h 531"/>
                <a:gd name="T24" fmla="*/ 295 w 408"/>
                <a:gd name="T25" fmla="*/ 459 h 531"/>
                <a:gd name="T26" fmla="*/ 320 w 408"/>
                <a:gd name="T27" fmla="*/ 458 h 531"/>
                <a:gd name="T28" fmla="*/ 308 w 408"/>
                <a:gd name="T29" fmla="*/ 402 h 531"/>
                <a:gd name="T30" fmla="*/ 235 w 408"/>
                <a:gd name="T31" fmla="*/ 46 h 531"/>
                <a:gd name="T32" fmla="*/ 366 w 408"/>
                <a:gd name="T33" fmla="*/ 218 h 531"/>
                <a:gd name="T34" fmla="*/ 297 w 408"/>
                <a:gd name="T35" fmla="*/ 244 h 531"/>
                <a:gd name="T36" fmla="*/ 272 w 408"/>
                <a:gd name="T37" fmla="*/ 226 h 531"/>
                <a:gd name="T38" fmla="*/ 245 w 408"/>
                <a:gd name="T39" fmla="*/ 226 h 531"/>
                <a:gd name="T40" fmla="*/ 281 w 408"/>
                <a:gd name="T41" fmla="*/ 180 h 531"/>
                <a:gd name="T42" fmla="*/ 285 w 408"/>
                <a:gd name="T43" fmla="*/ 124 h 531"/>
                <a:gd name="T44" fmla="*/ 297 w 408"/>
                <a:gd name="T45" fmla="*/ 442 h 531"/>
                <a:gd name="T46" fmla="*/ 208 w 408"/>
                <a:gd name="T47" fmla="*/ 458 h 531"/>
                <a:gd name="T48" fmla="*/ 57 w 408"/>
                <a:gd name="T49" fmla="*/ 130 h 531"/>
                <a:gd name="T50" fmla="*/ 151 w 408"/>
                <a:gd name="T51" fmla="*/ 58 h 531"/>
                <a:gd name="T52" fmla="*/ 168 w 408"/>
                <a:gd name="T53" fmla="*/ 418 h 531"/>
                <a:gd name="T54" fmla="*/ 307 w 408"/>
                <a:gd name="T55" fmla="*/ 437 h 531"/>
                <a:gd name="T56" fmla="*/ 167 w 408"/>
                <a:gd name="T57" fmla="*/ 200 h 531"/>
                <a:gd name="T58" fmla="*/ 171 w 408"/>
                <a:gd name="T59" fmla="*/ 196 h 531"/>
                <a:gd name="T60" fmla="*/ 154 w 408"/>
                <a:gd name="T61" fmla="*/ 205 h 531"/>
                <a:gd name="T62" fmla="*/ 150 w 408"/>
                <a:gd name="T63" fmla="*/ 251 h 531"/>
                <a:gd name="T64" fmla="*/ 118 w 408"/>
                <a:gd name="T65" fmla="*/ 317 h 531"/>
                <a:gd name="T66" fmla="*/ 155 w 408"/>
                <a:gd name="T67" fmla="*/ 340 h 531"/>
                <a:gd name="T68" fmla="*/ 232 w 408"/>
                <a:gd name="T69" fmla="*/ 359 h 531"/>
                <a:gd name="T70" fmla="*/ 142 w 408"/>
                <a:gd name="T71" fmla="*/ 384 h 531"/>
                <a:gd name="T72" fmla="*/ 100 w 408"/>
                <a:gd name="T73" fmla="*/ 134 h 531"/>
                <a:gd name="T74" fmla="*/ 156 w 408"/>
                <a:gd name="T75" fmla="*/ 159 h 531"/>
                <a:gd name="T76" fmla="*/ 179 w 408"/>
                <a:gd name="T77" fmla="*/ 169 h 531"/>
                <a:gd name="T78" fmla="*/ 110 w 408"/>
                <a:gd name="T79" fmla="*/ 156 h 531"/>
                <a:gd name="T80" fmla="*/ 135 w 408"/>
                <a:gd name="T81" fmla="*/ 154 h 531"/>
                <a:gd name="T82" fmla="*/ 244 w 408"/>
                <a:gd name="T83" fmla="*/ 399 h 531"/>
                <a:gd name="T84" fmla="*/ 232 w 408"/>
                <a:gd name="T85" fmla="*/ 344 h 531"/>
                <a:gd name="T86" fmla="*/ 177 w 408"/>
                <a:gd name="T87" fmla="*/ 321 h 531"/>
                <a:gd name="T88" fmla="*/ 130 w 408"/>
                <a:gd name="T89" fmla="*/ 317 h 531"/>
                <a:gd name="T90" fmla="*/ 172 w 408"/>
                <a:gd name="T91" fmla="*/ 256 h 531"/>
                <a:gd name="T92" fmla="*/ 177 w 408"/>
                <a:gd name="T93" fmla="*/ 148 h 531"/>
                <a:gd name="T94" fmla="*/ 144 w 408"/>
                <a:gd name="T95" fmla="*/ 82 h 531"/>
                <a:gd name="T96" fmla="*/ 190 w 408"/>
                <a:gd name="T97" fmla="*/ 84 h 531"/>
                <a:gd name="T98" fmla="*/ 272 w 408"/>
                <a:gd name="T99" fmla="*/ 69 h 531"/>
                <a:gd name="T100" fmla="*/ 274 w 408"/>
                <a:gd name="T101" fmla="*/ 171 h 531"/>
                <a:gd name="T102" fmla="*/ 249 w 408"/>
                <a:gd name="T103" fmla="*/ 255 h 531"/>
                <a:gd name="T104" fmla="*/ 311 w 408"/>
                <a:gd name="T105" fmla="*/ 254 h 531"/>
                <a:gd name="T106" fmla="*/ 383 w 408"/>
                <a:gd name="T107" fmla="*/ 232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8" h="531">
                  <a:moveTo>
                    <a:pt x="235" y="46"/>
                  </a:moveTo>
                  <a:cubicBezTo>
                    <a:pt x="230" y="47"/>
                    <a:pt x="224" y="48"/>
                    <a:pt x="219" y="50"/>
                  </a:cubicBezTo>
                  <a:cubicBezTo>
                    <a:pt x="204" y="48"/>
                    <a:pt x="188" y="48"/>
                    <a:pt x="173" y="51"/>
                  </a:cubicBezTo>
                  <a:cubicBezTo>
                    <a:pt x="173" y="43"/>
                    <a:pt x="170" y="36"/>
                    <a:pt x="168" y="29"/>
                  </a:cubicBezTo>
                  <a:cubicBezTo>
                    <a:pt x="174" y="28"/>
                    <a:pt x="180" y="26"/>
                    <a:pt x="186" y="25"/>
                  </a:cubicBezTo>
                  <a:cubicBezTo>
                    <a:pt x="189" y="25"/>
                    <a:pt x="188" y="20"/>
                    <a:pt x="186" y="20"/>
                  </a:cubicBezTo>
                  <a:cubicBezTo>
                    <a:pt x="179" y="20"/>
                    <a:pt x="172" y="21"/>
                    <a:pt x="165" y="22"/>
                  </a:cubicBezTo>
                  <a:cubicBezTo>
                    <a:pt x="163" y="17"/>
                    <a:pt x="161" y="12"/>
                    <a:pt x="159" y="6"/>
                  </a:cubicBezTo>
                  <a:cubicBezTo>
                    <a:pt x="157" y="1"/>
                    <a:pt x="148" y="0"/>
                    <a:pt x="147" y="7"/>
                  </a:cubicBezTo>
                  <a:cubicBezTo>
                    <a:pt x="146" y="11"/>
                    <a:pt x="146" y="16"/>
                    <a:pt x="147" y="21"/>
                  </a:cubicBezTo>
                  <a:cubicBezTo>
                    <a:pt x="147" y="23"/>
                    <a:pt x="147" y="25"/>
                    <a:pt x="147" y="27"/>
                  </a:cubicBezTo>
                  <a:cubicBezTo>
                    <a:pt x="104" y="42"/>
                    <a:pt x="71" y="80"/>
                    <a:pt x="48" y="119"/>
                  </a:cubicBezTo>
                  <a:cubicBezTo>
                    <a:pt x="18" y="171"/>
                    <a:pt x="0" y="235"/>
                    <a:pt x="9" y="296"/>
                  </a:cubicBezTo>
                  <a:cubicBezTo>
                    <a:pt x="19" y="359"/>
                    <a:pt x="63" y="415"/>
                    <a:pt x="117" y="447"/>
                  </a:cubicBezTo>
                  <a:cubicBezTo>
                    <a:pt x="151" y="467"/>
                    <a:pt x="195" y="478"/>
                    <a:pt x="236" y="475"/>
                  </a:cubicBezTo>
                  <a:cubicBezTo>
                    <a:pt x="236" y="477"/>
                    <a:pt x="236" y="479"/>
                    <a:pt x="237" y="480"/>
                  </a:cubicBezTo>
                  <a:cubicBezTo>
                    <a:pt x="236" y="482"/>
                    <a:pt x="235" y="483"/>
                    <a:pt x="236" y="486"/>
                  </a:cubicBezTo>
                  <a:cubicBezTo>
                    <a:pt x="237" y="491"/>
                    <a:pt x="238" y="496"/>
                    <a:pt x="239" y="501"/>
                  </a:cubicBezTo>
                  <a:cubicBezTo>
                    <a:pt x="240" y="502"/>
                    <a:pt x="240" y="502"/>
                    <a:pt x="240" y="502"/>
                  </a:cubicBezTo>
                  <a:cubicBezTo>
                    <a:pt x="228" y="505"/>
                    <a:pt x="217" y="508"/>
                    <a:pt x="205" y="511"/>
                  </a:cubicBezTo>
                  <a:cubicBezTo>
                    <a:pt x="202" y="511"/>
                    <a:pt x="199" y="512"/>
                    <a:pt x="196" y="512"/>
                  </a:cubicBezTo>
                  <a:cubicBezTo>
                    <a:pt x="194" y="512"/>
                    <a:pt x="193" y="513"/>
                    <a:pt x="192" y="514"/>
                  </a:cubicBezTo>
                  <a:cubicBezTo>
                    <a:pt x="192" y="514"/>
                    <a:pt x="192" y="514"/>
                    <a:pt x="192" y="514"/>
                  </a:cubicBezTo>
                  <a:cubicBezTo>
                    <a:pt x="182" y="516"/>
                    <a:pt x="186" y="531"/>
                    <a:pt x="196" y="529"/>
                  </a:cubicBezTo>
                  <a:cubicBezTo>
                    <a:pt x="203" y="527"/>
                    <a:pt x="209" y="525"/>
                    <a:pt x="216" y="524"/>
                  </a:cubicBezTo>
                  <a:cubicBezTo>
                    <a:pt x="217" y="524"/>
                    <a:pt x="218" y="523"/>
                    <a:pt x="219" y="523"/>
                  </a:cubicBezTo>
                  <a:cubicBezTo>
                    <a:pt x="219" y="522"/>
                    <a:pt x="219" y="522"/>
                    <a:pt x="219" y="522"/>
                  </a:cubicBezTo>
                  <a:cubicBezTo>
                    <a:pt x="243" y="518"/>
                    <a:pt x="266" y="513"/>
                    <a:pt x="290" y="513"/>
                  </a:cubicBezTo>
                  <a:cubicBezTo>
                    <a:pt x="299" y="512"/>
                    <a:pt x="299" y="499"/>
                    <a:pt x="290" y="498"/>
                  </a:cubicBezTo>
                  <a:cubicBezTo>
                    <a:pt x="277" y="497"/>
                    <a:pt x="264" y="498"/>
                    <a:pt x="252" y="500"/>
                  </a:cubicBezTo>
                  <a:cubicBezTo>
                    <a:pt x="252" y="499"/>
                    <a:pt x="252" y="499"/>
                    <a:pt x="252" y="498"/>
                  </a:cubicBezTo>
                  <a:cubicBezTo>
                    <a:pt x="252" y="497"/>
                    <a:pt x="252" y="497"/>
                    <a:pt x="252" y="497"/>
                  </a:cubicBezTo>
                  <a:cubicBezTo>
                    <a:pt x="252" y="497"/>
                    <a:pt x="252" y="496"/>
                    <a:pt x="252" y="495"/>
                  </a:cubicBezTo>
                  <a:cubicBezTo>
                    <a:pt x="252" y="489"/>
                    <a:pt x="252" y="484"/>
                    <a:pt x="252" y="479"/>
                  </a:cubicBezTo>
                  <a:cubicBezTo>
                    <a:pt x="252" y="476"/>
                    <a:pt x="250" y="474"/>
                    <a:pt x="248" y="474"/>
                  </a:cubicBezTo>
                  <a:cubicBezTo>
                    <a:pt x="248" y="474"/>
                    <a:pt x="248" y="474"/>
                    <a:pt x="248" y="474"/>
                  </a:cubicBezTo>
                  <a:cubicBezTo>
                    <a:pt x="260" y="472"/>
                    <a:pt x="273" y="469"/>
                    <a:pt x="284" y="464"/>
                  </a:cubicBezTo>
                  <a:cubicBezTo>
                    <a:pt x="285" y="464"/>
                    <a:pt x="286" y="463"/>
                    <a:pt x="287" y="463"/>
                  </a:cubicBezTo>
                  <a:cubicBezTo>
                    <a:pt x="290" y="461"/>
                    <a:pt x="292" y="460"/>
                    <a:pt x="295" y="459"/>
                  </a:cubicBezTo>
                  <a:cubicBezTo>
                    <a:pt x="297" y="459"/>
                    <a:pt x="299" y="459"/>
                    <a:pt x="300" y="457"/>
                  </a:cubicBezTo>
                  <a:cubicBezTo>
                    <a:pt x="305" y="455"/>
                    <a:pt x="310" y="454"/>
                    <a:pt x="315" y="453"/>
                  </a:cubicBezTo>
                  <a:cubicBezTo>
                    <a:pt x="316" y="455"/>
                    <a:pt x="318" y="456"/>
                    <a:pt x="320" y="458"/>
                  </a:cubicBezTo>
                  <a:cubicBezTo>
                    <a:pt x="324" y="460"/>
                    <a:pt x="329" y="456"/>
                    <a:pt x="329" y="452"/>
                  </a:cubicBezTo>
                  <a:cubicBezTo>
                    <a:pt x="330" y="443"/>
                    <a:pt x="321" y="430"/>
                    <a:pt x="317" y="421"/>
                  </a:cubicBezTo>
                  <a:cubicBezTo>
                    <a:pt x="315" y="414"/>
                    <a:pt x="312" y="408"/>
                    <a:pt x="308" y="402"/>
                  </a:cubicBezTo>
                  <a:cubicBezTo>
                    <a:pt x="321" y="396"/>
                    <a:pt x="332" y="389"/>
                    <a:pt x="342" y="381"/>
                  </a:cubicBezTo>
                  <a:cubicBezTo>
                    <a:pt x="384" y="347"/>
                    <a:pt x="405" y="296"/>
                    <a:pt x="406" y="243"/>
                  </a:cubicBezTo>
                  <a:cubicBezTo>
                    <a:pt x="408" y="152"/>
                    <a:pt x="341" y="31"/>
                    <a:pt x="235" y="46"/>
                  </a:cubicBezTo>
                  <a:close/>
                  <a:moveTo>
                    <a:pt x="325" y="97"/>
                  </a:moveTo>
                  <a:cubicBezTo>
                    <a:pt x="357" y="127"/>
                    <a:pt x="376" y="170"/>
                    <a:pt x="382" y="213"/>
                  </a:cubicBezTo>
                  <a:cubicBezTo>
                    <a:pt x="376" y="214"/>
                    <a:pt x="371" y="216"/>
                    <a:pt x="366" y="218"/>
                  </a:cubicBezTo>
                  <a:cubicBezTo>
                    <a:pt x="358" y="216"/>
                    <a:pt x="351" y="216"/>
                    <a:pt x="342" y="221"/>
                  </a:cubicBezTo>
                  <a:cubicBezTo>
                    <a:pt x="333" y="225"/>
                    <a:pt x="328" y="234"/>
                    <a:pt x="319" y="238"/>
                  </a:cubicBezTo>
                  <a:cubicBezTo>
                    <a:pt x="311" y="242"/>
                    <a:pt x="304" y="245"/>
                    <a:pt x="297" y="244"/>
                  </a:cubicBezTo>
                  <a:cubicBezTo>
                    <a:pt x="293" y="242"/>
                    <a:pt x="289" y="239"/>
                    <a:pt x="285" y="235"/>
                  </a:cubicBezTo>
                  <a:cubicBezTo>
                    <a:pt x="284" y="233"/>
                    <a:pt x="283" y="231"/>
                    <a:pt x="282" y="229"/>
                  </a:cubicBezTo>
                  <a:cubicBezTo>
                    <a:pt x="280" y="224"/>
                    <a:pt x="275" y="223"/>
                    <a:pt x="272" y="226"/>
                  </a:cubicBezTo>
                  <a:cubicBezTo>
                    <a:pt x="265" y="233"/>
                    <a:pt x="258" y="239"/>
                    <a:pt x="249" y="242"/>
                  </a:cubicBezTo>
                  <a:cubicBezTo>
                    <a:pt x="249" y="243"/>
                    <a:pt x="248" y="243"/>
                    <a:pt x="248" y="243"/>
                  </a:cubicBezTo>
                  <a:cubicBezTo>
                    <a:pt x="245" y="238"/>
                    <a:pt x="245" y="229"/>
                    <a:pt x="245" y="226"/>
                  </a:cubicBezTo>
                  <a:cubicBezTo>
                    <a:pt x="245" y="211"/>
                    <a:pt x="252" y="201"/>
                    <a:pt x="264" y="193"/>
                  </a:cubicBezTo>
                  <a:cubicBezTo>
                    <a:pt x="270" y="189"/>
                    <a:pt x="276" y="185"/>
                    <a:pt x="280" y="180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90" y="172"/>
                    <a:pt x="298" y="160"/>
                    <a:pt x="294" y="148"/>
                  </a:cubicBezTo>
                  <a:cubicBezTo>
                    <a:pt x="292" y="140"/>
                    <a:pt x="288" y="133"/>
                    <a:pt x="285" y="125"/>
                  </a:cubicBezTo>
                  <a:cubicBezTo>
                    <a:pt x="285" y="124"/>
                    <a:pt x="285" y="124"/>
                    <a:pt x="285" y="124"/>
                  </a:cubicBezTo>
                  <a:cubicBezTo>
                    <a:pt x="286" y="110"/>
                    <a:pt x="303" y="98"/>
                    <a:pt x="316" y="90"/>
                  </a:cubicBezTo>
                  <a:cubicBezTo>
                    <a:pt x="319" y="92"/>
                    <a:pt x="322" y="95"/>
                    <a:pt x="325" y="97"/>
                  </a:cubicBezTo>
                  <a:close/>
                  <a:moveTo>
                    <a:pt x="297" y="442"/>
                  </a:moveTo>
                  <a:cubicBezTo>
                    <a:pt x="297" y="442"/>
                    <a:pt x="297" y="442"/>
                    <a:pt x="297" y="442"/>
                  </a:cubicBezTo>
                  <a:cubicBezTo>
                    <a:pt x="296" y="442"/>
                    <a:pt x="295" y="442"/>
                    <a:pt x="293" y="442"/>
                  </a:cubicBezTo>
                  <a:cubicBezTo>
                    <a:pt x="264" y="451"/>
                    <a:pt x="239" y="460"/>
                    <a:pt x="208" y="458"/>
                  </a:cubicBezTo>
                  <a:cubicBezTo>
                    <a:pt x="179" y="457"/>
                    <a:pt x="151" y="447"/>
                    <a:pt x="125" y="433"/>
                  </a:cubicBezTo>
                  <a:cubicBezTo>
                    <a:pt x="73" y="403"/>
                    <a:pt x="36" y="351"/>
                    <a:pt x="24" y="292"/>
                  </a:cubicBezTo>
                  <a:cubicBezTo>
                    <a:pt x="13" y="237"/>
                    <a:pt x="32" y="178"/>
                    <a:pt x="57" y="130"/>
                  </a:cubicBezTo>
                  <a:cubicBezTo>
                    <a:pt x="78" y="90"/>
                    <a:pt x="108" y="55"/>
                    <a:pt x="147" y="37"/>
                  </a:cubicBezTo>
                  <a:cubicBezTo>
                    <a:pt x="147" y="42"/>
                    <a:pt x="148" y="47"/>
                    <a:pt x="148" y="52"/>
                  </a:cubicBezTo>
                  <a:cubicBezTo>
                    <a:pt x="148" y="55"/>
                    <a:pt x="149" y="57"/>
                    <a:pt x="151" y="58"/>
                  </a:cubicBezTo>
                  <a:cubicBezTo>
                    <a:pt x="144" y="61"/>
                    <a:pt x="136" y="65"/>
                    <a:pt x="129" y="69"/>
                  </a:cubicBezTo>
                  <a:cubicBezTo>
                    <a:pt x="90" y="95"/>
                    <a:pt x="66" y="139"/>
                    <a:pt x="54" y="184"/>
                  </a:cubicBezTo>
                  <a:cubicBezTo>
                    <a:pt x="31" y="277"/>
                    <a:pt x="66" y="392"/>
                    <a:pt x="168" y="418"/>
                  </a:cubicBezTo>
                  <a:cubicBezTo>
                    <a:pt x="210" y="429"/>
                    <a:pt x="258" y="424"/>
                    <a:pt x="299" y="406"/>
                  </a:cubicBezTo>
                  <a:cubicBezTo>
                    <a:pt x="300" y="414"/>
                    <a:pt x="302" y="421"/>
                    <a:pt x="305" y="429"/>
                  </a:cubicBezTo>
                  <a:cubicBezTo>
                    <a:pt x="305" y="431"/>
                    <a:pt x="306" y="434"/>
                    <a:pt x="307" y="437"/>
                  </a:cubicBezTo>
                  <a:cubicBezTo>
                    <a:pt x="304" y="438"/>
                    <a:pt x="301" y="440"/>
                    <a:pt x="297" y="442"/>
                  </a:cubicBezTo>
                  <a:close/>
                  <a:moveTo>
                    <a:pt x="167" y="199"/>
                  </a:moveTo>
                  <a:cubicBezTo>
                    <a:pt x="167" y="200"/>
                    <a:pt x="167" y="200"/>
                    <a:pt x="167" y="200"/>
                  </a:cubicBezTo>
                  <a:cubicBezTo>
                    <a:pt x="166" y="199"/>
                    <a:pt x="165" y="199"/>
                    <a:pt x="164" y="198"/>
                  </a:cubicBezTo>
                  <a:cubicBezTo>
                    <a:pt x="169" y="194"/>
                    <a:pt x="175" y="188"/>
                    <a:pt x="179" y="182"/>
                  </a:cubicBezTo>
                  <a:cubicBezTo>
                    <a:pt x="178" y="187"/>
                    <a:pt x="175" y="191"/>
                    <a:pt x="171" y="196"/>
                  </a:cubicBezTo>
                  <a:cubicBezTo>
                    <a:pt x="169" y="194"/>
                    <a:pt x="165" y="196"/>
                    <a:pt x="167" y="199"/>
                  </a:cubicBezTo>
                  <a:close/>
                  <a:moveTo>
                    <a:pt x="152" y="197"/>
                  </a:moveTo>
                  <a:cubicBezTo>
                    <a:pt x="149" y="199"/>
                    <a:pt x="151" y="204"/>
                    <a:pt x="154" y="205"/>
                  </a:cubicBezTo>
                  <a:cubicBezTo>
                    <a:pt x="163" y="208"/>
                    <a:pt x="172" y="211"/>
                    <a:pt x="180" y="217"/>
                  </a:cubicBezTo>
                  <a:cubicBezTo>
                    <a:pt x="187" y="223"/>
                    <a:pt x="175" y="231"/>
                    <a:pt x="171" y="234"/>
                  </a:cubicBezTo>
                  <a:cubicBezTo>
                    <a:pt x="164" y="239"/>
                    <a:pt x="156" y="244"/>
                    <a:pt x="150" y="251"/>
                  </a:cubicBezTo>
                  <a:cubicBezTo>
                    <a:pt x="145" y="257"/>
                    <a:pt x="141" y="263"/>
                    <a:pt x="137" y="270"/>
                  </a:cubicBezTo>
                  <a:cubicBezTo>
                    <a:pt x="136" y="271"/>
                    <a:pt x="135" y="272"/>
                    <a:pt x="133" y="273"/>
                  </a:cubicBezTo>
                  <a:cubicBezTo>
                    <a:pt x="123" y="283"/>
                    <a:pt x="116" y="301"/>
                    <a:pt x="118" y="317"/>
                  </a:cubicBezTo>
                  <a:cubicBezTo>
                    <a:pt x="116" y="323"/>
                    <a:pt x="115" y="330"/>
                    <a:pt x="114" y="336"/>
                  </a:cubicBezTo>
                  <a:cubicBezTo>
                    <a:pt x="113" y="340"/>
                    <a:pt x="116" y="343"/>
                    <a:pt x="120" y="343"/>
                  </a:cubicBezTo>
                  <a:cubicBezTo>
                    <a:pt x="132" y="344"/>
                    <a:pt x="143" y="343"/>
                    <a:pt x="155" y="340"/>
                  </a:cubicBezTo>
                  <a:cubicBezTo>
                    <a:pt x="161" y="338"/>
                    <a:pt x="167" y="336"/>
                    <a:pt x="172" y="334"/>
                  </a:cubicBezTo>
                  <a:cubicBezTo>
                    <a:pt x="181" y="333"/>
                    <a:pt x="181" y="334"/>
                    <a:pt x="192" y="341"/>
                  </a:cubicBezTo>
                  <a:cubicBezTo>
                    <a:pt x="204" y="349"/>
                    <a:pt x="221" y="349"/>
                    <a:pt x="232" y="359"/>
                  </a:cubicBezTo>
                  <a:cubicBezTo>
                    <a:pt x="237" y="369"/>
                    <a:pt x="236" y="380"/>
                    <a:pt x="234" y="391"/>
                  </a:cubicBezTo>
                  <a:cubicBezTo>
                    <a:pt x="233" y="394"/>
                    <a:pt x="231" y="397"/>
                    <a:pt x="230" y="400"/>
                  </a:cubicBezTo>
                  <a:cubicBezTo>
                    <a:pt x="199" y="403"/>
                    <a:pt x="168" y="398"/>
                    <a:pt x="142" y="384"/>
                  </a:cubicBezTo>
                  <a:cubicBezTo>
                    <a:pt x="68" y="346"/>
                    <a:pt x="57" y="246"/>
                    <a:pt x="79" y="174"/>
                  </a:cubicBezTo>
                  <a:cubicBezTo>
                    <a:pt x="83" y="159"/>
                    <a:pt x="89" y="144"/>
                    <a:pt x="98" y="131"/>
                  </a:cubicBezTo>
                  <a:cubicBezTo>
                    <a:pt x="99" y="131"/>
                    <a:pt x="100" y="132"/>
                    <a:pt x="100" y="134"/>
                  </a:cubicBezTo>
                  <a:cubicBezTo>
                    <a:pt x="101" y="142"/>
                    <a:pt x="103" y="150"/>
                    <a:pt x="103" y="158"/>
                  </a:cubicBezTo>
                  <a:cubicBezTo>
                    <a:pt x="104" y="159"/>
                    <a:pt x="105" y="160"/>
                    <a:pt x="106" y="160"/>
                  </a:cubicBezTo>
                  <a:cubicBezTo>
                    <a:pt x="123" y="162"/>
                    <a:pt x="139" y="159"/>
                    <a:pt x="156" y="159"/>
                  </a:cubicBezTo>
                  <a:cubicBezTo>
                    <a:pt x="160" y="159"/>
                    <a:pt x="169" y="159"/>
                    <a:pt x="175" y="161"/>
                  </a:cubicBezTo>
                  <a:cubicBezTo>
                    <a:pt x="175" y="161"/>
                    <a:pt x="175" y="161"/>
                    <a:pt x="175" y="161"/>
                  </a:cubicBezTo>
                  <a:cubicBezTo>
                    <a:pt x="177" y="164"/>
                    <a:pt x="178" y="166"/>
                    <a:pt x="179" y="169"/>
                  </a:cubicBezTo>
                  <a:cubicBezTo>
                    <a:pt x="176" y="179"/>
                    <a:pt x="156" y="193"/>
                    <a:pt x="152" y="197"/>
                  </a:cubicBezTo>
                  <a:close/>
                  <a:moveTo>
                    <a:pt x="130" y="155"/>
                  </a:moveTo>
                  <a:cubicBezTo>
                    <a:pt x="123" y="155"/>
                    <a:pt x="117" y="156"/>
                    <a:pt x="110" y="156"/>
                  </a:cubicBezTo>
                  <a:cubicBezTo>
                    <a:pt x="107" y="156"/>
                    <a:pt x="105" y="146"/>
                    <a:pt x="104" y="138"/>
                  </a:cubicBezTo>
                  <a:cubicBezTo>
                    <a:pt x="108" y="143"/>
                    <a:pt x="114" y="148"/>
                    <a:pt x="123" y="151"/>
                  </a:cubicBezTo>
                  <a:cubicBezTo>
                    <a:pt x="126" y="152"/>
                    <a:pt x="131" y="153"/>
                    <a:pt x="135" y="154"/>
                  </a:cubicBezTo>
                  <a:cubicBezTo>
                    <a:pt x="133" y="154"/>
                    <a:pt x="132" y="155"/>
                    <a:pt x="130" y="155"/>
                  </a:cubicBezTo>
                  <a:close/>
                  <a:moveTo>
                    <a:pt x="316" y="372"/>
                  </a:moveTo>
                  <a:cubicBezTo>
                    <a:pt x="295" y="386"/>
                    <a:pt x="270" y="395"/>
                    <a:pt x="244" y="399"/>
                  </a:cubicBezTo>
                  <a:cubicBezTo>
                    <a:pt x="245" y="395"/>
                    <a:pt x="247" y="392"/>
                    <a:pt x="248" y="388"/>
                  </a:cubicBezTo>
                  <a:cubicBezTo>
                    <a:pt x="252" y="380"/>
                    <a:pt x="251" y="372"/>
                    <a:pt x="249" y="364"/>
                  </a:cubicBezTo>
                  <a:cubicBezTo>
                    <a:pt x="247" y="354"/>
                    <a:pt x="240" y="348"/>
                    <a:pt x="232" y="344"/>
                  </a:cubicBezTo>
                  <a:cubicBezTo>
                    <a:pt x="229" y="341"/>
                    <a:pt x="226" y="338"/>
                    <a:pt x="223" y="336"/>
                  </a:cubicBezTo>
                  <a:cubicBezTo>
                    <a:pt x="213" y="329"/>
                    <a:pt x="200" y="322"/>
                    <a:pt x="188" y="319"/>
                  </a:cubicBezTo>
                  <a:cubicBezTo>
                    <a:pt x="185" y="318"/>
                    <a:pt x="181" y="319"/>
                    <a:pt x="177" y="321"/>
                  </a:cubicBezTo>
                  <a:cubicBezTo>
                    <a:pt x="170" y="321"/>
                    <a:pt x="162" y="324"/>
                    <a:pt x="157" y="325"/>
                  </a:cubicBezTo>
                  <a:cubicBezTo>
                    <a:pt x="151" y="326"/>
                    <a:pt x="145" y="328"/>
                    <a:pt x="138" y="329"/>
                  </a:cubicBezTo>
                  <a:cubicBezTo>
                    <a:pt x="133" y="330"/>
                    <a:pt x="130" y="324"/>
                    <a:pt x="130" y="317"/>
                  </a:cubicBezTo>
                  <a:cubicBezTo>
                    <a:pt x="134" y="303"/>
                    <a:pt x="139" y="291"/>
                    <a:pt x="146" y="279"/>
                  </a:cubicBezTo>
                  <a:cubicBezTo>
                    <a:pt x="147" y="277"/>
                    <a:pt x="149" y="274"/>
                    <a:pt x="150" y="272"/>
                  </a:cubicBezTo>
                  <a:cubicBezTo>
                    <a:pt x="157" y="266"/>
                    <a:pt x="165" y="261"/>
                    <a:pt x="172" y="256"/>
                  </a:cubicBezTo>
                  <a:cubicBezTo>
                    <a:pt x="182" y="248"/>
                    <a:pt x="191" y="238"/>
                    <a:pt x="194" y="224"/>
                  </a:cubicBezTo>
                  <a:cubicBezTo>
                    <a:pt x="196" y="214"/>
                    <a:pt x="186" y="208"/>
                    <a:pt x="178" y="202"/>
                  </a:cubicBezTo>
                  <a:cubicBezTo>
                    <a:pt x="192" y="189"/>
                    <a:pt x="195" y="159"/>
                    <a:pt x="177" y="148"/>
                  </a:cubicBezTo>
                  <a:cubicBezTo>
                    <a:pt x="168" y="142"/>
                    <a:pt x="157" y="147"/>
                    <a:pt x="147" y="145"/>
                  </a:cubicBezTo>
                  <a:cubicBezTo>
                    <a:pt x="127" y="143"/>
                    <a:pt x="110" y="138"/>
                    <a:pt x="105" y="119"/>
                  </a:cubicBezTo>
                  <a:cubicBezTo>
                    <a:pt x="116" y="104"/>
                    <a:pt x="129" y="92"/>
                    <a:pt x="144" y="82"/>
                  </a:cubicBezTo>
                  <a:cubicBezTo>
                    <a:pt x="156" y="74"/>
                    <a:pt x="170" y="69"/>
                    <a:pt x="185" y="66"/>
                  </a:cubicBezTo>
                  <a:cubicBezTo>
                    <a:pt x="184" y="67"/>
                    <a:pt x="183" y="67"/>
                    <a:pt x="183" y="68"/>
                  </a:cubicBezTo>
                  <a:cubicBezTo>
                    <a:pt x="175" y="73"/>
                    <a:pt x="180" y="88"/>
                    <a:pt x="190" y="84"/>
                  </a:cubicBezTo>
                  <a:cubicBezTo>
                    <a:pt x="208" y="76"/>
                    <a:pt x="226" y="69"/>
                    <a:pt x="245" y="68"/>
                  </a:cubicBezTo>
                  <a:cubicBezTo>
                    <a:pt x="252" y="69"/>
                    <a:pt x="259" y="71"/>
                    <a:pt x="266" y="73"/>
                  </a:cubicBezTo>
                  <a:cubicBezTo>
                    <a:pt x="269" y="74"/>
                    <a:pt x="271" y="72"/>
                    <a:pt x="272" y="69"/>
                  </a:cubicBezTo>
                  <a:cubicBezTo>
                    <a:pt x="285" y="72"/>
                    <a:pt x="298" y="78"/>
                    <a:pt x="309" y="85"/>
                  </a:cubicBezTo>
                  <a:cubicBezTo>
                    <a:pt x="290" y="91"/>
                    <a:pt x="269" y="106"/>
                    <a:pt x="275" y="128"/>
                  </a:cubicBezTo>
                  <a:cubicBezTo>
                    <a:pt x="280" y="144"/>
                    <a:pt x="291" y="158"/>
                    <a:pt x="274" y="171"/>
                  </a:cubicBezTo>
                  <a:cubicBezTo>
                    <a:pt x="264" y="179"/>
                    <a:pt x="252" y="183"/>
                    <a:pt x="242" y="192"/>
                  </a:cubicBezTo>
                  <a:cubicBezTo>
                    <a:pt x="229" y="203"/>
                    <a:pt x="214" y="237"/>
                    <a:pt x="232" y="251"/>
                  </a:cubicBezTo>
                  <a:cubicBezTo>
                    <a:pt x="237" y="256"/>
                    <a:pt x="243" y="256"/>
                    <a:pt x="249" y="255"/>
                  </a:cubicBezTo>
                  <a:cubicBezTo>
                    <a:pt x="258" y="257"/>
                    <a:pt x="269" y="251"/>
                    <a:pt x="277" y="245"/>
                  </a:cubicBezTo>
                  <a:cubicBezTo>
                    <a:pt x="285" y="255"/>
                    <a:pt x="295" y="259"/>
                    <a:pt x="310" y="255"/>
                  </a:cubicBezTo>
                  <a:cubicBezTo>
                    <a:pt x="311" y="254"/>
                    <a:pt x="311" y="254"/>
                    <a:pt x="311" y="254"/>
                  </a:cubicBezTo>
                  <a:cubicBezTo>
                    <a:pt x="328" y="253"/>
                    <a:pt x="345" y="239"/>
                    <a:pt x="363" y="229"/>
                  </a:cubicBezTo>
                  <a:cubicBezTo>
                    <a:pt x="365" y="229"/>
                    <a:pt x="366" y="230"/>
                    <a:pt x="368" y="230"/>
                  </a:cubicBezTo>
                  <a:cubicBezTo>
                    <a:pt x="374" y="232"/>
                    <a:pt x="378" y="233"/>
                    <a:pt x="383" y="232"/>
                  </a:cubicBezTo>
                  <a:cubicBezTo>
                    <a:pt x="383" y="233"/>
                    <a:pt x="383" y="234"/>
                    <a:pt x="383" y="234"/>
                  </a:cubicBezTo>
                  <a:cubicBezTo>
                    <a:pt x="386" y="289"/>
                    <a:pt x="363" y="341"/>
                    <a:pt x="316" y="37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Freeform 42">
              <a:extLst>
                <a:ext uri="{FF2B5EF4-FFF2-40B4-BE49-F238E27FC236}">
                  <a16:creationId xmlns:a16="http://schemas.microsoft.com/office/drawing/2014/main" xmlns="" id="{08CED3CE-FE50-4D6B-A737-FF347DC2D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437" y="724637"/>
              <a:ext cx="222030" cy="222030"/>
            </a:xfrm>
            <a:custGeom>
              <a:avLst/>
              <a:gdLst>
                <a:gd name="T0" fmla="*/ 29 w 45"/>
                <a:gd name="T1" fmla="*/ 5 h 45"/>
                <a:gd name="T2" fmla="*/ 5 w 45"/>
                <a:gd name="T3" fmla="*/ 23 h 45"/>
                <a:gd name="T4" fmla="*/ 3 w 45"/>
                <a:gd name="T5" fmla="*/ 24 h 45"/>
                <a:gd name="T6" fmla="*/ 2 w 45"/>
                <a:gd name="T7" fmla="*/ 34 h 45"/>
                <a:gd name="T8" fmla="*/ 7 w 45"/>
                <a:gd name="T9" fmla="*/ 43 h 45"/>
                <a:gd name="T10" fmla="*/ 24 w 45"/>
                <a:gd name="T11" fmla="*/ 35 h 45"/>
                <a:gd name="T12" fmla="*/ 40 w 45"/>
                <a:gd name="T13" fmla="*/ 16 h 45"/>
                <a:gd name="T14" fmla="*/ 29 w 45"/>
                <a:gd name="T15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9" y="5"/>
                  </a:moveTo>
                  <a:cubicBezTo>
                    <a:pt x="21" y="10"/>
                    <a:pt x="13" y="16"/>
                    <a:pt x="5" y="23"/>
                  </a:cubicBezTo>
                  <a:cubicBezTo>
                    <a:pt x="5" y="23"/>
                    <a:pt x="4" y="24"/>
                    <a:pt x="3" y="24"/>
                  </a:cubicBezTo>
                  <a:cubicBezTo>
                    <a:pt x="0" y="27"/>
                    <a:pt x="0" y="31"/>
                    <a:pt x="2" y="34"/>
                  </a:cubicBezTo>
                  <a:cubicBezTo>
                    <a:pt x="1" y="38"/>
                    <a:pt x="3" y="42"/>
                    <a:pt x="7" y="43"/>
                  </a:cubicBezTo>
                  <a:cubicBezTo>
                    <a:pt x="15" y="45"/>
                    <a:pt x="19" y="40"/>
                    <a:pt x="24" y="35"/>
                  </a:cubicBezTo>
                  <a:cubicBezTo>
                    <a:pt x="30" y="29"/>
                    <a:pt x="35" y="22"/>
                    <a:pt x="40" y="16"/>
                  </a:cubicBezTo>
                  <a:cubicBezTo>
                    <a:pt x="45" y="9"/>
                    <a:pt x="36" y="0"/>
                    <a:pt x="29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43">
              <a:extLst>
                <a:ext uri="{FF2B5EF4-FFF2-40B4-BE49-F238E27FC236}">
                  <a16:creationId xmlns:a16="http://schemas.microsoft.com/office/drawing/2014/main" xmlns="" id="{370D657F-D8FB-460B-A22B-A90D91942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466" y="853290"/>
              <a:ext cx="238631" cy="190904"/>
            </a:xfrm>
            <a:custGeom>
              <a:avLst/>
              <a:gdLst>
                <a:gd name="T0" fmla="*/ 35 w 49"/>
                <a:gd name="T1" fmla="*/ 2 h 39"/>
                <a:gd name="T2" fmla="*/ 18 w 49"/>
                <a:gd name="T3" fmla="*/ 12 h 39"/>
                <a:gd name="T4" fmla="*/ 13 w 49"/>
                <a:gd name="T5" fmla="*/ 16 h 39"/>
                <a:gd name="T6" fmla="*/ 5 w 49"/>
                <a:gd name="T7" fmla="*/ 23 h 39"/>
                <a:gd name="T8" fmla="*/ 13 w 49"/>
                <a:gd name="T9" fmla="*/ 36 h 39"/>
                <a:gd name="T10" fmla="*/ 29 w 49"/>
                <a:gd name="T11" fmla="*/ 28 h 39"/>
                <a:gd name="T12" fmla="*/ 43 w 49"/>
                <a:gd name="T13" fmla="*/ 15 h 39"/>
                <a:gd name="T14" fmla="*/ 35 w 49"/>
                <a:gd name="T1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9">
                  <a:moveTo>
                    <a:pt x="35" y="2"/>
                  </a:moveTo>
                  <a:cubicBezTo>
                    <a:pt x="28" y="4"/>
                    <a:pt x="23" y="8"/>
                    <a:pt x="18" y="12"/>
                  </a:cubicBezTo>
                  <a:cubicBezTo>
                    <a:pt x="16" y="14"/>
                    <a:pt x="14" y="15"/>
                    <a:pt x="13" y="16"/>
                  </a:cubicBezTo>
                  <a:cubicBezTo>
                    <a:pt x="10" y="18"/>
                    <a:pt x="8" y="20"/>
                    <a:pt x="5" y="23"/>
                  </a:cubicBezTo>
                  <a:cubicBezTo>
                    <a:pt x="0" y="28"/>
                    <a:pt x="5" y="39"/>
                    <a:pt x="13" y="36"/>
                  </a:cubicBezTo>
                  <a:cubicBezTo>
                    <a:pt x="18" y="34"/>
                    <a:pt x="24" y="31"/>
                    <a:pt x="29" y="28"/>
                  </a:cubicBezTo>
                  <a:cubicBezTo>
                    <a:pt x="34" y="24"/>
                    <a:pt x="39" y="20"/>
                    <a:pt x="43" y="15"/>
                  </a:cubicBezTo>
                  <a:cubicBezTo>
                    <a:pt x="49" y="10"/>
                    <a:pt x="43" y="0"/>
                    <a:pt x="35" y="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44">
              <a:extLst>
                <a:ext uri="{FF2B5EF4-FFF2-40B4-BE49-F238E27FC236}">
                  <a16:creationId xmlns:a16="http://schemas.microsoft.com/office/drawing/2014/main" xmlns="" id="{DD837AF3-A552-48EF-80DA-446CD9320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0091" y="1108519"/>
              <a:ext cx="215804" cy="118278"/>
            </a:xfrm>
            <a:custGeom>
              <a:avLst/>
              <a:gdLst>
                <a:gd name="T0" fmla="*/ 33 w 44"/>
                <a:gd name="T1" fmla="*/ 0 h 24"/>
                <a:gd name="T2" fmla="*/ 7 w 44"/>
                <a:gd name="T3" fmla="*/ 6 h 24"/>
                <a:gd name="T4" fmla="*/ 1 w 44"/>
                <a:gd name="T5" fmla="*/ 16 h 24"/>
                <a:gd name="T6" fmla="*/ 2 w 44"/>
                <a:gd name="T7" fmla="*/ 18 h 24"/>
                <a:gd name="T8" fmla="*/ 9 w 44"/>
                <a:gd name="T9" fmla="*/ 24 h 24"/>
                <a:gd name="T10" fmla="*/ 35 w 44"/>
                <a:gd name="T11" fmla="*/ 16 h 24"/>
                <a:gd name="T12" fmla="*/ 33 w 4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33" y="0"/>
                  </a:moveTo>
                  <a:cubicBezTo>
                    <a:pt x="24" y="0"/>
                    <a:pt x="15" y="2"/>
                    <a:pt x="7" y="6"/>
                  </a:cubicBezTo>
                  <a:cubicBezTo>
                    <a:pt x="3" y="7"/>
                    <a:pt x="0" y="11"/>
                    <a:pt x="1" y="16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3" y="21"/>
                    <a:pt x="5" y="24"/>
                    <a:pt x="9" y="24"/>
                  </a:cubicBezTo>
                  <a:cubicBezTo>
                    <a:pt x="18" y="23"/>
                    <a:pt x="27" y="19"/>
                    <a:pt x="35" y="16"/>
                  </a:cubicBezTo>
                  <a:cubicBezTo>
                    <a:pt x="44" y="13"/>
                    <a:pt x="42" y="0"/>
                    <a:pt x="33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2826C1D1-4CE5-409F-B286-35AA504E9406}"/>
              </a:ext>
            </a:extLst>
          </p:cNvPr>
          <p:cNvGrpSpPr/>
          <p:nvPr/>
        </p:nvGrpSpPr>
        <p:grpSpPr>
          <a:xfrm>
            <a:off x="1839221" y="359683"/>
            <a:ext cx="930492" cy="547048"/>
            <a:chOff x="2776977" y="479782"/>
            <a:chExt cx="1888289" cy="1110148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5" name="Freeform 30">
              <a:extLst>
                <a:ext uri="{FF2B5EF4-FFF2-40B4-BE49-F238E27FC236}">
                  <a16:creationId xmlns:a16="http://schemas.microsoft.com/office/drawing/2014/main" xmlns="" id="{09B4442D-5780-43D9-B882-CD477B4AE4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6977" y="479782"/>
              <a:ext cx="1888289" cy="1110148"/>
            </a:xfrm>
            <a:custGeom>
              <a:avLst/>
              <a:gdLst>
                <a:gd name="T0" fmla="*/ 363 w 385"/>
                <a:gd name="T1" fmla="*/ 96 h 226"/>
                <a:gd name="T2" fmla="*/ 291 w 385"/>
                <a:gd name="T3" fmla="*/ 130 h 226"/>
                <a:gd name="T4" fmla="*/ 294 w 385"/>
                <a:gd name="T5" fmla="*/ 112 h 226"/>
                <a:gd name="T6" fmla="*/ 258 w 385"/>
                <a:gd name="T7" fmla="*/ 50 h 226"/>
                <a:gd name="T8" fmla="*/ 234 w 385"/>
                <a:gd name="T9" fmla="*/ 105 h 226"/>
                <a:gd name="T10" fmla="*/ 262 w 385"/>
                <a:gd name="T11" fmla="*/ 143 h 226"/>
                <a:gd name="T12" fmla="*/ 214 w 385"/>
                <a:gd name="T13" fmla="*/ 158 h 226"/>
                <a:gd name="T14" fmla="*/ 190 w 385"/>
                <a:gd name="T15" fmla="*/ 83 h 226"/>
                <a:gd name="T16" fmla="*/ 173 w 385"/>
                <a:gd name="T17" fmla="*/ 85 h 226"/>
                <a:gd name="T18" fmla="*/ 190 w 385"/>
                <a:gd name="T19" fmla="*/ 172 h 226"/>
                <a:gd name="T20" fmla="*/ 156 w 385"/>
                <a:gd name="T21" fmla="*/ 194 h 226"/>
                <a:gd name="T22" fmla="*/ 138 w 385"/>
                <a:gd name="T23" fmla="*/ 176 h 226"/>
                <a:gd name="T24" fmla="*/ 144 w 385"/>
                <a:gd name="T25" fmla="*/ 165 h 226"/>
                <a:gd name="T26" fmla="*/ 133 w 385"/>
                <a:gd name="T27" fmla="*/ 72 h 226"/>
                <a:gd name="T28" fmla="*/ 119 w 385"/>
                <a:gd name="T29" fmla="*/ 72 h 226"/>
                <a:gd name="T30" fmla="*/ 114 w 385"/>
                <a:gd name="T31" fmla="*/ 177 h 226"/>
                <a:gd name="T32" fmla="*/ 67 w 385"/>
                <a:gd name="T33" fmla="*/ 188 h 226"/>
                <a:gd name="T34" fmla="*/ 26 w 385"/>
                <a:gd name="T35" fmla="*/ 108 h 226"/>
                <a:gd name="T36" fmla="*/ 23 w 385"/>
                <a:gd name="T37" fmla="*/ 8 h 226"/>
                <a:gd name="T38" fmla="*/ 13 w 385"/>
                <a:gd name="T39" fmla="*/ 6 h 226"/>
                <a:gd name="T40" fmla="*/ 11 w 385"/>
                <a:gd name="T41" fmla="*/ 128 h 226"/>
                <a:gd name="T42" fmla="*/ 73 w 385"/>
                <a:gd name="T43" fmla="*/ 211 h 226"/>
                <a:gd name="T44" fmla="*/ 124 w 385"/>
                <a:gd name="T45" fmla="*/ 194 h 226"/>
                <a:gd name="T46" fmla="*/ 154 w 385"/>
                <a:gd name="T47" fmla="*/ 217 h 226"/>
                <a:gd name="T48" fmla="*/ 211 w 385"/>
                <a:gd name="T49" fmla="*/ 180 h 226"/>
                <a:gd name="T50" fmla="*/ 283 w 385"/>
                <a:gd name="T51" fmla="*/ 150 h 226"/>
                <a:gd name="T52" fmla="*/ 377 w 385"/>
                <a:gd name="T53" fmla="*/ 110 h 226"/>
                <a:gd name="T54" fmla="*/ 363 w 385"/>
                <a:gd name="T55" fmla="*/ 96 h 226"/>
                <a:gd name="T56" fmla="*/ 126 w 385"/>
                <a:gd name="T57" fmla="*/ 96 h 226"/>
                <a:gd name="T58" fmla="*/ 127 w 385"/>
                <a:gd name="T59" fmla="*/ 154 h 226"/>
                <a:gd name="T60" fmla="*/ 126 w 385"/>
                <a:gd name="T61" fmla="*/ 96 h 226"/>
                <a:gd name="T62" fmla="*/ 184 w 385"/>
                <a:gd name="T63" fmla="*/ 116 h 226"/>
                <a:gd name="T64" fmla="*/ 191 w 385"/>
                <a:gd name="T65" fmla="*/ 146 h 226"/>
                <a:gd name="T66" fmla="*/ 184 w 385"/>
                <a:gd name="T67" fmla="*/ 116 h 226"/>
                <a:gd name="T68" fmla="*/ 262 w 385"/>
                <a:gd name="T69" fmla="*/ 74 h 226"/>
                <a:gd name="T70" fmla="*/ 271 w 385"/>
                <a:gd name="T71" fmla="*/ 123 h 226"/>
                <a:gd name="T72" fmla="*/ 262 w 385"/>
                <a:gd name="T73" fmla="*/ 115 h 226"/>
                <a:gd name="T74" fmla="*/ 252 w 385"/>
                <a:gd name="T75" fmla="*/ 84 h 226"/>
                <a:gd name="T76" fmla="*/ 262 w 385"/>
                <a:gd name="T77" fmla="*/ 7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5" h="226">
                  <a:moveTo>
                    <a:pt x="363" y="96"/>
                  </a:moveTo>
                  <a:cubicBezTo>
                    <a:pt x="347" y="111"/>
                    <a:pt x="317" y="131"/>
                    <a:pt x="291" y="130"/>
                  </a:cubicBezTo>
                  <a:cubicBezTo>
                    <a:pt x="293" y="124"/>
                    <a:pt x="294" y="118"/>
                    <a:pt x="294" y="112"/>
                  </a:cubicBezTo>
                  <a:cubicBezTo>
                    <a:pt x="295" y="88"/>
                    <a:pt x="287" y="52"/>
                    <a:pt x="258" y="50"/>
                  </a:cubicBezTo>
                  <a:cubicBezTo>
                    <a:pt x="230" y="48"/>
                    <a:pt x="228" y="87"/>
                    <a:pt x="234" y="105"/>
                  </a:cubicBezTo>
                  <a:cubicBezTo>
                    <a:pt x="239" y="124"/>
                    <a:pt x="249" y="136"/>
                    <a:pt x="262" y="143"/>
                  </a:cubicBezTo>
                  <a:cubicBezTo>
                    <a:pt x="251" y="157"/>
                    <a:pt x="231" y="161"/>
                    <a:pt x="214" y="158"/>
                  </a:cubicBezTo>
                  <a:cubicBezTo>
                    <a:pt x="214" y="131"/>
                    <a:pt x="205" y="103"/>
                    <a:pt x="190" y="83"/>
                  </a:cubicBezTo>
                  <a:cubicBezTo>
                    <a:pt x="185" y="78"/>
                    <a:pt x="176" y="80"/>
                    <a:pt x="173" y="85"/>
                  </a:cubicBezTo>
                  <a:cubicBezTo>
                    <a:pt x="152" y="119"/>
                    <a:pt x="160" y="155"/>
                    <a:pt x="190" y="172"/>
                  </a:cubicBezTo>
                  <a:cubicBezTo>
                    <a:pt x="187" y="189"/>
                    <a:pt x="176" y="204"/>
                    <a:pt x="156" y="194"/>
                  </a:cubicBezTo>
                  <a:cubicBezTo>
                    <a:pt x="150" y="191"/>
                    <a:pt x="143" y="184"/>
                    <a:pt x="138" y="176"/>
                  </a:cubicBezTo>
                  <a:cubicBezTo>
                    <a:pt x="140" y="172"/>
                    <a:pt x="142" y="169"/>
                    <a:pt x="144" y="165"/>
                  </a:cubicBezTo>
                  <a:cubicBezTo>
                    <a:pt x="158" y="135"/>
                    <a:pt x="159" y="96"/>
                    <a:pt x="133" y="72"/>
                  </a:cubicBezTo>
                  <a:cubicBezTo>
                    <a:pt x="129" y="68"/>
                    <a:pt x="123" y="68"/>
                    <a:pt x="119" y="72"/>
                  </a:cubicBezTo>
                  <a:cubicBezTo>
                    <a:pt x="93" y="94"/>
                    <a:pt x="96" y="142"/>
                    <a:pt x="114" y="177"/>
                  </a:cubicBezTo>
                  <a:cubicBezTo>
                    <a:pt x="102" y="191"/>
                    <a:pt x="86" y="198"/>
                    <a:pt x="67" y="188"/>
                  </a:cubicBezTo>
                  <a:cubicBezTo>
                    <a:pt x="40" y="174"/>
                    <a:pt x="32" y="136"/>
                    <a:pt x="26" y="108"/>
                  </a:cubicBezTo>
                  <a:cubicBezTo>
                    <a:pt x="20" y="77"/>
                    <a:pt x="16" y="40"/>
                    <a:pt x="23" y="8"/>
                  </a:cubicBezTo>
                  <a:cubicBezTo>
                    <a:pt x="24" y="2"/>
                    <a:pt x="15" y="0"/>
                    <a:pt x="13" y="6"/>
                  </a:cubicBezTo>
                  <a:cubicBezTo>
                    <a:pt x="0" y="44"/>
                    <a:pt x="3" y="89"/>
                    <a:pt x="11" y="128"/>
                  </a:cubicBezTo>
                  <a:cubicBezTo>
                    <a:pt x="18" y="162"/>
                    <a:pt x="35" y="202"/>
                    <a:pt x="73" y="211"/>
                  </a:cubicBezTo>
                  <a:cubicBezTo>
                    <a:pt x="92" y="216"/>
                    <a:pt x="110" y="207"/>
                    <a:pt x="124" y="194"/>
                  </a:cubicBezTo>
                  <a:cubicBezTo>
                    <a:pt x="132" y="205"/>
                    <a:pt x="142" y="213"/>
                    <a:pt x="154" y="217"/>
                  </a:cubicBezTo>
                  <a:cubicBezTo>
                    <a:pt x="182" y="226"/>
                    <a:pt x="205" y="206"/>
                    <a:pt x="211" y="180"/>
                  </a:cubicBezTo>
                  <a:cubicBezTo>
                    <a:pt x="242" y="186"/>
                    <a:pt x="268" y="173"/>
                    <a:pt x="283" y="150"/>
                  </a:cubicBezTo>
                  <a:cubicBezTo>
                    <a:pt x="316" y="155"/>
                    <a:pt x="356" y="137"/>
                    <a:pt x="377" y="110"/>
                  </a:cubicBezTo>
                  <a:cubicBezTo>
                    <a:pt x="385" y="100"/>
                    <a:pt x="373" y="87"/>
                    <a:pt x="363" y="96"/>
                  </a:cubicBezTo>
                  <a:close/>
                  <a:moveTo>
                    <a:pt x="126" y="96"/>
                  </a:moveTo>
                  <a:cubicBezTo>
                    <a:pt x="135" y="111"/>
                    <a:pt x="134" y="134"/>
                    <a:pt x="127" y="154"/>
                  </a:cubicBezTo>
                  <a:cubicBezTo>
                    <a:pt x="120" y="134"/>
                    <a:pt x="118" y="111"/>
                    <a:pt x="126" y="96"/>
                  </a:cubicBezTo>
                  <a:close/>
                  <a:moveTo>
                    <a:pt x="184" y="116"/>
                  </a:moveTo>
                  <a:cubicBezTo>
                    <a:pt x="188" y="125"/>
                    <a:pt x="190" y="136"/>
                    <a:pt x="191" y="146"/>
                  </a:cubicBezTo>
                  <a:cubicBezTo>
                    <a:pt x="183" y="138"/>
                    <a:pt x="181" y="127"/>
                    <a:pt x="184" y="116"/>
                  </a:cubicBezTo>
                  <a:close/>
                  <a:moveTo>
                    <a:pt x="262" y="74"/>
                  </a:moveTo>
                  <a:cubicBezTo>
                    <a:pt x="274" y="84"/>
                    <a:pt x="274" y="107"/>
                    <a:pt x="271" y="123"/>
                  </a:cubicBezTo>
                  <a:cubicBezTo>
                    <a:pt x="268" y="121"/>
                    <a:pt x="265" y="118"/>
                    <a:pt x="262" y="115"/>
                  </a:cubicBezTo>
                  <a:cubicBezTo>
                    <a:pt x="256" y="106"/>
                    <a:pt x="252" y="95"/>
                    <a:pt x="252" y="84"/>
                  </a:cubicBezTo>
                  <a:cubicBezTo>
                    <a:pt x="252" y="78"/>
                    <a:pt x="256" y="68"/>
                    <a:pt x="262" y="74"/>
                  </a:cubicBezTo>
                  <a:close/>
                </a:path>
              </a:pathLst>
            </a:custGeom>
            <a:solidFill>
              <a:srgbClr val="F8E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46">
              <a:extLst>
                <a:ext uri="{FF2B5EF4-FFF2-40B4-BE49-F238E27FC236}">
                  <a16:creationId xmlns:a16="http://schemas.microsoft.com/office/drawing/2014/main" xmlns="" id="{504D5CCD-4B84-4A66-8E7D-33990E7B2C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9029" y="577309"/>
              <a:ext cx="1747186" cy="993946"/>
            </a:xfrm>
            <a:custGeom>
              <a:avLst/>
              <a:gdLst>
                <a:gd name="T0" fmla="*/ 349 w 356"/>
                <a:gd name="T1" fmla="*/ 49 h 202"/>
                <a:gd name="T2" fmla="*/ 278 w 356"/>
                <a:gd name="T3" fmla="*/ 114 h 202"/>
                <a:gd name="T4" fmla="*/ 265 w 356"/>
                <a:gd name="T5" fmla="*/ 109 h 202"/>
                <a:gd name="T6" fmla="*/ 240 w 356"/>
                <a:gd name="T7" fmla="*/ 38 h 202"/>
                <a:gd name="T8" fmla="*/ 234 w 356"/>
                <a:gd name="T9" fmla="*/ 39 h 202"/>
                <a:gd name="T10" fmla="*/ 252 w 356"/>
                <a:gd name="T11" fmla="*/ 112 h 202"/>
                <a:gd name="T12" fmla="*/ 200 w 356"/>
                <a:gd name="T13" fmla="*/ 155 h 202"/>
                <a:gd name="T14" fmla="*/ 179 w 356"/>
                <a:gd name="T15" fmla="*/ 153 h 202"/>
                <a:gd name="T16" fmla="*/ 177 w 356"/>
                <a:gd name="T17" fmla="*/ 63 h 202"/>
                <a:gd name="T18" fmla="*/ 151 w 356"/>
                <a:gd name="T19" fmla="*/ 57 h 202"/>
                <a:gd name="T20" fmla="*/ 144 w 356"/>
                <a:gd name="T21" fmla="*/ 113 h 202"/>
                <a:gd name="T22" fmla="*/ 166 w 356"/>
                <a:gd name="T23" fmla="*/ 156 h 202"/>
                <a:gd name="T24" fmla="*/ 114 w 356"/>
                <a:gd name="T25" fmla="*/ 173 h 202"/>
                <a:gd name="T26" fmla="*/ 105 w 356"/>
                <a:gd name="T27" fmla="*/ 164 h 202"/>
                <a:gd name="T28" fmla="*/ 113 w 356"/>
                <a:gd name="T29" fmla="*/ 103 h 202"/>
                <a:gd name="T30" fmla="*/ 83 w 356"/>
                <a:gd name="T31" fmla="*/ 52 h 202"/>
                <a:gd name="T32" fmla="*/ 65 w 356"/>
                <a:gd name="T33" fmla="*/ 106 h 202"/>
                <a:gd name="T34" fmla="*/ 92 w 356"/>
                <a:gd name="T35" fmla="*/ 165 h 202"/>
                <a:gd name="T36" fmla="*/ 82 w 356"/>
                <a:gd name="T37" fmla="*/ 175 h 202"/>
                <a:gd name="T38" fmla="*/ 28 w 356"/>
                <a:gd name="T39" fmla="*/ 140 h 202"/>
                <a:gd name="T40" fmla="*/ 7 w 356"/>
                <a:gd name="T41" fmla="*/ 47 h 202"/>
                <a:gd name="T42" fmla="*/ 5 w 356"/>
                <a:gd name="T43" fmla="*/ 2 h 202"/>
                <a:gd name="T44" fmla="*/ 1 w 356"/>
                <a:gd name="T45" fmla="*/ 2 h 202"/>
                <a:gd name="T46" fmla="*/ 22 w 356"/>
                <a:gd name="T47" fmla="*/ 149 h 202"/>
                <a:gd name="T48" fmla="*/ 92 w 356"/>
                <a:gd name="T49" fmla="*/ 180 h 202"/>
                <a:gd name="T50" fmla="*/ 99 w 356"/>
                <a:gd name="T51" fmla="*/ 173 h 202"/>
                <a:gd name="T52" fmla="*/ 108 w 356"/>
                <a:gd name="T53" fmla="*/ 182 h 202"/>
                <a:gd name="T54" fmla="*/ 175 w 356"/>
                <a:gd name="T55" fmla="*/ 162 h 202"/>
                <a:gd name="T56" fmla="*/ 203 w 356"/>
                <a:gd name="T57" fmla="*/ 166 h 202"/>
                <a:gd name="T58" fmla="*/ 261 w 356"/>
                <a:gd name="T59" fmla="*/ 118 h 202"/>
                <a:gd name="T60" fmla="*/ 276 w 356"/>
                <a:gd name="T61" fmla="*/ 124 h 202"/>
                <a:gd name="T62" fmla="*/ 356 w 356"/>
                <a:gd name="T63" fmla="*/ 50 h 202"/>
                <a:gd name="T64" fmla="*/ 349 w 356"/>
                <a:gd name="T65" fmla="*/ 49 h 202"/>
                <a:gd name="T66" fmla="*/ 87 w 356"/>
                <a:gd name="T67" fmla="*/ 133 h 202"/>
                <a:gd name="T68" fmla="*/ 72 w 356"/>
                <a:gd name="T69" fmla="*/ 83 h 202"/>
                <a:gd name="T70" fmla="*/ 80 w 356"/>
                <a:gd name="T71" fmla="*/ 63 h 202"/>
                <a:gd name="T72" fmla="*/ 99 w 356"/>
                <a:gd name="T73" fmla="*/ 78 h 202"/>
                <a:gd name="T74" fmla="*/ 99 w 356"/>
                <a:gd name="T75" fmla="*/ 155 h 202"/>
                <a:gd name="T76" fmla="*/ 87 w 356"/>
                <a:gd name="T77" fmla="*/ 133 h 202"/>
                <a:gd name="T78" fmla="*/ 152 w 356"/>
                <a:gd name="T79" fmla="*/ 92 h 202"/>
                <a:gd name="T80" fmla="*/ 161 w 356"/>
                <a:gd name="T81" fmla="*/ 63 h 202"/>
                <a:gd name="T82" fmla="*/ 176 w 356"/>
                <a:gd name="T83" fmla="*/ 83 h 202"/>
                <a:gd name="T84" fmla="*/ 171 w 356"/>
                <a:gd name="T85" fmla="*/ 147 h 202"/>
                <a:gd name="T86" fmla="*/ 152 w 356"/>
                <a:gd name="T87" fmla="*/ 92 h 202"/>
                <a:gd name="T88" fmla="*/ 240 w 356"/>
                <a:gd name="T89" fmla="*/ 48 h 202"/>
                <a:gd name="T90" fmla="*/ 256 w 356"/>
                <a:gd name="T91" fmla="*/ 104 h 202"/>
                <a:gd name="T92" fmla="*/ 240 w 356"/>
                <a:gd name="T93" fmla="*/ 4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6" h="202">
                  <a:moveTo>
                    <a:pt x="349" y="49"/>
                  </a:moveTo>
                  <a:cubicBezTo>
                    <a:pt x="341" y="85"/>
                    <a:pt x="321" y="122"/>
                    <a:pt x="278" y="114"/>
                  </a:cubicBezTo>
                  <a:cubicBezTo>
                    <a:pt x="273" y="113"/>
                    <a:pt x="269" y="111"/>
                    <a:pt x="265" y="109"/>
                  </a:cubicBezTo>
                  <a:cubicBezTo>
                    <a:pt x="275" y="82"/>
                    <a:pt x="271" y="52"/>
                    <a:pt x="240" y="38"/>
                  </a:cubicBezTo>
                  <a:cubicBezTo>
                    <a:pt x="238" y="37"/>
                    <a:pt x="235" y="37"/>
                    <a:pt x="234" y="39"/>
                  </a:cubicBezTo>
                  <a:cubicBezTo>
                    <a:pt x="222" y="68"/>
                    <a:pt x="230" y="96"/>
                    <a:pt x="252" y="112"/>
                  </a:cubicBezTo>
                  <a:cubicBezTo>
                    <a:pt x="240" y="133"/>
                    <a:pt x="220" y="150"/>
                    <a:pt x="200" y="155"/>
                  </a:cubicBezTo>
                  <a:cubicBezTo>
                    <a:pt x="192" y="157"/>
                    <a:pt x="185" y="156"/>
                    <a:pt x="179" y="153"/>
                  </a:cubicBezTo>
                  <a:cubicBezTo>
                    <a:pt x="192" y="126"/>
                    <a:pt x="195" y="88"/>
                    <a:pt x="177" y="63"/>
                  </a:cubicBezTo>
                  <a:cubicBezTo>
                    <a:pt x="171" y="56"/>
                    <a:pt x="160" y="49"/>
                    <a:pt x="151" y="57"/>
                  </a:cubicBezTo>
                  <a:cubicBezTo>
                    <a:pt x="137" y="70"/>
                    <a:pt x="141" y="97"/>
                    <a:pt x="144" y="113"/>
                  </a:cubicBezTo>
                  <a:cubicBezTo>
                    <a:pt x="147" y="130"/>
                    <a:pt x="155" y="146"/>
                    <a:pt x="166" y="156"/>
                  </a:cubicBezTo>
                  <a:cubicBezTo>
                    <a:pt x="156" y="174"/>
                    <a:pt x="133" y="189"/>
                    <a:pt x="114" y="173"/>
                  </a:cubicBezTo>
                  <a:cubicBezTo>
                    <a:pt x="111" y="170"/>
                    <a:pt x="108" y="167"/>
                    <a:pt x="105" y="164"/>
                  </a:cubicBezTo>
                  <a:cubicBezTo>
                    <a:pt x="115" y="146"/>
                    <a:pt x="114" y="124"/>
                    <a:pt x="113" y="103"/>
                  </a:cubicBezTo>
                  <a:cubicBezTo>
                    <a:pt x="111" y="86"/>
                    <a:pt x="107" y="50"/>
                    <a:pt x="83" y="52"/>
                  </a:cubicBezTo>
                  <a:cubicBezTo>
                    <a:pt x="57" y="54"/>
                    <a:pt x="61" y="89"/>
                    <a:pt x="65" y="106"/>
                  </a:cubicBezTo>
                  <a:cubicBezTo>
                    <a:pt x="70" y="125"/>
                    <a:pt x="79" y="148"/>
                    <a:pt x="92" y="165"/>
                  </a:cubicBezTo>
                  <a:cubicBezTo>
                    <a:pt x="90" y="169"/>
                    <a:pt x="86" y="172"/>
                    <a:pt x="82" y="175"/>
                  </a:cubicBezTo>
                  <a:cubicBezTo>
                    <a:pt x="59" y="188"/>
                    <a:pt x="36" y="157"/>
                    <a:pt x="28" y="140"/>
                  </a:cubicBezTo>
                  <a:cubicBezTo>
                    <a:pt x="13" y="112"/>
                    <a:pt x="10" y="77"/>
                    <a:pt x="7" y="47"/>
                  </a:cubicBezTo>
                  <a:cubicBezTo>
                    <a:pt x="6" y="32"/>
                    <a:pt x="5" y="17"/>
                    <a:pt x="5" y="2"/>
                  </a:cubicBezTo>
                  <a:cubicBezTo>
                    <a:pt x="5" y="0"/>
                    <a:pt x="1" y="0"/>
                    <a:pt x="1" y="2"/>
                  </a:cubicBezTo>
                  <a:cubicBezTo>
                    <a:pt x="0" y="51"/>
                    <a:pt x="0" y="104"/>
                    <a:pt x="22" y="149"/>
                  </a:cubicBezTo>
                  <a:cubicBezTo>
                    <a:pt x="33" y="173"/>
                    <a:pt x="66" y="201"/>
                    <a:pt x="92" y="180"/>
                  </a:cubicBezTo>
                  <a:cubicBezTo>
                    <a:pt x="94" y="178"/>
                    <a:pt x="97" y="176"/>
                    <a:pt x="99" y="173"/>
                  </a:cubicBezTo>
                  <a:cubicBezTo>
                    <a:pt x="102" y="176"/>
                    <a:pt x="105" y="179"/>
                    <a:pt x="108" y="182"/>
                  </a:cubicBezTo>
                  <a:cubicBezTo>
                    <a:pt x="132" y="202"/>
                    <a:pt x="161" y="184"/>
                    <a:pt x="175" y="162"/>
                  </a:cubicBezTo>
                  <a:cubicBezTo>
                    <a:pt x="183" y="166"/>
                    <a:pt x="192" y="168"/>
                    <a:pt x="203" y="166"/>
                  </a:cubicBezTo>
                  <a:cubicBezTo>
                    <a:pt x="227" y="161"/>
                    <a:pt x="249" y="141"/>
                    <a:pt x="261" y="118"/>
                  </a:cubicBezTo>
                  <a:cubicBezTo>
                    <a:pt x="265" y="120"/>
                    <a:pt x="270" y="122"/>
                    <a:pt x="276" y="124"/>
                  </a:cubicBezTo>
                  <a:cubicBezTo>
                    <a:pt x="322" y="135"/>
                    <a:pt x="354" y="92"/>
                    <a:pt x="356" y="50"/>
                  </a:cubicBezTo>
                  <a:cubicBezTo>
                    <a:pt x="356" y="46"/>
                    <a:pt x="350" y="45"/>
                    <a:pt x="349" y="49"/>
                  </a:cubicBezTo>
                  <a:close/>
                  <a:moveTo>
                    <a:pt x="87" y="133"/>
                  </a:moveTo>
                  <a:cubicBezTo>
                    <a:pt x="79" y="117"/>
                    <a:pt x="73" y="100"/>
                    <a:pt x="72" y="83"/>
                  </a:cubicBezTo>
                  <a:cubicBezTo>
                    <a:pt x="72" y="75"/>
                    <a:pt x="74" y="67"/>
                    <a:pt x="80" y="63"/>
                  </a:cubicBezTo>
                  <a:cubicBezTo>
                    <a:pt x="90" y="57"/>
                    <a:pt x="96" y="71"/>
                    <a:pt x="99" y="78"/>
                  </a:cubicBezTo>
                  <a:cubicBezTo>
                    <a:pt x="106" y="99"/>
                    <a:pt x="109" y="132"/>
                    <a:pt x="99" y="155"/>
                  </a:cubicBezTo>
                  <a:cubicBezTo>
                    <a:pt x="94" y="148"/>
                    <a:pt x="91" y="140"/>
                    <a:pt x="87" y="133"/>
                  </a:cubicBezTo>
                  <a:close/>
                  <a:moveTo>
                    <a:pt x="152" y="92"/>
                  </a:moveTo>
                  <a:cubicBezTo>
                    <a:pt x="151" y="85"/>
                    <a:pt x="150" y="64"/>
                    <a:pt x="161" y="63"/>
                  </a:cubicBezTo>
                  <a:cubicBezTo>
                    <a:pt x="169" y="62"/>
                    <a:pt x="174" y="78"/>
                    <a:pt x="176" y="83"/>
                  </a:cubicBezTo>
                  <a:cubicBezTo>
                    <a:pt x="183" y="103"/>
                    <a:pt x="179" y="127"/>
                    <a:pt x="171" y="147"/>
                  </a:cubicBezTo>
                  <a:cubicBezTo>
                    <a:pt x="158" y="133"/>
                    <a:pt x="153" y="108"/>
                    <a:pt x="152" y="92"/>
                  </a:cubicBezTo>
                  <a:close/>
                  <a:moveTo>
                    <a:pt x="240" y="48"/>
                  </a:moveTo>
                  <a:cubicBezTo>
                    <a:pt x="263" y="61"/>
                    <a:pt x="265" y="83"/>
                    <a:pt x="256" y="104"/>
                  </a:cubicBezTo>
                  <a:cubicBezTo>
                    <a:pt x="240" y="91"/>
                    <a:pt x="234" y="69"/>
                    <a:pt x="240" y="4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08711607-A4A6-4B7A-A0E1-DABED29F3AF9}"/>
              </a:ext>
            </a:extLst>
          </p:cNvPr>
          <p:cNvGrpSpPr/>
          <p:nvPr/>
        </p:nvGrpSpPr>
        <p:grpSpPr>
          <a:xfrm>
            <a:off x="721771" y="3785202"/>
            <a:ext cx="637039" cy="2780557"/>
            <a:chOff x="392752" y="3324665"/>
            <a:chExt cx="637039" cy="278055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xmlns="" id="{0855845F-3431-422E-97E6-8C0D4B5A0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578" y="4287484"/>
              <a:ext cx="394258" cy="1745111"/>
            </a:xfrm>
            <a:custGeom>
              <a:avLst/>
              <a:gdLst>
                <a:gd name="T0" fmla="*/ 78 w 80"/>
                <a:gd name="T1" fmla="*/ 29 h 355"/>
                <a:gd name="T2" fmla="*/ 71 w 80"/>
                <a:gd name="T3" fmla="*/ 19 h 355"/>
                <a:gd name="T4" fmla="*/ 71 w 80"/>
                <a:gd name="T5" fmla="*/ 19 h 355"/>
                <a:gd name="T6" fmla="*/ 61 w 80"/>
                <a:gd name="T7" fmla="*/ 12 h 355"/>
                <a:gd name="T8" fmla="*/ 60 w 80"/>
                <a:gd name="T9" fmla="*/ 12 h 355"/>
                <a:gd name="T10" fmla="*/ 56 w 80"/>
                <a:gd name="T11" fmla="*/ 13 h 355"/>
                <a:gd name="T12" fmla="*/ 55 w 80"/>
                <a:gd name="T13" fmla="*/ 13 h 355"/>
                <a:gd name="T14" fmla="*/ 53 w 80"/>
                <a:gd name="T15" fmla="*/ 13 h 355"/>
                <a:gd name="T16" fmla="*/ 44 w 80"/>
                <a:gd name="T17" fmla="*/ 5 h 355"/>
                <a:gd name="T18" fmla="*/ 35 w 80"/>
                <a:gd name="T19" fmla="*/ 12 h 355"/>
                <a:gd name="T20" fmla="*/ 16 w 80"/>
                <a:gd name="T21" fmla="*/ 18 h 355"/>
                <a:gd name="T22" fmla="*/ 21 w 80"/>
                <a:gd name="T23" fmla="*/ 28 h 355"/>
                <a:gd name="T24" fmla="*/ 31 w 80"/>
                <a:gd name="T25" fmla="*/ 26 h 355"/>
                <a:gd name="T26" fmla="*/ 22 w 80"/>
                <a:gd name="T27" fmla="*/ 63 h 355"/>
                <a:gd name="T28" fmla="*/ 18 w 80"/>
                <a:gd name="T29" fmla="*/ 77 h 355"/>
                <a:gd name="T30" fmla="*/ 20 w 80"/>
                <a:gd name="T31" fmla="*/ 84 h 355"/>
                <a:gd name="T32" fmla="*/ 23 w 80"/>
                <a:gd name="T33" fmla="*/ 89 h 355"/>
                <a:gd name="T34" fmla="*/ 13 w 80"/>
                <a:gd name="T35" fmla="*/ 97 h 355"/>
                <a:gd name="T36" fmla="*/ 16 w 80"/>
                <a:gd name="T37" fmla="*/ 173 h 355"/>
                <a:gd name="T38" fmla="*/ 16 w 80"/>
                <a:gd name="T39" fmla="*/ 185 h 355"/>
                <a:gd name="T40" fmla="*/ 18 w 80"/>
                <a:gd name="T41" fmla="*/ 201 h 355"/>
                <a:gd name="T42" fmla="*/ 6 w 80"/>
                <a:gd name="T43" fmla="*/ 257 h 355"/>
                <a:gd name="T44" fmla="*/ 6 w 80"/>
                <a:gd name="T45" fmla="*/ 259 h 355"/>
                <a:gd name="T46" fmla="*/ 0 w 80"/>
                <a:gd name="T47" fmla="*/ 287 h 355"/>
                <a:gd name="T48" fmla="*/ 3 w 80"/>
                <a:gd name="T49" fmla="*/ 292 h 355"/>
                <a:gd name="T50" fmla="*/ 3 w 80"/>
                <a:gd name="T51" fmla="*/ 315 h 355"/>
                <a:gd name="T52" fmla="*/ 6 w 80"/>
                <a:gd name="T53" fmla="*/ 320 h 355"/>
                <a:gd name="T54" fmla="*/ 5 w 80"/>
                <a:gd name="T55" fmla="*/ 327 h 355"/>
                <a:gd name="T56" fmla="*/ 10 w 80"/>
                <a:gd name="T57" fmla="*/ 334 h 355"/>
                <a:gd name="T58" fmla="*/ 8 w 80"/>
                <a:gd name="T59" fmla="*/ 340 h 355"/>
                <a:gd name="T60" fmla="*/ 24 w 80"/>
                <a:gd name="T61" fmla="*/ 345 h 355"/>
                <a:gd name="T62" fmla="*/ 26 w 80"/>
                <a:gd name="T63" fmla="*/ 340 h 355"/>
                <a:gd name="T64" fmla="*/ 32 w 80"/>
                <a:gd name="T65" fmla="*/ 334 h 355"/>
                <a:gd name="T66" fmla="*/ 35 w 80"/>
                <a:gd name="T67" fmla="*/ 321 h 355"/>
                <a:gd name="T68" fmla="*/ 35 w 80"/>
                <a:gd name="T69" fmla="*/ 318 h 355"/>
                <a:gd name="T70" fmla="*/ 37 w 80"/>
                <a:gd name="T71" fmla="*/ 301 h 355"/>
                <a:gd name="T72" fmla="*/ 46 w 80"/>
                <a:gd name="T73" fmla="*/ 276 h 355"/>
                <a:gd name="T74" fmla="*/ 44 w 80"/>
                <a:gd name="T75" fmla="*/ 268 h 355"/>
                <a:gd name="T76" fmla="*/ 46 w 80"/>
                <a:gd name="T77" fmla="*/ 265 h 355"/>
                <a:gd name="T78" fmla="*/ 48 w 80"/>
                <a:gd name="T79" fmla="*/ 253 h 355"/>
                <a:gd name="T80" fmla="*/ 48 w 80"/>
                <a:gd name="T81" fmla="*/ 251 h 355"/>
                <a:gd name="T82" fmla="*/ 49 w 80"/>
                <a:gd name="T83" fmla="*/ 248 h 355"/>
                <a:gd name="T84" fmla="*/ 53 w 80"/>
                <a:gd name="T85" fmla="*/ 213 h 355"/>
                <a:gd name="T86" fmla="*/ 57 w 80"/>
                <a:gd name="T87" fmla="*/ 169 h 355"/>
                <a:gd name="T88" fmla="*/ 55 w 80"/>
                <a:gd name="T89" fmla="*/ 164 h 355"/>
                <a:gd name="T90" fmla="*/ 61 w 80"/>
                <a:gd name="T91" fmla="*/ 147 h 355"/>
                <a:gd name="T92" fmla="*/ 58 w 80"/>
                <a:gd name="T93" fmla="*/ 139 h 355"/>
                <a:gd name="T94" fmla="*/ 59 w 80"/>
                <a:gd name="T95" fmla="*/ 113 h 355"/>
                <a:gd name="T96" fmla="*/ 54 w 80"/>
                <a:gd name="T97" fmla="*/ 107 h 355"/>
                <a:gd name="T98" fmla="*/ 54 w 80"/>
                <a:gd name="T99" fmla="*/ 106 h 355"/>
                <a:gd name="T100" fmla="*/ 69 w 80"/>
                <a:gd name="T101" fmla="*/ 70 h 355"/>
                <a:gd name="T102" fmla="*/ 63 w 80"/>
                <a:gd name="T103" fmla="*/ 61 h 355"/>
                <a:gd name="T104" fmla="*/ 63 w 80"/>
                <a:gd name="T105" fmla="*/ 58 h 355"/>
                <a:gd name="T106" fmla="*/ 65 w 80"/>
                <a:gd name="T107" fmla="*/ 53 h 355"/>
                <a:gd name="T108" fmla="*/ 78 w 80"/>
                <a:gd name="T109" fmla="*/ 29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0" h="355">
                  <a:moveTo>
                    <a:pt x="78" y="29"/>
                  </a:moveTo>
                  <a:cubicBezTo>
                    <a:pt x="80" y="24"/>
                    <a:pt x="77" y="16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4"/>
                    <a:pt x="66" y="9"/>
                    <a:pt x="61" y="1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9" y="12"/>
                    <a:pt x="58" y="12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4" y="13"/>
                    <a:pt x="53" y="13"/>
                  </a:cubicBezTo>
                  <a:cubicBezTo>
                    <a:pt x="57" y="7"/>
                    <a:pt x="50" y="0"/>
                    <a:pt x="44" y="5"/>
                  </a:cubicBezTo>
                  <a:cubicBezTo>
                    <a:pt x="41" y="8"/>
                    <a:pt x="38" y="10"/>
                    <a:pt x="35" y="12"/>
                  </a:cubicBezTo>
                  <a:cubicBezTo>
                    <a:pt x="28" y="12"/>
                    <a:pt x="23" y="14"/>
                    <a:pt x="16" y="18"/>
                  </a:cubicBezTo>
                  <a:cubicBezTo>
                    <a:pt x="10" y="21"/>
                    <a:pt x="14" y="30"/>
                    <a:pt x="21" y="28"/>
                  </a:cubicBezTo>
                  <a:cubicBezTo>
                    <a:pt x="24" y="28"/>
                    <a:pt x="28" y="27"/>
                    <a:pt x="31" y="26"/>
                  </a:cubicBezTo>
                  <a:cubicBezTo>
                    <a:pt x="23" y="36"/>
                    <a:pt x="20" y="50"/>
                    <a:pt x="22" y="63"/>
                  </a:cubicBezTo>
                  <a:cubicBezTo>
                    <a:pt x="21" y="68"/>
                    <a:pt x="19" y="72"/>
                    <a:pt x="18" y="77"/>
                  </a:cubicBezTo>
                  <a:cubicBezTo>
                    <a:pt x="17" y="80"/>
                    <a:pt x="18" y="82"/>
                    <a:pt x="20" y="84"/>
                  </a:cubicBezTo>
                  <a:cubicBezTo>
                    <a:pt x="20" y="86"/>
                    <a:pt x="21" y="88"/>
                    <a:pt x="23" y="89"/>
                  </a:cubicBezTo>
                  <a:cubicBezTo>
                    <a:pt x="18" y="89"/>
                    <a:pt x="13" y="92"/>
                    <a:pt x="13" y="97"/>
                  </a:cubicBezTo>
                  <a:cubicBezTo>
                    <a:pt x="16" y="122"/>
                    <a:pt x="15" y="147"/>
                    <a:pt x="16" y="173"/>
                  </a:cubicBezTo>
                  <a:cubicBezTo>
                    <a:pt x="16" y="177"/>
                    <a:pt x="16" y="181"/>
                    <a:pt x="16" y="185"/>
                  </a:cubicBezTo>
                  <a:cubicBezTo>
                    <a:pt x="17" y="190"/>
                    <a:pt x="17" y="195"/>
                    <a:pt x="18" y="201"/>
                  </a:cubicBezTo>
                  <a:cubicBezTo>
                    <a:pt x="11" y="219"/>
                    <a:pt x="6" y="238"/>
                    <a:pt x="6" y="257"/>
                  </a:cubicBezTo>
                  <a:cubicBezTo>
                    <a:pt x="6" y="258"/>
                    <a:pt x="6" y="258"/>
                    <a:pt x="6" y="259"/>
                  </a:cubicBezTo>
                  <a:cubicBezTo>
                    <a:pt x="3" y="268"/>
                    <a:pt x="2" y="277"/>
                    <a:pt x="0" y="287"/>
                  </a:cubicBezTo>
                  <a:cubicBezTo>
                    <a:pt x="0" y="289"/>
                    <a:pt x="1" y="291"/>
                    <a:pt x="3" y="292"/>
                  </a:cubicBezTo>
                  <a:cubicBezTo>
                    <a:pt x="2" y="300"/>
                    <a:pt x="2" y="308"/>
                    <a:pt x="3" y="315"/>
                  </a:cubicBezTo>
                  <a:cubicBezTo>
                    <a:pt x="3" y="318"/>
                    <a:pt x="5" y="319"/>
                    <a:pt x="6" y="320"/>
                  </a:cubicBezTo>
                  <a:cubicBezTo>
                    <a:pt x="6" y="322"/>
                    <a:pt x="6" y="324"/>
                    <a:pt x="5" y="327"/>
                  </a:cubicBezTo>
                  <a:cubicBezTo>
                    <a:pt x="5" y="330"/>
                    <a:pt x="7" y="333"/>
                    <a:pt x="10" y="334"/>
                  </a:cubicBezTo>
                  <a:cubicBezTo>
                    <a:pt x="9" y="336"/>
                    <a:pt x="9" y="338"/>
                    <a:pt x="8" y="340"/>
                  </a:cubicBezTo>
                  <a:cubicBezTo>
                    <a:pt x="6" y="351"/>
                    <a:pt x="20" y="355"/>
                    <a:pt x="24" y="345"/>
                  </a:cubicBezTo>
                  <a:cubicBezTo>
                    <a:pt x="25" y="343"/>
                    <a:pt x="26" y="342"/>
                    <a:pt x="26" y="340"/>
                  </a:cubicBezTo>
                  <a:cubicBezTo>
                    <a:pt x="29" y="340"/>
                    <a:pt x="32" y="338"/>
                    <a:pt x="32" y="334"/>
                  </a:cubicBezTo>
                  <a:cubicBezTo>
                    <a:pt x="33" y="330"/>
                    <a:pt x="34" y="325"/>
                    <a:pt x="35" y="321"/>
                  </a:cubicBezTo>
                  <a:cubicBezTo>
                    <a:pt x="35" y="320"/>
                    <a:pt x="35" y="319"/>
                    <a:pt x="35" y="318"/>
                  </a:cubicBezTo>
                  <a:cubicBezTo>
                    <a:pt x="36" y="312"/>
                    <a:pt x="36" y="307"/>
                    <a:pt x="37" y="301"/>
                  </a:cubicBezTo>
                  <a:cubicBezTo>
                    <a:pt x="40" y="293"/>
                    <a:pt x="43" y="284"/>
                    <a:pt x="46" y="276"/>
                  </a:cubicBezTo>
                  <a:cubicBezTo>
                    <a:pt x="47" y="272"/>
                    <a:pt x="46" y="270"/>
                    <a:pt x="44" y="268"/>
                  </a:cubicBezTo>
                  <a:cubicBezTo>
                    <a:pt x="45" y="267"/>
                    <a:pt x="46" y="266"/>
                    <a:pt x="46" y="265"/>
                  </a:cubicBezTo>
                  <a:cubicBezTo>
                    <a:pt x="47" y="261"/>
                    <a:pt x="47" y="257"/>
                    <a:pt x="48" y="253"/>
                  </a:cubicBezTo>
                  <a:cubicBezTo>
                    <a:pt x="48" y="252"/>
                    <a:pt x="48" y="252"/>
                    <a:pt x="48" y="251"/>
                  </a:cubicBezTo>
                  <a:cubicBezTo>
                    <a:pt x="49" y="250"/>
                    <a:pt x="49" y="249"/>
                    <a:pt x="49" y="248"/>
                  </a:cubicBezTo>
                  <a:cubicBezTo>
                    <a:pt x="50" y="237"/>
                    <a:pt x="52" y="225"/>
                    <a:pt x="53" y="213"/>
                  </a:cubicBezTo>
                  <a:cubicBezTo>
                    <a:pt x="56" y="199"/>
                    <a:pt x="57" y="184"/>
                    <a:pt x="57" y="169"/>
                  </a:cubicBezTo>
                  <a:cubicBezTo>
                    <a:pt x="57" y="167"/>
                    <a:pt x="56" y="166"/>
                    <a:pt x="55" y="164"/>
                  </a:cubicBezTo>
                  <a:cubicBezTo>
                    <a:pt x="57" y="159"/>
                    <a:pt x="59" y="153"/>
                    <a:pt x="61" y="147"/>
                  </a:cubicBezTo>
                  <a:cubicBezTo>
                    <a:pt x="63" y="143"/>
                    <a:pt x="61" y="140"/>
                    <a:pt x="58" y="139"/>
                  </a:cubicBezTo>
                  <a:cubicBezTo>
                    <a:pt x="59" y="130"/>
                    <a:pt x="59" y="122"/>
                    <a:pt x="59" y="113"/>
                  </a:cubicBezTo>
                  <a:cubicBezTo>
                    <a:pt x="59" y="111"/>
                    <a:pt x="57" y="108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61" y="96"/>
                    <a:pt x="66" y="84"/>
                    <a:pt x="69" y="70"/>
                  </a:cubicBezTo>
                  <a:cubicBezTo>
                    <a:pt x="70" y="65"/>
                    <a:pt x="67" y="62"/>
                    <a:pt x="63" y="61"/>
                  </a:cubicBezTo>
                  <a:cubicBezTo>
                    <a:pt x="63" y="60"/>
                    <a:pt x="63" y="59"/>
                    <a:pt x="63" y="58"/>
                  </a:cubicBezTo>
                  <a:cubicBezTo>
                    <a:pt x="64" y="56"/>
                    <a:pt x="65" y="55"/>
                    <a:pt x="65" y="53"/>
                  </a:cubicBezTo>
                  <a:cubicBezTo>
                    <a:pt x="70" y="45"/>
                    <a:pt x="75" y="37"/>
                    <a:pt x="78" y="29"/>
                  </a:cubicBezTo>
                  <a:close/>
                </a:path>
              </a:pathLst>
            </a:custGeom>
            <a:solidFill>
              <a:srgbClr val="F28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23">
              <a:extLst>
                <a:ext uri="{FF2B5EF4-FFF2-40B4-BE49-F238E27FC236}">
                  <a16:creationId xmlns:a16="http://schemas.microsoft.com/office/drawing/2014/main" xmlns="" id="{426D51A1-E647-45B6-97C4-21FCD1312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03" y="4140157"/>
              <a:ext cx="417084" cy="211654"/>
            </a:xfrm>
            <a:custGeom>
              <a:avLst/>
              <a:gdLst>
                <a:gd name="T0" fmla="*/ 77 w 85"/>
                <a:gd name="T1" fmla="*/ 10 h 43"/>
                <a:gd name="T2" fmla="*/ 59 w 85"/>
                <a:gd name="T3" fmla="*/ 5 h 43"/>
                <a:gd name="T4" fmla="*/ 58 w 85"/>
                <a:gd name="T5" fmla="*/ 4 h 43"/>
                <a:gd name="T6" fmla="*/ 47 w 85"/>
                <a:gd name="T7" fmla="*/ 3 h 43"/>
                <a:gd name="T8" fmla="*/ 11 w 85"/>
                <a:gd name="T9" fmla="*/ 2 h 43"/>
                <a:gd name="T10" fmla="*/ 5 w 85"/>
                <a:gd name="T11" fmla="*/ 16 h 43"/>
                <a:gd name="T12" fmla="*/ 9 w 85"/>
                <a:gd name="T13" fmla="*/ 23 h 43"/>
                <a:gd name="T14" fmla="*/ 9 w 85"/>
                <a:gd name="T15" fmla="*/ 24 h 43"/>
                <a:gd name="T16" fmla="*/ 12 w 85"/>
                <a:gd name="T17" fmla="*/ 32 h 43"/>
                <a:gd name="T18" fmla="*/ 64 w 85"/>
                <a:gd name="T19" fmla="*/ 31 h 43"/>
                <a:gd name="T20" fmla="*/ 79 w 85"/>
                <a:gd name="T21" fmla="*/ 25 h 43"/>
                <a:gd name="T22" fmla="*/ 77 w 85"/>
                <a:gd name="T23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43">
                  <a:moveTo>
                    <a:pt x="77" y="10"/>
                  </a:moveTo>
                  <a:cubicBezTo>
                    <a:pt x="71" y="8"/>
                    <a:pt x="65" y="6"/>
                    <a:pt x="59" y="5"/>
                  </a:cubicBezTo>
                  <a:cubicBezTo>
                    <a:pt x="59" y="5"/>
                    <a:pt x="59" y="5"/>
                    <a:pt x="58" y="4"/>
                  </a:cubicBezTo>
                  <a:cubicBezTo>
                    <a:pt x="55" y="4"/>
                    <a:pt x="52" y="3"/>
                    <a:pt x="47" y="3"/>
                  </a:cubicBezTo>
                  <a:cubicBezTo>
                    <a:pt x="35" y="1"/>
                    <a:pt x="23" y="0"/>
                    <a:pt x="11" y="2"/>
                  </a:cubicBezTo>
                  <a:cubicBezTo>
                    <a:pt x="2" y="3"/>
                    <a:pt x="0" y="12"/>
                    <a:pt x="5" y="16"/>
                  </a:cubicBezTo>
                  <a:cubicBezTo>
                    <a:pt x="4" y="19"/>
                    <a:pt x="5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7"/>
                    <a:pt x="9" y="31"/>
                    <a:pt x="12" y="32"/>
                  </a:cubicBezTo>
                  <a:cubicBezTo>
                    <a:pt x="30" y="41"/>
                    <a:pt x="49" y="43"/>
                    <a:pt x="64" y="31"/>
                  </a:cubicBezTo>
                  <a:cubicBezTo>
                    <a:pt x="69" y="30"/>
                    <a:pt x="74" y="28"/>
                    <a:pt x="79" y="25"/>
                  </a:cubicBezTo>
                  <a:cubicBezTo>
                    <a:pt x="85" y="21"/>
                    <a:pt x="83" y="12"/>
                    <a:pt x="77" y="10"/>
                  </a:cubicBezTo>
                  <a:close/>
                </a:path>
              </a:pathLst>
            </a:custGeom>
            <a:solidFill>
              <a:srgbClr val="D58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91">
              <a:extLst>
                <a:ext uri="{FF2B5EF4-FFF2-40B4-BE49-F238E27FC236}">
                  <a16:creationId xmlns:a16="http://schemas.microsoft.com/office/drawing/2014/main" xmlns="" id="{209583CD-8963-4D71-A91E-789BB8C7B3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2752" y="3324665"/>
              <a:ext cx="637039" cy="2780557"/>
            </a:xfrm>
            <a:custGeom>
              <a:avLst/>
              <a:gdLst>
                <a:gd name="T0" fmla="*/ 81 w 130"/>
                <a:gd name="T1" fmla="*/ 6 h 566"/>
                <a:gd name="T2" fmla="*/ 77 w 130"/>
                <a:gd name="T3" fmla="*/ 2 h 566"/>
                <a:gd name="T4" fmla="*/ 43 w 130"/>
                <a:gd name="T5" fmla="*/ 64 h 566"/>
                <a:gd name="T6" fmla="*/ 26 w 130"/>
                <a:gd name="T7" fmla="*/ 158 h 566"/>
                <a:gd name="T8" fmla="*/ 80 w 130"/>
                <a:gd name="T9" fmla="*/ 21 h 566"/>
                <a:gd name="T10" fmla="*/ 69 w 130"/>
                <a:gd name="T11" fmla="*/ 165 h 566"/>
                <a:gd name="T12" fmla="*/ 80 w 130"/>
                <a:gd name="T13" fmla="*/ 115 h 566"/>
                <a:gd name="T14" fmla="*/ 58 w 130"/>
                <a:gd name="T15" fmla="*/ 163 h 566"/>
                <a:gd name="T16" fmla="*/ 55 w 130"/>
                <a:gd name="T17" fmla="*/ 163 h 566"/>
                <a:gd name="T18" fmla="*/ 45 w 130"/>
                <a:gd name="T19" fmla="*/ 156 h 566"/>
                <a:gd name="T20" fmla="*/ 42 w 130"/>
                <a:gd name="T21" fmla="*/ 100 h 566"/>
                <a:gd name="T22" fmla="*/ 43 w 130"/>
                <a:gd name="T23" fmla="*/ 162 h 566"/>
                <a:gd name="T24" fmla="*/ 21 w 130"/>
                <a:gd name="T25" fmla="*/ 199 h 566"/>
                <a:gd name="T26" fmla="*/ 20 w 130"/>
                <a:gd name="T27" fmla="*/ 563 h 566"/>
                <a:gd name="T28" fmla="*/ 74 w 130"/>
                <a:gd name="T29" fmla="*/ 317 h 566"/>
                <a:gd name="T30" fmla="*/ 97 w 130"/>
                <a:gd name="T31" fmla="*/ 194 h 566"/>
                <a:gd name="T32" fmla="*/ 63 w 130"/>
                <a:gd name="T33" fmla="*/ 172 h 566"/>
                <a:gd name="T34" fmla="*/ 53 w 130"/>
                <a:gd name="T35" fmla="*/ 195 h 566"/>
                <a:gd name="T36" fmla="*/ 63 w 130"/>
                <a:gd name="T37" fmla="*/ 172 h 566"/>
                <a:gd name="T38" fmla="*/ 47 w 130"/>
                <a:gd name="T39" fmla="*/ 171 h 566"/>
                <a:gd name="T40" fmla="*/ 31 w 130"/>
                <a:gd name="T41" fmla="*/ 194 h 566"/>
                <a:gd name="T42" fmla="*/ 29 w 130"/>
                <a:gd name="T43" fmla="*/ 172 h 566"/>
                <a:gd name="T44" fmla="*/ 28 w 130"/>
                <a:gd name="T45" fmla="*/ 193 h 566"/>
                <a:gd name="T46" fmla="*/ 52 w 130"/>
                <a:gd name="T47" fmla="*/ 231 h 566"/>
                <a:gd name="T48" fmla="*/ 74 w 130"/>
                <a:gd name="T49" fmla="*/ 231 h 566"/>
                <a:gd name="T50" fmla="*/ 54 w 130"/>
                <a:gd name="T51" fmla="*/ 252 h 566"/>
                <a:gd name="T52" fmla="*/ 68 w 130"/>
                <a:gd name="T53" fmla="*/ 278 h 566"/>
                <a:gd name="T54" fmla="*/ 54 w 130"/>
                <a:gd name="T55" fmla="*/ 284 h 566"/>
                <a:gd name="T56" fmla="*/ 65 w 130"/>
                <a:gd name="T57" fmla="*/ 308 h 566"/>
                <a:gd name="T58" fmla="*/ 49 w 130"/>
                <a:gd name="T59" fmla="*/ 311 h 566"/>
                <a:gd name="T60" fmla="*/ 61 w 130"/>
                <a:gd name="T61" fmla="*/ 336 h 566"/>
                <a:gd name="T62" fmla="*/ 49 w 130"/>
                <a:gd name="T63" fmla="*/ 342 h 566"/>
                <a:gd name="T64" fmla="*/ 56 w 130"/>
                <a:gd name="T65" fmla="*/ 375 h 566"/>
                <a:gd name="T66" fmla="*/ 58 w 130"/>
                <a:gd name="T67" fmla="*/ 380 h 566"/>
                <a:gd name="T68" fmla="*/ 49 w 130"/>
                <a:gd name="T69" fmla="*/ 408 h 566"/>
                <a:gd name="T70" fmla="*/ 53 w 130"/>
                <a:gd name="T71" fmla="*/ 441 h 566"/>
                <a:gd name="T72" fmla="*/ 53 w 130"/>
                <a:gd name="T73" fmla="*/ 446 h 566"/>
                <a:gd name="T74" fmla="*/ 37 w 130"/>
                <a:gd name="T75" fmla="*/ 469 h 566"/>
                <a:gd name="T76" fmla="*/ 46 w 130"/>
                <a:gd name="T77" fmla="*/ 495 h 566"/>
                <a:gd name="T78" fmla="*/ 45 w 130"/>
                <a:gd name="T79" fmla="*/ 499 h 566"/>
                <a:gd name="T80" fmla="*/ 31 w 130"/>
                <a:gd name="T81" fmla="*/ 527 h 566"/>
                <a:gd name="T82" fmla="*/ 17 w 130"/>
                <a:gd name="T83" fmla="*/ 489 h 566"/>
                <a:gd name="T84" fmla="*/ 81 w 130"/>
                <a:gd name="T85" fmla="*/ 200 h 566"/>
                <a:gd name="T86" fmla="*/ 83 w 130"/>
                <a:gd name="T87" fmla="*/ 192 h 566"/>
                <a:gd name="T88" fmla="*/ 68 w 130"/>
                <a:gd name="T89" fmla="*/ 184 h 566"/>
                <a:gd name="T90" fmla="*/ 84 w 130"/>
                <a:gd name="T91" fmla="*/ 174 h 566"/>
                <a:gd name="T92" fmla="*/ 86 w 130"/>
                <a:gd name="T93" fmla="*/ 18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0" h="566">
                  <a:moveTo>
                    <a:pt x="95" y="171"/>
                  </a:moveTo>
                  <a:cubicBezTo>
                    <a:pt x="130" y="122"/>
                    <a:pt x="96" y="59"/>
                    <a:pt x="81" y="8"/>
                  </a:cubicBezTo>
                  <a:cubicBezTo>
                    <a:pt x="81" y="7"/>
                    <a:pt x="81" y="7"/>
                    <a:pt x="81" y="6"/>
                  </a:cubicBezTo>
                  <a:cubicBezTo>
                    <a:pt x="81" y="5"/>
                    <a:pt x="80" y="5"/>
                    <a:pt x="80" y="4"/>
                  </a:cubicBezTo>
                  <a:cubicBezTo>
                    <a:pt x="80" y="3"/>
                    <a:pt x="79" y="2"/>
                    <a:pt x="79" y="2"/>
                  </a:cubicBezTo>
                  <a:cubicBezTo>
                    <a:pt x="79" y="0"/>
                    <a:pt x="77" y="1"/>
                    <a:pt x="77" y="2"/>
                  </a:cubicBezTo>
                  <a:cubicBezTo>
                    <a:pt x="77" y="2"/>
                    <a:pt x="77" y="3"/>
                    <a:pt x="77" y="3"/>
                  </a:cubicBezTo>
                  <a:cubicBezTo>
                    <a:pt x="76" y="4"/>
                    <a:pt x="76" y="4"/>
                    <a:pt x="75" y="5"/>
                  </a:cubicBezTo>
                  <a:cubicBezTo>
                    <a:pt x="69" y="30"/>
                    <a:pt x="60" y="46"/>
                    <a:pt x="43" y="64"/>
                  </a:cubicBezTo>
                  <a:cubicBezTo>
                    <a:pt x="32" y="76"/>
                    <a:pt x="22" y="89"/>
                    <a:pt x="15" y="104"/>
                  </a:cubicBezTo>
                  <a:cubicBezTo>
                    <a:pt x="10" y="117"/>
                    <a:pt x="1" y="162"/>
                    <a:pt x="26" y="162"/>
                  </a:cubicBezTo>
                  <a:cubicBezTo>
                    <a:pt x="28" y="161"/>
                    <a:pt x="28" y="159"/>
                    <a:pt x="26" y="158"/>
                  </a:cubicBezTo>
                  <a:cubicBezTo>
                    <a:pt x="13" y="157"/>
                    <a:pt x="20" y="123"/>
                    <a:pt x="21" y="117"/>
                  </a:cubicBezTo>
                  <a:cubicBezTo>
                    <a:pt x="24" y="102"/>
                    <a:pt x="33" y="89"/>
                    <a:pt x="43" y="78"/>
                  </a:cubicBezTo>
                  <a:cubicBezTo>
                    <a:pt x="58" y="60"/>
                    <a:pt x="76" y="44"/>
                    <a:pt x="80" y="21"/>
                  </a:cubicBezTo>
                  <a:cubicBezTo>
                    <a:pt x="83" y="38"/>
                    <a:pt x="88" y="56"/>
                    <a:pt x="93" y="73"/>
                  </a:cubicBezTo>
                  <a:cubicBezTo>
                    <a:pt x="102" y="108"/>
                    <a:pt x="100" y="136"/>
                    <a:pt x="84" y="168"/>
                  </a:cubicBezTo>
                  <a:cubicBezTo>
                    <a:pt x="79" y="167"/>
                    <a:pt x="74" y="166"/>
                    <a:pt x="69" y="165"/>
                  </a:cubicBezTo>
                  <a:cubicBezTo>
                    <a:pt x="69" y="165"/>
                    <a:pt x="69" y="165"/>
                    <a:pt x="69" y="165"/>
                  </a:cubicBezTo>
                  <a:cubicBezTo>
                    <a:pt x="81" y="153"/>
                    <a:pt x="86" y="132"/>
                    <a:pt x="84" y="115"/>
                  </a:cubicBezTo>
                  <a:cubicBezTo>
                    <a:pt x="84" y="113"/>
                    <a:pt x="80" y="113"/>
                    <a:pt x="80" y="115"/>
                  </a:cubicBezTo>
                  <a:cubicBezTo>
                    <a:pt x="77" y="132"/>
                    <a:pt x="76" y="148"/>
                    <a:pt x="67" y="163"/>
                  </a:cubicBezTo>
                  <a:cubicBezTo>
                    <a:pt x="67" y="164"/>
                    <a:pt x="67" y="164"/>
                    <a:pt x="67" y="165"/>
                  </a:cubicBezTo>
                  <a:cubicBezTo>
                    <a:pt x="64" y="164"/>
                    <a:pt x="61" y="164"/>
                    <a:pt x="58" y="163"/>
                  </a:cubicBezTo>
                  <a:cubicBezTo>
                    <a:pt x="68" y="134"/>
                    <a:pt x="77" y="100"/>
                    <a:pt x="75" y="70"/>
                  </a:cubicBezTo>
                  <a:cubicBezTo>
                    <a:pt x="74" y="67"/>
                    <a:pt x="70" y="66"/>
                    <a:pt x="70" y="69"/>
                  </a:cubicBezTo>
                  <a:cubicBezTo>
                    <a:pt x="65" y="100"/>
                    <a:pt x="58" y="132"/>
                    <a:pt x="55" y="163"/>
                  </a:cubicBezTo>
                  <a:cubicBezTo>
                    <a:pt x="52" y="163"/>
                    <a:pt x="48" y="162"/>
                    <a:pt x="45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5" y="160"/>
                    <a:pt x="45" y="158"/>
                    <a:pt x="45" y="156"/>
                  </a:cubicBezTo>
                  <a:cubicBezTo>
                    <a:pt x="44" y="151"/>
                    <a:pt x="43" y="146"/>
                    <a:pt x="43" y="141"/>
                  </a:cubicBezTo>
                  <a:cubicBezTo>
                    <a:pt x="42" y="127"/>
                    <a:pt x="45" y="115"/>
                    <a:pt x="47" y="102"/>
                  </a:cubicBezTo>
                  <a:cubicBezTo>
                    <a:pt x="47" y="100"/>
                    <a:pt x="43" y="98"/>
                    <a:pt x="42" y="100"/>
                  </a:cubicBezTo>
                  <a:cubicBezTo>
                    <a:pt x="34" y="110"/>
                    <a:pt x="34" y="125"/>
                    <a:pt x="35" y="137"/>
                  </a:cubicBezTo>
                  <a:cubicBezTo>
                    <a:pt x="35" y="143"/>
                    <a:pt x="36" y="150"/>
                    <a:pt x="38" y="156"/>
                  </a:cubicBezTo>
                  <a:cubicBezTo>
                    <a:pt x="39" y="159"/>
                    <a:pt x="41" y="160"/>
                    <a:pt x="43" y="162"/>
                  </a:cubicBezTo>
                  <a:cubicBezTo>
                    <a:pt x="31" y="162"/>
                    <a:pt x="19" y="162"/>
                    <a:pt x="7" y="165"/>
                  </a:cubicBezTo>
                  <a:cubicBezTo>
                    <a:pt x="0" y="166"/>
                    <a:pt x="3" y="176"/>
                    <a:pt x="9" y="175"/>
                  </a:cubicBezTo>
                  <a:cubicBezTo>
                    <a:pt x="4" y="188"/>
                    <a:pt x="11" y="195"/>
                    <a:pt x="21" y="199"/>
                  </a:cubicBezTo>
                  <a:cubicBezTo>
                    <a:pt x="19" y="275"/>
                    <a:pt x="15" y="352"/>
                    <a:pt x="11" y="428"/>
                  </a:cubicBezTo>
                  <a:cubicBezTo>
                    <a:pt x="10" y="453"/>
                    <a:pt x="7" y="479"/>
                    <a:pt x="7" y="504"/>
                  </a:cubicBezTo>
                  <a:cubicBezTo>
                    <a:pt x="7" y="523"/>
                    <a:pt x="8" y="546"/>
                    <a:pt x="20" y="563"/>
                  </a:cubicBezTo>
                  <a:cubicBezTo>
                    <a:pt x="21" y="565"/>
                    <a:pt x="25" y="566"/>
                    <a:pt x="28" y="564"/>
                  </a:cubicBezTo>
                  <a:cubicBezTo>
                    <a:pt x="60" y="524"/>
                    <a:pt x="62" y="463"/>
                    <a:pt x="65" y="414"/>
                  </a:cubicBezTo>
                  <a:cubicBezTo>
                    <a:pt x="67" y="382"/>
                    <a:pt x="70" y="349"/>
                    <a:pt x="74" y="317"/>
                  </a:cubicBezTo>
                  <a:cubicBezTo>
                    <a:pt x="78" y="277"/>
                    <a:pt x="86" y="237"/>
                    <a:pt x="92" y="198"/>
                  </a:cubicBezTo>
                  <a:cubicBezTo>
                    <a:pt x="93" y="198"/>
                    <a:pt x="94" y="197"/>
                    <a:pt x="95" y="197"/>
                  </a:cubicBezTo>
                  <a:cubicBezTo>
                    <a:pt x="96" y="197"/>
                    <a:pt x="97" y="195"/>
                    <a:pt x="97" y="194"/>
                  </a:cubicBezTo>
                  <a:cubicBezTo>
                    <a:pt x="98" y="187"/>
                    <a:pt x="98" y="180"/>
                    <a:pt x="97" y="173"/>
                  </a:cubicBezTo>
                  <a:cubicBezTo>
                    <a:pt x="97" y="172"/>
                    <a:pt x="96" y="171"/>
                    <a:pt x="95" y="171"/>
                  </a:cubicBezTo>
                  <a:close/>
                  <a:moveTo>
                    <a:pt x="63" y="172"/>
                  </a:moveTo>
                  <a:cubicBezTo>
                    <a:pt x="64" y="176"/>
                    <a:pt x="64" y="180"/>
                    <a:pt x="64" y="184"/>
                  </a:cubicBezTo>
                  <a:cubicBezTo>
                    <a:pt x="64" y="187"/>
                    <a:pt x="63" y="191"/>
                    <a:pt x="63" y="194"/>
                  </a:cubicBezTo>
                  <a:cubicBezTo>
                    <a:pt x="60" y="195"/>
                    <a:pt x="56" y="195"/>
                    <a:pt x="53" y="195"/>
                  </a:cubicBezTo>
                  <a:cubicBezTo>
                    <a:pt x="53" y="191"/>
                    <a:pt x="52" y="187"/>
                    <a:pt x="52" y="183"/>
                  </a:cubicBezTo>
                  <a:cubicBezTo>
                    <a:pt x="52" y="179"/>
                    <a:pt x="51" y="175"/>
                    <a:pt x="50" y="171"/>
                  </a:cubicBezTo>
                  <a:cubicBezTo>
                    <a:pt x="54" y="172"/>
                    <a:pt x="59" y="172"/>
                    <a:pt x="63" y="172"/>
                  </a:cubicBezTo>
                  <a:close/>
                  <a:moveTo>
                    <a:pt x="31" y="193"/>
                  </a:moveTo>
                  <a:cubicBezTo>
                    <a:pt x="36" y="189"/>
                    <a:pt x="36" y="179"/>
                    <a:pt x="35" y="172"/>
                  </a:cubicBezTo>
                  <a:cubicBezTo>
                    <a:pt x="39" y="171"/>
                    <a:pt x="43" y="171"/>
                    <a:pt x="47" y="171"/>
                  </a:cubicBezTo>
                  <a:cubicBezTo>
                    <a:pt x="48" y="176"/>
                    <a:pt x="48" y="181"/>
                    <a:pt x="47" y="185"/>
                  </a:cubicBezTo>
                  <a:cubicBezTo>
                    <a:pt x="47" y="189"/>
                    <a:pt x="47" y="192"/>
                    <a:pt x="47" y="195"/>
                  </a:cubicBezTo>
                  <a:cubicBezTo>
                    <a:pt x="42" y="195"/>
                    <a:pt x="36" y="195"/>
                    <a:pt x="31" y="194"/>
                  </a:cubicBezTo>
                  <a:lnTo>
                    <a:pt x="31" y="193"/>
                  </a:lnTo>
                  <a:close/>
                  <a:moveTo>
                    <a:pt x="14" y="174"/>
                  </a:moveTo>
                  <a:cubicBezTo>
                    <a:pt x="19" y="173"/>
                    <a:pt x="24" y="173"/>
                    <a:pt x="29" y="172"/>
                  </a:cubicBezTo>
                  <a:cubicBezTo>
                    <a:pt x="29" y="175"/>
                    <a:pt x="29" y="178"/>
                    <a:pt x="28" y="181"/>
                  </a:cubicBezTo>
                  <a:cubicBezTo>
                    <a:pt x="28" y="185"/>
                    <a:pt x="27" y="189"/>
                    <a:pt x="28" y="193"/>
                  </a:cubicBezTo>
                  <a:cubicBezTo>
                    <a:pt x="28" y="193"/>
                    <a:pt x="28" y="193"/>
                    <a:pt x="28" y="193"/>
                  </a:cubicBezTo>
                  <a:cubicBezTo>
                    <a:pt x="20" y="190"/>
                    <a:pt x="14" y="184"/>
                    <a:pt x="14" y="174"/>
                  </a:cubicBezTo>
                  <a:close/>
                  <a:moveTo>
                    <a:pt x="75" y="225"/>
                  </a:moveTo>
                  <a:cubicBezTo>
                    <a:pt x="67" y="224"/>
                    <a:pt x="59" y="228"/>
                    <a:pt x="52" y="231"/>
                  </a:cubicBezTo>
                  <a:cubicBezTo>
                    <a:pt x="51" y="231"/>
                    <a:pt x="51" y="233"/>
                    <a:pt x="52" y="233"/>
                  </a:cubicBezTo>
                  <a:cubicBezTo>
                    <a:pt x="56" y="232"/>
                    <a:pt x="61" y="232"/>
                    <a:pt x="65" y="232"/>
                  </a:cubicBezTo>
                  <a:cubicBezTo>
                    <a:pt x="68" y="231"/>
                    <a:pt x="71" y="231"/>
                    <a:pt x="74" y="231"/>
                  </a:cubicBezTo>
                  <a:cubicBezTo>
                    <a:pt x="73" y="238"/>
                    <a:pt x="72" y="244"/>
                    <a:pt x="71" y="251"/>
                  </a:cubicBezTo>
                  <a:cubicBezTo>
                    <a:pt x="70" y="252"/>
                    <a:pt x="68" y="252"/>
                    <a:pt x="67" y="253"/>
                  </a:cubicBezTo>
                  <a:cubicBezTo>
                    <a:pt x="63" y="254"/>
                    <a:pt x="59" y="253"/>
                    <a:pt x="54" y="252"/>
                  </a:cubicBezTo>
                  <a:cubicBezTo>
                    <a:pt x="52" y="252"/>
                    <a:pt x="51" y="255"/>
                    <a:pt x="54" y="256"/>
                  </a:cubicBezTo>
                  <a:cubicBezTo>
                    <a:pt x="58" y="257"/>
                    <a:pt x="65" y="258"/>
                    <a:pt x="70" y="257"/>
                  </a:cubicBezTo>
                  <a:cubicBezTo>
                    <a:pt x="70" y="264"/>
                    <a:pt x="69" y="271"/>
                    <a:pt x="68" y="278"/>
                  </a:cubicBezTo>
                  <a:cubicBezTo>
                    <a:pt x="67" y="279"/>
                    <a:pt x="65" y="280"/>
                    <a:pt x="63" y="280"/>
                  </a:cubicBezTo>
                  <a:cubicBezTo>
                    <a:pt x="60" y="281"/>
                    <a:pt x="57" y="281"/>
                    <a:pt x="54" y="280"/>
                  </a:cubicBezTo>
                  <a:cubicBezTo>
                    <a:pt x="52" y="280"/>
                    <a:pt x="51" y="283"/>
                    <a:pt x="54" y="284"/>
                  </a:cubicBezTo>
                  <a:cubicBezTo>
                    <a:pt x="58" y="285"/>
                    <a:pt x="63" y="286"/>
                    <a:pt x="67" y="284"/>
                  </a:cubicBezTo>
                  <a:cubicBezTo>
                    <a:pt x="67" y="285"/>
                    <a:pt x="67" y="286"/>
                    <a:pt x="67" y="287"/>
                  </a:cubicBezTo>
                  <a:cubicBezTo>
                    <a:pt x="66" y="294"/>
                    <a:pt x="66" y="301"/>
                    <a:pt x="65" y="308"/>
                  </a:cubicBezTo>
                  <a:cubicBezTo>
                    <a:pt x="64" y="308"/>
                    <a:pt x="64" y="308"/>
                    <a:pt x="63" y="308"/>
                  </a:cubicBezTo>
                  <a:cubicBezTo>
                    <a:pt x="59" y="309"/>
                    <a:pt x="55" y="310"/>
                    <a:pt x="50" y="309"/>
                  </a:cubicBezTo>
                  <a:cubicBezTo>
                    <a:pt x="49" y="308"/>
                    <a:pt x="48" y="310"/>
                    <a:pt x="49" y="311"/>
                  </a:cubicBezTo>
                  <a:cubicBezTo>
                    <a:pt x="54" y="314"/>
                    <a:pt x="60" y="315"/>
                    <a:pt x="64" y="312"/>
                  </a:cubicBezTo>
                  <a:cubicBezTo>
                    <a:pt x="64" y="320"/>
                    <a:pt x="63" y="328"/>
                    <a:pt x="62" y="336"/>
                  </a:cubicBezTo>
                  <a:cubicBezTo>
                    <a:pt x="61" y="336"/>
                    <a:pt x="61" y="336"/>
                    <a:pt x="61" y="336"/>
                  </a:cubicBezTo>
                  <a:cubicBezTo>
                    <a:pt x="59" y="337"/>
                    <a:pt x="58" y="338"/>
                    <a:pt x="56" y="339"/>
                  </a:cubicBezTo>
                  <a:cubicBezTo>
                    <a:pt x="54" y="339"/>
                    <a:pt x="52" y="339"/>
                    <a:pt x="50" y="338"/>
                  </a:cubicBezTo>
                  <a:cubicBezTo>
                    <a:pt x="48" y="338"/>
                    <a:pt x="47" y="341"/>
                    <a:pt x="49" y="342"/>
                  </a:cubicBezTo>
                  <a:cubicBezTo>
                    <a:pt x="53" y="344"/>
                    <a:pt x="58" y="344"/>
                    <a:pt x="62" y="341"/>
                  </a:cubicBezTo>
                  <a:cubicBezTo>
                    <a:pt x="60" y="353"/>
                    <a:pt x="59" y="364"/>
                    <a:pt x="59" y="376"/>
                  </a:cubicBezTo>
                  <a:cubicBezTo>
                    <a:pt x="58" y="375"/>
                    <a:pt x="57" y="375"/>
                    <a:pt x="56" y="375"/>
                  </a:cubicBezTo>
                  <a:cubicBezTo>
                    <a:pt x="54" y="375"/>
                    <a:pt x="53" y="374"/>
                    <a:pt x="52" y="373"/>
                  </a:cubicBezTo>
                  <a:cubicBezTo>
                    <a:pt x="51" y="369"/>
                    <a:pt x="46" y="372"/>
                    <a:pt x="48" y="375"/>
                  </a:cubicBezTo>
                  <a:cubicBezTo>
                    <a:pt x="50" y="379"/>
                    <a:pt x="54" y="381"/>
                    <a:pt x="58" y="380"/>
                  </a:cubicBezTo>
                  <a:cubicBezTo>
                    <a:pt x="58" y="383"/>
                    <a:pt x="58" y="387"/>
                    <a:pt x="57" y="390"/>
                  </a:cubicBezTo>
                  <a:cubicBezTo>
                    <a:pt x="57" y="396"/>
                    <a:pt x="56" y="403"/>
                    <a:pt x="56" y="410"/>
                  </a:cubicBezTo>
                  <a:cubicBezTo>
                    <a:pt x="54" y="409"/>
                    <a:pt x="51" y="409"/>
                    <a:pt x="49" y="408"/>
                  </a:cubicBezTo>
                  <a:cubicBezTo>
                    <a:pt x="46" y="407"/>
                    <a:pt x="44" y="411"/>
                    <a:pt x="47" y="412"/>
                  </a:cubicBezTo>
                  <a:cubicBezTo>
                    <a:pt x="50" y="413"/>
                    <a:pt x="52" y="414"/>
                    <a:pt x="55" y="414"/>
                  </a:cubicBezTo>
                  <a:cubicBezTo>
                    <a:pt x="55" y="423"/>
                    <a:pt x="54" y="432"/>
                    <a:pt x="53" y="441"/>
                  </a:cubicBezTo>
                  <a:cubicBezTo>
                    <a:pt x="52" y="441"/>
                    <a:pt x="51" y="440"/>
                    <a:pt x="50" y="439"/>
                  </a:cubicBezTo>
                  <a:cubicBezTo>
                    <a:pt x="49" y="436"/>
                    <a:pt x="45" y="438"/>
                    <a:pt x="46" y="441"/>
                  </a:cubicBezTo>
                  <a:cubicBezTo>
                    <a:pt x="47" y="444"/>
                    <a:pt x="50" y="446"/>
                    <a:pt x="53" y="446"/>
                  </a:cubicBezTo>
                  <a:cubicBezTo>
                    <a:pt x="52" y="453"/>
                    <a:pt x="51" y="461"/>
                    <a:pt x="50" y="468"/>
                  </a:cubicBezTo>
                  <a:cubicBezTo>
                    <a:pt x="46" y="468"/>
                    <a:pt x="42" y="468"/>
                    <a:pt x="38" y="467"/>
                  </a:cubicBezTo>
                  <a:cubicBezTo>
                    <a:pt x="37" y="466"/>
                    <a:pt x="36" y="468"/>
                    <a:pt x="37" y="469"/>
                  </a:cubicBezTo>
                  <a:cubicBezTo>
                    <a:pt x="41" y="471"/>
                    <a:pt x="45" y="472"/>
                    <a:pt x="50" y="472"/>
                  </a:cubicBezTo>
                  <a:cubicBezTo>
                    <a:pt x="49" y="474"/>
                    <a:pt x="49" y="476"/>
                    <a:pt x="49" y="478"/>
                  </a:cubicBezTo>
                  <a:cubicBezTo>
                    <a:pt x="48" y="484"/>
                    <a:pt x="47" y="489"/>
                    <a:pt x="46" y="495"/>
                  </a:cubicBezTo>
                  <a:cubicBezTo>
                    <a:pt x="44" y="494"/>
                    <a:pt x="42" y="494"/>
                    <a:pt x="40" y="494"/>
                  </a:cubicBezTo>
                  <a:cubicBezTo>
                    <a:pt x="37" y="494"/>
                    <a:pt x="37" y="498"/>
                    <a:pt x="40" y="498"/>
                  </a:cubicBezTo>
                  <a:cubicBezTo>
                    <a:pt x="42" y="498"/>
                    <a:pt x="44" y="499"/>
                    <a:pt x="45" y="499"/>
                  </a:cubicBezTo>
                  <a:cubicBezTo>
                    <a:pt x="43" y="509"/>
                    <a:pt x="41" y="519"/>
                    <a:pt x="37" y="528"/>
                  </a:cubicBezTo>
                  <a:cubicBezTo>
                    <a:pt x="36" y="527"/>
                    <a:pt x="35" y="526"/>
                    <a:pt x="33" y="525"/>
                  </a:cubicBezTo>
                  <a:cubicBezTo>
                    <a:pt x="31" y="523"/>
                    <a:pt x="29" y="525"/>
                    <a:pt x="31" y="527"/>
                  </a:cubicBezTo>
                  <a:cubicBezTo>
                    <a:pt x="32" y="529"/>
                    <a:pt x="34" y="531"/>
                    <a:pt x="35" y="533"/>
                  </a:cubicBezTo>
                  <a:cubicBezTo>
                    <a:pt x="32" y="539"/>
                    <a:pt x="29" y="546"/>
                    <a:pt x="25" y="551"/>
                  </a:cubicBezTo>
                  <a:cubicBezTo>
                    <a:pt x="15" y="533"/>
                    <a:pt x="16" y="508"/>
                    <a:pt x="17" y="489"/>
                  </a:cubicBezTo>
                  <a:cubicBezTo>
                    <a:pt x="17" y="466"/>
                    <a:pt x="20" y="444"/>
                    <a:pt x="21" y="421"/>
                  </a:cubicBezTo>
                  <a:cubicBezTo>
                    <a:pt x="23" y="348"/>
                    <a:pt x="28" y="274"/>
                    <a:pt x="26" y="201"/>
                  </a:cubicBezTo>
                  <a:cubicBezTo>
                    <a:pt x="42" y="204"/>
                    <a:pt x="65" y="202"/>
                    <a:pt x="81" y="200"/>
                  </a:cubicBezTo>
                  <a:cubicBezTo>
                    <a:pt x="79" y="208"/>
                    <a:pt x="77" y="217"/>
                    <a:pt x="75" y="225"/>
                  </a:cubicBezTo>
                  <a:close/>
                  <a:moveTo>
                    <a:pt x="86" y="185"/>
                  </a:moveTo>
                  <a:cubicBezTo>
                    <a:pt x="85" y="187"/>
                    <a:pt x="84" y="190"/>
                    <a:pt x="83" y="192"/>
                  </a:cubicBezTo>
                  <a:cubicBezTo>
                    <a:pt x="81" y="192"/>
                    <a:pt x="79" y="193"/>
                    <a:pt x="76" y="193"/>
                  </a:cubicBezTo>
                  <a:cubicBezTo>
                    <a:pt x="74" y="193"/>
                    <a:pt x="72" y="193"/>
                    <a:pt x="69" y="194"/>
                  </a:cubicBezTo>
                  <a:cubicBezTo>
                    <a:pt x="69" y="191"/>
                    <a:pt x="68" y="187"/>
                    <a:pt x="68" y="184"/>
                  </a:cubicBezTo>
                  <a:cubicBezTo>
                    <a:pt x="67" y="180"/>
                    <a:pt x="67" y="176"/>
                    <a:pt x="66" y="172"/>
                  </a:cubicBezTo>
                  <a:cubicBezTo>
                    <a:pt x="70" y="173"/>
                    <a:pt x="74" y="173"/>
                    <a:pt x="78" y="174"/>
                  </a:cubicBezTo>
                  <a:cubicBezTo>
                    <a:pt x="80" y="174"/>
                    <a:pt x="82" y="174"/>
                    <a:pt x="84" y="174"/>
                  </a:cubicBezTo>
                  <a:cubicBezTo>
                    <a:pt x="85" y="176"/>
                    <a:pt x="87" y="178"/>
                    <a:pt x="90" y="177"/>
                  </a:cubicBezTo>
                  <a:cubicBezTo>
                    <a:pt x="91" y="178"/>
                    <a:pt x="92" y="180"/>
                    <a:pt x="92" y="182"/>
                  </a:cubicBezTo>
                  <a:cubicBezTo>
                    <a:pt x="90" y="181"/>
                    <a:pt x="87" y="182"/>
                    <a:pt x="86" y="18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96D1B3E-5633-49A8-88B3-4EF88772835F}"/>
              </a:ext>
            </a:extLst>
          </p:cNvPr>
          <p:cNvGrpSpPr/>
          <p:nvPr/>
        </p:nvGrpSpPr>
        <p:grpSpPr>
          <a:xfrm>
            <a:off x="1992079" y="5605057"/>
            <a:ext cx="984353" cy="844542"/>
            <a:chOff x="2206339" y="4538565"/>
            <a:chExt cx="1796989" cy="154175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xmlns="" id="{FC47CD1D-1556-44BE-A472-69058B564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26" y="4592516"/>
              <a:ext cx="489710" cy="570637"/>
            </a:xfrm>
            <a:custGeom>
              <a:avLst/>
              <a:gdLst>
                <a:gd name="T0" fmla="*/ 85 w 100"/>
                <a:gd name="T1" fmla="*/ 28 h 116"/>
                <a:gd name="T2" fmla="*/ 66 w 100"/>
                <a:gd name="T3" fmla="*/ 43 h 116"/>
                <a:gd name="T4" fmla="*/ 63 w 100"/>
                <a:gd name="T5" fmla="*/ 37 h 116"/>
                <a:gd name="T6" fmla="*/ 62 w 100"/>
                <a:gd name="T7" fmla="*/ 22 h 116"/>
                <a:gd name="T8" fmla="*/ 54 w 100"/>
                <a:gd name="T9" fmla="*/ 20 h 116"/>
                <a:gd name="T10" fmla="*/ 48 w 100"/>
                <a:gd name="T11" fmla="*/ 8 h 116"/>
                <a:gd name="T12" fmla="*/ 35 w 100"/>
                <a:gd name="T13" fmla="*/ 13 h 116"/>
                <a:gd name="T14" fmla="*/ 44 w 100"/>
                <a:gd name="T15" fmla="*/ 36 h 116"/>
                <a:gd name="T16" fmla="*/ 35 w 100"/>
                <a:gd name="T17" fmla="*/ 56 h 116"/>
                <a:gd name="T18" fmla="*/ 10 w 100"/>
                <a:gd name="T19" fmla="*/ 60 h 116"/>
                <a:gd name="T20" fmla="*/ 10 w 100"/>
                <a:gd name="T21" fmla="*/ 75 h 116"/>
                <a:gd name="T22" fmla="*/ 28 w 100"/>
                <a:gd name="T23" fmla="*/ 76 h 116"/>
                <a:gd name="T24" fmla="*/ 22 w 100"/>
                <a:gd name="T25" fmla="*/ 98 h 116"/>
                <a:gd name="T26" fmla="*/ 27 w 100"/>
                <a:gd name="T27" fmla="*/ 106 h 116"/>
                <a:gd name="T28" fmla="*/ 27 w 100"/>
                <a:gd name="T29" fmla="*/ 107 h 116"/>
                <a:gd name="T30" fmla="*/ 40 w 100"/>
                <a:gd name="T31" fmla="*/ 111 h 116"/>
                <a:gd name="T32" fmla="*/ 52 w 100"/>
                <a:gd name="T33" fmla="*/ 88 h 116"/>
                <a:gd name="T34" fmla="*/ 54 w 100"/>
                <a:gd name="T35" fmla="*/ 86 h 116"/>
                <a:gd name="T36" fmla="*/ 81 w 100"/>
                <a:gd name="T37" fmla="*/ 103 h 116"/>
                <a:gd name="T38" fmla="*/ 92 w 100"/>
                <a:gd name="T39" fmla="*/ 95 h 116"/>
                <a:gd name="T40" fmla="*/ 76 w 100"/>
                <a:gd name="T41" fmla="*/ 61 h 116"/>
                <a:gd name="T42" fmla="*/ 95 w 100"/>
                <a:gd name="T43" fmla="*/ 38 h 116"/>
                <a:gd name="T44" fmla="*/ 85 w 100"/>
                <a:gd name="T45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116">
                  <a:moveTo>
                    <a:pt x="85" y="28"/>
                  </a:moveTo>
                  <a:cubicBezTo>
                    <a:pt x="79" y="34"/>
                    <a:pt x="73" y="38"/>
                    <a:pt x="66" y="43"/>
                  </a:cubicBezTo>
                  <a:cubicBezTo>
                    <a:pt x="65" y="41"/>
                    <a:pt x="64" y="39"/>
                    <a:pt x="63" y="37"/>
                  </a:cubicBezTo>
                  <a:cubicBezTo>
                    <a:pt x="63" y="32"/>
                    <a:pt x="63" y="27"/>
                    <a:pt x="62" y="22"/>
                  </a:cubicBezTo>
                  <a:cubicBezTo>
                    <a:pt x="62" y="17"/>
                    <a:pt x="55" y="16"/>
                    <a:pt x="54" y="20"/>
                  </a:cubicBezTo>
                  <a:cubicBezTo>
                    <a:pt x="52" y="16"/>
                    <a:pt x="50" y="12"/>
                    <a:pt x="48" y="8"/>
                  </a:cubicBezTo>
                  <a:cubicBezTo>
                    <a:pt x="45" y="0"/>
                    <a:pt x="33" y="6"/>
                    <a:pt x="35" y="13"/>
                  </a:cubicBezTo>
                  <a:cubicBezTo>
                    <a:pt x="37" y="21"/>
                    <a:pt x="40" y="29"/>
                    <a:pt x="44" y="36"/>
                  </a:cubicBezTo>
                  <a:cubicBezTo>
                    <a:pt x="41" y="43"/>
                    <a:pt x="38" y="50"/>
                    <a:pt x="35" y="56"/>
                  </a:cubicBezTo>
                  <a:cubicBezTo>
                    <a:pt x="27" y="58"/>
                    <a:pt x="19" y="60"/>
                    <a:pt x="10" y="60"/>
                  </a:cubicBezTo>
                  <a:cubicBezTo>
                    <a:pt x="0" y="60"/>
                    <a:pt x="0" y="75"/>
                    <a:pt x="10" y="75"/>
                  </a:cubicBezTo>
                  <a:cubicBezTo>
                    <a:pt x="16" y="75"/>
                    <a:pt x="22" y="75"/>
                    <a:pt x="28" y="76"/>
                  </a:cubicBezTo>
                  <a:cubicBezTo>
                    <a:pt x="26" y="83"/>
                    <a:pt x="24" y="90"/>
                    <a:pt x="22" y="98"/>
                  </a:cubicBezTo>
                  <a:cubicBezTo>
                    <a:pt x="21" y="101"/>
                    <a:pt x="24" y="105"/>
                    <a:pt x="27" y="106"/>
                  </a:cubicBezTo>
                  <a:cubicBezTo>
                    <a:pt x="27" y="106"/>
                    <a:pt x="27" y="107"/>
                    <a:pt x="27" y="107"/>
                  </a:cubicBezTo>
                  <a:cubicBezTo>
                    <a:pt x="27" y="114"/>
                    <a:pt x="36" y="116"/>
                    <a:pt x="40" y="111"/>
                  </a:cubicBezTo>
                  <a:cubicBezTo>
                    <a:pt x="44" y="104"/>
                    <a:pt x="48" y="96"/>
                    <a:pt x="52" y="88"/>
                  </a:cubicBezTo>
                  <a:cubicBezTo>
                    <a:pt x="53" y="88"/>
                    <a:pt x="53" y="87"/>
                    <a:pt x="54" y="86"/>
                  </a:cubicBezTo>
                  <a:cubicBezTo>
                    <a:pt x="63" y="91"/>
                    <a:pt x="72" y="97"/>
                    <a:pt x="81" y="103"/>
                  </a:cubicBezTo>
                  <a:cubicBezTo>
                    <a:pt x="86" y="107"/>
                    <a:pt x="94" y="101"/>
                    <a:pt x="92" y="95"/>
                  </a:cubicBezTo>
                  <a:cubicBezTo>
                    <a:pt x="87" y="83"/>
                    <a:pt x="82" y="72"/>
                    <a:pt x="76" y="61"/>
                  </a:cubicBezTo>
                  <a:cubicBezTo>
                    <a:pt x="82" y="53"/>
                    <a:pt x="88" y="45"/>
                    <a:pt x="95" y="38"/>
                  </a:cubicBezTo>
                  <a:cubicBezTo>
                    <a:pt x="100" y="31"/>
                    <a:pt x="92" y="22"/>
                    <a:pt x="85" y="28"/>
                  </a:cubicBezTo>
                  <a:close/>
                </a:path>
              </a:pathLst>
            </a:custGeom>
            <a:solidFill>
              <a:srgbClr val="F8E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xmlns="" id="{AB8B8981-C2F8-4151-A188-75B43551FF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7550" y="4538565"/>
              <a:ext cx="607988" cy="624588"/>
            </a:xfrm>
            <a:custGeom>
              <a:avLst/>
              <a:gdLst>
                <a:gd name="T0" fmla="*/ 118 w 124"/>
                <a:gd name="T1" fmla="*/ 29 h 127"/>
                <a:gd name="T2" fmla="*/ 74 w 124"/>
                <a:gd name="T3" fmla="*/ 42 h 127"/>
                <a:gd name="T4" fmla="*/ 58 w 124"/>
                <a:gd name="T5" fmla="*/ 11 h 127"/>
                <a:gd name="T6" fmla="*/ 59 w 124"/>
                <a:gd name="T7" fmla="*/ 6 h 127"/>
                <a:gd name="T8" fmla="*/ 56 w 124"/>
                <a:gd name="T9" fmla="*/ 5 h 127"/>
                <a:gd name="T10" fmla="*/ 48 w 124"/>
                <a:gd name="T11" fmla="*/ 7 h 127"/>
                <a:gd name="T12" fmla="*/ 51 w 124"/>
                <a:gd name="T13" fmla="*/ 19 h 127"/>
                <a:gd name="T14" fmla="*/ 43 w 124"/>
                <a:gd name="T15" fmla="*/ 47 h 127"/>
                <a:gd name="T16" fmla="*/ 7 w 124"/>
                <a:gd name="T17" fmla="*/ 53 h 127"/>
                <a:gd name="T18" fmla="*/ 4 w 124"/>
                <a:gd name="T19" fmla="*/ 61 h 127"/>
                <a:gd name="T20" fmla="*/ 35 w 124"/>
                <a:gd name="T21" fmla="*/ 76 h 127"/>
                <a:gd name="T22" fmla="*/ 22 w 124"/>
                <a:gd name="T23" fmla="*/ 120 h 127"/>
                <a:gd name="T24" fmla="*/ 28 w 124"/>
                <a:gd name="T25" fmla="*/ 124 h 127"/>
                <a:gd name="T26" fmla="*/ 59 w 124"/>
                <a:gd name="T27" fmla="*/ 90 h 127"/>
                <a:gd name="T28" fmla="*/ 95 w 124"/>
                <a:gd name="T29" fmla="*/ 114 h 127"/>
                <a:gd name="T30" fmla="*/ 102 w 124"/>
                <a:gd name="T31" fmla="*/ 109 h 127"/>
                <a:gd name="T32" fmla="*/ 86 w 124"/>
                <a:gd name="T33" fmla="*/ 66 h 127"/>
                <a:gd name="T34" fmla="*/ 121 w 124"/>
                <a:gd name="T35" fmla="*/ 36 h 127"/>
                <a:gd name="T36" fmla="*/ 118 w 124"/>
                <a:gd name="T37" fmla="*/ 29 h 127"/>
                <a:gd name="T38" fmla="*/ 55 w 124"/>
                <a:gd name="T39" fmla="*/ 30 h 127"/>
                <a:gd name="T40" fmla="*/ 63 w 124"/>
                <a:gd name="T41" fmla="*/ 44 h 127"/>
                <a:gd name="T42" fmla="*/ 52 w 124"/>
                <a:gd name="T43" fmla="*/ 46 h 127"/>
                <a:gd name="T44" fmla="*/ 55 w 124"/>
                <a:gd name="T45" fmla="*/ 30 h 127"/>
                <a:gd name="T46" fmla="*/ 67 w 124"/>
                <a:gd name="T47" fmla="*/ 52 h 127"/>
                <a:gd name="T48" fmla="*/ 75 w 124"/>
                <a:gd name="T49" fmla="*/ 67 h 127"/>
                <a:gd name="T50" fmla="*/ 60 w 124"/>
                <a:gd name="T51" fmla="*/ 80 h 127"/>
                <a:gd name="T52" fmla="*/ 45 w 124"/>
                <a:gd name="T53" fmla="*/ 71 h 127"/>
                <a:gd name="T54" fmla="*/ 50 w 124"/>
                <a:gd name="T55" fmla="*/ 56 h 127"/>
                <a:gd name="T56" fmla="*/ 67 w 124"/>
                <a:gd name="T57" fmla="*/ 52 h 127"/>
                <a:gd name="T58" fmla="*/ 23 w 124"/>
                <a:gd name="T59" fmla="*/ 59 h 127"/>
                <a:gd name="T60" fmla="*/ 41 w 124"/>
                <a:gd name="T61" fmla="*/ 57 h 127"/>
                <a:gd name="T62" fmla="*/ 38 w 124"/>
                <a:gd name="T63" fmla="*/ 67 h 127"/>
                <a:gd name="T64" fmla="*/ 23 w 124"/>
                <a:gd name="T65" fmla="*/ 59 h 127"/>
                <a:gd name="T66" fmla="*/ 35 w 124"/>
                <a:gd name="T67" fmla="*/ 104 h 127"/>
                <a:gd name="T68" fmla="*/ 43 w 124"/>
                <a:gd name="T69" fmla="*/ 80 h 127"/>
                <a:gd name="T70" fmla="*/ 53 w 124"/>
                <a:gd name="T71" fmla="*/ 86 h 127"/>
                <a:gd name="T72" fmla="*/ 35 w 124"/>
                <a:gd name="T73" fmla="*/ 104 h 127"/>
                <a:gd name="T74" fmla="*/ 90 w 124"/>
                <a:gd name="T75" fmla="*/ 99 h 127"/>
                <a:gd name="T76" fmla="*/ 66 w 124"/>
                <a:gd name="T77" fmla="*/ 84 h 127"/>
                <a:gd name="T78" fmla="*/ 78 w 124"/>
                <a:gd name="T79" fmla="*/ 73 h 127"/>
                <a:gd name="T80" fmla="*/ 90 w 124"/>
                <a:gd name="T81" fmla="*/ 99 h 127"/>
                <a:gd name="T82" fmla="*/ 78 w 124"/>
                <a:gd name="T83" fmla="*/ 50 h 127"/>
                <a:gd name="T84" fmla="*/ 103 w 124"/>
                <a:gd name="T85" fmla="*/ 43 h 127"/>
                <a:gd name="T86" fmla="*/ 83 w 124"/>
                <a:gd name="T87" fmla="*/ 60 h 127"/>
                <a:gd name="T88" fmla="*/ 78 w 124"/>
                <a:gd name="T89" fmla="*/ 5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" h="127">
                  <a:moveTo>
                    <a:pt x="118" y="29"/>
                  </a:moveTo>
                  <a:cubicBezTo>
                    <a:pt x="103" y="35"/>
                    <a:pt x="88" y="39"/>
                    <a:pt x="74" y="42"/>
                  </a:cubicBezTo>
                  <a:cubicBezTo>
                    <a:pt x="68" y="32"/>
                    <a:pt x="63" y="21"/>
                    <a:pt x="58" y="11"/>
                  </a:cubicBezTo>
                  <a:cubicBezTo>
                    <a:pt x="58" y="9"/>
                    <a:pt x="59" y="8"/>
                    <a:pt x="59" y="6"/>
                  </a:cubicBezTo>
                  <a:cubicBezTo>
                    <a:pt x="59" y="5"/>
                    <a:pt x="57" y="4"/>
                    <a:pt x="56" y="5"/>
                  </a:cubicBezTo>
                  <a:cubicBezTo>
                    <a:pt x="54" y="0"/>
                    <a:pt x="46" y="2"/>
                    <a:pt x="48" y="7"/>
                  </a:cubicBezTo>
                  <a:cubicBezTo>
                    <a:pt x="49" y="12"/>
                    <a:pt x="50" y="16"/>
                    <a:pt x="51" y="19"/>
                  </a:cubicBezTo>
                  <a:cubicBezTo>
                    <a:pt x="49" y="29"/>
                    <a:pt x="46" y="38"/>
                    <a:pt x="43" y="47"/>
                  </a:cubicBezTo>
                  <a:cubicBezTo>
                    <a:pt x="31" y="49"/>
                    <a:pt x="19" y="51"/>
                    <a:pt x="7" y="53"/>
                  </a:cubicBezTo>
                  <a:cubicBezTo>
                    <a:pt x="3" y="53"/>
                    <a:pt x="0" y="59"/>
                    <a:pt x="4" y="61"/>
                  </a:cubicBezTo>
                  <a:cubicBezTo>
                    <a:pt x="15" y="66"/>
                    <a:pt x="25" y="71"/>
                    <a:pt x="35" y="76"/>
                  </a:cubicBezTo>
                  <a:cubicBezTo>
                    <a:pt x="31" y="91"/>
                    <a:pt x="27" y="106"/>
                    <a:pt x="22" y="120"/>
                  </a:cubicBezTo>
                  <a:cubicBezTo>
                    <a:pt x="20" y="123"/>
                    <a:pt x="25" y="127"/>
                    <a:pt x="28" y="124"/>
                  </a:cubicBezTo>
                  <a:cubicBezTo>
                    <a:pt x="37" y="112"/>
                    <a:pt x="48" y="101"/>
                    <a:pt x="59" y="90"/>
                  </a:cubicBezTo>
                  <a:cubicBezTo>
                    <a:pt x="71" y="98"/>
                    <a:pt x="83" y="106"/>
                    <a:pt x="95" y="114"/>
                  </a:cubicBezTo>
                  <a:cubicBezTo>
                    <a:pt x="98" y="117"/>
                    <a:pt x="102" y="113"/>
                    <a:pt x="102" y="109"/>
                  </a:cubicBezTo>
                  <a:cubicBezTo>
                    <a:pt x="99" y="94"/>
                    <a:pt x="93" y="80"/>
                    <a:pt x="86" y="66"/>
                  </a:cubicBezTo>
                  <a:cubicBezTo>
                    <a:pt x="98" y="56"/>
                    <a:pt x="110" y="46"/>
                    <a:pt x="121" y="36"/>
                  </a:cubicBezTo>
                  <a:cubicBezTo>
                    <a:pt x="124" y="33"/>
                    <a:pt x="121" y="28"/>
                    <a:pt x="118" y="29"/>
                  </a:cubicBezTo>
                  <a:close/>
                  <a:moveTo>
                    <a:pt x="55" y="30"/>
                  </a:moveTo>
                  <a:cubicBezTo>
                    <a:pt x="58" y="35"/>
                    <a:pt x="60" y="39"/>
                    <a:pt x="63" y="44"/>
                  </a:cubicBezTo>
                  <a:cubicBezTo>
                    <a:pt x="59" y="45"/>
                    <a:pt x="56" y="45"/>
                    <a:pt x="52" y="46"/>
                  </a:cubicBezTo>
                  <a:cubicBezTo>
                    <a:pt x="53" y="41"/>
                    <a:pt x="54" y="35"/>
                    <a:pt x="55" y="30"/>
                  </a:cubicBezTo>
                  <a:close/>
                  <a:moveTo>
                    <a:pt x="67" y="52"/>
                  </a:moveTo>
                  <a:cubicBezTo>
                    <a:pt x="70" y="57"/>
                    <a:pt x="73" y="62"/>
                    <a:pt x="75" y="67"/>
                  </a:cubicBezTo>
                  <a:cubicBezTo>
                    <a:pt x="70" y="72"/>
                    <a:pt x="65" y="76"/>
                    <a:pt x="60" y="80"/>
                  </a:cubicBezTo>
                  <a:cubicBezTo>
                    <a:pt x="55" y="77"/>
                    <a:pt x="50" y="74"/>
                    <a:pt x="45" y="71"/>
                  </a:cubicBezTo>
                  <a:cubicBezTo>
                    <a:pt x="47" y="66"/>
                    <a:pt x="48" y="61"/>
                    <a:pt x="50" y="56"/>
                  </a:cubicBezTo>
                  <a:cubicBezTo>
                    <a:pt x="56" y="55"/>
                    <a:pt x="61" y="54"/>
                    <a:pt x="67" y="52"/>
                  </a:cubicBezTo>
                  <a:close/>
                  <a:moveTo>
                    <a:pt x="23" y="59"/>
                  </a:moveTo>
                  <a:cubicBezTo>
                    <a:pt x="29" y="59"/>
                    <a:pt x="35" y="58"/>
                    <a:pt x="41" y="57"/>
                  </a:cubicBezTo>
                  <a:cubicBezTo>
                    <a:pt x="40" y="60"/>
                    <a:pt x="39" y="64"/>
                    <a:pt x="38" y="67"/>
                  </a:cubicBezTo>
                  <a:cubicBezTo>
                    <a:pt x="33" y="65"/>
                    <a:pt x="28" y="62"/>
                    <a:pt x="23" y="59"/>
                  </a:cubicBezTo>
                  <a:close/>
                  <a:moveTo>
                    <a:pt x="35" y="104"/>
                  </a:moveTo>
                  <a:cubicBezTo>
                    <a:pt x="38" y="96"/>
                    <a:pt x="40" y="88"/>
                    <a:pt x="43" y="80"/>
                  </a:cubicBezTo>
                  <a:cubicBezTo>
                    <a:pt x="46" y="82"/>
                    <a:pt x="50" y="84"/>
                    <a:pt x="53" y="86"/>
                  </a:cubicBezTo>
                  <a:cubicBezTo>
                    <a:pt x="47" y="92"/>
                    <a:pt x="41" y="98"/>
                    <a:pt x="35" y="104"/>
                  </a:cubicBezTo>
                  <a:close/>
                  <a:moveTo>
                    <a:pt x="90" y="99"/>
                  </a:moveTo>
                  <a:cubicBezTo>
                    <a:pt x="82" y="94"/>
                    <a:pt x="74" y="89"/>
                    <a:pt x="66" y="84"/>
                  </a:cubicBezTo>
                  <a:cubicBezTo>
                    <a:pt x="70" y="80"/>
                    <a:pt x="74" y="77"/>
                    <a:pt x="78" y="73"/>
                  </a:cubicBezTo>
                  <a:cubicBezTo>
                    <a:pt x="83" y="82"/>
                    <a:pt x="87" y="90"/>
                    <a:pt x="90" y="99"/>
                  </a:cubicBezTo>
                  <a:close/>
                  <a:moveTo>
                    <a:pt x="78" y="50"/>
                  </a:moveTo>
                  <a:cubicBezTo>
                    <a:pt x="86" y="48"/>
                    <a:pt x="95" y="46"/>
                    <a:pt x="103" y="43"/>
                  </a:cubicBezTo>
                  <a:cubicBezTo>
                    <a:pt x="97" y="49"/>
                    <a:pt x="90" y="55"/>
                    <a:pt x="83" y="60"/>
                  </a:cubicBezTo>
                  <a:cubicBezTo>
                    <a:pt x="82" y="57"/>
                    <a:pt x="80" y="54"/>
                    <a:pt x="78" y="5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84">
              <a:extLst>
                <a:ext uri="{FF2B5EF4-FFF2-40B4-BE49-F238E27FC236}">
                  <a16:creationId xmlns:a16="http://schemas.microsoft.com/office/drawing/2014/main" xmlns="" id="{9D15B9C5-B56C-4237-BC8A-93AB65F83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795" y="5559486"/>
              <a:ext cx="456509" cy="520836"/>
            </a:xfrm>
            <a:custGeom>
              <a:avLst/>
              <a:gdLst>
                <a:gd name="T0" fmla="*/ 84 w 93"/>
                <a:gd name="T1" fmla="*/ 63 h 106"/>
                <a:gd name="T2" fmla="*/ 71 w 93"/>
                <a:gd name="T3" fmla="*/ 61 h 106"/>
                <a:gd name="T4" fmla="*/ 55 w 93"/>
                <a:gd name="T5" fmla="*/ 86 h 106"/>
                <a:gd name="T6" fmla="*/ 33 w 93"/>
                <a:gd name="T7" fmla="*/ 69 h 106"/>
                <a:gd name="T8" fmla="*/ 20 w 93"/>
                <a:gd name="T9" fmla="*/ 36 h 106"/>
                <a:gd name="T10" fmla="*/ 43 w 93"/>
                <a:gd name="T11" fmla="*/ 11 h 106"/>
                <a:gd name="T12" fmla="*/ 42 w 93"/>
                <a:gd name="T13" fmla="*/ 0 h 106"/>
                <a:gd name="T14" fmla="*/ 3 w 93"/>
                <a:gd name="T15" fmla="*/ 29 h 106"/>
                <a:gd name="T16" fmla="*/ 18 w 93"/>
                <a:gd name="T17" fmla="*/ 80 h 106"/>
                <a:gd name="T18" fmla="*/ 57 w 93"/>
                <a:gd name="T19" fmla="*/ 105 h 106"/>
                <a:gd name="T20" fmla="*/ 84 w 93"/>
                <a:gd name="T21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106">
                  <a:moveTo>
                    <a:pt x="84" y="63"/>
                  </a:moveTo>
                  <a:cubicBezTo>
                    <a:pt x="81" y="58"/>
                    <a:pt x="75" y="58"/>
                    <a:pt x="71" y="61"/>
                  </a:cubicBezTo>
                  <a:cubicBezTo>
                    <a:pt x="64" y="67"/>
                    <a:pt x="66" y="85"/>
                    <a:pt x="55" y="86"/>
                  </a:cubicBezTo>
                  <a:cubicBezTo>
                    <a:pt x="47" y="86"/>
                    <a:pt x="38" y="76"/>
                    <a:pt x="33" y="69"/>
                  </a:cubicBezTo>
                  <a:cubicBezTo>
                    <a:pt x="26" y="60"/>
                    <a:pt x="20" y="48"/>
                    <a:pt x="20" y="36"/>
                  </a:cubicBezTo>
                  <a:cubicBezTo>
                    <a:pt x="20" y="22"/>
                    <a:pt x="31" y="14"/>
                    <a:pt x="43" y="11"/>
                  </a:cubicBezTo>
                  <a:cubicBezTo>
                    <a:pt x="49" y="9"/>
                    <a:pt x="48" y="0"/>
                    <a:pt x="42" y="0"/>
                  </a:cubicBezTo>
                  <a:cubicBezTo>
                    <a:pt x="24" y="1"/>
                    <a:pt x="7" y="10"/>
                    <a:pt x="3" y="29"/>
                  </a:cubicBezTo>
                  <a:cubicBezTo>
                    <a:pt x="0" y="47"/>
                    <a:pt x="7" y="66"/>
                    <a:pt x="18" y="80"/>
                  </a:cubicBezTo>
                  <a:cubicBezTo>
                    <a:pt x="27" y="92"/>
                    <a:pt x="41" y="106"/>
                    <a:pt x="57" y="105"/>
                  </a:cubicBezTo>
                  <a:cubicBezTo>
                    <a:pt x="74" y="103"/>
                    <a:pt x="93" y="78"/>
                    <a:pt x="84" y="63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85">
              <a:extLst>
                <a:ext uri="{FF2B5EF4-FFF2-40B4-BE49-F238E27FC236}">
                  <a16:creationId xmlns:a16="http://schemas.microsoft.com/office/drawing/2014/main" xmlns="" id="{A0FDC2A8-878B-4254-BD78-3ED8D4EB36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1501" y="5235779"/>
              <a:ext cx="1083172" cy="717965"/>
            </a:xfrm>
            <a:custGeom>
              <a:avLst/>
              <a:gdLst>
                <a:gd name="T0" fmla="*/ 194 w 221"/>
                <a:gd name="T1" fmla="*/ 95 h 146"/>
                <a:gd name="T2" fmla="*/ 176 w 221"/>
                <a:gd name="T3" fmla="*/ 95 h 146"/>
                <a:gd name="T4" fmla="*/ 168 w 221"/>
                <a:gd name="T5" fmla="*/ 77 h 146"/>
                <a:gd name="T6" fmla="*/ 181 w 221"/>
                <a:gd name="T7" fmla="*/ 10 h 146"/>
                <a:gd name="T8" fmla="*/ 161 w 221"/>
                <a:gd name="T9" fmla="*/ 8 h 146"/>
                <a:gd name="T10" fmla="*/ 146 w 221"/>
                <a:gd name="T11" fmla="*/ 71 h 146"/>
                <a:gd name="T12" fmla="*/ 139 w 221"/>
                <a:gd name="T13" fmla="*/ 79 h 146"/>
                <a:gd name="T14" fmla="*/ 118 w 221"/>
                <a:gd name="T15" fmla="*/ 90 h 146"/>
                <a:gd name="T16" fmla="*/ 114 w 221"/>
                <a:gd name="T17" fmla="*/ 85 h 146"/>
                <a:gd name="T18" fmla="*/ 114 w 221"/>
                <a:gd name="T19" fmla="*/ 66 h 146"/>
                <a:gd name="T20" fmla="*/ 97 w 221"/>
                <a:gd name="T21" fmla="*/ 62 h 146"/>
                <a:gd name="T22" fmla="*/ 79 w 221"/>
                <a:gd name="T23" fmla="*/ 93 h 146"/>
                <a:gd name="T24" fmla="*/ 64 w 221"/>
                <a:gd name="T25" fmla="*/ 95 h 146"/>
                <a:gd name="T26" fmla="*/ 62 w 221"/>
                <a:gd name="T27" fmla="*/ 89 h 146"/>
                <a:gd name="T28" fmla="*/ 28 w 221"/>
                <a:gd name="T29" fmla="*/ 69 h 146"/>
                <a:gd name="T30" fmla="*/ 18 w 221"/>
                <a:gd name="T31" fmla="*/ 87 h 146"/>
                <a:gd name="T32" fmla="*/ 25 w 221"/>
                <a:gd name="T33" fmla="*/ 135 h 146"/>
                <a:gd name="T34" fmla="*/ 57 w 221"/>
                <a:gd name="T35" fmla="*/ 138 h 146"/>
                <a:gd name="T36" fmla="*/ 66 w 221"/>
                <a:gd name="T37" fmla="*/ 115 h 146"/>
                <a:gd name="T38" fmla="*/ 80 w 221"/>
                <a:gd name="T39" fmla="*/ 113 h 146"/>
                <a:gd name="T40" fmla="*/ 116 w 221"/>
                <a:gd name="T41" fmla="*/ 145 h 146"/>
                <a:gd name="T42" fmla="*/ 128 w 221"/>
                <a:gd name="T43" fmla="*/ 109 h 146"/>
                <a:gd name="T44" fmla="*/ 135 w 221"/>
                <a:gd name="T45" fmla="*/ 106 h 146"/>
                <a:gd name="T46" fmla="*/ 151 w 221"/>
                <a:gd name="T47" fmla="*/ 96 h 146"/>
                <a:gd name="T48" fmla="*/ 153 w 221"/>
                <a:gd name="T49" fmla="*/ 100 h 146"/>
                <a:gd name="T50" fmla="*/ 216 w 221"/>
                <a:gd name="T51" fmla="*/ 101 h 146"/>
                <a:gd name="T52" fmla="*/ 194 w 221"/>
                <a:gd name="T53" fmla="*/ 95 h 146"/>
                <a:gd name="T54" fmla="*/ 48 w 221"/>
                <a:gd name="T55" fmla="*/ 117 h 146"/>
                <a:gd name="T56" fmla="*/ 30 w 221"/>
                <a:gd name="T57" fmla="*/ 117 h 146"/>
                <a:gd name="T58" fmla="*/ 23 w 221"/>
                <a:gd name="T59" fmla="*/ 98 h 146"/>
                <a:gd name="T60" fmla="*/ 27 w 221"/>
                <a:gd name="T61" fmla="*/ 102 h 146"/>
                <a:gd name="T62" fmla="*/ 48 w 221"/>
                <a:gd name="T63" fmla="*/ 113 h 146"/>
                <a:gd name="T64" fmla="*/ 48 w 221"/>
                <a:gd name="T65" fmla="*/ 117 h 146"/>
                <a:gd name="T66" fmla="*/ 104 w 221"/>
                <a:gd name="T67" fmla="*/ 120 h 146"/>
                <a:gd name="T68" fmla="*/ 100 w 221"/>
                <a:gd name="T69" fmla="*/ 110 h 146"/>
                <a:gd name="T70" fmla="*/ 109 w 221"/>
                <a:gd name="T71" fmla="*/ 112 h 146"/>
                <a:gd name="T72" fmla="*/ 112 w 221"/>
                <a:gd name="T73" fmla="*/ 126 h 146"/>
                <a:gd name="T74" fmla="*/ 104 w 221"/>
                <a:gd name="T75" fmla="*/ 12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1" h="146">
                  <a:moveTo>
                    <a:pt x="194" y="95"/>
                  </a:moveTo>
                  <a:cubicBezTo>
                    <a:pt x="190" y="109"/>
                    <a:pt x="182" y="103"/>
                    <a:pt x="176" y="95"/>
                  </a:cubicBezTo>
                  <a:cubicBezTo>
                    <a:pt x="171" y="90"/>
                    <a:pt x="169" y="84"/>
                    <a:pt x="168" y="77"/>
                  </a:cubicBezTo>
                  <a:cubicBezTo>
                    <a:pt x="181" y="57"/>
                    <a:pt x="186" y="32"/>
                    <a:pt x="181" y="10"/>
                  </a:cubicBezTo>
                  <a:cubicBezTo>
                    <a:pt x="178" y="1"/>
                    <a:pt x="166" y="0"/>
                    <a:pt x="161" y="8"/>
                  </a:cubicBezTo>
                  <a:cubicBezTo>
                    <a:pt x="151" y="25"/>
                    <a:pt x="145" y="49"/>
                    <a:pt x="146" y="71"/>
                  </a:cubicBezTo>
                  <a:cubicBezTo>
                    <a:pt x="144" y="74"/>
                    <a:pt x="141" y="77"/>
                    <a:pt x="139" y="79"/>
                  </a:cubicBezTo>
                  <a:cubicBezTo>
                    <a:pt x="133" y="85"/>
                    <a:pt x="126" y="88"/>
                    <a:pt x="118" y="90"/>
                  </a:cubicBezTo>
                  <a:cubicBezTo>
                    <a:pt x="117" y="88"/>
                    <a:pt x="116" y="87"/>
                    <a:pt x="114" y="85"/>
                  </a:cubicBezTo>
                  <a:cubicBezTo>
                    <a:pt x="116" y="79"/>
                    <a:pt x="116" y="73"/>
                    <a:pt x="114" y="66"/>
                  </a:cubicBezTo>
                  <a:cubicBezTo>
                    <a:pt x="111" y="58"/>
                    <a:pt x="102" y="57"/>
                    <a:pt x="97" y="62"/>
                  </a:cubicBezTo>
                  <a:cubicBezTo>
                    <a:pt x="87" y="69"/>
                    <a:pt x="81" y="81"/>
                    <a:pt x="79" y="93"/>
                  </a:cubicBezTo>
                  <a:cubicBezTo>
                    <a:pt x="74" y="94"/>
                    <a:pt x="69" y="95"/>
                    <a:pt x="64" y="95"/>
                  </a:cubicBezTo>
                  <a:cubicBezTo>
                    <a:pt x="63" y="93"/>
                    <a:pt x="63" y="91"/>
                    <a:pt x="62" y="89"/>
                  </a:cubicBezTo>
                  <a:cubicBezTo>
                    <a:pt x="57" y="75"/>
                    <a:pt x="43" y="64"/>
                    <a:pt x="28" y="69"/>
                  </a:cubicBezTo>
                  <a:cubicBezTo>
                    <a:pt x="18" y="72"/>
                    <a:pt x="16" y="80"/>
                    <a:pt x="18" y="87"/>
                  </a:cubicBezTo>
                  <a:cubicBezTo>
                    <a:pt x="0" y="97"/>
                    <a:pt x="7" y="121"/>
                    <a:pt x="25" y="135"/>
                  </a:cubicBezTo>
                  <a:cubicBezTo>
                    <a:pt x="34" y="141"/>
                    <a:pt x="47" y="145"/>
                    <a:pt x="57" y="138"/>
                  </a:cubicBezTo>
                  <a:cubicBezTo>
                    <a:pt x="64" y="133"/>
                    <a:pt x="66" y="124"/>
                    <a:pt x="66" y="115"/>
                  </a:cubicBezTo>
                  <a:cubicBezTo>
                    <a:pt x="71" y="115"/>
                    <a:pt x="76" y="114"/>
                    <a:pt x="80" y="113"/>
                  </a:cubicBezTo>
                  <a:cubicBezTo>
                    <a:pt x="84" y="130"/>
                    <a:pt x="96" y="144"/>
                    <a:pt x="116" y="145"/>
                  </a:cubicBezTo>
                  <a:cubicBezTo>
                    <a:pt x="137" y="146"/>
                    <a:pt x="136" y="128"/>
                    <a:pt x="128" y="109"/>
                  </a:cubicBezTo>
                  <a:cubicBezTo>
                    <a:pt x="130" y="108"/>
                    <a:pt x="133" y="107"/>
                    <a:pt x="135" y="106"/>
                  </a:cubicBezTo>
                  <a:cubicBezTo>
                    <a:pt x="141" y="104"/>
                    <a:pt x="146" y="100"/>
                    <a:pt x="151" y="96"/>
                  </a:cubicBezTo>
                  <a:cubicBezTo>
                    <a:pt x="152" y="97"/>
                    <a:pt x="152" y="99"/>
                    <a:pt x="153" y="100"/>
                  </a:cubicBezTo>
                  <a:cubicBezTo>
                    <a:pt x="168" y="130"/>
                    <a:pt x="204" y="135"/>
                    <a:pt x="216" y="101"/>
                  </a:cubicBezTo>
                  <a:cubicBezTo>
                    <a:pt x="221" y="87"/>
                    <a:pt x="199" y="82"/>
                    <a:pt x="194" y="95"/>
                  </a:cubicBezTo>
                  <a:close/>
                  <a:moveTo>
                    <a:pt x="48" y="117"/>
                  </a:moveTo>
                  <a:cubicBezTo>
                    <a:pt x="48" y="130"/>
                    <a:pt x="36" y="122"/>
                    <a:pt x="30" y="117"/>
                  </a:cubicBezTo>
                  <a:cubicBezTo>
                    <a:pt x="23" y="111"/>
                    <a:pt x="20" y="104"/>
                    <a:pt x="23" y="98"/>
                  </a:cubicBezTo>
                  <a:cubicBezTo>
                    <a:pt x="24" y="100"/>
                    <a:pt x="26" y="101"/>
                    <a:pt x="27" y="102"/>
                  </a:cubicBezTo>
                  <a:cubicBezTo>
                    <a:pt x="33" y="107"/>
                    <a:pt x="40" y="111"/>
                    <a:pt x="48" y="113"/>
                  </a:cubicBezTo>
                  <a:cubicBezTo>
                    <a:pt x="48" y="114"/>
                    <a:pt x="48" y="116"/>
                    <a:pt x="48" y="117"/>
                  </a:cubicBezTo>
                  <a:close/>
                  <a:moveTo>
                    <a:pt x="104" y="120"/>
                  </a:moveTo>
                  <a:cubicBezTo>
                    <a:pt x="101" y="117"/>
                    <a:pt x="100" y="114"/>
                    <a:pt x="100" y="110"/>
                  </a:cubicBezTo>
                  <a:cubicBezTo>
                    <a:pt x="103" y="111"/>
                    <a:pt x="105" y="111"/>
                    <a:pt x="109" y="112"/>
                  </a:cubicBezTo>
                  <a:cubicBezTo>
                    <a:pt x="111" y="117"/>
                    <a:pt x="112" y="122"/>
                    <a:pt x="112" y="126"/>
                  </a:cubicBezTo>
                  <a:cubicBezTo>
                    <a:pt x="112" y="122"/>
                    <a:pt x="108" y="123"/>
                    <a:pt x="104" y="120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86">
              <a:extLst>
                <a:ext uri="{FF2B5EF4-FFF2-40B4-BE49-F238E27FC236}">
                  <a16:creationId xmlns:a16="http://schemas.microsoft.com/office/drawing/2014/main" xmlns="" id="{4B447942-21CC-40C0-AFC5-C427D7E58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274" y="5300105"/>
              <a:ext cx="76777" cy="402558"/>
            </a:xfrm>
            <a:custGeom>
              <a:avLst/>
              <a:gdLst>
                <a:gd name="T0" fmla="*/ 16 w 16"/>
                <a:gd name="T1" fmla="*/ 45 h 82"/>
                <a:gd name="T2" fmla="*/ 16 w 16"/>
                <a:gd name="T3" fmla="*/ 10 h 82"/>
                <a:gd name="T4" fmla="*/ 0 w 16"/>
                <a:gd name="T5" fmla="*/ 7 h 82"/>
                <a:gd name="T6" fmla="*/ 0 w 16"/>
                <a:gd name="T7" fmla="*/ 10 h 82"/>
                <a:gd name="T8" fmla="*/ 0 w 16"/>
                <a:gd name="T9" fmla="*/ 10 h 82"/>
                <a:gd name="T10" fmla="*/ 0 w 16"/>
                <a:gd name="T11" fmla="*/ 72 h 82"/>
                <a:gd name="T12" fmla="*/ 16 w 16"/>
                <a:gd name="T13" fmla="*/ 72 h 82"/>
                <a:gd name="T14" fmla="*/ 16 w 16"/>
                <a:gd name="T15" fmla="*/ 55 h 82"/>
                <a:gd name="T16" fmla="*/ 16 w 16"/>
                <a:gd name="T17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2">
                  <a:moveTo>
                    <a:pt x="16" y="45"/>
                  </a:moveTo>
                  <a:cubicBezTo>
                    <a:pt x="16" y="33"/>
                    <a:pt x="16" y="22"/>
                    <a:pt x="16" y="10"/>
                  </a:cubicBezTo>
                  <a:cubicBezTo>
                    <a:pt x="16" y="1"/>
                    <a:pt x="3" y="0"/>
                    <a:pt x="0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31"/>
                    <a:pt x="0" y="51"/>
                    <a:pt x="0" y="72"/>
                  </a:cubicBezTo>
                  <a:cubicBezTo>
                    <a:pt x="0" y="82"/>
                    <a:pt x="16" y="82"/>
                    <a:pt x="16" y="72"/>
                  </a:cubicBezTo>
                  <a:cubicBezTo>
                    <a:pt x="16" y="66"/>
                    <a:pt x="16" y="61"/>
                    <a:pt x="16" y="55"/>
                  </a:cubicBezTo>
                  <a:cubicBezTo>
                    <a:pt x="16" y="52"/>
                    <a:pt x="16" y="48"/>
                    <a:pt x="16" y="45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 87">
              <a:extLst>
                <a:ext uri="{FF2B5EF4-FFF2-40B4-BE49-F238E27FC236}">
                  <a16:creationId xmlns:a16="http://schemas.microsoft.com/office/drawing/2014/main" xmlns="" id="{8CC7934F-00CC-4502-8E9A-B979BD65A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6373" y="5706813"/>
              <a:ext cx="126578" cy="147329"/>
            </a:xfrm>
            <a:custGeom>
              <a:avLst/>
              <a:gdLst>
                <a:gd name="T0" fmla="*/ 22 w 26"/>
                <a:gd name="T1" fmla="*/ 4 h 30"/>
                <a:gd name="T2" fmla="*/ 7 w 26"/>
                <a:gd name="T3" fmla="*/ 3 h 30"/>
                <a:gd name="T4" fmla="*/ 1 w 26"/>
                <a:gd name="T5" fmla="*/ 16 h 30"/>
                <a:gd name="T6" fmla="*/ 6 w 26"/>
                <a:gd name="T7" fmla="*/ 21 h 30"/>
                <a:gd name="T8" fmla="*/ 7 w 26"/>
                <a:gd name="T9" fmla="*/ 25 h 30"/>
                <a:gd name="T10" fmla="*/ 13 w 26"/>
                <a:gd name="T11" fmla="*/ 30 h 30"/>
                <a:gd name="T12" fmla="*/ 15 w 26"/>
                <a:gd name="T13" fmla="*/ 30 h 30"/>
                <a:gd name="T14" fmla="*/ 22 w 26"/>
                <a:gd name="T15" fmla="*/ 25 h 30"/>
                <a:gd name="T16" fmla="*/ 26 w 26"/>
                <a:gd name="T17" fmla="*/ 10 h 30"/>
                <a:gd name="T18" fmla="*/ 22 w 26"/>
                <a:gd name="T1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22" y="4"/>
                  </a:moveTo>
                  <a:cubicBezTo>
                    <a:pt x="18" y="1"/>
                    <a:pt x="12" y="0"/>
                    <a:pt x="7" y="3"/>
                  </a:cubicBezTo>
                  <a:cubicBezTo>
                    <a:pt x="3" y="6"/>
                    <a:pt x="0" y="11"/>
                    <a:pt x="1" y="16"/>
                  </a:cubicBezTo>
                  <a:cubicBezTo>
                    <a:pt x="2" y="19"/>
                    <a:pt x="4" y="20"/>
                    <a:pt x="6" y="21"/>
                  </a:cubicBezTo>
                  <a:cubicBezTo>
                    <a:pt x="6" y="22"/>
                    <a:pt x="6" y="24"/>
                    <a:pt x="7" y="25"/>
                  </a:cubicBezTo>
                  <a:cubicBezTo>
                    <a:pt x="8" y="28"/>
                    <a:pt x="10" y="29"/>
                    <a:pt x="13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8" y="30"/>
                    <a:pt x="21" y="28"/>
                    <a:pt x="22" y="25"/>
                  </a:cubicBezTo>
                  <a:cubicBezTo>
                    <a:pt x="22" y="20"/>
                    <a:pt x="25" y="15"/>
                    <a:pt x="26" y="10"/>
                  </a:cubicBezTo>
                  <a:cubicBezTo>
                    <a:pt x="26" y="7"/>
                    <a:pt x="24" y="5"/>
                    <a:pt x="22" y="4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88">
              <a:extLst>
                <a:ext uri="{FF2B5EF4-FFF2-40B4-BE49-F238E27FC236}">
                  <a16:creationId xmlns:a16="http://schemas.microsoft.com/office/drawing/2014/main" xmlns="" id="{AC2041D6-9CD7-4B25-8D1D-7E4EA255C6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2894" y="5279355"/>
              <a:ext cx="1363303" cy="771916"/>
            </a:xfrm>
            <a:custGeom>
              <a:avLst/>
              <a:gdLst>
                <a:gd name="T0" fmla="*/ 247 w 278"/>
                <a:gd name="T1" fmla="*/ 108 h 157"/>
                <a:gd name="T2" fmla="*/ 237 w 278"/>
                <a:gd name="T3" fmla="*/ 66 h 157"/>
                <a:gd name="T4" fmla="*/ 252 w 278"/>
                <a:gd name="T5" fmla="*/ 4 h 157"/>
                <a:gd name="T6" fmla="*/ 228 w 278"/>
                <a:gd name="T7" fmla="*/ 66 h 157"/>
                <a:gd name="T8" fmla="*/ 212 w 278"/>
                <a:gd name="T9" fmla="*/ 79 h 157"/>
                <a:gd name="T10" fmla="*/ 189 w 278"/>
                <a:gd name="T11" fmla="*/ 67 h 157"/>
                <a:gd name="T12" fmla="*/ 159 w 278"/>
                <a:gd name="T13" fmla="*/ 74 h 157"/>
                <a:gd name="T14" fmla="*/ 137 w 278"/>
                <a:gd name="T15" fmla="*/ 89 h 157"/>
                <a:gd name="T16" fmla="*/ 110 w 278"/>
                <a:gd name="T17" fmla="*/ 65 h 157"/>
                <a:gd name="T18" fmla="*/ 83 w 278"/>
                <a:gd name="T19" fmla="*/ 90 h 157"/>
                <a:gd name="T20" fmla="*/ 79 w 278"/>
                <a:gd name="T21" fmla="*/ 113 h 157"/>
                <a:gd name="T22" fmla="*/ 23 w 278"/>
                <a:gd name="T23" fmla="*/ 132 h 157"/>
                <a:gd name="T24" fmla="*/ 26 w 278"/>
                <a:gd name="T25" fmla="*/ 68 h 157"/>
                <a:gd name="T26" fmla="*/ 45 w 278"/>
                <a:gd name="T27" fmla="*/ 64 h 157"/>
                <a:gd name="T28" fmla="*/ 50 w 278"/>
                <a:gd name="T29" fmla="*/ 66 h 157"/>
                <a:gd name="T30" fmla="*/ 52 w 278"/>
                <a:gd name="T31" fmla="*/ 67 h 157"/>
                <a:gd name="T32" fmla="*/ 48 w 278"/>
                <a:gd name="T33" fmla="*/ 56 h 157"/>
                <a:gd name="T34" fmla="*/ 8 w 278"/>
                <a:gd name="T35" fmla="*/ 127 h 157"/>
                <a:gd name="T36" fmla="*/ 89 w 278"/>
                <a:gd name="T37" fmla="*/ 119 h 157"/>
                <a:gd name="T38" fmla="*/ 129 w 278"/>
                <a:gd name="T39" fmla="*/ 125 h 157"/>
                <a:gd name="T40" fmla="*/ 151 w 278"/>
                <a:gd name="T41" fmla="*/ 96 h 157"/>
                <a:gd name="T42" fmla="*/ 178 w 278"/>
                <a:gd name="T43" fmla="*/ 130 h 157"/>
                <a:gd name="T44" fmla="*/ 202 w 278"/>
                <a:gd name="T45" fmla="*/ 95 h 157"/>
                <a:gd name="T46" fmla="*/ 220 w 278"/>
                <a:gd name="T47" fmla="*/ 84 h 157"/>
                <a:gd name="T48" fmla="*/ 267 w 278"/>
                <a:gd name="T49" fmla="*/ 118 h 157"/>
                <a:gd name="T50" fmla="*/ 267 w 278"/>
                <a:gd name="T51" fmla="*/ 106 h 157"/>
                <a:gd name="T52" fmla="*/ 114 w 278"/>
                <a:gd name="T53" fmla="*/ 76 h 157"/>
                <a:gd name="T54" fmla="*/ 113 w 278"/>
                <a:gd name="T55" fmla="*/ 85 h 157"/>
                <a:gd name="T56" fmla="*/ 126 w 278"/>
                <a:gd name="T57" fmla="*/ 103 h 157"/>
                <a:gd name="T58" fmla="*/ 93 w 278"/>
                <a:gd name="T59" fmla="*/ 96 h 157"/>
                <a:gd name="T60" fmla="*/ 96 w 278"/>
                <a:gd name="T61" fmla="*/ 74 h 157"/>
                <a:gd name="T62" fmla="*/ 127 w 278"/>
                <a:gd name="T63" fmla="*/ 100 h 157"/>
                <a:gd name="T64" fmla="*/ 176 w 278"/>
                <a:gd name="T65" fmla="*/ 71 h 157"/>
                <a:gd name="T66" fmla="*/ 191 w 278"/>
                <a:gd name="T67" fmla="*/ 86 h 157"/>
                <a:gd name="T68" fmla="*/ 172 w 278"/>
                <a:gd name="T69" fmla="*/ 80 h 157"/>
                <a:gd name="T70" fmla="*/ 176 w 278"/>
                <a:gd name="T71" fmla="*/ 71 h 157"/>
                <a:gd name="T72" fmla="*/ 162 w 278"/>
                <a:gd name="T73" fmla="*/ 104 h 157"/>
                <a:gd name="T74" fmla="*/ 165 w 278"/>
                <a:gd name="T75" fmla="*/ 87 h 157"/>
                <a:gd name="T76" fmla="*/ 192 w 278"/>
                <a:gd name="T77" fmla="*/ 97 h 157"/>
                <a:gd name="T78" fmla="*/ 242 w 278"/>
                <a:gd name="T79" fmla="*/ 29 h 157"/>
                <a:gd name="T80" fmla="*/ 248 w 278"/>
                <a:gd name="T81" fmla="*/ 14 h 157"/>
                <a:gd name="T82" fmla="*/ 238 w 278"/>
                <a:gd name="T83" fmla="*/ 4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8" h="157">
                  <a:moveTo>
                    <a:pt x="267" y="106"/>
                  </a:moveTo>
                  <a:cubicBezTo>
                    <a:pt x="261" y="109"/>
                    <a:pt x="254" y="113"/>
                    <a:pt x="247" y="108"/>
                  </a:cubicBezTo>
                  <a:cubicBezTo>
                    <a:pt x="242" y="103"/>
                    <a:pt x="240" y="94"/>
                    <a:pt x="239" y="88"/>
                  </a:cubicBezTo>
                  <a:cubicBezTo>
                    <a:pt x="238" y="81"/>
                    <a:pt x="237" y="73"/>
                    <a:pt x="237" y="66"/>
                  </a:cubicBezTo>
                  <a:cubicBezTo>
                    <a:pt x="246" y="53"/>
                    <a:pt x="253" y="39"/>
                    <a:pt x="254" y="35"/>
                  </a:cubicBezTo>
                  <a:cubicBezTo>
                    <a:pt x="257" y="26"/>
                    <a:pt x="262" y="10"/>
                    <a:pt x="252" y="4"/>
                  </a:cubicBezTo>
                  <a:cubicBezTo>
                    <a:pt x="245" y="0"/>
                    <a:pt x="240" y="6"/>
                    <a:pt x="237" y="11"/>
                  </a:cubicBezTo>
                  <a:cubicBezTo>
                    <a:pt x="233" y="21"/>
                    <a:pt x="228" y="44"/>
                    <a:pt x="228" y="66"/>
                  </a:cubicBezTo>
                  <a:cubicBezTo>
                    <a:pt x="225" y="71"/>
                    <a:pt x="221" y="76"/>
                    <a:pt x="217" y="78"/>
                  </a:cubicBezTo>
                  <a:cubicBezTo>
                    <a:pt x="216" y="78"/>
                    <a:pt x="214" y="77"/>
                    <a:pt x="212" y="79"/>
                  </a:cubicBezTo>
                  <a:cubicBezTo>
                    <a:pt x="209" y="81"/>
                    <a:pt x="205" y="83"/>
                    <a:pt x="201" y="84"/>
                  </a:cubicBezTo>
                  <a:cubicBezTo>
                    <a:pt x="199" y="78"/>
                    <a:pt x="195" y="72"/>
                    <a:pt x="189" y="67"/>
                  </a:cubicBezTo>
                  <a:cubicBezTo>
                    <a:pt x="182" y="62"/>
                    <a:pt x="167" y="56"/>
                    <a:pt x="161" y="66"/>
                  </a:cubicBezTo>
                  <a:cubicBezTo>
                    <a:pt x="159" y="69"/>
                    <a:pt x="158" y="71"/>
                    <a:pt x="159" y="74"/>
                  </a:cubicBezTo>
                  <a:cubicBezTo>
                    <a:pt x="156" y="77"/>
                    <a:pt x="154" y="80"/>
                    <a:pt x="153" y="83"/>
                  </a:cubicBezTo>
                  <a:cubicBezTo>
                    <a:pt x="149" y="86"/>
                    <a:pt x="143" y="88"/>
                    <a:pt x="137" y="89"/>
                  </a:cubicBezTo>
                  <a:cubicBezTo>
                    <a:pt x="136" y="86"/>
                    <a:pt x="136" y="83"/>
                    <a:pt x="134" y="81"/>
                  </a:cubicBezTo>
                  <a:cubicBezTo>
                    <a:pt x="130" y="71"/>
                    <a:pt x="120" y="65"/>
                    <a:pt x="110" y="65"/>
                  </a:cubicBezTo>
                  <a:cubicBezTo>
                    <a:pt x="104" y="62"/>
                    <a:pt x="97" y="62"/>
                    <a:pt x="92" y="66"/>
                  </a:cubicBezTo>
                  <a:cubicBezTo>
                    <a:pt x="84" y="72"/>
                    <a:pt x="83" y="81"/>
                    <a:pt x="83" y="90"/>
                  </a:cubicBezTo>
                  <a:cubicBezTo>
                    <a:pt x="83" y="95"/>
                    <a:pt x="84" y="103"/>
                    <a:pt x="86" y="110"/>
                  </a:cubicBezTo>
                  <a:cubicBezTo>
                    <a:pt x="83" y="109"/>
                    <a:pt x="80" y="110"/>
                    <a:pt x="79" y="113"/>
                  </a:cubicBezTo>
                  <a:cubicBezTo>
                    <a:pt x="76" y="127"/>
                    <a:pt x="70" y="141"/>
                    <a:pt x="55" y="145"/>
                  </a:cubicBezTo>
                  <a:cubicBezTo>
                    <a:pt x="43" y="148"/>
                    <a:pt x="30" y="141"/>
                    <a:pt x="23" y="132"/>
                  </a:cubicBezTo>
                  <a:cubicBezTo>
                    <a:pt x="13" y="119"/>
                    <a:pt x="12" y="102"/>
                    <a:pt x="16" y="87"/>
                  </a:cubicBezTo>
                  <a:cubicBezTo>
                    <a:pt x="17" y="80"/>
                    <a:pt x="20" y="73"/>
                    <a:pt x="26" y="68"/>
                  </a:cubicBezTo>
                  <a:cubicBezTo>
                    <a:pt x="29" y="64"/>
                    <a:pt x="34" y="63"/>
                    <a:pt x="39" y="63"/>
                  </a:cubicBezTo>
                  <a:cubicBezTo>
                    <a:pt x="41" y="63"/>
                    <a:pt x="43" y="64"/>
                    <a:pt x="45" y="64"/>
                  </a:cubicBezTo>
                  <a:cubicBezTo>
                    <a:pt x="47" y="65"/>
                    <a:pt x="48" y="65"/>
                    <a:pt x="49" y="65"/>
                  </a:cubicBezTo>
                  <a:cubicBezTo>
                    <a:pt x="49" y="65"/>
                    <a:pt x="50" y="66"/>
                    <a:pt x="50" y="66"/>
                  </a:cubicBezTo>
                  <a:cubicBezTo>
                    <a:pt x="50" y="66"/>
                    <a:pt x="50" y="67"/>
                    <a:pt x="51" y="67"/>
                  </a:cubicBezTo>
                  <a:cubicBezTo>
                    <a:pt x="51" y="67"/>
                    <a:pt x="52" y="67"/>
                    <a:pt x="52" y="67"/>
                  </a:cubicBezTo>
                  <a:cubicBezTo>
                    <a:pt x="53" y="69"/>
                    <a:pt x="56" y="69"/>
                    <a:pt x="57" y="68"/>
                  </a:cubicBezTo>
                  <a:cubicBezTo>
                    <a:pt x="64" y="62"/>
                    <a:pt x="51" y="57"/>
                    <a:pt x="48" y="56"/>
                  </a:cubicBezTo>
                  <a:cubicBezTo>
                    <a:pt x="37" y="52"/>
                    <a:pt x="26" y="54"/>
                    <a:pt x="17" y="62"/>
                  </a:cubicBezTo>
                  <a:cubicBezTo>
                    <a:pt x="1" y="77"/>
                    <a:pt x="0" y="108"/>
                    <a:pt x="8" y="127"/>
                  </a:cubicBezTo>
                  <a:cubicBezTo>
                    <a:pt x="15" y="144"/>
                    <a:pt x="32" y="157"/>
                    <a:pt x="51" y="156"/>
                  </a:cubicBezTo>
                  <a:cubicBezTo>
                    <a:pt x="72" y="155"/>
                    <a:pt x="84" y="137"/>
                    <a:pt x="89" y="119"/>
                  </a:cubicBezTo>
                  <a:cubicBezTo>
                    <a:pt x="93" y="128"/>
                    <a:pt x="99" y="135"/>
                    <a:pt x="107" y="138"/>
                  </a:cubicBezTo>
                  <a:cubicBezTo>
                    <a:pt x="117" y="140"/>
                    <a:pt x="124" y="132"/>
                    <a:pt x="129" y="125"/>
                  </a:cubicBezTo>
                  <a:cubicBezTo>
                    <a:pt x="133" y="117"/>
                    <a:pt x="136" y="109"/>
                    <a:pt x="137" y="100"/>
                  </a:cubicBezTo>
                  <a:cubicBezTo>
                    <a:pt x="142" y="99"/>
                    <a:pt x="147" y="98"/>
                    <a:pt x="151" y="96"/>
                  </a:cubicBezTo>
                  <a:cubicBezTo>
                    <a:pt x="151" y="102"/>
                    <a:pt x="153" y="108"/>
                    <a:pt x="156" y="114"/>
                  </a:cubicBezTo>
                  <a:cubicBezTo>
                    <a:pt x="160" y="122"/>
                    <a:pt x="168" y="130"/>
                    <a:pt x="178" y="130"/>
                  </a:cubicBezTo>
                  <a:cubicBezTo>
                    <a:pt x="190" y="130"/>
                    <a:pt x="196" y="116"/>
                    <a:pt x="200" y="106"/>
                  </a:cubicBezTo>
                  <a:cubicBezTo>
                    <a:pt x="201" y="102"/>
                    <a:pt x="201" y="99"/>
                    <a:pt x="202" y="95"/>
                  </a:cubicBezTo>
                  <a:cubicBezTo>
                    <a:pt x="208" y="94"/>
                    <a:pt x="214" y="91"/>
                    <a:pt x="219" y="87"/>
                  </a:cubicBezTo>
                  <a:cubicBezTo>
                    <a:pt x="220" y="86"/>
                    <a:pt x="220" y="85"/>
                    <a:pt x="220" y="84"/>
                  </a:cubicBezTo>
                  <a:cubicBezTo>
                    <a:pt x="223" y="82"/>
                    <a:pt x="225" y="80"/>
                    <a:pt x="228" y="78"/>
                  </a:cubicBezTo>
                  <a:cubicBezTo>
                    <a:pt x="229" y="106"/>
                    <a:pt x="239" y="130"/>
                    <a:pt x="267" y="118"/>
                  </a:cubicBezTo>
                  <a:cubicBezTo>
                    <a:pt x="269" y="117"/>
                    <a:pt x="270" y="116"/>
                    <a:pt x="272" y="115"/>
                  </a:cubicBezTo>
                  <a:cubicBezTo>
                    <a:pt x="278" y="111"/>
                    <a:pt x="273" y="103"/>
                    <a:pt x="267" y="106"/>
                  </a:cubicBezTo>
                  <a:close/>
                  <a:moveTo>
                    <a:pt x="105" y="76"/>
                  </a:moveTo>
                  <a:cubicBezTo>
                    <a:pt x="107" y="74"/>
                    <a:pt x="112" y="75"/>
                    <a:pt x="114" y="76"/>
                  </a:cubicBezTo>
                  <a:cubicBezTo>
                    <a:pt x="121" y="78"/>
                    <a:pt x="125" y="83"/>
                    <a:pt x="126" y="89"/>
                  </a:cubicBezTo>
                  <a:cubicBezTo>
                    <a:pt x="121" y="88"/>
                    <a:pt x="117" y="87"/>
                    <a:pt x="113" y="85"/>
                  </a:cubicBezTo>
                  <a:cubicBezTo>
                    <a:pt x="111" y="84"/>
                    <a:pt x="105" y="77"/>
                    <a:pt x="105" y="76"/>
                  </a:cubicBezTo>
                  <a:close/>
                  <a:moveTo>
                    <a:pt x="126" y="103"/>
                  </a:moveTo>
                  <a:cubicBezTo>
                    <a:pt x="125" y="110"/>
                    <a:pt x="120" y="125"/>
                    <a:pt x="112" y="128"/>
                  </a:cubicBezTo>
                  <a:cubicBezTo>
                    <a:pt x="100" y="132"/>
                    <a:pt x="94" y="102"/>
                    <a:pt x="93" y="96"/>
                  </a:cubicBezTo>
                  <a:cubicBezTo>
                    <a:pt x="92" y="89"/>
                    <a:pt x="91" y="81"/>
                    <a:pt x="95" y="75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5" y="77"/>
                    <a:pt x="95" y="80"/>
                    <a:pt x="97" y="83"/>
                  </a:cubicBezTo>
                  <a:cubicBezTo>
                    <a:pt x="103" y="94"/>
                    <a:pt x="114" y="99"/>
                    <a:pt x="127" y="100"/>
                  </a:cubicBezTo>
                  <a:cubicBezTo>
                    <a:pt x="127" y="101"/>
                    <a:pt x="127" y="102"/>
                    <a:pt x="126" y="103"/>
                  </a:cubicBezTo>
                  <a:close/>
                  <a:moveTo>
                    <a:pt x="176" y="71"/>
                  </a:moveTo>
                  <a:cubicBezTo>
                    <a:pt x="181" y="73"/>
                    <a:pt x="187" y="78"/>
                    <a:pt x="189" y="81"/>
                  </a:cubicBezTo>
                  <a:cubicBezTo>
                    <a:pt x="190" y="83"/>
                    <a:pt x="191" y="85"/>
                    <a:pt x="191" y="86"/>
                  </a:cubicBezTo>
                  <a:cubicBezTo>
                    <a:pt x="189" y="86"/>
                    <a:pt x="187" y="86"/>
                    <a:pt x="186" y="86"/>
                  </a:cubicBezTo>
                  <a:cubicBezTo>
                    <a:pt x="180" y="86"/>
                    <a:pt x="175" y="84"/>
                    <a:pt x="172" y="80"/>
                  </a:cubicBezTo>
                  <a:cubicBezTo>
                    <a:pt x="171" y="79"/>
                    <a:pt x="170" y="77"/>
                    <a:pt x="170" y="75"/>
                  </a:cubicBezTo>
                  <a:cubicBezTo>
                    <a:pt x="172" y="74"/>
                    <a:pt x="174" y="72"/>
                    <a:pt x="176" y="71"/>
                  </a:cubicBezTo>
                  <a:close/>
                  <a:moveTo>
                    <a:pt x="186" y="113"/>
                  </a:moveTo>
                  <a:cubicBezTo>
                    <a:pt x="178" y="127"/>
                    <a:pt x="166" y="115"/>
                    <a:pt x="162" y="104"/>
                  </a:cubicBezTo>
                  <a:cubicBezTo>
                    <a:pt x="160" y="100"/>
                    <a:pt x="160" y="95"/>
                    <a:pt x="160" y="91"/>
                  </a:cubicBezTo>
                  <a:cubicBezTo>
                    <a:pt x="162" y="90"/>
                    <a:pt x="163" y="88"/>
                    <a:pt x="165" y="87"/>
                  </a:cubicBezTo>
                  <a:cubicBezTo>
                    <a:pt x="168" y="91"/>
                    <a:pt x="172" y="93"/>
                    <a:pt x="176" y="95"/>
                  </a:cubicBezTo>
                  <a:cubicBezTo>
                    <a:pt x="181" y="97"/>
                    <a:pt x="186" y="97"/>
                    <a:pt x="192" y="97"/>
                  </a:cubicBezTo>
                  <a:cubicBezTo>
                    <a:pt x="191" y="103"/>
                    <a:pt x="188" y="108"/>
                    <a:pt x="186" y="113"/>
                  </a:cubicBezTo>
                  <a:close/>
                  <a:moveTo>
                    <a:pt x="242" y="29"/>
                  </a:moveTo>
                  <a:cubicBezTo>
                    <a:pt x="243" y="24"/>
                    <a:pt x="244" y="17"/>
                    <a:pt x="247" y="13"/>
                  </a:cubicBezTo>
                  <a:cubicBezTo>
                    <a:pt x="248" y="13"/>
                    <a:pt x="248" y="14"/>
                    <a:pt x="248" y="14"/>
                  </a:cubicBezTo>
                  <a:cubicBezTo>
                    <a:pt x="250" y="19"/>
                    <a:pt x="248" y="25"/>
                    <a:pt x="247" y="29"/>
                  </a:cubicBezTo>
                  <a:cubicBezTo>
                    <a:pt x="245" y="36"/>
                    <a:pt x="242" y="43"/>
                    <a:pt x="238" y="49"/>
                  </a:cubicBezTo>
                  <a:cubicBezTo>
                    <a:pt x="239" y="42"/>
                    <a:pt x="240" y="35"/>
                    <a:pt x="242" y="2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89">
              <a:extLst>
                <a:ext uri="{FF2B5EF4-FFF2-40B4-BE49-F238E27FC236}">
                  <a16:creationId xmlns:a16="http://schemas.microsoft.com/office/drawing/2014/main" xmlns="" id="{58B805F4-CC42-452B-A4CA-D541D7B07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0324" y="5314631"/>
              <a:ext cx="68477" cy="290506"/>
            </a:xfrm>
            <a:custGeom>
              <a:avLst/>
              <a:gdLst>
                <a:gd name="T0" fmla="*/ 8 w 14"/>
                <a:gd name="T1" fmla="*/ 4 h 59"/>
                <a:gd name="T2" fmla="*/ 3 w 14"/>
                <a:gd name="T3" fmla="*/ 56 h 59"/>
                <a:gd name="T4" fmla="*/ 10 w 14"/>
                <a:gd name="T5" fmla="*/ 56 h 59"/>
                <a:gd name="T6" fmla="*/ 12 w 14"/>
                <a:gd name="T7" fmla="*/ 32 h 59"/>
                <a:gd name="T8" fmla="*/ 14 w 14"/>
                <a:gd name="T9" fmla="*/ 5 h 59"/>
                <a:gd name="T10" fmla="*/ 8 w 14"/>
                <a:gd name="T11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9">
                  <a:moveTo>
                    <a:pt x="8" y="4"/>
                  </a:moveTo>
                  <a:cubicBezTo>
                    <a:pt x="4" y="20"/>
                    <a:pt x="0" y="40"/>
                    <a:pt x="3" y="56"/>
                  </a:cubicBezTo>
                  <a:cubicBezTo>
                    <a:pt x="4" y="59"/>
                    <a:pt x="9" y="59"/>
                    <a:pt x="10" y="56"/>
                  </a:cubicBezTo>
                  <a:cubicBezTo>
                    <a:pt x="12" y="48"/>
                    <a:pt x="12" y="40"/>
                    <a:pt x="12" y="32"/>
                  </a:cubicBezTo>
                  <a:cubicBezTo>
                    <a:pt x="13" y="23"/>
                    <a:pt x="14" y="14"/>
                    <a:pt x="14" y="5"/>
                  </a:cubicBezTo>
                  <a:cubicBezTo>
                    <a:pt x="14" y="1"/>
                    <a:pt x="9" y="0"/>
                    <a:pt x="8" y="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90">
              <a:extLst>
                <a:ext uri="{FF2B5EF4-FFF2-40B4-BE49-F238E27FC236}">
                  <a16:creationId xmlns:a16="http://schemas.microsoft.com/office/drawing/2014/main" xmlns="" id="{46B48BCB-BE51-4AE3-AA5E-8BAB448F4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9950" y="5756614"/>
              <a:ext cx="93378" cy="89227"/>
            </a:xfrm>
            <a:custGeom>
              <a:avLst/>
              <a:gdLst>
                <a:gd name="T0" fmla="*/ 13 w 19"/>
                <a:gd name="T1" fmla="*/ 2 h 18"/>
                <a:gd name="T2" fmla="*/ 12 w 19"/>
                <a:gd name="T3" fmla="*/ 2 h 18"/>
                <a:gd name="T4" fmla="*/ 4 w 19"/>
                <a:gd name="T5" fmla="*/ 3 h 18"/>
                <a:gd name="T6" fmla="*/ 2 w 19"/>
                <a:gd name="T7" fmla="*/ 6 h 18"/>
                <a:gd name="T8" fmla="*/ 1 w 19"/>
                <a:gd name="T9" fmla="*/ 7 h 18"/>
                <a:gd name="T10" fmla="*/ 1 w 19"/>
                <a:gd name="T11" fmla="*/ 7 h 18"/>
                <a:gd name="T12" fmla="*/ 1 w 19"/>
                <a:gd name="T13" fmla="*/ 9 h 18"/>
                <a:gd name="T14" fmla="*/ 1 w 19"/>
                <a:gd name="T15" fmla="*/ 9 h 18"/>
                <a:gd name="T16" fmla="*/ 1 w 19"/>
                <a:gd name="T17" fmla="*/ 14 h 18"/>
                <a:gd name="T18" fmla="*/ 2 w 19"/>
                <a:gd name="T19" fmla="*/ 14 h 18"/>
                <a:gd name="T20" fmla="*/ 2 w 19"/>
                <a:gd name="T21" fmla="*/ 16 h 18"/>
                <a:gd name="T22" fmla="*/ 6 w 19"/>
                <a:gd name="T23" fmla="*/ 18 h 18"/>
                <a:gd name="T24" fmla="*/ 8 w 19"/>
                <a:gd name="T25" fmla="*/ 18 h 18"/>
                <a:gd name="T26" fmla="*/ 13 w 19"/>
                <a:gd name="T27" fmla="*/ 15 h 18"/>
                <a:gd name="T28" fmla="*/ 17 w 19"/>
                <a:gd name="T29" fmla="*/ 10 h 18"/>
                <a:gd name="T30" fmla="*/ 13 w 19"/>
                <a:gd name="T3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3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0" y="1"/>
                    <a:pt x="7" y="0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3" y="17"/>
                    <a:pt x="4" y="18"/>
                    <a:pt x="6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11" y="18"/>
                    <a:pt x="12" y="17"/>
                    <a:pt x="13" y="15"/>
                  </a:cubicBezTo>
                  <a:cubicBezTo>
                    <a:pt x="14" y="13"/>
                    <a:pt x="15" y="11"/>
                    <a:pt x="17" y="10"/>
                  </a:cubicBezTo>
                  <a:cubicBezTo>
                    <a:pt x="19" y="7"/>
                    <a:pt x="16" y="3"/>
                    <a:pt x="13" y="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92">
              <a:extLst>
                <a:ext uri="{FF2B5EF4-FFF2-40B4-BE49-F238E27FC236}">
                  <a16:creationId xmlns:a16="http://schemas.microsoft.com/office/drawing/2014/main" xmlns="" id="{0FE2F454-4912-4C9A-BEBB-30CD35292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3668" y="5289730"/>
              <a:ext cx="139028" cy="168079"/>
            </a:xfrm>
            <a:custGeom>
              <a:avLst/>
              <a:gdLst>
                <a:gd name="T0" fmla="*/ 26 w 28"/>
                <a:gd name="T1" fmla="*/ 28 h 34"/>
                <a:gd name="T2" fmla="*/ 23 w 28"/>
                <a:gd name="T3" fmla="*/ 25 h 34"/>
                <a:gd name="T4" fmla="*/ 23 w 28"/>
                <a:gd name="T5" fmla="*/ 18 h 34"/>
                <a:gd name="T6" fmla="*/ 16 w 28"/>
                <a:gd name="T7" fmla="*/ 8 h 34"/>
                <a:gd name="T8" fmla="*/ 12 w 28"/>
                <a:gd name="T9" fmla="*/ 5 h 34"/>
                <a:gd name="T10" fmla="*/ 3 w 28"/>
                <a:gd name="T11" fmla="*/ 12 h 34"/>
                <a:gd name="T12" fmla="*/ 11 w 28"/>
                <a:gd name="T13" fmla="*/ 26 h 34"/>
                <a:gd name="T14" fmla="*/ 17 w 28"/>
                <a:gd name="T15" fmla="*/ 30 h 34"/>
                <a:gd name="T16" fmla="*/ 22 w 28"/>
                <a:gd name="T17" fmla="*/ 32 h 34"/>
                <a:gd name="T18" fmla="*/ 26 w 28"/>
                <a:gd name="T19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26" y="28"/>
                  </a:moveTo>
                  <a:cubicBezTo>
                    <a:pt x="25" y="27"/>
                    <a:pt x="24" y="26"/>
                    <a:pt x="23" y="25"/>
                  </a:cubicBezTo>
                  <a:cubicBezTo>
                    <a:pt x="25" y="23"/>
                    <a:pt x="25" y="20"/>
                    <a:pt x="23" y="18"/>
                  </a:cubicBezTo>
                  <a:cubicBezTo>
                    <a:pt x="20" y="15"/>
                    <a:pt x="17" y="12"/>
                    <a:pt x="16" y="8"/>
                  </a:cubicBezTo>
                  <a:cubicBezTo>
                    <a:pt x="15" y="6"/>
                    <a:pt x="14" y="5"/>
                    <a:pt x="12" y="5"/>
                  </a:cubicBezTo>
                  <a:cubicBezTo>
                    <a:pt x="8" y="0"/>
                    <a:pt x="0" y="6"/>
                    <a:pt x="3" y="12"/>
                  </a:cubicBezTo>
                  <a:cubicBezTo>
                    <a:pt x="5" y="17"/>
                    <a:pt x="8" y="21"/>
                    <a:pt x="11" y="26"/>
                  </a:cubicBezTo>
                  <a:cubicBezTo>
                    <a:pt x="13" y="27"/>
                    <a:pt x="15" y="29"/>
                    <a:pt x="17" y="30"/>
                  </a:cubicBezTo>
                  <a:cubicBezTo>
                    <a:pt x="19" y="30"/>
                    <a:pt x="20" y="31"/>
                    <a:pt x="22" y="32"/>
                  </a:cubicBezTo>
                  <a:cubicBezTo>
                    <a:pt x="25" y="34"/>
                    <a:pt x="28" y="31"/>
                    <a:pt x="26" y="2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93">
              <a:extLst>
                <a:ext uri="{FF2B5EF4-FFF2-40B4-BE49-F238E27FC236}">
                  <a16:creationId xmlns:a16="http://schemas.microsoft.com/office/drawing/2014/main" xmlns="" id="{7BC66BC7-1138-4BA3-92E0-54700CEB2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339" y="5372732"/>
              <a:ext cx="168079" cy="124503"/>
            </a:xfrm>
            <a:custGeom>
              <a:avLst/>
              <a:gdLst>
                <a:gd name="T0" fmla="*/ 30 w 34"/>
                <a:gd name="T1" fmla="*/ 14 h 25"/>
                <a:gd name="T2" fmla="*/ 13 w 34"/>
                <a:gd name="T3" fmla="*/ 6 h 25"/>
                <a:gd name="T4" fmla="*/ 8 w 34"/>
                <a:gd name="T5" fmla="*/ 2 h 25"/>
                <a:gd name="T6" fmla="*/ 3 w 34"/>
                <a:gd name="T7" fmla="*/ 8 h 25"/>
                <a:gd name="T8" fmla="*/ 6 w 34"/>
                <a:gd name="T9" fmla="*/ 10 h 25"/>
                <a:gd name="T10" fmla="*/ 8 w 34"/>
                <a:gd name="T11" fmla="*/ 15 h 25"/>
                <a:gd name="T12" fmla="*/ 25 w 34"/>
                <a:gd name="T13" fmla="*/ 23 h 25"/>
                <a:gd name="T14" fmla="*/ 25 w 34"/>
                <a:gd name="T15" fmla="*/ 23 h 25"/>
                <a:gd name="T16" fmla="*/ 26 w 34"/>
                <a:gd name="T17" fmla="*/ 23 h 25"/>
                <a:gd name="T18" fmla="*/ 30 w 34"/>
                <a:gd name="T1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25">
                  <a:moveTo>
                    <a:pt x="30" y="14"/>
                  </a:moveTo>
                  <a:cubicBezTo>
                    <a:pt x="24" y="11"/>
                    <a:pt x="19" y="8"/>
                    <a:pt x="13" y="6"/>
                  </a:cubicBezTo>
                  <a:cubicBezTo>
                    <a:pt x="11" y="4"/>
                    <a:pt x="9" y="3"/>
                    <a:pt x="8" y="2"/>
                  </a:cubicBezTo>
                  <a:cubicBezTo>
                    <a:pt x="4" y="0"/>
                    <a:pt x="0" y="5"/>
                    <a:pt x="3" y="8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2"/>
                    <a:pt x="6" y="14"/>
                    <a:pt x="8" y="15"/>
                  </a:cubicBezTo>
                  <a:cubicBezTo>
                    <a:pt x="13" y="18"/>
                    <a:pt x="19" y="20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6" y="23"/>
                  </a:cubicBezTo>
                  <a:cubicBezTo>
                    <a:pt x="31" y="25"/>
                    <a:pt x="34" y="17"/>
                    <a:pt x="30" y="1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94">
              <a:extLst>
                <a:ext uri="{FF2B5EF4-FFF2-40B4-BE49-F238E27FC236}">
                  <a16:creationId xmlns:a16="http://schemas.microsoft.com/office/drawing/2014/main" xmlns="" id="{5AB5BAA0-463A-4829-BE9F-A5EF9284D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339" y="5544960"/>
              <a:ext cx="157703" cy="89227"/>
            </a:xfrm>
            <a:custGeom>
              <a:avLst/>
              <a:gdLst>
                <a:gd name="T0" fmla="*/ 26 w 32"/>
                <a:gd name="T1" fmla="*/ 8 h 18"/>
                <a:gd name="T2" fmla="*/ 21 w 32"/>
                <a:gd name="T3" fmla="*/ 7 h 18"/>
                <a:gd name="T4" fmla="*/ 15 w 32"/>
                <a:gd name="T5" fmla="*/ 4 h 18"/>
                <a:gd name="T6" fmla="*/ 6 w 32"/>
                <a:gd name="T7" fmla="*/ 0 h 18"/>
                <a:gd name="T8" fmla="*/ 2 w 32"/>
                <a:gd name="T9" fmla="*/ 8 h 18"/>
                <a:gd name="T10" fmla="*/ 3 w 32"/>
                <a:gd name="T11" fmla="*/ 9 h 18"/>
                <a:gd name="T12" fmla="*/ 3 w 32"/>
                <a:gd name="T13" fmla="*/ 10 h 18"/>
                <a:gd name="T14" fmla="*/ 2 w 32"/>
                <a:gd name="T15" fmla="*/ 11 h 18"/>
                <a:gd name="T16" fmla="*/ 2 w 32"/>
                <a:gd name="T17" fmla="*/ 11 h 18"/>
                <a:gd name="T18" fmla="*/ 3 w 32"/>
                <a:gd name="T19" fmla="*/ 15 h 18"/>
                <a:gd name="T20" fmla="*/ 4 w 32"/>
                <a:gd name="T21" fmla="*/ 16 h 18"/>
                <a:gd name="T22" fmla="*/ 12 w 32"/>
                <a:gd name="T23" fmla="*/ 17 h 18"/>
                <a:gd name="T24" fmla="*/ 16 w 32"/>
                <a:gd name="T25" fmla="*/ 17 h 18"/>
                <a:gd name="T26" fmla="*/ 24 w 32"/>
                <a:gd name="T27" fmla="*/ 18 h 18"/>
                <a:gd name="T28" fmla="*/ 26 w 32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18">
                  <a:moveTo>
                    <a:pt x="26" y="8"/>
                  </a:moveTo>
                  <a:cubicBezTo>
                    <a:pt x="24" y="7"/>
                    <a:pt x="23" y="7"/>
                    <a:pt x="21" y="7"/>
                  </a:cubicBezTo>
                  <a:cubicBezTo>
                    <a:pt x="19" y="6"/>
                    <a:pt x="17" y="5"/>
                    <a:pt x="15" y="4"/>
                  </a:cubicBezTo>
                  <a:cubicBezTo>
                    <a:pt x="12" y="2"/>
                    <a:pt x="10" y="0"/>
                    <a:pt x="6" y="0"/>
                  </a:cubicBezTo>
                  <a:cubicBezTo>
                    <a:pt x="1" y="0"/>
                    <a:pt x="0" y="5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4"/>
                    <a:pt x="3" y="15"/>
                  </a:cubicBezTo>
                  <a:cubicBezTo>
                    <a:pt x="3" y="15"/>
                    <a:pt x="4" y="15"/>
                    <a:pt x="4" y="16"/>
                  </a:cubicBezTo>
                  <a:cubicBezTo>
                    <a:pt x="7" y="17"/>
                    <a:pt x="10" y="16"/>
                    <a:pt x="12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9" y="18"/>
                    <a:pt x="22" y="18"/>
                    <a:pt x="24" y="18"/>
                  </a:cubicBezTo>
                  <a:cubicBezTo>
                    <a:pt x="31" y="18"/>
                    <a:pt x="32" y="9"/>
                    <a:pt x="26" y="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4" name="Freeform 95">
            <a:extLst>
              <a:ext uri="{FF2B5EF4-FFF2-40B4-BE49-F238E27FC236}">
                <a16:creationId xmlns:a16="http://schemas.microsoft.com/office/drawing/2014/main" xmlns="" id="{3D11A1B5-9481-486C-AF7D-3CEA070930B2}"/>
              </a:ext>
            </a:extLst>
          </p:cNvPr>
          <p:cNvSpPr>
            <a:spLocks noEditPoints="1"/>
          </p:cNvSpPr>
          <p:nvPr/>
        </p:nvSpPr>
        <p:spPr bwMode="auto">
          <a:xfrm>
            <a:off x="9037748" y="257752"/>
            <a:ext cx="1302337" cy="1202721"/>
          </a:xfrm>
          <a:custGeom>
            <a:avLst/>
            <a:gdLst>
              <a:gd name="T0" fmla="*/ 287 w 376"/>
              <a:gd name="T1" fmla="*/ 219 h 347"/>
              <a:gd name="T2" fmla="*/ 256 w 376"/>
              <a:gd name="T3" fmla="*/ 160 h 347"/>
              <a:gd name="T4" fmla="*/ 200 w 376"/>
              <a:gd name="T5" fmla="*/ 162 h 347"/>
              <a:gd name="T6" fmla="*/ 104 w 376"/>
              <a:gd name="T7" fmla="*/ 93 h 347"/>
              <a:gd name="T8" fmla="*/ 81 w 376"/>
              <a:gd name="T9" fmla="*/ 13 h 347"/>
              <a:gd name="T10" fmla="*/ 79 w 376"/>
              <a:gd name="T11" fmla="*/ 8 h 347"/>
              <a:gd name="T12" fmla="*/ 66 w 376"/>
              <a:gd name="T13" fmla="*/ 1 h 347"/>
              <a:gd name="T14" fmla="*/ 73 w 376"/>
              <a:gd name="T15" fmla="*/ 15 h 347"/>
              <a:gd name="T16" fmla="*/ 17 w 376"/>
              <a:gd name="T17" fmla="*/ 71 h 347"/>
              <a:gd name="T18" fmla="*/ 0 w 376"/>
              <a:gd name="T19" fmla="*/ 55 h 347"/>
              <a:gd name="T20" fmla="*/ 94 w 376"/>
              <a:gd name="T21" fmla="*/ 148 h 347"/>
              <a:gd name="T22" fmla="*/ 184 w 376"/>
              <a:gd name="T23" fmla="*/ 179 h 347"/>
              <a:gd name="T24" fmla="*/ 275 w 376"/>
              <a:gd name="T25" fmla="*/ 246 h 347"/>
              <a:gd name="T26" fmla="*/ 290 w 376"/>
              <a:gd name="T27" fmla="*/ 342 h 347"/>
              <a:gd name="T28" fmla="*/ 286 w 376"/>
              <a:gd name="T29" fmla="*/ 296 h 347"/>
              <a:gd name="T30" fmla="*/ 342 w 376"/>
              <a:gd name="T31" fmla="*/ 228 h 347"/>
              <a:gd name="T32" fmla="*/ 376 w 376"/>
              <a:gd name="T33" fmla="*/ 283 h 347"/>
              <a:gd name="T34" fmla="*/ 299 w 376"/>
              <a:gd name="T35" fmla="*/ 229 h 347"/>
              <a:gd name="T36" fmla="*/ 308 w 376"/>
              <a:gd name="T37" fmla="*/ 232 h 347"/>
              <a:gd name="T38" fmla="*/ 288 w 376"/>
              <a:gd name="T39" fmla="*/ 238 h 347"/>
              <a:gd name="T40" fmla="*/ 228 w 376"/>
              <a:gd name="T41" fmla="*/ 168 h 347"/>
              <a:gd name="T42" fmla="*/ 199 w 376"/>
              <a:gd name="T43" fmla="*/ 203 h 347"/>
              <a:gd name="T44" fmla="*/ 228 w 376"/>
              <a:gd name="T45" fmla="*/ 168 h 347"/>
              <a:gd name="T46" fmla="*/ 120 w 376"/>
              <a:gd name="T47" fmla="*/ 117 h 347"/>
              <a:gd name="T48" fmla="*/ 103 w 376"/>
              <a:gd name="T49" fmla="*/ 132 h 347"/>
              <a:gd name="T50" fmla="*/ 103 w 376"/>
              <a:gd name="T51" fmla="*/ 108 h 347"/>
              <a:gd name="T52" fmla="*/ 33 w 376"/>
              <a:gd name="T53" fmla="*/ 87 h 347"/>
              <a:gd name="T54" fmla="*/ 20 w 376"/>
              <a:gd name="T55" fmla="*/ 74 h 347"/>
              <a:gd name="T56" fmla="*/ 84 w 376"/>
              <a:gd name="T57" fmla="*/ 30 h 347"/>
              <a:gd name="T58" fmla="*/ 33 w 376"/>
              <a:gd name="T59" fmla="*/ 87 h 347"/>
              <a:gd name="T60" fmla="*/ 61 w 376"/>
              <a:gd name="T61" fmla="*/ 98 h 347"/>
              <a:gd name="T62" fmla="*/ 80 w 376"/>
              <a:gd name="T63" fmla="*/ 71 h 347"/>
              <a:gd name="T64" fmla="*/ 64 w 376"/>
              <a:gd name="T65" fmla="*/ 85 h 347"/>
              <a:gd name="T66" fmla="*/ 37 w 376"/>
              <a:gd name="T67" fmla="*/ 90 h 347"/>
              <a:gd name="T68" fmla="*/ 87 w 376"/>
              <a:gd name="T69" fmla="*/ 35 h 347"/>
              <a:gd name="T70" fmla="*/ 93 w 376"/>
              <a:gd name="T71" fmla="*/ 85 h 347"/>
              <a:gd name="T72" fmla="*/ 75 w 376"/>
              <a:gd name="T73" fmla="*/ 98 h 347"/>
              <a:gd name="T74" fmla="*/ 179 w 376"/>
              <a:gd name="T75" fmla="*/ 151 h 347"/>
              <a:gd name="T76" fmla="*/ 169 w 376"/>
              <a:gd name="T77" fmla="*/ 159 h 347"/>
              <a:gd name="T78" fmla="*/ 135 w 376"/>
              <a:gd name="T79" fmla="*/ 170 h 347"/>
              <a:gd name="T80" fmla="*/ 163 w 376"/>
              <a:gd name="T81" fmla="*/ 120 h 347"/>
              <a:gd name="T82" fmla="*/ 116 w 376"/>
              <a:gd name="T83" fmla="*/ 161 h 347"/>
              <a:gd name="T84" fmla="*/ 157 w 376"/>
              <a:gd name="T85" fmla="*/ 104 h 347"/>
              <a:gd name="T86" fmla="*/ 105 w 376"/>
              <a:gd name="T87" fmla="*/ 142 h 347"/>
              <a:gd name="T88" fmla="*/ 140 w 376"/>
              <a:gd name="T89" fmla="*/ 99 h 347"/>
              <a:gd name="T90" fmla="*/ 185 w 376"/>
              <a:gd name="T91" fmla="*/ 165 h 347"/>
              <a:gd name="T92" fmla="*/ 253 w 376"/>
              <a:gd name="T93" fmla="*/ 241 h 347"/>
              <a:gd name="T94" fmla="*/ 261 w 376"/>
              <a:gd name="T95" fmla="*/ 216 h 347"/>
              <a:gd name="T96" fmla="*/ 243 w 376"/>
              <a:gd name="T97" fmla="*/ 244 h 347"/>
              <a:gd name="T98" fmla="*/ 216 w 376"/>
              <a:gd name="T99" fmla="*/ 240 h 347"/>
              <a:gd name="T100" fmla="*/ 257 w 376"/>
              <a:gd name="T101" fmla="*/ 187 h 347"/>
              <a:gd name="T102" fmla="*/ 228 w 376"/>
              <a:gd name="T103" fmla="*/ 211 h 347"/>
              <a:gd name="T104" fmla="*/ 213 w 376"/>
              <a:gd name="T105" fmla="*/ 239 h 347"/>
              <a:gd name="T106" fmla="*/ 200 w 376"/>
              <a:gd name="T107" fmla="*/ 214 h 347"/>
              <a:gd name="T108" fmla="*/ 234 w 376"/>
              <a:gd name="T109" fmla="*/ 169 h 347"/>
              <a:gd name="T110" fmla="*/ 236 w 376"/>
              <a:gd name="T111" fmla="*/ 167 h 347"/>
              <a:gd name="T112" fmla="*/ 276 w 376"/>
              <a:gd name="T113" fmla="*/ 228 h 347"/>
              <a:gd name="T114" fmla="*/ 315 w 376"/>
              <a:gd name="T115" fmla="*/ 254 h 347"/>
              <a:gd name="T116" fmla="*/ 286 w 376"/>
              <a:gd name="T117" fmla="*/ 267 h 347"/>
              <a:gd name="T118" fmla="*/ 308 w 376"/>
              <a:gd name="T119" fmla="*/ 242 h 347"/>
              <a:gd name="T120" fmla="*/ 335 w 376"/>
              <a:gd name="T121" fmla="*/ 22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6" h="347">
                <a:moveTo>
                  <a:pt x="352" y="215"/>
                </a:moveTo>
                <a:cubicBezTo>
                  <a:pt x="330" y="196"/>
                  <a:pt x="308" y="204"/>
                  <a:pt x="287" y="219"/>
                </a:cubicBezTo>
                <a:cubicBezTo>
                  <a:pt x="287" y="214"/>
                  <a:pt x="286" y="210"/>
                  <a:pt x="285" y="205"/>
                </a:cubicBezTo>
                <a:cubicBezTo>
                  <a:pt x="280" y="189"/>
                  <a:pt x="272" y="169"/>
                  <a:pt x="256" y="160"/>
                </a:cubicBezTo>
                <a:cubicBezTo>
                  <a:pt x="242" y="152"/>
                  <a:pt x="226" y="155"/>
                  <a:pt x="210" y="159"/>
                </a:cubicBezTo>
                <a:cubicBezTo>
                  <a:pt x="207" y="160"/>
                  <a:pt x="204" y="161"/>
                  <a:pt x="200" y="162"/>
                </a:cubicBezTo>
                <a:cubicBezTo>
                  <a:pt x="202" y="123"/>
                  <a:pt x="197" y="83"/>
                  <a:pt x="151" y="84"/>
                </a:cubicBezTo>
                <a:cubicBezTo>
                  <a:pt x="135" y="84"/>
                  <a:pt x="119" y="89"/>
                  <a:pt x="104" y="93"/>
                </a:cubicBezTo>
                <a:cubicBezTo>
                  <a:pt x="104" y="81"/>
                  <a:pt x="105" y="69"/>
                  <a:pt x="104" y="57"/>
                </a:cubicBezTo>
                <a:cubicBezTo>
                  <a:pt x="102" y="40"/>
                  <a:pt x="93" y="25"/>
                  <a:pt x="81" y="13"/>
                </a:cubicBezTo>
                <a:cubicBezTo>
                  <a:pt x="82" y="12"/>
                  <a:pt x="82" y="11"/>
                  <a:pt x="83" y="10"/>
                </a:cubicBezTo>
                <a:cubicBezTo>
                  <a:pt x="84" y="8"/>
                  <a:pt x="81" y="6"/>
                  <a:pt x="79" y="8"/>
                </a:cubicBezTo>
                <a:cubicBezTo>
                  <a:pt x="79" y="8"/>
                  <a:pt x="78" y="9"/>
                  <a:pt x="77" y="10"/>
                </a:cubicBezTo>
                <a:cubicBezTo>
                  <a:pt x="74" y="7"/>
                  <a:pt x="70" y="4"/>
                  <a:pt x="66" y="1"/>
                </a:cubicBezTo>
                <a:cubicBezTo>
                  <a:pt x="64" y="0"/>
                  <a:pt x="62" y="2"/>
                  <a:pt x="63" y="4"/>
                </a:cubicBezTo>
                <a:cubicBezTo>
                  <a:pt x="66" y="8"/>
                  <a:pt x="70" y="11"/>
                  <a:pt x="73" y="15"/>
                </a:cubicBezTo>
                <a:cubicBezTo>
                  <a:pt x="55" y="35"/>
                  <a:pt x="44" y="57"/>
                  <a:pt x="18" y="70"/>
                </a:cubicBezTo>
                <a:cubicBezTo>
                  <a:pt x="18" y="70"/>
                  <a:pt x="17" y="70"/>
                  <a:pt x="17" y="71"/>
                </a:cubicBezTo>
                <a:cubicBezTo>
                  <a:pt x="14" y="65"/>
                  <a:pt x="10" y="60"/>
                  <a:pt x="7" y="54"/>
                </a:cubicBezTo>
                <a:cubicBezTo>
                  <a:pt x="6" y="50"/>
                  <a:pt x="0" y="51"/>
                  <a:pt x="0" y="55"/>
                </a:cubicBezTo>
                <a:cubicBezTo>
                  <a:pt x="11" y="103"/>
                  <a:pt x="49" y="116"/>
                  <a:pt x="91" y="110"/>
                </a:cubicBezTo>
                <a:cubicBezTo>
                  <a:pt x="90" y="123"/>
                  <a:pt x="90" y="135"/>
                  <a:pt x="94" y="148"/>
                </a:cubicBezTo>
                <a:cubicBezTo>
                  <a:pt x="104" y="188"/>
                  <a:pt x="150" y="187"/>
                  <a:pt x="183" y="179"/>
                </a:cubicBezTo>
                <a:cubicBezTo>
                  <a:pt x="184" y="179"/>
                  <a:pt x="184" y="179"/>
                  <a:pt x="184" y="179"/>
                </a:cubicBezTo>
                <a:cubicBezTo>
                  <a:pt x="183" y="213"/>
                  <a:pt x="190" y="261"/>
                  <a:pt x="232" y="261"/>
                </a:cubicBezTo>
                <a:cubicBezTo>
                  <a:pt x="247" y="261"/>
                  <a:pt x="262" y="254"/>
                  <a:pt x="275" y="246"/>
                </a:cubicBezTo>
                <a:cubicBezTo>
                  <a:pt x="274" y="258"/>
                  <a:pt x="272" y="270"/>
                  <a:pt x="272" y="282"/>
                </a:cubicBezTo>
                <a:cubicBezTo>
                  <a:pt x="270" y="304"/>
                  <a:pt x="277" y="324"/>
                  <a:pt x="290" y="342"/>
                </a:cubicBezTo>
                <a:cubicBezTo>
                  <a:pt x="294" y="347"/>
                  <a:pt x="302" y="342"/>
                  <a:pt x="299" y="337"/>
                </a:cubicBezTo>
                <a:cubicBezTo>
                  <a:pt x="292" y="323"/>
                  <a:pt x="288" y="310"/>
                  <a:pt x="286" y="296"/>
                </a:cubicBezTo>
                <a:cubicBezTo>
                  <a:pt x="298" y="289"/>
                  <a:pt x="307" y="279"/>
                  <a:pt x="315" y="268"/>
                </a:cubicBezTo>
                <a:cubicBezTo>
                  <a:pt x="325" y="256"/>
                  <a:pt x="335" y="242"/>
                  <a:pt x="342" y="228"/>
                </a:cubicBezTo>
                <a:cubicBezTo>
                  <a:pt x="355" y="240"/>
                  <a:pt x="363" y="265"/>
                  <a:pt x="367" y="283"/>
                </a:cubicBezTo>
                <a:cubicBezTo>
                  <a:pt x="368" y="288"/>
                  <a:pt x="376" y="288"/>
                  <a:pt x="376" y="283"/>
                </a:cubicBezTo>
                <a:cubicBezTo>
                  <a:pt x="376" y="259"/>
                  <a:pt x="371" y="231"/>
                  <a:pt x="352" y="215"/>
                </a:cubicBezTo>
                <a:close/>
                <a:moveTo>
                  <a:pt x="299" y="229"/>
                </a:moveTo>
                <a:cubicBezTo>
                  <a:pt x="305" y="225"/>
                  <a:pt x="310" y="222"/>
                  <a:pt x="315" y="221"/>
                </a:cubicBezTo>
                <a:cubicBezTo>
                  <a:pt x="313" y="225"/>
                  <a:pt x="311" y="228"/>
                  <a:pt x="308" y="232"/>
                </a:cubicBezTo>
                <a:cubicBezTo>
                  <a:pt x="302" y="241"/>
                  <a:pt x="295" y="250"/>
                  <a:pt x="287" y="258"/>
                </a:cubicBezTo>
                <a:cubicBezTo>
                  <a:pt x="287" y="251"/>
                  <a:pt x="288" y="244"/>
                  <a:pt x="288" y="238"/>
                </a:cubicBezTo>
                <a:cubicBezTo>
                  <a:pt x="292" y="235"/>
                  <a:pt x="296" y="232"/>
                  <a:pt x="299" y="229"/>
                </a:cubicBezTo>
                <a:close/>
                <a:moveTo>
                  <a:pt x="228" y="168"/>
                </a:moveTo>
                <a:cubicBezTo>
                  <a:pt x="219" y="174"/>
                  <a:pt x="213" y="184"/>
                  <a:pt x="206" y="192"/>
                </a:cubicBezTo>
                <a:cubicBezTo>
                  <a:pt x="203" y="195"/>
                  <a:pt x="201" y="199"/>
                  <a:pt x="199" y="203"/>
                </a:cubicBezTo>
                <a:cubicBezTo>
                  <a:pt x="198" y="193"/>
                  <a:pt x="198" y="184"/>
                  <a:pt x="199" y="175"/>
                </a:cubicBezTo>
                <a:cubicBezTo>
                  <a:pt x="209" y="172"/>
                  <a:pt x="218" y="169"/>
                  <a:pt x="228" y="168"/>
                </a:cubicBezTo>
                <a:close/>
                <a:moveTo>
                  <a:pt x="132" y="100"/>
                </a:moveTo>
                <a:cubicBezTo>
                  <a:pt x="128" y="105"/>
                  <a:pt x="124" y="111"/>
                  <a:pt x="120" y="117"/>
                </a:cubicBezTo>
                <a:cubicBezTo>
                  <a:pt x="115" y="123"/>
                  <a:pt x="109" y="130"/>
                  <a:pt x="104" y="136"/>
                </a:cubicBezTo>
                <a:cubicBezTo>
                  <a:pt x="103" y="135"/>
                  <a:pt x="103" y="133"/>
                  <a:pt x="103" y="132"/>
                </a:cubicBezTo>
                <a:cubicBezTo>
                  <a:pt x="102" y="124"/>
                  <a:pt x="102" y="116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12" y="106"/>
                  <a:pt x="122" y="103"/>
                  <a:pt x="132" y="100"/>
                </a:cubicBezTo>
                <a:close/>
                <a:moveTo>
                  <a:pt x="33" y="87"/>
                </a:moveTo>
                <a:cubicBezTo>
                  <a:pt x="28" y="84"/>
                  <a:pt x="24" y="79"/>
                  <a:pt x="20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44" y="67"/>
                  <a:pt x="64" y="43"/>
                  <a:pt x="77" y="20"/>
                </a:cubicBezTo>
                <a:cubicBezTo>
                  <a:pt x="80" y="23"/>
                  <a:pt x="82" y="26"/>
                  <a:pt x="84" y="30"/>
                </a:cubicBezTo>
                <a:cubicBezTo>
                  <a:pt x="76" y="36"/>
                  <a:pt x="71" y="47"/>
                  <a:pt x="66" y="56"/>
                </a:cubicBezTo>
                <a:cubicBezTo>
                  <a:pt x="58" y="68"/>
                  <a:pt x="48" y="82"/>
                  <a:pt x="33" y="87"/>
                </a:cubicBezTo>
                <a:close/>
                <a:moveTo>
                  <a:pt x="75" y="98"/>
                </a:moveTo>
                <a:cubicBezTo>
                  <a:pt x="70" y="99"/>
                  <a:pt x="66" y="99"/>
                  <a:pt x="61" y="98"/>
                </a:cubicBezTo>
                <a:cubicBezTo>
                  <a:pt x="64" y="96"/>
                  <a:pt x="66" y="94"/>
                  <a:pt x="68" y="91"/>
                </a:cubicBezTo>
                <a:cubicBezTo>
                  <a:pt x="72" y="85"/>
                  <a:pt x="78" y="78"/>
                  <a:pt x="80" y="71"/>
                </a:cubicBezTo>
                <a:cubicBezTo>
                  <a:pt x="81" y="69"/>
                  <a:pt x="79" y="67"/>
                  <a:pt x="77" y="68"/>
                </a:cubicBezTo>
                <a:cubicBezTo>
                  <a:pt x="71" y="72"/>
                  <a:pt x="68" y="79"/>
                  <a:pt x="64" y="85"/>
                </a:cubicBezTo>
                <a:cubicBezTo>
                  <a:pt x="61" y="89"/>
                  <a:pt x="59" y="93"/>
                  <a:pt x="56" y="97"/>
                </a:cubicBezTo>
                <a:cubicBezTo>
                  <a:pt x="49" y="96"/>
                  <a:pt x="43" y="94"/>
                  <a:pt x="37" y="90"/>
                </a:cubicBezTo>
                <a:cubicBezTo>
                  <a:pt x="49" y="87"/>
                  <a:pt x="57" y="79"/>
                  <a:pt x="64" y="70"/>
                </a:cubicBezTo>
                <a:cubicBezTo>
                  <a:pt x="72" y="61"/>
                  <a:pt x="82" y="47"/>
                  <a:pt x="87" y="35"/>
                </a:cubicBezTo>
                <a:cubicBezTo>
                  <a:pt x="88" y="36"/>
                  <a:pt x="88" y="36"/>
                  <a:pt x="89" y="37"/>
                </a:cubicBezTo>
                <a:cubicBezTo>
                  <a:pt x="96" y="52"/>
                  <a:pt x="95" y="70"/>
                  <a:pt x="93" y="85"/>
                </a:cubicBezTo>
                <a:cubicBezTo>
                  <a:pt x="93" y="89"/>
                  <a:pt x="93" y="92"/>
                  <a:pt x="92" y="95"/>
                </a:cubicBezTo>
                <a:cubicBezTo>
                  <a:pt x="87" y="97"/>
                  <a:pt x="81" y="98"/>
                  <a:pt x="75" y="98"/>
                </a:cubicBezTo>
                <a:close/>
                <a:moveTo>
                  <a:pt x="169" y="169"/>
                </a:moveTo>
                <a:cubicBezTo>
                  <a:pt x="173" y="163"/>
                  <a:pt x="177" y="157"/>
                  <a:pt x="179" y="151"/>
                </a:cubicBezTo>
                <a:cubicBezTo>
                  <a:pt x="180" y="149"/>
                  <a:pt x="177" y="147"/>
                  <a:pt x="176" y="148"/>
                </a:cubicBezTo>
                <a:cubicBezTo>
                  <a:pt x="173" y="151"/>
                  <a:pt x="171" y="155"/>
                  <a:pt x="169" y="159"/>
                </a:cubicBezTo>
                <a:cubicBezTo>
                  <a:pt x="167" y="163"/>
                  <a:pt x="165" y="166"/>
                  <a:pt x="163" y="170"/>
                </a:cubicBezTo>
                <a:cubicBezTo>
                  <a:pt x="153" y="171"/>
                  <a:pt x="143" y="171"/>
                  <a:pt x="135" y="170"/>
                </a:cubicBezTo>
                <a:cubicBezTo>
                  <a:pt x="148" y="156"/>
                  <a:pt x="159" y="140"/>
                  <a:pt x="168" y="122"/>
                </a:cubicBezTo>
                <a:cubicBezTo>
                  <a:pt x="169" y="119"/>
                  <a:pt x="165" y="117"/>
                  <a:pt x="163" y="120"/>
                </a:cubicBezTo>
                <a:cubicBezTo>
                  <a:pt x="151" y="135"/>
                  <a:pt x="144" y="154"/>
                  <a:pt x="132" y="169"/>
                </a:cubicBezTo>
                <a:cubicBezTo>
                  <a:pt x="126" y="167"/>
                  <a:pt x="121" y="165"/>
                  <a:pt x="116" y="161"/>
                </a:cubicBezTo>
                <a:cubicBezTo>
                  <a:pt x="130" y="143"/>
                  <a:pt x="143" y="124"/>
                  <a:pt x="160" y="108"/>
                </a:cubicBezTo>
                <a:cubicBezTo>
                  <a:pt x="163" y="106"/>
                  <a:pt x="160" y="101"/>
                  <a:pt x="157" y="104"/>
                </a:cubicBezTo>
                <a:cubicBezTo>
                  <a:pt x="139" y="118"/>
                  <a:pt x="125" y="138"/>
                  <a:pt x="113" y="158"/>
                </a:cubicBezTo>
                <a:cubicBezTo>
                  <a:pt x="110" y="154"/>
                  <a:pt x="107" y="149"/>
                  <a:pt x="105" y="142"/>
                </a:cubicBezTo>
                <a:cubicBezTo>
                  <a:pt x="112" y="137"/>
                  <a:pt x="118" y="130"/>
                  <a:pt x="123" y="123"/>
                </a:cubicBezTo>
                <a:cubicBezTo>
                  <a:pt x="129" y="116"/>
                  <a:pt x="137" y="108"/>
                  <a:pt x="140" y="99"/>
                </a:cubicBezTo>
                <a:cubicBezTo>
                  <a:pt x="150" y="97"/>
                  <a:pt x="161" y="97"/>
                  <a:pt x="171" y="101"/>
                </a:cubicBezTo>
                <a:cubicBezTo>
                  <a:pt x="190" y="110"/>
                  <a:pt x="187" y="146"/>
                  <a:pt x="185" y="165"/>
                </a:cubicBezTo>
                <a:cubicBezTo>
                  <a:pt x="180" y="167"/>
                  <a:pt x="174" y="168"/>
                  <a:pt x="169" y="169"/>
                </a:cubicBezTo>
                <a:close/>
                <a:moveTo>
                  <a:pt x="253" y="241"/>
                </a:moveTo>
                <a:cubicBezTo>
                  <a:pt x="258" y="234"/>
                  <a:pt x="263" y="226"/>
                  <a:pt x="265" y="218"/>
                </a:cubicBezTo>
                <a:cubicBezTo>
                  <a:pt x="266" y="216"/>
                  <a:pt x="263" y="214"/>
                  <a:pt x="261" y="216"/>
                </a:cubicBezTo>
                <a:cubicBezTo>
                  <a:pt x="257" y="221"/>
                  <a:pt x="254" y="227"/>
                  <a:pt x="251" y="233"/>
                </a:cubicBezTo>
                <a:cubicBezTo>
                  <a:pt x="248" y="237"/>
                  <a:pt x="246" y="241"/>
                  <a:pt x="243" y="244"/>
                </a:cubicBezTo>
                <a:cubicBezTo>
                  <a:pt x="232" y="247"/>
                  <a:pt x="222" y="247"/>
                  <a:pt x="214" y="240"/>
                </a:cubicBezTo>
                <a:cubicBezTo>
                  <a:pt x="215" y="240"/>
                  <a:pt x="215" y="240"/>
                  <a:pt x="216" y="240"/>
                </a:cubicBezTo>
                <a:cubicBezTo>
                  <a:pt x="223" y="235"/>
                  <a:pt x="228" y="225"/>
                  <a:pt x="233" y="218"/>
                </a:cubicBezTo>
                <a:cubicBezTo>
                  <a:pt x="240" y="207"/>
                  <a:pt x="249" y="197"/>
                  <a:pt x="257" y="187"/>
                </a:cubicBezTo>
                <a:cubicBezTo>
                  <a:pt x="260" y="183"/>
                  <a:pt x="255" y="179"/>
                  <a:pt x="252" y="182"/>
                </a:cubicBezTo>
                <a:cubicBezTo>
                  <a:pt x="242" y="189"/>
                  <a:pt x="235" y="201"/>
                  <a:pt x="228" y="211"/>
                </a:cubicBezTo>
                <a:cubicBezTo>
                  <a:pt x="223" y="219"/>
                  <a:pt x="216" y="228"/>
                  <a:pt x="213" y="237"/>
                </a:cubicBezTo>
                <a:cubicBezTo>
                  <a:pt x="212" y="238"/>
                  <a:pt x="212" y="238"/>
                  <a:pt x="213" y="239"/>
                </a:cubicBezTo>
                <a:cubicBezTo>
                  <a:pt x="212" y="238"/>
                  <a:pt x="212" y="238"/>
                  <a:pt x="212" y="238"/>
                </a:cubicBezTo>
                <a:cubicBezTo>
                  <a:pt x="206" y="232"/>
                  <a:pt x="202" y="223"/>
                  <a:pt x="200" y="214"/>
                </a:cubicBezTo>
                <a:cubicBezTo>
                  <a:pt x="204" y="207"/>
                  <a:pt x="209" y="200"/>
                  <a:pt x="215" y="194"/>
                </a:cubicBezTo>
                <a:cubicBezTo>
                  <a:pt x="221" y="186"/>
                  <a:pt x="230" y="179"/>
                  <a:pt x="234" y="169"/>
                </a:cubicBezTo>
                <a:cubicBezTo>
                  <a:pt x="235" y="168"/>
                  <a:pt x="235" y="168"/>
                  <a:pt x="234" y="167"/>
                </a:cubicBezTo>
                <a:cubicBezTo>
                  <a:pt x="235" y="167"/>
                  <a:pt x="236" y="167"/>
                  <a:pt x="236" y="167"/>
                </a:cubicBezTo>
                <a:cubicBezTo>
                  <a:pt x="261" y="167"/>
                  <a:pt x="271" y="198"/>
                  <a:pt x="275" y="218"/>
                </a:cubicBezTo>
                <a:cubicBezTo>
                  <a:pt x="275" y="221"/>
                  <a:pt x="276" y="224"/>
                  <a:pt x="276" y="228"/>
                </a:cubicBezTo>
                <a:cubicBezTo>
                  <a:pt x="269" y="232"/>
                  <a:pt x="261" y="237"/>
                  <a:pt x="253" y="241"/>
                </a:cubicBezTo>
                <a:close/>
                <a:moveTo>
                  <a:pt x="315" y="254"/>
                </a:moveTo>
                <a:cubicBezTo>
                  <a:pt x="307" y="267"/>
                  <a:pt x="298" y="279"/>
                  <a:pt x="285" y="288"/>
                </a:cubicBezTo>
                <a:cubicBezTo>
                  <a:pt x="285" y="281"/>
                  <a:pt x="285" y="274"/>
                  <a:pt x="286" y="267"/>
                </a:cubicBezTo>
                <a:cubicBezTo>
                  <a:pt x="286" y="266"/>
                  <a:pt x="286" y="264"/>
                  <a:pt x="286" y="262"/>
                </a:cubicBezTo>
                <a:cubicBezTo>
                  <a:pt x="295" y="257"/>
                  <a:pt x="301" y="249"/>
                  <a:pt x="308" y="242"/>
                </a:cubicBezTo>
                <a:cubicBezTo>
                  <a:pt x="313" y="236"/>
                  <a:pt x="321" y="228"/>
                  <a:pt x="326" y="220"/>
                </a:cubicBezTo>
                <a:cubicBezTo>
                  <a:pt x="329" y="220"/>
                  <a:pt x="332" y="221"/>
                  <a:pt x="335" y="223"/>
                </a:cubicBezTo>
                <a:cubicBezTo>
                  <a:pt x="327" y="232"/>
                  <a:pt x="322" y="244"/>
                  <a:pt x="315" y="254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DAE41871-901B-422D-8AB7-021D60BF0794}"/>
              </a:ext>
            </a:extLst>
          </p:cNvPr>
          <p:cNvGrpSpPr/>
          <p:nvPr/>
        </p:nvGrpSpPr>
        <p:grpSpPr>
          <a:xfrm>
            <a:off x="11014521" y="1292063"/>
            <a:ext cx="925789" cy="1190425"/>
            <a:chOff x="9404662" y="1369975"/>
            <a:chExt cx="2199545" cy="282828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xmlns="" id="{00C276A6-505F-461A-857C-E34410344B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99319" y="1851386"/>
              <a:ext cx="1904888" cy="2346873"/>
            </a:xfrm>
            <a:custGeom>
              <a:avLst/>
              <a:gdLst>
                <a:gd name="T0" fmla="*/ 334 w 388"/>
                <a:gd name="T1" fmla="*/ 382 h 478"/>
                <a:gd name="T2" fmla="*/ 339 w 388"/>
                <a:gd name="T3" fmla="*/ 339 h 478"/>
                <a:gd name="T4" fmla="*/ 329 w 388"/>
                <a:gd name="T5" fmla="*/ 320 h 478"/>
                <a:gd name="T6" fmla="*/ 304 w 388"/>
                <a:gd name="T7" fmla="*/ 311 h 478"/>
                <a:gd name="T8" fmla="*/ 319 w 388"/>
                <a:gd name="T9" fmla="*/ 285 h 478"/>
                <a:gd name="T10" fmla="*/ 321 w 388"/>
                <a:gd name="T11" fmla="*/ 243 h 478"/>
                <a:gd name="T12" fmla="*/ 319 w 388"/>
                <a:gd name="T13" fmla="*/ 200 h 478"/>
                <a:gd name="T14" fmla="*/ 303 w 388"/>
                <a:gd name="T15" fmla="*/ 174 h 478"/>
                <a:gd name="T16" fmla="*/ 142 w 388"/>
                <a:gd name="T17" fmla="*/ 282 h 478"/>
                <a:gd name="T18" fmla="*/ 303 w 388"/>
                <a:gd name="T19" fmla="*/ 142 h 478"/>
                <a:gd name="T20" fmla="*/ 303 w 388"/>
                <a:gd name="T21" fmla="*/ 117 h 478"/>
                <a:gd name="T22" fmla="*/ 290 w 388"/>
                <a:gd name="T23" fmla="*/ 92 h 478"/>
                <a:gd name="T24" fmla="*/ 287 w 388"/>
                <a:gd name="T25" fmla="*/ 52 h 478"/>
                <a:gd name="T26" fmla="*/ 274 w 388"/>
                <a:gd name="T27" fmla="*/ 25 h 478"/>
                <a:gd name="T28" fmla="*/ 50 w 388"/>
                <a:gd name="T29" fmla="*/ 194 h 478"/>
                <a:gd name="T30" fmla="*/ 167 w 388"/>
                <a:gd name="T31" fmla="*/ 86 h 478"/>
                <a:gd name="T32" fmla="*/ 198 w 388"/>
                <a:gd name="T33" fmla="*/ 39 h 478"/>
                <a:gd name="T34" fmla="*/ 180 w 388"/>
                <a:gd name="T35" fmla="*/ 20 h 478"/>
                <a:gd name="T36" fmla="*/ 47 w 388"/>
                <a:gd name="T37" fmla="*/ 92 h 478"/>
                <a:gd name="T38" fmla="*/ 75 w 388"/>
                <a:gd name="T39" fmla="*/ 34 h 478"/>
                <a:gd name="T40" fmla="*/ 46 w 388"/>
                <a:gd name="T41" fmla="*/ 10 h 478"/>
                <a:gd name="T42" fmla="*/ 14 w 388"/>
                <a:gd name="T43" fmla="*/ 81 h 478"/>
                <a:gd name="T44" fmla="*/ 21 w 388"/>
                <a:gd name="T45" fmla="*/ 126 h 478"/>
                <a:gd name="T46" fmla="*/ 4 w 388"/>
                <a:gd name="T47" fmla="*/ 175 h 478"/>
                <a:gd name="T48" fmla="*/ 27 w 388"/>
                <a:gd name="T49" fmla="*/ 207 h 478"/>
                <a:gd name="T50" fmla="*/ 19 w 388"/>
                <a:gd name="T51" fmla="*/ 269 h 478"/>
                <a:gd name="T52" fmla="*/ 11 w 388"/>
                <a:gd name="T53" fmla="*/ 327 h 478"/>
                <a:gd name="T54" fmla="*/ 20 w 388"/>
                <a:gd name="T55" fmla="*/ 381 h 478"/>
                <a:gd name="T56" fmla="*/ 12 w 388"/>
                <a:gd name="T57" fmla="*/ 418 h 478"/>
                <a:gd name="T58" fmla="*/ 36 w 388"/>
                <a:gd name="T59" fmla="*/ 436 h 478"/>
                <a:gd name="T60" fmla="*/ 39 w 388"/>
                <a:gd name="T61" fmla="*/ 475 h 478"/>
                <a:gd name="T62" fmla="*/ 124 w 388"/>
                <a:gd name="T63" fmla="*/ 448 h 478"/>
                <a:gd name="T64" fmla="*/ 180 w 388"/>
                <a:gd name="T65" fmla="*/ 443 h 478"/>
                <a:gd name="T66" fmla="*/ 247 w 388"/>
                <a:gd name="T67" fmla="*/ 422 h 478"/>
                <a:gd name="T68" fmla="*/ 311 w 388"/>
                <a:gd name="T69" fmla="*/ 414 h 478"/>
                <a:gd name="T70" fmla="*/ 34 w 388"/>
                <a:gd name="T71" fmla="*/ 163 h 478"/>
                <a:gd name="T72" fmla="*/ 57 w 388"/>
                <a:gd name="T73" fmla="*/ 149 h 478"/>
                <a:gd name="T74" fmla="*/ 141 w 388"/>
                <a:gd name="T75" fmla="*/ 406 h 478"/>
                <a:gd name="T76" fmla="*/ 126 w 388"/>
                <a:gd name="T77" fmla="*/ 424 h 478"/>
                <a:gd name="T78" fmla="*/ 193 w 388"/>
                <a:gd name="T79" fmla="*/ 379 h 478"/>
                <a:gd name="T80" fmla="*/ 45 w 388"/>
                <a:gd name="T81" fmla="*/ 264 h 478"/>
                <a:gd name="T82" fmla="*/ 42 w 388"/>
                <a:gd name="T83" fmla="*/ 303 h 478"/>
                <a:gd name="T84" fmla="*/ 38 w 388"/>
                <a:gd name="T85" fmla="*/ 312 h 478"/>
                <a:gd name="T86" fmla="*/ 70 w 388"/>
                <a:gd name="T87" fmla="*/ 314 h 478"/>
                <a:gd name="T88" fmla="*/ 156 w 388"/>
                <a:gd name="T89" fmla="*/ 243 h 478"/>
                <a:gd name="T90" fmla="*/ 140 w 388"/>
                <a:gd name="T91" fmla="*/ 253 h 478"/>
                <a:gd name="T92" fmla="*/ 91 w 388"/>
                <a:gd name="T93" fmla="*/ 245 h 478"/>
                <a:gd name="T94" fmla="*/ 91 w 388"/>
                <a:gd name="T95" fmla="*/ 245 h 478"/>
                <a:gd name="T96" fmla="*/ 87 w 388"/>
                <a:gd name="T97" fmla="*/ 199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88" h="478">
                  <a:moveTo>
                    <a:pt x="375" y="389"/>
                  </a:moveTo>
                  <a:cubicBezTo>
                    <a:pt x="359" y="382"/>
                    <a:pt x="345" y="385"/>
                    <a:pt x="330" y="388"/>
                  </a:cubicBezTo>
                  <a:cubicBezTo>
                    <a:pt x="331" y="386"/>
                    <a:pt x="333" y="384"/>
                    <a:pt x="334" y="382"/>
                  </a:cubicBezTo>
                  <a:cubicBezTo>
                    <a:pt x="339" y="376"/>
                    <a:pt x="337" y="368"/>
                    <a:pt x="332" y="365"/>
                  </a:cubicBezTo>
                  <a:cubicBezTo>
                    <a:pt x="335" y="362"/>
                    <a:pt x="339" y="359"/>
                    <a:pt x="342" y="355"/>
                  </a:cubicBezTo>
                  <a:cubicBezTo>
                    <a:pt x="348" y="350"/>
                    <a:pt x="345" y="341"/>
                    <a:pt x="339" y="339"/>
                  </a:cubicBezTo>
                  <a:cubicBezTo>
                    <a:pt x="340" y="338"/>
                    <a:pt x="342" y="337"/>
                    <a:pt x="343" y="336"/>
                  </a:cubicBezTo>
                  <a:cubicBezTo>
                    <a:pt x="353" y="328"/>
                    <a:pt x="344" y="310"/>
                    <a:pt x="332" y="318"/>
                  </a:cubicBezTo>
                  <a:cubicBezTo>
                    <a:pt x="331" y="318"/>
                    <a:pt x="330" y="319"/>
                    <a:pt x="329" y="320"/>
                  </a:cubicBezTo>
                  <a:cubicBezTo>
                    <a:pt x="330" y="319"/>
                    <a:pt x="331" y="319"/>
                    <a:pt x="332" y="318"/>
                  </a:cubicBezTo>
                  <a:cubicBezTo>
                    <a:pt x="341" y="311"/>
                    <a:pt x="329" y="296"/>
                    <a:pt x="319" y="302"/>
                  </a:cubicBezTo>
                  <a:cubicBezTo>
                    <a:pt x="314" y="305"/>
                    <a:pt x="309" y="308"/>
                    <a:pt x="304" y="311"/>
                  </a:cubicBezTo>
                  <a:cubicBezTo>
                    <a:pt x="305" y="309"/>
                    <a:pt x="306" y="308"/>
                    <a:pt x="308" y="307"/>
                  </a:cubicBezTo>
                  <a:cubicBezTo>
                    <a:pt x="312" y="302"/>
                    <a:pt x="311" y="296"/>
                    <a:pt x="307" y="293"/>
                  </a:cubicBezTo>
                  <a:cubicBezTo>
                    <a:pt x="311" y="290"/>
                    <a:pt x="315" y="288"/>
                    <a:pt x="319" y="285"/>
                  </a:cubicBezTo>
                  <a:cubicBezTo>
                    <a:pt x="327" y="278"/>
                    <a:pt x="323" y="262"/>
                    <a:pt x="311" y="266"/>
                  </a:cubicBezTo>
                  <a:cubicBezTo>
                    <a:pt x="298" y="271"/>
                    <a:pt x="286" y="276"/>
                    <a:pt x="274" y="282"/>
                  </a:cubicBezTo>
                  <a:cubicBezTo>
                    <a:pt x="290" y="269"/>
                    <a:pt x="305" y="256"/>
                    <a:pt x="321" y="243"/>
                  </a:cubicBezTo>
                  <a:cubicBezTo>
                    <a:pt x="328" y="237"/>
                    <a:pt x="322" y="228"/>
                    <a:pt x="315" y="227"/>
                  </a:cubicBezTo>
                  <a:cubicBezTo>
                    <a:pt x="319" y="224"/>
                    <a:pt x="323" y="221"/>
                    <a:pt x="327" y="218"/>
                  </a:cubicBezTo>
                  <a:cubicBezTo>
                    <a:pt x="335" y="212"/>
                    <a:pt x="331" y="195"/>
                    <a:pt x="319" y="200"/>
                  </a:cubicBezTo>
                  <a:cubicBezTo>
                    <a:pt x="306" y="204"/>
                    <a:pt x="293" y="210"/>
                    <a:pt x="281" y="217"/>
                  </a:cubicBezTo>
                  <a:cubicBezTo>
                    <a:pt x="293" y="208"/>
                    <a:pt x="304" y="199"/>
                    <a:pt x="315" y="190"/>
                  </a:cubicBezTo>
                  <a:cubicBezTo>
                    <a:pt x="325" y="182"/>
                    <a:pt x="313" y="170"/>
                    <a:pt x="303" y="174"/>
                  </a:cubicBezTo>
                  <a:cubicBezTo>
                    <a:pt x="243" y="199"/>
                    <a:pt x="196" y="246"/>
                    <a:pt x="146" y="286"/>
                  </a:cubicBezTo>
                  <a:cubicBezTo>
                    <a:pt x="114" y="312"/>
                    <a:pt x="80" y="338"/>
                    <a:pt x="50" y="369"/>
                  </a:cubicBezTo>
                  <a:cubicBezTo>
                    <a:pt x="75" y="335"/>
                    <a:pt x="112" y="307"/>
                    <a:pt x="142" y="282"/>
                  </a:cubicBezTo>
                  <a:cubicBezTo>
                    <a:pt x="151" y="273"/>
                    <a:pt x="161" y="265"/>
                    <a:pt x="171" y="257"/>
                  </a:cubicBezTo>
                  <a:cubicBezTo>
                    <a:pt x="217" y="223"/>
                    <a:pt x="267" y="194"/>
                    <a:pt x="313" y="159"/>
                  </a:cubicBezTo>
                  <a:cubicBezTo>
                    <a:pt x="324" y="152"/>
                    <a:pt x="315" y="137"/>
                    <a:pt x="303" y="142"/>
                  </a:cubicBezTo>
                  <a:cubicBezTo>
                    <a:pt x="301" y="143"/>
                    <a:pt x="299" y="144"/>
                    <a:pt x="297" y="145"/>
                  </a:cubicBezTo>
                  <a:cubicBezTo>
                    <a:pt x="301" y="142"/>
                    <a:pt x="306" y="139"/>
                    <a:pt x="311" y="135"/>
                  </a:cubicBezTo>
                  <a:cubicBezTo>
                    <a:pt x="319" y="129"/>
                    <a:pt x="314" y="113"/>
                    <a:pt x="303" y="117"/>
                  </a:cubicBezTo>
                  <a:cubicBezTo>
                    <a:pt x="291" y="121"/>
                    <a:pt x="279" y="127"/>
                    <a:pt x="268" y="132"/>
                  </a:cubicBezTo>
                  <a:cubicBezTo>
                    <a:pt x="278" y="124"/>
                    <a:pt x="289" y="116"/>
                    <a:pt x="300" y="108"/>
                  </a:cubicBezTo>
                  <a:cubicBezTo>
                    <a:pt x="310" y="101"/>
                    <a:pt x="301" y="86"/>
                    <a:pt x="290" y="92"/>
                  </a:cubicBezTo>
                  <a:cubicBezTo>
                    <a:pt x="273" y="100"/>
                    <a:pt x="256" y="110"/>
                    <a:pt x="239" y="119"/>
                  </a:cubicBezTo>
                  <a:cubicBezTo>
                    <a:pt x="260" y="103"/>
                    <a:pt x="280" y="86"/>
                    <a:pt x="299" y="67"/>
                  </a:cubicBezTo>
                  <a:cubicBezTo>
                    <a:pt x="307" y="59"/>
                    <a:pt x="297" y="47"/>
                    <a:pt x="287" y="52"/>
                  </a:cubicBezTo>
                  <a:cubicBezTo>
                    <a:pt x="267" y="62"/>
                    <a:pt x="247" y="75"/>
                    <a:pt x="229" y="88"/>
                  </a:cubicBezTo>
                  <a:cubicBezTo>
                    <a:pt x="247" y="72"/>
                    <a:pt x="265" y="56"/>
                    <a:pt x="284" y="42"/>
                  </a:cubicBezTo>
                  <a:cubicBezTo>
                    <a:pt x="294" y="34"/>
                    <a:pt x="284" y="17"/>
                    <a:pt x="274" y="25"/>
                  </a:cubicBezTo>
                  <a:cubicBezTo>
                    <a:pt x="217" y="68"/>
                    <a:pt x="163" y="116"/>
                    <a:pt x="105" y="157"/>
                  </a:cubicBezTo>
                  <a:cubicBezTo>
                    <a:pt x="90" y="167"/>
                    <a:pt x="74" y="178"/>
                    <a:pt x="59" y="191"/>
                  </a:cubicBezTo>
                  <a:cubicBezTo>
                    <a:pt x="56" y="192"/>
                    <a:pt x="53" y="193"/>
                    <a:pt x="50" y="194"/>
                  </a:cubicBezTo>
                  <a:cubicBezTo>
                    <a:pt x="55" y="184"/>
                    <a:pt x="61" y="173"/>
                    <a:pt x="69" y="164"/>
                  </a:cubicBezTo>
                  <a:cubicBezTo>
                    <a:pt x="85" y="153"/>
                    <a:pt x="101" y="139"/>
                    <a:pt x="115" y="127"/>
                  </a:cubicBezTo>
                  <a:cubicBezTo>
                    <a:pt x="132" y="113"/>
                    <a:pt x="150" y="100"/>
                    <a:pt x="167" y="86"/>
                  </a:cubicBezTo>
                  <a:cubicBezTo>
                    <a:pt x="196" y="67"/>
                    <a:pt x="226" y="48"/>
                    <a:pt x="251" y="24"/>
                  </a:cubicBezTo>
                  <a:cubicBezTo>
                    <a:pt x="259" y="17"/>
                    <a:pt x="248" y="2"/>
                    <a:pt x="239" y="9"/>
                  </a:cubicBezTo>
                  <a:cubicBezTo>
                    <a:pt x="226" y="19"/>
                    <a:pt x="212" y="29"/>
                    <a:pt x="198" y="39"/>
                  </a:cubicBezTo>
                  <a:cubicBezTo>
                    <a:pt x="205" y="33"/>
                    <a:pt x="211" y="28"/>
                    <a:pt x="217" y="22"/>
                  </a:cubicBezTo>
                  <a:cubicBezTo>
                    <a:pt x="225" y="14"/>
                    <a:pt x="214" y="0"/>
                    <a:pt x="204" y="6"/>
                  </a:cubicBezTo>
                  <a:cubicBezTo>
                    <a:pt x="196" y="10"/>
                    <a:pt x="188" y="15"/>
                    <a:pt x="180" y="20"/>
                  </a:cubicBezTo>
                  <a:cubicBezTo>
                    <a:pt x="181" y="12"/>
                    <a:pt x="173" y="2"/>
                    <a:pt x="164" y="8"/>
                  </a:cubicBezTo>
                  <a:cubicBezTo>
                    <a:pt x="126" y="31"/>
                    <a:pt x="83" y="56"/>
                    <a:pt x="50" y="90"/>
                  </a:cubicBezTo>
                  <a:cubicBezTo>
                    <a:pt x="49" y="90"/>
                    <a:pt x="48" y="91"/>
                    <a:pt x="47" y="92"/>
                  </a:cubicBezTo>
                  <a:cubicBezTo>
                    <a:pt x="61" y="72"/>
                    <a:pt x="84" y="57"/>
                    <a:pt x="100" y="41"/>
                  </a:cubicBezTo>
                  <a:cubicBezTo>
                    <a:pt x="110" y="31"/>
                    <a:pt x="95" y="16"/>
                    <a:pt x="85" y="26"/>
                  </a:cubicBezTo>
                  <a:cubicBezTo>
                    <a:pt x="81" y="28"/>
                    <a:pt x="78" y="31"/>
                    <a:pt x="75" y="34"/>
                  </a:cubicBezTo>
                  <a:cubicBezTo>
                    <a:pt x="76" y="33"/>
                    <a:pt x="77" y="31"/>
                    <a:pt x="78" y="30"/>
                  </a:cubicBezTo>
                  <a:cubicBezTo>
                    <a:pt x="87" y="21"/>
                    <a:pt x="74" y="7"/>
                    <a:pt x="65" y="14"/>
                  </a:cubicBezTo>
                  <a:cubicBezTo>
                    <a:pt x="64" y="6"/>
                    <a:pt x="52" y="1"/>
                    <a:pt x="46" y="10"/>
                  </a:cubicBezTo>
                  <a:cubicBezTo>
                    <a:pt x="40" y="20"/>
                    <a:pt x="35" y="30"/>
                    <a:pt x="32" y="41"/>
                  </a:cubicBezTo>
                  <a:cubicBezTo>
                    <a:pt x="31" y="45"/>
                    <a:pt x="32" y="48"/>
                    <a:pt x="34" y="51"/>
                  </a:cubicBezTo>
                  <a:cubicBezTo>
                    <a:pt x="27" y="61"/>
                    <a:pt x="20" y="71"/>
                    <a:pt x="14" y="81"/>
                  </a:cubicBezTo>
                  <a:cubicBezTo>
                    <a:pt x="10" y="87"/>
                    <a:pt x="13" y="94"/>
                    <a:pt x="18" y="96"/>
                  </a:cubicBezTo>
                  <a:cubicBezTo>
                    <a:pt x="16" y="102"/>
                    <a:pt x="14" y="107"/>
                    <a:pt x="12" y="113"/>
                  </a:cubicBezTo>
                  <a:cubicBezTo>
                    <a:pt x="11" y="120"/>
                    <a:pt x="15" y="125"/>
                    <a:pt x="21" y="126"/>
                  </a:cubicBezTo>
                  <a:cubicBezTo>
                    <a:pt x="18" y="131"/>
                    <a:pt x="16" y="135"/>
                    <a:pt x="14" y="140"/>
                  </a:cubicBezTo>
                  <a:cubicBezTo>
                    <a:pt x="11" y="145"/>
                    <a:pt x="13" y="150"/>
                    <a:pt x="16" y="154"/>
                  </a:cubicBezTo>
                  <a:cubicBezTo>
                    <a:pt x="12" y="160"/>
                    <a:pt x="7" y="168"/>
                    <a:pt x="4" y="175"/>
                  </a:cubicBezTo>
                  <a:cubicBezTo>
                    <a:pt x="0" y="183"/>
                    <a:pt x="6" y="191"/>
                    <a:pt x="15" y="189"/>
                  </a:cubicBezTo>
                  <a:cubicBezTo>
                    <a:pt x="21" y="188"/>
                    <a:pt x="27" y="186"/>
                    <a:pt x="33" y="184"/>
                  </a:cubicBezTo>
                  <a:cubicBezTo>
                    <a:pt x="30" y="191"/>
                    <a:pt x="28" y="199"/>
                    <a:pt x="27" y="207"/>
                  </a:cubicBezTo>
                  <a:cubicBezTo>
                    <a:pt x="26" y="212"/>
                    <a:pt x="29" y="217"/>
                    <a:pt x="33" y="218"/>
                  </a:cubicBezTo>
                  <a:cubicBezTo>
                    <a:pt x="23" y="231"/>
                    <a:pt x="17" y="246"/>
                    <a:pt x="16" y="263"/>
                  </a:cubicBezTo>
                  <a:cubicBezTo>
                    <a:pt x="16" y="265"/>
                    <a:pt x="17" y="267"/>
                    <a:pt x="19" y="269"/>
                  </a:cubicBezTo>
                  <a:cubicBezTo>
                    <a:pt x="12" y="281"/>
                    <a:pt x="8" y="294"/>
                    <a:pt x="8" y="308"/>
                  </a:cubicBezTo>
                  <a:cubicBezTo>
                    <a:pt x="8" y="312"/>
                    <a:pt x="11" y="316"/>
                    <a:pt x="14" y="317"/>
                  </a:cubicBezTo>
                  <a:cubicBezTo>
                    <a:pt x="13" y="320"/>
                    <a:pt x="12" y="323"/>
                    <a:pt x="11" y="327"/>
                  </a:cubicBezTo>
                  <a:cubicBezTo>
                    <a:pt x="9" y="333"/>
                    <a:pt x="13" y="338"/>
                    <a:pt x="19" y="339"/>
                  </a:cubicBezTo>
                  <a:cubicBezTo>
                    <a:pt x="13" y="349"/>
                    <a:pt x="9" y="359"/>
                    <a:pt x="5" y="369"/>
                  </a:cubicBezTo>
                  <a:cubicBezTo>
                    <a:pt x="3" y="377"/>
                    <a:pt x="13" y="386"/>
                    <a:pt x="20" y="381"/>
                  </a:cubicBezTo>
                  <a:cubicBezTo>
                    <a:pt x="16" y="388"/>
                    <a:pt x="13" y="396"/>
                    <a:pt x="11" y="404"/>
                  </a:cubicBezTo>
                  <a:cubicBezTo>
                    <a:pt x="9" y="408"/>
                    <a:pt x="11" y="412"/>
                    <a:pt x="14" y="414"/>
                  </a:cubicBezTo>
                  <a:cubicBezTo>
                    <a:pt x="13" y="415"/>
                    <a:pt x="12" y="416"/>
                    <a:pt x="12" y="418"/>
                  </a:cubicBezTo>
                  <a:cubicBezTo>
                    <a:pt x="7" y="425"/>
                    <a:pt x="15" y="435"/>
                    <a:pt x="23" y="432"/>
                  </a:cubicBezTo>
                  <a:cubicBezTo>
                    <a:pt x="29" y="430"/>
                    <a:pt x="35" y="428"/>
                    <a:pt x="41" y="426"/>
                  </a:cubicBezTo>
                  <a:cubicBezTo>
                    <a:pt x="39" y="429"/>
                    <a:pt x="37" y="433"/>
                    <a:pt x="36" y="436"/>
                  </a:cubicBezTo>
                  <a:cubicBezTo>
                    <a:pt x="34" y="440"/>
                    <a:pt x="34" y="445"/>
                    <a:pt x="36" y="447"/>
                  </a:cubicBezTo>
                  <a:cubicBezTo>
                    <a:pt x="33" y="452"/>
                    <a:pt x="30" y="456"/>
                    <a:pt x="28" y="460"/>
                  </a:cubicBezTo>
                  <a:cubicBezTo>
                    <a:pt x="23" y="468"/>
                    <a:pt x="31" y="478"/>
                    <a:pt x="39" y="475"/>
                  </a:cubicBezTo>
                  <a:cubicBezTo>
                    <a:pt x="52" y="471"/>
                    <a:pt x="65" y="465"/>
                    <a:pt x="76" y="457"/>
                  </a:cubicBezTo>
                  <a:cubicBezTo>
                    <a:pt x="76" y="464"/>
                    <a:pt x="85" y="470"/>
                    <a:pt x="92" y="466"/>
                  </a:cubicBezTo>
                  <a:cubicBezTo>
                    <a:pt x="103" y="460"/>
                    <a:pt x="114" y="454"/>
                    <a:pt x="124" y="448"/>
                  </a:cubicBezTo>
                  <a:cubicBezTo>
                    <a:pt x="126" y="450"/>
                    <a:pt x="129" y="452"/>
                    <a:pt x="132" y="452"/>
                  </a:cubicBezTo>
                  <a:cubicBezTo>
                    <a:pt x="146" y="450"/>
                    <a:pt x="158" y="446"/>
                    <a:pt x="170" y="441"/>
                  </a:cubicBezTo>
                  <a:cubicBezTo>
                    <a:pt x="173" y="443"/>
                    <a:pt x="176" y="444"/>
                    <a:pt x="180" y="443"/>
                  </a:cubicBezTo>
                  <a:cubicBezTo>
                    <a:pt x="195" y="439"/>
                    <a:pt x="209" y="433"/>
                    <a:pt x="222" y="425"/>
                  </a:cubicBezTo>
                  <a:cubicBezTo>
                    <a:pt x="225" y="430"/>
                    <a:pt x="231" y="432"/>
                    <a:pt x="236" y="429"/>
                  </a:cubicBezTo>
                  <a:cubicBezTo>
                    <a:pt x="240" y="427"/>
                    <a:pt x="244" y="424"/>
                    <a:pt x="247" y="422"/>
                  </a:cubicBezTo>
                  <a:cubicBezTo>
                    <a:pt x="249" y="428"/>
                    <a:pt x="255" y="432"/>
                    <a:pt x="260" y="430"/>
                  </a:cubicBezTo>
                  <a:cubicBezTo>
                    <a:pt x="275" y="425"/>
                    <a:pt x="287" y="417"/>
                    <a:pt x="299" y="408"/>
                  </a:cubicBezTo>
                  <a:cubicBezTo>
                    <a:pt x="301" y="412"/>
                    <a:pt x="306" y="415"/>
                    <a:pt x="311" y="414"/>
                  </a:cubicBezTo>
                  <a:cubicBezTo>
                    <a:pt x="331" y="411"/>
                    <a:pt x="350" y="401"/>
                    <a:pt x="369" y="409"/>
                  </a:cubicBezTo>
                  <a:cubicBezTo>
                    <a:pt x="382" y="414"/>
                    <a:pt x="388" y="393"/>
                    <a:pt x="375" y="389"/>
                  </a:cubicBezTo>
                  <a:close/>
                  <a:moveTo>
                    <a:pt x="34" y="163"/>
                  </a:moveTo>
                  <a:cubicBezTo>
                    <a:pt x="37" y="158"/>
                    <a:pt x="40" y="154"/>
                    <a:pt x="43" y="150"/>
                  </a:cubicBezTo>
                  <a:cubicBezTo>
                    <a:pt x="50" y="147"/>
                    <a:pt x="58" y="144"/>
                    <a:pt x="65" y="141"/>
                  </a:cubicBezTo>
                  <a:cubicBezTo>
                    <a:pt x="62" y="143"/>
                    <a:pt x="59" y="146"/>
                    <a:pt x="57" y="149"/>
                  </a:cubicBezTo>
                  <a:cubicBezTo>
                    <a:pt x="49" y="154"/>
                    <a:pt x="42" y="159"/>
                    <a:pt x="34" y="163"/>
                  </a:cubicBezTo>
                  <a:close/>
                  <a:moveTo>
                    <a:pt x="126" y="424"/>
                  </a:moveTo>
                  <a:cubicBezTo>
                    <a:pt x="131" y="418"/>
                    <a:pt x="136" y="412"/>
                    <a:pt x="141" y="406"/>
                  </a:cubicBezTo>
                  <a:cubicBezTo>
                    <a:pt x="142" y="406"/>
                    <a:pt x="142" y="406"/>
                    <a:pt x="142" y="405"/>
                  </a:cubicBezTo>
                  <a:cubicBezTo>
                    <a:pt x="139" y="410"/>
                    <a:pt x="136" y="414"/>
                    <a:pt x="133" y="419"/>
                  </a:cubicBezTo>
                  <a:cubicBezTo>
                    <a:pt x="131" y="421"/>
                    <a:pt x="128" y="422"/>
                    <a:pt x="126" y="424"/>
                  </a:cubicBezTo>
                  <a:close/>
                  <a:moveTo>
                    <a:pt x="207" y="365"/>
                  </a:moveTo>
                  <a:cubicBezTo>
                    <a:pt x="222" y="352"/>
                    <a:pt x="238" y="338"/>
                    <a:pt x="255" y="328"/>
                  </a:cubicBezTo>
                  <a:cubicBezTo>
                    <a:pt x="235" y="346"/>
                    <a:pt x="214" y="363"/>
                    <a:pt x="193" y="379"/>
                  </a:cubicBezTo>
                  <a:cubicBezTo>
                    <a:pt x="198" y="374"/>
                    <a:pt x="202" y="369"/>
                    <a:pt x="207" y="365"/>
                  </a:cubicBezTo>
                  <a:close/>
                  <a:moveTo>
                    <a:pt x="43" y="265"/>
                  </a:moveTo>
                  <a:cubicBezTo>
                    <a:pt x="44" y="265"/>
                    <a:pt x="45" y="265"/>
                    <a:pt x="45" y="264"/>
                  </a:cubicBezTo>
                  <a:cubicBezTo>
                    <a:pt x="42" y="268"/>
                    <a:pt x="40" y="271"/>
                    <a:pt x="37" y="275"/>
                  </a:cubicBezTo>
                  <a:cubicBezTo>
                    <a:pt x="39" y="272"/>
                    <a:pt x="41" y="269"/>
                    <a:pt x="43" y="265"/>
                  </a:cubicBezTo>
                  <a:close/>
                  <a:moveTo>
                    <a:pt x="42" y="303"/>
                  </a:moveTo>
                  <a:cubicBezTo>
                    <a:pt x="45" y="301"/>
                    <a:pt x="48" y="299"/>
                    <a:pt x="51" y="297"/>
                  </a:cubicBezTo>
                  <a:cubicBezTo>
                    <a:pt x="47" y="302"/>
                    <a:pt x="42" y="307"/>
                    <a:pt x="38" y="312"/>
                  </a:cubicBezTo>
                  <a:cubicBezTo>
                    <a:pt x="38" y="312"/>
                    <a:pt x="38" y="312"/>
                    <a:pt x="38" y="312"/>
                  </a:cubicBezTo>
                  <a:cubicBezTo>
                    <a:pt x="39" y="309"/>
                    <a:pt x="41" y="306"/>
                    <a:pt x="42" y="303"/>
                  </a:cubicBezTo>
                  <a:close/>
                  <a:moveTo>
                    <a:pt x="51" y="327"/>
                  </a:moveTo>
                  <a:cubicBezTo>
                    <a:pt x="58" y="323"/>
                    <a:pt x="64" y="319"/>
                    <a:pt x="70" y="314"/>
                  </a:cubicBezTo>
                  <a:cubicBezTo>
                    <a:pt x="62" y="322"/>
                    <a:pt x="53" y="330"/>
                    <a:pt x="43" y="337"/>
                  </a:cubicBezTo>
                  <a:cubicBezTo>
                    <a:pt x="46" y="334"/>
                    <a:pt x="48" y="331"/>
                    <a:pt x="51" y="327"/>
                  </a:cubicBezTo>
                  <a:close/>
                  <a:moveTo>
                    <a:pt x="156" y="243"/>
                  </a:moveTo>
                  <a:cubicBezTo>
                    <a:pt x="154" y="244"/>
                    <a:pt x="152" y="246"/>
                    <a:pt x="150" y="247"/>
                  </a:cubicBezTo>
                  <a:cubicBezTo>
                    <a:pt x="135" y="258"/>
                    <a:pt x="120" y="270"/>
                    <a:pt x="106" y="283"/>
                  </a:cubicBezTo>
                  <a:cubicBezTo>
                    <a:pt x="117" y="272"/>
                    <a:pt x="128" y="261"/>
                    <a:pt x="140" y="253"/>
                  </a:cubicBezTo>
                  <a:cubicBezTo>
                    <a:pt x="151" y="244"/>
                    <a:pt x="162" y="236"/>
                    <a:pt x="173" y="228"/>
                  </a:cubicBezTo>
                  <a:cubicBezTo>
                    <a:pt x="168" y="233"/>
                    <a:pt x="162" y="238"/>
                    <a:pt x="156" y="243"/>
                  </a:cubicBezTo>
                  <a:close/>
                  <a:moveTo>
                    <a:pt x="91" y="245"/>
                  </a:moveTo>
                  <a:cubicBezTo>
                    <a:pt x="109" y="229"/>
                    <a:pt x="128" y="214"/>
                    <a:pt x="146" y="201"/>
                  </a:cubicBezTo>
                  <a:cubicBezTo>
                    <a:pt x="152" y="196"/>
                    <a:pt x="159" y="192"/>
                    <a:pt x="165" y="188"/>
                  </a:cubicBezTo>
                  <a:cubicBezTo>
                    <a:pt x="140" y="207"/>
                    <a:pt x="116" y="226"/>
                    <a:pt x="91" y="245"/>
                  </a:cubicBezTo>
                  <a:close/>
                  <a:moveTo>
                    <a:pt x="44" y="236"/>
                  </a:moveTo>
                  <a:cubicBezTo>
                    <a:pt x="49" y="226"/>
                    <a:pt x="57" y="217"/>
                    <a:pt x="67" y="209"/>
                  </a:cubicBezTo>
                  <a:cubicBezTo>
                    <a:pt x="74" y="206"/>
                    <a:pt x="80" y="203"/>
                    <a:pt x="87" y="199"/>
                  </a:cubicBezTo>
                  <a:cubicBezTo>
                    <a:pt x="72" y="210"/>
                    <a:pt x="57" y="222"/>
                    <a:pt x="44" y="236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xmlns="" id="{55CB0EAE-C246-4FC9-9022-E5E44EB5E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4348" y="2027764"/>
              <a:ext cx="1132973" cy="477260"/>
            </a:xfrm>
            <a:custGeom>
              <a:avLst/>
              <a:gdLst>
                <a:gd name="T0" fmla="*/ 220 w 231"/>
                <a:gd name="T1" fmla="*/ 50 h 97"/>
                <a:gd name="T2" fmla="*/ 173 w 231"/>
                <a:gd name="T3" fmla="*/ 45 h 97"/>
                <a:gd name="T4" fmla="*/ 175 w 231"/>
                <a:gd name="T5" fmla="*/ 37 h 97"/>
                <a:gd name="T6" fmla="*/ 170 w 231"/>
                <a:gd name="T7" fmla="*/ 26 h 97"/>
                <a:gd name="T8" fmla="*/ 175 w 231"/>
                <a:gd name="T9" fmla="*/ 13 h 97"/>
                <a:gd name="T10" fmla="*/ 162 w 231"/>
                <a:gd name="T11" fmla="*/ 3 h 97"/>
                <a:gd name="T12" fmla="*/ 149 w 231"/>
                <a:gd name="T13" fmla="*/ 11 h 97"/>
                <a:gd name="T14" fmla="*/ 141 w 231"/>
                <a:gd name="T15" fmla="*/ 11 h 97"/>
                <a:gd name="T16" fmla="*/ 129 w 231"/>
                <a:gd name="T17" fmla="*/ 18 h 97"/>
                <a:gd name="T18" fmla="*/ 127 w 231"/>
                <a:gd name="T19" fmla="*/ 18 h 97"/>
                <a:gd name="T20" fmla="*/ 111 w 231"/>
                <a:gd name="T21" fmla="*/ 24 h 97"/>
                <a:gd name="T22" fmla="*/ 114 w 231"/>
                <a:gd name="T23" fmla="*/ 22 h 97"/>
                <a:gd name="T24" fmla="*/ 105 w 231"/>
                <a:gd name="T25" fmla="*/ 8 h 97"/>
                <a:gd name="T26" fmla="*/ 78 w 231"/>
                <a:gd name="T27" fmla="*/ 20 h 97"/>
                <a:gd name="T28" fmla="*/ 71 w 231"/>
                <a:gd name="T29" fmla="*/ 19 h 97"/>
                <a:gd name="T30" fmla="*/ 49 w 231"/>
                <a:gd name="T31" fmla="*/ 27 h 97"/>
                <a:gd name="T32" fmla="*/ 51 w 231"/>
                <a:gd name="T33" fmla="*/ 25 h 97"/>
                <a:gd name="T34" fmla="*/ 52 w 231"/>
                <a:gd name="T35" fmla="*/ 24 h 97"/>
                <a:gd name="T36" fmla="*/ 54 w 231"/>
                <a:gd name="T37" fmla="*/ 21 h 97"/>
                <a:gd name="T38" fmla="*/ 58 w 231"/>
                <a:gd name="T39" fmla="*/ 17 h 97"/>
                <a:gd name="T40" fmla="*/ 50 w 231"/>
                <a:gd name="T41" fmla="*/ 7 h 97"/>
                <a:gd name="T42" fmla="*/ 4 w 231"/>
                <a:gd name="T43" fmla="*/ 32 h 97"/>
                <a:gd name="T44" fmla="*/ 7 w 231"/>
                <a:gd name="T45" fmla="*/ 44 h 97"/>
                <a:gd name="T46" fmla="*/ 10 w 231"/>
                <a:gd name="T47" fmla="*/ 55 h 97"/>
                <a:gd name="T48" fmla="*/ 2 w 231"/>
                <a:gd name="T49" fmla="*/ 68 h 97"/>
                <a:gd name="T50" fmla="*/ 6 w 231"/>
                <a:gd name="T51" fmla="*/ 80 h 97"/>
                <a:gd name="T52" fmla="*/ 14 w 231"/>
                <a:gd name="T53" fmla="*/ 91 h 97"/>
                <a:gd name="T54" fmla="*/ 29 w 231"/>
                <a:gd name="T55" fmla="*/ 90 h 97"/>
                <a:gd name="T56" fmla="*/ 33 w 231"/>
                <a:gd name="T57" fmla="*/ 94 h 97"/>
                <a:gd name="T58" fmla="*/ 79 w 231"/>
                <a:gd name="T59" fmla="*/ 85 h 97"/>
                <a:gd name="T60" fmla="*/ 89 w 231"/>
                <a:gd name="T61" fmla="*/ 89 h 97"/>
                <a:gd name="T62" fmla="*/ 125 w 231"/>
                <a:gd name="T63" fmla="*/ 75 h 97"/>
                <a:gd name="T64" fmla="*/ 152 w 231"/>
                <a:gd name="T65" fmla="*/ 68 h 97"/>
                <a:gd name="T66" fmla="*/ 165 w 231"/>
                <a:gd name="T67" fmla="*/ 68 h 97"/>
                <a:gd name="T68" fmla="*/ 220 w 231"/>
                <a:gd name="T69" fmla="*/ 67 h 97"/>
                <a:gd name="T70" fmla="*/ 220 w 231"/>
                <a:gd name="T71" fmla="*/ 5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1" h="97">
                  <a:moveTo>
                    <a:pt x="220" y="50"/>
                  </a:moveTo>
                  <a:cubicBezTo>
                    <a:pt x="202" y="50"/>
                    <a:pt x="187" y="43"/>
                    <a:pt x="173" y="45"/>
                  </a:cubicBezTo>
                  <a:cubicBezTo>
                    <a:pt x="174" y="42"/>
                    <a:pt x="174" y="40"/>
                    <a:pt x="175" y="37"/>
                  </a:cubicBezTo>
                  <a:cubicBezTo>
                    <a:pt x="177" y="32"/>
                    <a:pt x="174" y="28"/>
                    <a:pt x="170" y="26"/>
                  </a:cubicBezTo>
                  <a:cubicBezTo>
                    <a:pt x="172" y="22"/>
                    <a:pt x="174" y="18"/>
                    <a:pt x="175" y="13"/>
                  </a:cubicBezTo>
                  <a:cubicBezTo>
                    <a:pt x="177" y="5"/>
                    <a:pt x="169" y="0"/>
                    <a:pt x="162" y="3"/>
                  </a:cubicBezTo>
                  <a:cubicBezTo>
                    <a:pt x="158" y="5"/>
                    <a:pt x="153" y="8"/>
                    <a:pt x="149" y="11"/>
                  </a:cubicBezTo>
                  <a:cubicBezTo>
                    <a:pt x="146" y="10"/>
                    <a:pt x="144" y="9"/>
                    <a:pt x="141" y="11"/>
                  </a:cubicBezTo>
                  <a:cubicBezTo>
                    <a:pt x="137" y="13"/>
                    <a:pt x="133" y="16"/>
                    <a:pt x="129" y="18"/>
                  </a:cubicBezTo>
                  <a:cubicBezTo>
                    <a:pt x="129" y="18"/>
                    <a:pt x="128" y="18"/>
                    <a:pt x="127" y="18"/>
                  </a:cubicBezTo>
                  <a:cubicBezTo>
                    <a:pt x="122" y="20"/>
                    <a:pt x="116" y="22"/>
                    <a:pt x="111" y="24"/>
                  </a:cubicBezTo>
                  <a:cubicBezTo>
                    <a:pt x="112" y="23"/>
                    <a:pt x="113" y="23"/>
                    <a:pt x="114" y="22"/>
                  </a:cubicBezTo>
                  <a:cubicBezTo>
                    <a:pt x="120" y="17"/>
                    <a:pt x="113" y="5"/>
                    <a:pt x="105" y="8"/>
                  </a:cubicBezTo>
                  <a:cubicBezTo>
                    <a:pt x="97" y="12"/>
                    <a:pt x="87" y="15"/>
                    <a:pt x="78" y="20"/>
                  </a:cubicBezTo>
                  <a:cubicBezTo>
                    <a:pt x="76" y="18"/>
                    <a:pt x="74" y="18"/>
                    <a:pt x="71" y="19"/>
                  </a:cubicBezTo>
                  <a:cubicBezTo>
                    <a:pt x="63" y="21"/>
                    <a:pt x="56" y="24"/>
                    <a:pt x="49" y="27"/>
                  </a:cubicBezTo>
                  <a:cubicBezTo>
                    <a:pt x="50" y="26"/>
                    <a:pt x="50" y="26"/>
                    <a:pt x="51" y="25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3" y="23"/>
                    <a:pt x="53" y="22"/>
                    <a:pt x="54" y="21"/>
                  </a:cubicBezTo>
                  <a:cubicBezTo>
                    <a:pt x="55" y="20"/>
                    <a:pt x="56" y="18"/>
                    <a:pt x="58" y="17"/>
                  </a:cubicBezTo>
                  <a:cubicBezTo>
                    <a:pt x="61" y="11"/>
                    <a:pt x="55" y="6"/>
                    <a:pt x="50" y="7"/>
                  </a:cubicBezTo>
                  <a:cubicBezTo>
                    <a:pt x="32" y="10"/>
                    <a:pt x="16" y="18"/>
                    <a:pt x="4" y="32"/>
                  </a:cubicBezTo>
                  <a:cubicBezTo>
                    <a:pt x="0" y="37"/>
                    <a:pt x="2" y="43"/>
                    <a:pt x="7" y="44"/>
                  </a:cubicBezTo>
                  <a:cubicBezTo>
                    <a:pt x="6" y="48"/>
                    <a:pt x="7" y="53"/>
                    <a:pt x="10" y="55"/>
                  </a:cubicBezTo>
                  <a:cubicBezTo>
                    <a:pt x="7" y="59"/>
                    <a:pt x="4" y="63"/>
                    <a:pt x="2" y="68"/>
                  </a:cubicBezTo>
                  <a:cubicBezTo>
                    <a:pt x="0" y="72"/>
                    <a:pt x="2" y="79"/>
                    <a:pt x="6" y="80"/>
                  </a:cubicBezTo>
                  <a:cubicBezTo>
                    <a:pt x="5" y="85"/>
                    <a:pt x="8" y="91"/>
                    <a:pt x="14" y="91"/>
                  </a:cubicBezTo>
                  <a:cubicBezTo>
                    <a:pt x="19" y="91"/>
                    <a:pt x="24" y="91"/>
                    <a:pt x="29" y="90"/>
                  </a:cubicBezTo>
                  <a:cubicBezTo>
                    <a:pt x="30" y="92"/>
                    <a:pt x="31" y="93"/>
                    <a:pt x="33" y="94"/>
                  </a:cubicBezTo>
                  <a:cubicBezTo>
                    <a:pt x="49" y="97"/>
                    <a:pt x="65" y="92"/>
                    <a:pt x="79" y="85"/>
                  </a:cubicBezTo>
                  <a:cubicBezTo>
                    <a:pt x="81" y="88"/>
                    <a:pt x="85" y="89"/>
                    <a:pt x="89" y="89"/>
                  </a:cubicBezTo>
                  <a:cubicBezTo>
                    <a:pt x="101" y="87"/>
                    <a:pt x="114" y="82"/>
                    <a:pt x="125" y="75"/>
                  </a:cubicBezTo>
                  <a:cubicBezTo>
                    <a:pt x="132" y="82"/>
                    <a:pt x="143" y="77"/>
                    <a:pt x="152" y="68"/>
                  </a:cubicBezTo>
                  <a:cubicBezTo>
                    <a:pt x="155" y="71"/>
                    <a:pt x="161" y="71"/>
                    <a:pt x="165" y="68"/>
                  </a:cubicBezTo>
                  <a:cubicBezTo>
                    <a:pt x="179" y="56"/>
                    <a:pt x="202" y="69"/>
                    <a:pt x="220" y="67"/>
                  </a:cubicBezTo>
                  <a:cubicBezTo>
                    <a:pt x="230" y="66"/>
                    <a:pt x="231" y="50"/>
                    <a:pt x="220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xmlns="" id="{F3A48C29-7F28-48B6-8F33-4E06B3A90B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04662" y="1758008"/>
              <a:ext cx="2106169" cy="2382149"/>
            </a:xfrm>
            <a:custGeom>
              <a:avLst/>
              <a:gdLst>
                <a:gd name="T0" fmla="*/ 402 w 429"/>
                <a:gd name="T1" fmla="*/ 229 h 485"/>
                <a:gd name="T2" fmla="*/ 359 w 429"/>
                <a:gd name="T3" fmla="*/ 5 h 485"/>
                <a:gd name="T4" fmla="*/ 117 w 429"/>
                <a:gd name="T5" fmla="*/ 26 h 485"/>
                <a:gd name="T6" fmla="*/ 50 w 429"/>
                <a:gd name="T7" fmla="*/ 36 h 485"/>
                <a:gd name="T8" fmla="*/ 21 w 429"/>
                <a:gd name="T9" fmla="*/ 97 h 485"/>
                <a:gd name="T10" fmla="*/ 43 w 429"/>
                <a:gd name="T11" fmla="*/ 62 h 485"/>
                <a:gd name="T12" fmla="*/ 1 w 429"/>
                <a:gd name="T13" fmla="*/ 124 h 485"/>
                <a:gd name="T14" fmla="*/ 15 w 429"/>
                <a:gd name="T15" fmla="*/ 199 h 485"/>
                <a:gd name="T16" fmla="*/ 23 w 429"/>
                <a:gd name="T17" fmla="*/ 292 h 485"/>
                <a:gd name="T18" fmla="*/ 19 w 429"/>
                <a:gd name="T19" fmla="*/ 361 h 485"/>
                <a:gd name="T20" fmla="*/ 30 w 429"/>
                <a:gd name="T21" fmla="*/ 439 h 485"/>
                <a:gd name="T22" fmla="*/ 50 w 429"/>
                <a:gd name="T23" fmla="*/ 434 h 485"/>
                <a:gd name="T24" fmla="*/ 49 w 429"/>
                <a:gd name="T25" fmla="*/ 472 h 485"/>
                <a:gd name="T26" fmla="*/ 78 w 429"/>
                <a:gd name="T27" fmla="*/ 477 h 485"/>
                <a:gd name="T28" fmla="*/ 217 w 429"/>
                <a:gd name="T29" fmla="*/ 462 h 485"/>
                <a:gd name="T30" fmla="*/ 49 w 429"/>
                <a:gd name="T31" fmla="*/ 231 h 485"/>
                <a:gd name="T32" fmla="*/ 48 w 429"/>
                <a:gd name="T33" fmla="*/ 206 h 485"/>
                <a:gd name="T34" fmla="*/ 18 w 429"/>
                <a:gd name="T35" fmla="*/ 113 h 485"/>
                <a:gd name="T36" fmla="*/ 47 w 429"/>
                <a:gd name="T37" fmla="*/ 133 h 485"/>
                <a:gd name="T38" fmla="*/ 41 w 429"/>
                <a:gd name="T39" fmla="*/ 146 h 485"/>
                <a:gd name="T40" fmla="*/ 41 w 429"/>
                <a:gd name="T41" fmla="*/ 146 h 485"/>
                <a:gd name="T42" fmla="*/ 47 w 429"/>
                <a:gd name="T43" fmla="*/ 161 h 485"/>
                <a:gd name="T44" fmla="*/ 24 w 429"/>
                <a:gd name="T45" fmla="*/ 191 h 485"/>
                <a:gd name="T46" fmla="*/ 49 w 429"/>
                <a:gd name="T47" fmla="*/ 248 h 485"/>
                <a:gd name="T48" fmla="*/ 31 w 429"/>
                <a:gd name="T49" fmla="*/ 248 h 485"/>
                <a:gd name="T50" fmla="*/ 49 w 429"/>
                <a:gd name="T51" fmla="*/ 299 h 485"/>
                <a:gd name="T52" fmla="*/ 27 w 429"/>
                <a:gd name="T53" fmla="*/ 317 h 485"/>
                <a:gd name="T54" fmla="*/ 50 w 429"/>
                <a:gd name="T55" fmla="*/ 350 h 485"/>
                <a:gd name="T56" fmla="*/ 31 w 429"/>
                <a:gd name="T57" fmla="*/ 365 h 485"/>
                <a:gd name="T58" fmla="*/ 33 w 429"/>
                <a:gd name="T59" fmla="*/ 423 h 485"/>
                <a:gd name="T60" fmla="*/ 53 w 429"/>
                <a:gd name="T61" fmla="*/ 400 h 485"/>
                <a:gd name="T62" fmla="*/ 226 w 429"/>
                <a:gd name="T63" fmla="*/ 448 h 485"/>
                <a:gd name="T64" fmla="*/ 161 w 429"/>
                <a:gd name="T65" fmla="*/ 425 h 485"/>
                <a:gd name="T66" fmla="*/ 116 w 429"/>
                <a:gd name="T67" fmla="*/ 432 h 485"/>
                <a:gd name="T68" fmla="*/ 74 w 429"/>
                <a:gd name="T69" fmla="*/ 467 h 485"/>
                <a:gd name="T70" fmla="*/ 112 w 429"/>
                <a:gd name="T71" fmla="*/ 406 h 485"/>
                <a:gd name="T72" fmla="*/ 72 w 429"/>
                <a:gd name="T73" fmla="*/ 411 h 485"/>
                <a:gd name="T74" fmla="*/ 72 w 429"/>
                <a:gd name="T75" fmla="*/ 403 h 485"/>
                <a:gd name="T76" fmla="*/ 70 w 429"/>
                <a:gd name="T77" fmla="*/ 371 h 485"/>
                <a:gd name="T78" fmla="*/ 89 w 429"/>
                <a:gd name="T79" fmla="*/ 350 h 485"/>
                <a:gd name="T80" fmla="*/ 69 w 429"/>
                <a:gd name="T81" fmla="*/ 349 h 485"/>
                <a:gd name="T82" fmla="*/ 100 w 429"/>
                <a:gd name="T83" fmla="*/ 312 h 485"/>
                <a:gd name="T84" fmla="*/ 66 w 429"/>
                <a:gd name="T85" fmla="*/ 303 h 485"/>
                <a:gd name="T86" fmla="*/ 66 w 429"/>
                <a:gd name="T87" fmla="*/ 300 h 485"/>
                <a:gd name="T88" fmla="*/ 103 w 429"/>
                <a:gd name="T89" fmla="*/ 243 h 485"/>
                <a:gd name="T90" fmla="*/ 65 w 429"/>
                <a:gd name="T91" fmla="*/ 243 h 485"/>
                <a:gd name="T92" fmla="*/ 64 w 429"/>
                <a:gd name="T93" fmla="*/ 239 h 485"/>
                <a:gd name="T94" fmla="*/ 95 w 429"/>
                <a:gd name="T95" fmla="*/ 200 h 485"/>
                <a:gd name="T96" fmla="*/ 110 w 429"/>
                <a:gd name="T97" fmla="*/ 39 h 485"/>
                <a:gd name="T98" fmla="*/ 357 w 429"/>
                <a:gd name="T99" fmla="*/ 15 h 485"/>
                <a:gd name="T100" fmla="*/ 399 w 429"/>
                <a:gd name="T101" fmla="*/ 331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9" h="485">
                  <a:moveTo>
                    <a:pt x="419" y="422"/>
                  </a:moveTo>
                  <a:cubicBezTo>
                    <a:pt x="423" y="395"/>
                    <a:pt x="418" y="364"/>
                    <a:pt x="416" y="337"/>
                  </a:cubicBezTo>
                  <a:cubicBezTo>
                    <a:pt x="412" y="301"/>
                    <a:pt x="408" y="265"/>
                    <a:pt x="402" y="229"/>
                  </a:cubicBezTo>
                  <a:cubicBezTo>
                    <a:pt x="396" y="190"/>
                    <a:pt x="389" y="152"/>
                    <a:pt x="382" y="114"/>
                  </a:cubicBezTo>
                  <a:cubicBezTo>
                    <a:pt x="376" y="81"/>
                    <a:pt x="371" y="46"/>
                    <a:pt x="361" y="14"/>
                  </a:cubicBezTo>
                  <a:cubicBezTo>
                    <a:pt x="364" y="11"/>
                    <a:pt x="363" y="6"/>
                    <a:pt x="359" y="5"/>
                  </a:cubicBezTo>
                  <a:cubicBezTo>
                    <a:pt x="337" y="0"/>
                    <a:pt x="310" y="5"/>
                    <a:pt x="287" y="7"/>
                  </a:cubicBezTo>
                  <a:cubicBezTo>
                    <a:pt x="259" y="10"/>
                    <a:pt x="230" y="13"/>
                    <a:pt x="201" y="17"/>
                  </a:cubicBezTo>
                  <a:cubicBezTo>
                    <a:pt x="173" y="21"/>
                    <a:pt x="145" y="24"/>
                    <a:pt x="117" y="26"/>
                  </a:cubicBezTo>
                  <a:cubicBezTo>
                    <a:pt x="104" y="28"/>
                    <a:pt x="90" y="28"/>
                    <a:pt x="77" y="28"/>
                  </a:cubicBezTo>
                  <a:cubicBezTo>
                    <a:pt x="67" y="29"/>
                    <a:pt x="59" y="27"/>
                    <a:pt x="50" y="31"/>
                  </a:cubicBezTo>
                  <a:cubicBezTo>
                    <a:pt x="48" y="32"/>
                    <a:pt x="48" y="35"/>
                    <a:pt x="50" y="36"/>
                  </a:cubicBezTo>
                  <a:cubicBezTo>
                    <a:pt x="51" y="36"/>
                    <a:pt x="51" y="37"/>
                    <a:pt x="52" y="37"/>
                  </a:cubicBezTo>
                  <a:cubicBezTo>
                    <a:pt x="50" y="56"/>
                    <a:pt x="49" y="74"/>
                    <a:pt x="48" y="93"/>
                  </a:cubicBezTo>
                  <a:cubicBezTo>
                    <a:pt x="39" y="92"/>
                    <a:pt x="29" y="93"/>
                    <a:pt x="21" y="97"/>
                  </a:cubicBezTo>
                  <a:cubicBezTo>
                    <a:pt x="21" y="97"/>
                    <a:pt x="20" y="96"/>
                    <a:pt x="20" y="96"/>
                  </a:cubicBezTo>
                  <a:cubicBezTo>
                    <a:pt x="16" y="81"/>
                    <a:pt x="34" y="74"/>
                    <a:pt x="44" y="72"/>
                  </a:cubicBezTo>
                  <a:cubicBezTo>
                    <a:pt x="49" y="70"/>
                    <a:pt x="48" y="62"/>
                    <a:pt x="43" y="62"/>
                  </a:cubicBezTo>
                  <a:cubicBezTo>
                    <a:pt x="23" y="65"/>
                    <a:pt x="3" y="78"/>
                    <a:pt x="10" y="101"/>
                  </a:cubicBezTo>
                  <a:cubicBezTo>
                    <a:pt x="10" y="102"/>
                    <a:pt x="11" y="103"/>
                    <a:pt x="11" y="104"/>
                  </a:cubicBezTo>
                  <a:cubicBezTo>
                    <a:pt x="6" y="109"/>
                    <a:pt x="2" y="116"/>
                    <a:pt x="1" y="124"/>
                  </a:cubicBezTo>
                  <a:cubicBezTo>
                    <a:pt x="0" y="136"/>
                    <a:pt x="4" y="145"/>
                    <a:pt x="11" y="151"/>
                  </a:cubicBezTo>
                  <a:cubicBezTo>
                    <a:pt x="4" y="161"/>
                    <a:pt x="2" y="173"/>
                    <a:pt x="8" y="187"/>
                  </a:cubicBezTo>
                  <a:cubicBezTo>
                    <a:pt x="10" y="192"/>
                    <a:pt x="13" y="196"/>
                    <a:pt x="15" y="199"/>
                  </a:cubicBezTo>
                  <a:cubicBezTo>
                    <a:pt x="12" y="205"/>
                    <a:pt x="10" y="212"/>
                    <a:pt x="11" y="221"/>
                  </a:cubicBezTo>
                  <a:cubicBezTo>
                    <a:pt x="12" y="230"/>
                    <a:pt x="16" y="237"/>
                    <a:pt x="21" y="241"/>
                  </a:cubicBezTo>
                  <a:cubicBezTo>
                    <a:pt x="10" y="255"/>
                    <a:pt x="10" y="280"/>
                    <a:pt x="23" y="292"/>
                  </a:cubicBezTo>
                  <a:cubicBezTo>
                    <a:pt x="18" y="298"/>
                    <a:pt x="15" y="305"/>
                    <a:pt x="14" y="314"/>
                  </a:cubicBezTo>
                  <a:cubicBezTo>
                    <a:pt x="14" y="327"/>
                    <a:pt x="19" y="336"/>
                    <a:pt x="27" y="342"/>
                  </a:cubicBezTo>
                  <a:cubicBezTo>
                    <a:pt x="23" y="347"/>
                    <a:pt x="20" y="354"/>
                    <a:pt x="19" y="361"/>
                  </a:cubicBezTo>
                  <a:cubicBezTo>
                    <a:pt x="16" y="375"/>
                    <a:pt x="20" y="386"/>
                    <a:pt x="28" y="392"/>
                  </a:cubicBezTo>
                  <a:cubicBezTo>
                    <a:pt x="24" y="399"/>
                    <a:pt x="21" y="408"/>
                    <a:pt x="21" y="419"/>
                  </a:cubicBezTo>
                  <a:cubicBezTo>
                    <a:pt x="21" y="428"/>
                    <a:pt x="21" y="436"/>
                    <a:pt x="30" y="439"/>
                  </a:cubicBezTo>
                  <a:cubicBezTo>
                    <a:pt x="34" y="440"/>
                    <a:pt x="39" y="438"/>
                    <a:pt x="43" y="437"/>
                  </a:cubicBezTo>
                  <a:cubicBezTo>
                    <a:pt x="45" y="436"/>
                    <a:pt x="47" y="435"/>
                    <a:pt x="50" y="434"/>
                  </a:cubicBezTo>
                  <a:cubicBezTo>
                    <a:pt x="50" y="434"/>
                    <a:pt x="50" y="434"/>
                    <a:pt x="50" y="434"/>
                  </a:cubicBezTo>
                  <a:cubicBezTo>
                    <a:pt x="51" y="436"/>
                    <a:pt x="54" y="437"/>
                    <a:pt x="56" y="437"/>
                  </a:cubicBezTo>
                  <a:cubicBezTo>
                    <a:pt x="57" y="445"/>
                    <a:pt x="58" y="453"/>
                    <a:pt x="59" y="462"/>
                  </a:cubicBezTo>
                  <a:cubicBezTo>
                    <a:pt x="55" y="465"/>
                    <a:pt x="52" y="468"/>
                    <a:pt x="49" y="472"/>
                  </a:cubicBezTo>
                  <a:cubicBezTo>
                    <a:pt x="47" y="474"/>
                    <a:pt x="50" y="478"/>
                    <a:pt x="53" y="476"/>
                  </a:cubicBezTo>
                  <a:cubicBezTo>
                    <a:pt x="55" y="474"/>
                    <a:pt x="56" y="472"/>
                    <a:pt x="58" y="470"/>
                  </a:cubicBezTo>
                  <a:cubicBezTo>
                    <a:pt x="64" y="473"/>
                    <a:pt x="71" y="475"/>
                    <a:pt x="78" y="477"/>
                  </a:cubicBezTo>
                  <a:cubicBezTo>
                    <a:pt x="79" y="478"/>
                    <a:pt x="80" y="479"/>
                    <a:pt x="81" y="478"/>
                  </a:cubicBezTo>
                  <a:cubicBezTo>
                    <a:pt x="82" y="478"/>
                    <a:pt x="82" y="478"/>
                    <a:pt x="82" y="478"/>
                  </a:cubicBezTo>
                  <a:cubicBezTo>
                    <a:pt x="126" y="485"/>
                    <a:pt x="177" y="470"/>
                    <a:pt x="217" y="462"/>
                  </a:cubicBezTo>
                  <a:cubicBezTo>
                    <a:pt x="284" y="450"/>
                    <a:pt x="353" y="445"/>
                    <a:pt x="421" y="435"/>
                  </a:cubicBezTo>
                  <a:cubicBezTo>
                    <a:pt x="429" y="434"/>
                    <a:pt x="426" y="423"/>
                    <a:pt x="419" y="422"/>
                  </a:cubicBezTo>
                  <a:close/>
                  <a:moveTo>
                    <a:pt x="49" y="231"/>
                  </a:moveTo>
                  <a:cubicBezTo>
                    <a:pt x="42" y="230"/>
                    <a:pt x="36" y="231"/>
                    <a:pt x="31" y="233"/>
                  </a:cubicBezTo>
                  <a:cubicBezTo>
                    <a:pt x="25" y="227"/>
                    <a:pt x="22" y="216"/>
                    <a:pt x="26" y="207"/>
                  </a:cubicBezTo>
                  <a:cubicBezTo>
                    <a:pt x="33" y="210"/>
                    <a:pt x="41" y="210"/>
                    <a:pt x="48" y="206"/>
                  </a:cubicBezTo>
                  <a:cubicBezTo>
                    <a:pt x="48" y="214"/>
                    <a:pt x="49" y="223"/>
                    <a:pt x="49" y="231"/>
                  </a:cubicBezTo>
                  <a:close/>
                  <a:moveTo>
                    <a:pt x="13" y="127"/>
                  </a:moveTo>
                  <a:cubicBezTo>
                    <a:pt x="13" y="121"/>
                    <a:pt x="15" y="116"/>
                    <a:pt x="18" y="113"/>
                  </a:cubicBezTo>
                  <a:cubicBezTo>
                    <a:pt x="27" y="118"/>
                    <a:pt x="39" y="115"/>
                    <a:pt x="48" y="109"/>
                  </a:cubicBezTo>
                  <a:cubicBezTo>
                    <a:pt x="48" y="117"/>
                    <a:pt x="48" y="125"/>
                    <a:pt x="48" y="133"/>
                  </a:cubicBezTo>
                  <a:cubicBezTo>
                    <a:pt x="47" y="133"/>
                    <a:pt x="47" y="133"/>
                    <a:pt x="47" y="133"/>
                  </a:cubicBezTo>
                  <a:cubicBezTo>
                    <a:pt x="36" y="134"/>
                    <a:pt x="26" y="138"/>
                    <a:pt x="19" y="143"/>
                  </a:cubicBezTo>
                  <a:cubicBezTo>
                    <a:pt x="15" y="140"/>
                    <a:pt x="13" y="134"/>
                    <a:pt x="13" y="127"/>
                  </a:cubicBezTo>
                  <a:close/>
                  <a:moveTo>
                    <a:pt x="41" y="146"/>
                  </a:moveTo>
                  <a:cubicBezTo>
                    <a:pt x="41" y="147"/>
                    <a:pt x="41" y="148"/>
                    <a:pt x="41" y="150"/>
                  </a:cubicBezTo>
                  <a:cubicBezTo>
                    <a:pt x="38" y="150"/>
                    <a:pt x="35" y="149"/>
                    <a:pt x="32" y="149"/>
                  </a:cubicBezTo>
                  <a:cubicBezTo>
                    <a:pt x="35" y="147"/>
                    <a:pt x="38" y="146"/>
                    <a:pt x="41" y="146"/>
                  </a:cubicBezTo>
                  <a:close/>
                  <a:moveTo>
                    <a:pt x="19" y="182"/>
                  </a:moveTo>
                  <a:cubicBezTo>
                    <a:pt x="15" y="172"/>
                    <a:pt x="16" y="164"/>
                    <a:pt x="21" y="157"/>
                  </a:cubicBezTo>
                  <a:cubicBezTo>
                    <a:pt x="29" y="161"/>
                    <a:pt x="38" y="162"/>
                    <a:pt x="47" y="161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69"/>
                    <a:pt x="48" y="177"/>
                    <a:pt x="48" y="185"/>
                  </a:cubicBezTo>
                  <a:cubicBezTo>
                    <a:pt x="39" y="184"/>
                    <a:pt x="31" y="186"/>
                    <a:pt x="24" y="191"/>
                  </a:cubicBezTo>
                  <a:cubicBezTo>
                    <a:pt x="22" y="188"/>
                    <a:pt x="20" y="185"/>
                    <a:pt x="19" y="182"/>
                  </a:cubicBezTo>
                  <a:close/>
                  <a:moveTo>
                    <a:pt x="31" y="248"/>
                  </a:moveTo>
                  <a:cubicBezTo>
                    <a:pt x="37" y="250"/>
                    <a:pt x="43" y="250"/>
                    <a:pt x="49" y="248"/>
                  </a:cubicBezTo>
                  <a:cubicBezTo>
                    <a:pt x="49" y="260"/>
                    <a:pt x="49" y="271"/>
                    <a:pt x="49" y="283"/>
                  </a:cubicBezTo>
                  <a:cubicBezTo>
                    <a:pt x="43" y="282"/>
                    <a:pt x="38" y="283"/>
                    <a:pt x="33" y="284"/>
                  </a:cubicBezTo>
                  <a:cubicBezTo>
                    <a:pt x="22" y="277"/>
                    <a:pt x="21" y="257"/>
                    <a:pt x="31" y="248"/>
                  </a:cubicBezTo>
                  <a:close/>
                  <a:moveTo>
                    <a:pt x="27" y="317"/>
                  </a:moveTo>
                  <a:cubicBezTo>
                    <a:pt x="26" y="308"/>
                    <a:pt x="28" y="302"/>
                    <a:pt x="33" y="298"/>
                  </a:cubicBezTo>
                  <a:cubicBezTo>
                    <a:pt x="38" y="300"/>
                    <a:pt x="43" y="300"/>
                    <a:pt x="49" y="299"/>
                  </a:cubicBezTo>
                  <a:cubicBezTo>
                    <a:pt x="49" y="309"/>
                    <a:pt x="50" y="320"/>
                    <a:pt x="50" y="330"/>
                  </a:cubicBezTo>
                  <a:cubicBezTo>
                    <a:pt x="45" y="330"/>
                    <a:pt x="41" y="332"/>
                    <a:pt x="37" y="334"/>
                  </a:cubicBezTo>
                  <a:cubicBezTo>
                    <a:pt x="31" y="330"/>
                    <a:pt x="28" y="325"/>
                    <a:pt x="27" y="317"/>
                  </a:cubicBezTo>
                  <a:close/>
                  <a:moveTo>
                    <a:pt x="31" y="365"/>
                  </a:moveTo>
                  <a:cubicBezTo>
                    <a:pt x="31" y="357"/>
                    <a:pt x="34" y="352"/>
                    <a:pt x="38" y="348"/>
                  </a:cubicBezTo>
                  <a:cubicBezTo>
                    <a:pt x="42" y="349"/>
                    <a:pt x="46" y="350"/>
                    <a:pt x="50" y="350"/>
                  </a:cubicBezTo>
                  <a:cubicBezTo>
                    <a:pt x="51" y="360"/>
                    <a:pt x="51" y="370"/>
                    <a:pt x="52" y="380"/>
                  </a:cubicBezTo>
                  <a:cubicBezTo>
                    <a:pt x="46" y="379"/>
                    <a:pt x="41" y="381"/>
                    <a:pt x="37" y="383"/>
                  </a:cubicBezTo>
                  <a:cubicBezTo>
                    <a:pt x="33" y="379"/>
                    <a:pt x="30" y="374"/>
                    <a:pt x="31" y="365"/>
                  </a:cubicBezTo>
                  <a:close/>
                  <a:moveTo>
                    <a:pt x="54" y="421"/>
                  </a:moveTo>
                  <a:cubicBezTo>
                    <a:pt x="52" y="421"/>
                    <a:pt x="50" y="421"/>
                    <a:pt x="48" y="422"/>
                  </a:cubicBezTo>
                  <a:cubicBezTo>
                    <a:pt x="45" y="422"/>
                    <a:pt x="33" y="430"/>
                    <a:pt x="33" y="423"/>
                  </a:cubicBezTo>
                  <a:cubicBezTo>
                    <a:pt x="32" y="416"/>
                    <a:pt x="34" y="408"/>
                    <a:pt x="36" y="401"/>
                  </a:cubicBezTo>
                  <a:cubicBezTo>
                    <a:pt x="36" y="400"/>
                    <a:pt x="36" y="398"/>
                    <a:pt x="37" y="397"/>
                  </a:cubicBezTo>
                  <a:cubicBezTo>
                    <a:pt x="42" y="399"/>
                    <a:pt x="47" y="400"/>
                    <a:pt x="53" y="400"/>
                  </a:cubicBezTo>
                  <a:cubicBezTo>
                    <a:pt x="53" y="406"/>
                    <a:pt x="54" y="412"/>
                    <a:pt x="54" y="419"/>
                  </a:cubicBezTo>
                  <a:cubicBezTo>
                    <a:pt x="54" y="419"/>
                    <a:pt x="54" y="420"/>
                    <a:pt x="54" y="421"/>
                  </a:cubicBezTo>
                  <a:close/>
                  <a:moveTo>
                    <a:pt x="226" y="448"/>
                  </a:moveTo>
                  <a:cubicBezTo>
                    <a:pt x="198" y="453"/>
                    <a:pt x="171" y="458"/>
                    <a:pt x="144" y="462"/>
                  </a:cubicBezTo>
                  <a:cubicBezTo>
                    <a:pt x="151" y="450"/>
                    <a:pt x="158" y="439"/>
                    <a:pt x="165" y="427"/>
                  </a:cubicBezTo>
                  <a:cubicBezTo>
                    <a:pt x="166" y="424"/>
                    <a:pt x="163" y="422"/>
                    <a:pt x="161" y="425"/>
                  </a:cubicBezTo>
                  <a:cubicBezTo>
                    <a:pt x="153" y="437"/>
                    <a:pt x="145" y="450"/>
                    <a:pt x="138" y="463"/>
                  </a:cubicBezTo>
                  <a:cubicBezTo>
                    <a:pt x="123" y="465"/>
                    <a:pt x="109" y="466"/>
                    <a:pt x="94" y="467"/>
                  </a:cubicBezTo>
                  <a:cubicBezTo>
                    <a:pt x="103" y="456"/>
                    <a:pt x="109" y="444"/>
                    <a:pt x="116" y="432"/>
                  </a:cubicBezTo>
                  <a:cubicBezTo>
                    <a:pt x="117" y="430"/>
                    <a:pt x="115" y="429"/>
                    <a:pt x="114" y="430"/>
                  </a:cubicBezTo>
                  <a:cubicBezTo>
                    <a:pt x="105" y="442"/>
                    <a:pt x="98" y="456"/>
                    <a:pt x="88" y="467"/>
                  </a:cubicBezTo>
                  <a:cubicBezTo>
                    <a:pt x="83" y="467"/>
                    <a:pt x="79" y="467"/>
                    <a:pt x="74" y="467"/>
                  </a:cubicBezTo>
                  <a:cubicBezTo>
                    <a:pt x="75" y="466"/>
                    <a:pt x="75" y="465"/>
                    <a:pt x="75" y="463"/>
                  </a:cubicBezTo>
                  <a:cubicBezTo>
                    <a:pt x="75" y="459"/>
                    <a:pt x="76" y="455"/>
                    <a:pt x="76" y="451"/>
                  </a:cubicBezTo>
                  <a:cubicBezTo>
                    <a:pt x="88" y="437"/>
                    <a:pt x="100" y="421"/>
                    <a:pt x="112" y="406"/>
                  </a:cubicBezTo>
                  <a:cubicBezTo>
                    <a:pt x="113" y="403"/>
                    <a:pt x="110" y="401"/>
                    <a:pt x="108" y="403"/>
                  </a:cubicBezTo>
                  <a:cubicBezTo>
                    <a:pt x="97" y="416"/>
                    <a:pt x="86" y="430"/>
                    <a:pt x="74" y="444"/>
                  </a:cubicBezTo>
                  <a:cubicBezTo>
                    <a:pt x="73" y="433"/>
                    <a:pt x="73" y="422"/>
                    <a:pt x="72" y="411"/>
                  </a:cubicBezTo>
                  <a:cubicBezTo>
                    <a:pt x="87" y="398"/>
                    <a:pt x="101" y="386"/>
                    <a:pt x="114" y="371"/>
                  </a:cubicBezTo>
                  <a:cubicBezTo>
                    <a:pt x="115" y="369"/>
                    <a:pt x="113" y="367"/>
                    <a:pt x="111" y="368"/>
                  </a:cubicBezTo>
                  <a:cubicBezTo>
                    <a:pt x="97" y="380"/>
                    <a:pt x="85" y="391"/>
                    <a:pt x="72" y="403"/>
                  </a:cubicBezTo>
                  <a:cubicBezTo>
                    <a:pt x="71" y="400"/>
                    <a:pt x="71" y="398"/>
                    <a:pt x="71" y="395"/>
                  </a:cubicBezTo>
                  <a:cubicBezTo>
                    <a:pt x="73" y="393"/>
                    <a:pt x="74" y="388"/>
                    <a:pt x="71" y="386"/>
                  </a:cubicBezTo>
                  <a:cubicBezTo>
                    <a:pt x="70" y="381"/>
                    <a:pt x="70" y="376"/>
                    <a:pt x="70" y="371"/>
                  </a:cubicBezTo>
                  <a:cubicBezTo>
                    <a:pt x="87" y="359"/>
                    <a:pt x="106" y="345"/>
                    <a:pt x="116" y="328"/>
                  </a:cubicBezTo>
                  <a:cubicBezTo>
                    <a:pt x="118" y="326"/>
                    <a:pt x="115" y="325"/>
                    <a:pt x="114" y="326"/>
                  </a:cubicBezTo>
                  <a:cubicBezTo>
                    <a:pt x="105" y="333"/>
                    <a:pt x="97" y="342"/>
                    <a:pt x="89" y="350"/>
                  </a:cubicBezTo>
                  <a:cubicBezTo>
                    <a:pt x="83" y="355"/>
                    <a:pt x="76" y="360"/>
                    <a:pt x="69" y="365"/>
                  </a:cubicBezTo>
                  <a:cubicBezTo>
                    <a:pt x="69" y="360"/>
                    <a:pt x="69" y="354"/>
                    <a:pt x="68" y="349"/>
                  </a:cubicBezTo>
                  <a:cubicBezTo>
                    <a:pt x="69" y="349"/>
                    <a:pt x="69" y="349"/>
                    <a:pt x="69" y="349"/>
                  </a:cubicBezTo>
                  <a:cubicBezTo>
                    <a:pt x="73" y="348"/>
                    <a:pt x="74" y="343"/>
                    <a:pt x="72" y="340"/>
                  </a:cubicBezTo>
                  <a:cubicBezTo>
                    <a:pt x="83" y="333"/>
                    <a:pt x="94" y="325"/>
                    <a:pt x="103" y="315"/>
                  </a:cubicBezTo>
                  <a:cubicBezTo>
                    <a:pt x="105" y="313"/>
                    <a:pt x="102" y="311"/>
                    <a:pt x="100" y="312"/>
                  </a:cubicBezTo>
                  <a:cubicBezTo>
                    <a:pt x="90" y="321"/>
                    <a:pt x="80" y="329"/>
                    <a:pt x="69" y="337"/>
                  </a:cubicBezTo>
                  <a:cubicBezTo>
                    <a:pt x="68" y="336"/>
                    <a:pt x="68" y="336"/>
                    <a:pt x="68" y="336"/>
                  </a:cubicBezTo>
                  <a:cubicBezTo>
                    <a:pt x="67" y="325"/>
                    <a:pt x="67" y="314"/>
                    <a:pt x="66" y="303"/>
                  </a:cubicBezTo>
                  <a:cubicBezTo>
                    <a:pt x="84" y="296"/>
                    <a:pt x="101" y="284"/>
                    <a:pt x="114" y="270"/>
                  </a:cubicBezTo>
                  <a:cubicBezTo>
                    <a:pt x="115" y="268"/>
                    <a:pt x="113" y="266"/>
                    <a:pt x="111" y="267"/>
                  </a:cubicBezTo>
                  <a:cubicBezTo>
                    <a:pt x="97" y="279"/>
                    <a:pt x="84" y="293"/>
                    <a:pt x="66" y="300"/>
                  </a:cubicBezTo>
                  <a:cubicBezTo>
                    <a:pt x="66" y="293"/>
                    <a:pt x="66" y="285"/>
                    <a:pt x="65" y="278"/>
                  </a:cubicBezTo>
                  <a:cubicBezTo>
                    <a:pt x="80" y="270"/>
                    <a:pt x="94" y="258"/>
                    <a:pt x="105" y="245"/>
                  </a:cubicBezTo>
                  <a:cubicBezTo>
                    <a:pt x="107" y="244"/>
                    <a:pt x="105" y="242"/>
                    <a:pt x="103" y="243"/>
                  </a:cubicBezTo>
                  <a:cubicBezTo>
                    <a:pt x="91" y="254"/>
                    <a:pt x="79" y="265"/>
                    <a:pt x="65" y="275"/>
                  </a:cubicBezTo>
                  <a:cubicBezTo>
                    <a:pt x="65" y="267"/>
                    <a:pt x="65" y="260"/>
                    <a:pt x="65" y="253"/>
                  </a:cubicBezTo>
                  <a:cubicBezTo>
                    <a:pt x="65" y="250"/>
                    <a:pt x="65" y="246"/>
                    <a:pt x="65" y="243"/>
                  </a:cubicBezTo>
                  <a:cubicBezTo>
                    <a:pt x="78" y="238"/>
                    <a:pt x="91" y="229"/>
                    <a:pt x="100" y="219"/>
                  </a:cubicBezTo>
                  <a:cubicBezTo>
                    <a:pt x="101" y="218"/>
                    <a:pt x="100" y="215"/>
                    <a:pt x="98" y="216"/>
                  </a:cubicBezTo>
                  <a:cubicBezTo>
                    <a:pt x="86" y="224"/>
                    <a:pt x="77" y="233"/>
                    <a:pt x="64" y="239"/>
                  </a:cubicBezTo>
                  <a:cubicBezTo>
                    <a:pt x="64" y="235"/>
                    <a:pt x="64" y="230"/>
                    <a:pt x="64" y="226"/>
                  </a:cubicBezTo>
                  <a:cubicBezTo>
                    <a:pt x="76" y="219"/>
                    <a:pt x="87" y="212"/>
                    <a:pt x="98" y="203"/>
                  </a:cubicBezTo>
                  <a:cubicBezTo>
                    <a:pt x="100" y="202"/>
                    <a:pt x="97" y="199"/>
                    <a:pt x="95" y="200"/>
                  </a:cubicBezTo>
                  <a:cubicBezTo>
                    <a:pt x="84" y="205"/>
                    <a:pt x="74" y="212"/>
                    <a:pt x="64" y="219"/>
                  </a:cubicBezTo>
                  <a:cubicBezTo>
                    <a:pt x="64" y="159"/>
                    <a:pt x="67" y="99"/>
                    <a:pt x="61" y="40"/>
                  </a:cubicBezTo>
                  <a:cubicBezTo>
                    <a:pt x="76" y="44"/>
                    <a:pt x="96" y="40"/>
                    <a:pt x="110" y="39"/>
                  </a:cubicBezTo>
                  <a:cubicBezTo>
                    <a:pt x="138" y="38"/>
                    <a:pt x="166" y="35"/>
                    <a:pt x="194" y="31"/>
                  </a:cubicBezTo>
                  <a:cubicBezTo>
                    <a:pt x="223" y="28"/>
                    <a:pt x="251" y="24"/>
                    <a:pt x="280" y="21"/>
                  </a:cubicBezTo>
                  <a:cubicBezTo>
                    <a:pt x="305" y="18"/>
                    <a:pt x="333" y="21"/>
                    <a:pt x="357" y="15"/>
                  </a:cubicBezTo>
                  <a:cubicBezTo>
                    <a:pt x="358" y="45"/>
                    <a:pt x="364" y="74"/>
                    <a:pt x="368" y="104"/>
                  </a:cubicBezTo>
                  <a:cubicBezTo>
                    <a:pt x="374" y="142"/>
                    <a:pt x="380" y="181"/>
                    <a:pt x="386" y="219"/>
                  </a:cubicBezTo>
                  <a:cubicBezTo>
                    <a:pt x="391" y="256"/>
                    <a:pt x="396" y="293"/>
                    <a:pt x="399" y="331"/>
                  </a:cubicBezTo>
                  <a:cubicBezTo>
                    <a:pt x="402" y="361"/>
                    <a:pt x="399" y="394"/>
                    <a:pt x="403" y="424"/>
                  </a:cubicBezTo>
                  <a:cubicBezTo>
                    <a:pt x="344" y="433"/>
                    <a:pt x="284" y="438"/>
                    <a:pt x="226" y="44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xmlns="" id="{F1FB5F22-4FE9-4F04-BA43-F150E5485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0397" y="1963437"/>
              <a:ext cx="1060347" cy="549887"/>
            </a:xfrm>
            <a:custGeom>
              <a:avLst/>
              <a:gdLst>
                <a:gd name="T0" fmla="*/ 214 w 216"/>
                <a:gd name="T1" fmla="*/ 86 h 112"/>
                <a:gd name="T2" fmla="*/ 204 w 216"/>
                <a:gd name="T3" fmla="*/ 39 h 112"/>
                <a:gd name="T4" fmla="*/ 194 w 216"/>
                <a:gd name="T5" fmla="*/ 7 h 112"/>
                <a:gd name="T6" fmla="*/ 190 w 216"/>
                <a:gd name="T7" fmla="*/ 1 h 112"/>
                <a:gd name="T8" fmla="*/ 14 w 216"/>
                <a:gd name="T9" fmla="*/ 28 h 112"/>
                <a:gd name="T10" fmla="*/ 9 w 216"/>
                <a:gd name="T11" fmla="*/ 30 h 112"/>
                <a:gd name="T12" fmla="*/ 9 w 216"/>
                <a:gd name="T13" fmla="*/ 30 h 112"/>
                <a:gd name="T14" fmla="*/ 8 w 216"/>
                <a:gd name="T15" fmla="*/ 33 h 112"/>
                <a:gd name="T16" fmla="*/ 18 w 216"/>
                <a:gd name="T17" fmla="*/ 108 h 112"/>
                <a:gd name="T18" fmla="*/ 27 w 216"/>
                <a:gd name="T19" fmla="*/ 108 h 112"/>
                <a:gd name="T20" fmla="*/ 28 w 216"/>
                <a:gd name="T21" fmla="*/ 108 h 112"/>
                <a:gd name="T22" fmla="*/ 64 w 216"/>
                <a:gd name="T23" fmla="*/ 108 h 112"/>
                <a:gd name="T24" fmla="*/ 113 w 216"/>
                <a:gd name="T25" fmla="*/ 103 h 112"/>
                <a:gd name="T26" fmla="*/ 205 w 216"/>
                <a:gd name="T27" fmla="*/ 90 h 112"/>
                <a:gd name="T28" fmla="*/ 214 w 216"/>
                <a:gd name="T29" fmla="*/ 86 h 112"/>
                <a:gd name="T30" fmla="*/ 112 w 216"/>
                <a:gd name="T31" fmla="*/ 95 h 112"/>
                <a:gd name="T32" fmla="*/ 64 w 216"/>
                <a:gd name="T33" fmla="*/ 100 h 112"/>
                <a:gd name="T34" fmla="*/ 28 w 216"/>
                <a:gd name="T35" fmla="*/ 105 h 112"/>
                <a:gd name="T36" fmla="*/ 27 w 216"/>
                <a:gd name="T37" fmla="*/ 105 h 112"/>
                <a:gd name="T38" fmla="*/ 16 w 216"/>
                <a:gd name="T39" fmla="*/ 34 h 112"/>
                <a:gd name="T40" fmla="*/ 189 w 216"/>
                <a:gd name="T41" fmla="*/ 9 h 112"/>
                <a:gd name="T42" fmla="*/ 195 w 216"/>
                <a:gd name="T43" fmla="*/ 42 h 112"/>
                <a:gd name="T44" fmla="*/ 203 w 216"/>
                <a:gd name="T45" fmla="*/ 80 h 112"/>
                <a:gd name="T46" fmla="*/ 112 w 216"/>
                <a:gd name="T47" fmla="*/ 9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6" h="112">
                  <a:moveTo>
                    <a:pt x="214" y="86"/>
                  </a:moveTo>
                  <a:cubicBezTo>
                    <a:pt x="211" y="70"/>
                    <a:pt x="208" y="55"/>
                    <a:pt x="204" y="39"/>
                  </a:cubicBezTo>
                  <a:cubicBezTo>
                    <a:pt x="202" y="29"/>
                    <a:pt x="200" y="16"/>
                    <a:pt x="194" y="7"/>
                  </a:cubicBezTo>
                  <a:cubicBezTo>
                    <a:pt x="196" y="5"/>
                    <a:pt x="194" y="0"/>
                    <a:pt x="190" y="1"/>
                  </a:cubicBezTo>
                  <a:cubicBezTo>
                    <a:pt x="132" y="18"/>
                    <a:pt x="72" y="16"/>
                    <a:pt x="14" y="28"/>
                  </a:cubicBezTo>
                  <a:cubicBezTo>
                    <a:pt x="12" y="28"/>
                    <a:pt x="10" y="28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7" y="32"/>
                    <a:pt x="8" y="33"/>
                  </a:cubicBezTo>
                  <a:cubicBezTo>
                    <a:pt x="0" y="58"/>
                    <a:pt x="10" y="84"/>
                    <a:pt x="18" y="108"/>
                  </a:cubicBezTo>
                  <a:cubicBezTo>
                    <a:pt x="20" y="112"/>
                    <a:pt x="26" y="112"/>
                    <a:pt x="27" y="10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38" y="112"/>
                    <a:pt x="53" y="109"/>
                    <a:pt x="64" y="108"/>
                  </a:cubicBezTo>
                  <a:cubicBezTo>
                    <a:pt x="81" y="107"/>
                    <a:pt x="97" y="105"/>
                    <a:pt x="113" y="103"/>
                  </a:cubicBezTo>
                  <a:cubicBezTo>
                    <a:pt x="144" y="99"/>
                    <a:pt x="174" y="94"/>
                    <a:pt x="205" y="90"/>
                  </a:cubicBezTo>
                  <a:cubicBezTo>
                    <a:pt x="206" y="95"/>
                    <a:pt x="216" y="93"/>
                    <a:pt x="214" y="86"/>
                  </a:cubicBezTo>
                  <a:close/>
                  <a:moveTo>
                    <a:pt x="112" y="95"/>
                  </a:moveTo>
                  <a:cubicBezTo>
                    <a:pt x="96" y="97"/>
                    <a:pt x="80" y="99"/>
                    <a:pt x="64" y="100"/>
                  </a:cubicBezTo>
                  <a:cubicBezTo>
                    <a:pt x="53" y="101"/>
                    <a:pt x="38" y="100"/>
                    <a:pt x="28" y="105"/>
                  </a:cubicBezTo>
                  <a:cubicBezTo>
                    <a:pt x="27" y="105"/>
                    <a:pt x="27" y="105"/>
                    <a:pt x="27" y="105"/>
                  </a:cubicBezTo>
                  <a:cubicBezTo>
                    <a:pt x="20" y="81"/>
                    <a:pt x="10" y="59"/>
                    <a:pt x="16" y="34"/>
                  </a:cubicBezTo>
                  <a:cubicBezTo>
                    <a:pt x="73" y="31"/>
                    <a:pt x="134" y="25"/>
                    <a:pt x="189" y="9"/>
                  </a:cubicBezTo>
                  <a:cubicBezTo>
                    <a:pt x="189" y="20"/>
                    <a:pt x="193" y="31"/>
                    <a:pt x="195" y="42"/>
                  </a:cubicBezTo>
                  <a:cubicBezTo>
                    <a:pt x="198" y="55"/>
                    <a:pt x="200" y="68"/>
                    <a:pt x="203" y="80"/>
                  </a:cubicBezTo>
                  <a:cubicBezTo>
                    <a:pt x="172" y="85"/>
                    <a:pt x="142" y="90"/>
                    <a:pt x="112" y="9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xmlns="" id="{078D3A75-E135-4192-B6D2-7A49FF044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12166" y="2052664"/>
              <a:ext cx="22826" cy="4150"/>
            </a:xfrm>
            <a:custGeom>
              <a:avLst/>
              <a:gdLst>
                <a:gd name="T0" fmla="*/ 0 w 5"/>
                <a:gd name="T1" fmla="*/ 0 h 1"/>
                <a:gd name="T2" fmla="*/ 5 w 5"/>
                <a:gd name="T3" fmla="*/ 0 h 1"/>
                <a:gd name="T4" fmla="*/ 0 w 5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1" y="1"/>
                    <a:pt x="3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xmlns="" id="{CA2F013A-98D5-499C-87F4-BFE97C69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4991" y="2052664"/>
              <a:ext cx="6226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xmlns="" id="{2D8CFC34-4573-45E2-9100-1AE5D9EC3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1790" y="2052664"/>
              <a:ext cx="10376" cy="4150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 98">
              <a:extLst>
                <a:ext uri="{FF2B5EF4-FFF2-40B4-BE49-F238E27FC236}">
                  <a16:creationId xmlns:a16="http://schemas.microsoft.com/office/drawing/2014/main" xmlns="" id="{9520660A-CE9A-4375-A99D-97476A857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2291" y="1428076"/>
              <a:ext cx="103752" cy="240705"/>
            </a:xfrm>
            <a:custGeom>
              <a:avLst/>
              <a:gdLst>
                <a:gd name="T0" fmla="*/ 18 w 21"/>
                <a:gd name="T1" fmla="*/ 20 h 49"/>
                <a:gd name="T2" fmla="*/ 16 w 21"/>
                <a:gd name="T3" fmla="*/ 17 h 49"/>
                <a:gd name="T4" fmla="*/ 16 w 21"/>
                <a:gd name="T5" fmla="*/ 14 h 49"/>
                <a:gd name="T6" fmla="*/ 16 w 21"/>
                <a:gd name="T7" fmla="*/ 14 h 49"/>
                <a:gd name="T8" fmla="*/ 13 w 21"/>
                <a:gd name="T9" fmla="*/ 10 h 49"/>
                <a:gd name="T10" fmla="*/ 13 w 21"/>
                <a:gd name="T11" fmla="*/ 6 h 49"/>
                <a:gd name="T12" fmla="*/ 5 w 21"/>
                <a:gd name="T13" fmla="*/ 3 h 49"/>
                <a:gd name="T14" fmla="*/ 1 w 21"/>
                <a:gd name="T15" fmla="*/ 5 h 49"/>
                <a:gd name="T16" fmla="*/ 4 w 21"/>
                <a:gd name="T17" fmla="*/ 17 h 49"/>
                <a:gd name="T18" fmla="*/ 7 w 21"/>
                <a:gd name="T19" fmla="*/ 42 h 49"/>
                <a:gd name="T20" fmla="*/ 17 w 21"/>
                <a:gd name="T21" fmla="*/ 43 h 49"/>
                <a:gd name="T22" fmla="*/ 18 w 21"/>
                <a:gd name="T23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49">
                  <a:moveTo>
                    <a:pt x="18" y="20"/>
                  </a:moveTo>
                  <a:cubicBezTo>
                    <a:pt x="17" y="19"/>
                    <a:pt x="17" y="18"/>
                    <a:pt x="16" y="17"/>
                  </a:cubicBezTo>
                  <a:cubicBezTo>
                    <a:pt x="16" y="16"/>
                    <a:pt x="16" y="15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2"/>
                    <a:pt x="15" y="11"/>
                    <a:pt x="13" y="10"/>
                  </a:cubicBezTo>
                  <a:cubicBezTo>
                    <a:pt x="13" y="9"/>
                    <a:pt x="13" y="7"/>
                    <a:pt x="13" y="6"/>
                  </a:cubicBezTo>
                  <a:cubicBezTo>
                    <a:pt x="13" y="1"/>
                    <a:pt x="7" y="0"/>
                    <a:pt x="5" y="3"/>
                  </a:cubicBezTo>
                  <a:cubicBezTo>
                    <a:pt x="3" y="2"/>
                    <a:pt x="1" y="3"/>
                    <a:pt x="1" y="5"/>
                  </a:cubicBezTo>
                  <a:cubicBezTo>
                    <a:pt x="0" y="10"/>
                    <a:pt x="2" y="13"/>
                    <a:pt x="4" y="17"/>
                  </a:cubicBezTo>
                  <a:cubicBezTo>
                    <a:pt x="5" y="25"/>
                    <a:pt x="7" y="34"/>
                    <a:pt x="7" y="42"/>
                  </a:cubicBezTo>
                  <a:cubicBezTo>
                    <a:pt x="7" y="48"/>
                    <a:pt x="15" y="49"/>
                    <a:pt x="17" y="43"/>
                  </a:cubicBezTo>
                  <a:cubicBezTo>
                    <a:pt x="20" y="36"/>
                    <a:pt x="21" y="28"/>
                    <a:pt x="18" y="2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Freeform 99">
              <a:extLst>
                <a:ext uri="{FF2B5EF4-FFF2-40B4-BE49-F238E27FC236}">
                  <a16:creationId xmlns:a16="http://schemas.microsoft.com/office/drawing/2014/main" xmlns="" id="{2E94FE1E-89AF-44BD-97D7-ED187B622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9419" y="1369975"/>
              <a:ext cx="122428" cy="313332"/>
            </a:xfrm>
            <a:custGeom>
              <a:avLst/>
              <a:gdLst>
                <a:gd name="T0" fmla="*/ 15 w 25"/>
                <a:gd name="T1" fmla="*/ 5 h 64"/>
                <a:gd name="T2" fmla="*/ 15 w 25"/>
                <a:gd name="T3" fmla="*/ 7 h 64"/>
                <a:gd name="T4" fmla="*/ 13 w 25"/>
                <a:gd name="T5" fmla="*/ 8 h 64"/>
                <a:gd name="T6" fmla="*/ 4 w 25"/>
                <a:gd name="T7" fmla="*/ 59 h 64"/>
                <a:gd name="T8" fmla="*/ 12 w 25"/>
                <a:gd name="T9" fmla="*/ 59 h 64"/>
                <a:gd name="T10" fmla="*/ 25 w 25"/>
                <a:gd name="T11" fmla="*/ 6 h 64"/>
                <a:gd name="T12" fmla="*/ 15 w 25"/>
                <a:gd name="T13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4">
                  <a:moveTo>
                    <a:pt x="15" y="5"/>
                  </a:moveTo>
                  <a:cubicBezTo>
                    <a:pt x="15" y="5"/>
                    <a:pt x="15" y="6"/>
                    <a:pt x="15" y="7"/>
                  </a:cubicBezTo>
                  <a:cubicBezTo>
                    <a:pt x="14" y="7"/>
                    <a:pt x="13" y="7"/>
                    <a:pt x="13" y="8"/>
                  </a:cubicBezTo>
                  <a:cubicBezTo>
                    <a:pt x="5" y="24"/>
                    <a:pt x="0" y="41"/>
                    <a:pt x="4" y="59"/>
                  </a:cubicBezTo>
                  <a:cubicBezTo>
                    <a:pt x="5" y="64"/>
                    <a:pt x="11" y="63"/>
                    <a:pt x="12" y="59"/>
                  </a:cubicBezTo>
                  <a:cubicBezTo>
                    <a:pt x="20" y="41"/>
                    <a:pt x="25" y="25"/>
                    <a:pt x="25" y="6"/>
                  </a:cubicBezTo>
                  <a:cubicBezTo>
                    <a:pt x="25" y="0"/>
                    <a:pt x="17" y="0"/>
                    <a:pt x="15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100">
              <a:extLst>
                <a:ext uri="{FF2B5EF4-FFF2-40B4-BE49-F238E27FC236}">
                  <a16:creationId xmlns:a16="http://schemas.microsoft.com/office/drawing/2014/main" xmlns="" id="{C31E7A47-FE46-47BD-9943-D2F7A770F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4274" y="1438452"/>
              <a:ext cx="161853" cy="244855"/>
            </a:xfrm>
            <a:custGeom>
              <a:avLst/>
              <a:gdLst>
                <a:gd name="T0" fmla="*/ 22 w 33"/>
                <a:gd name="T1" fmla="*/ 4 h 50"/>
                <a:gd name="T2" fmla="*/ 17 w 33"/>
                <a:gd name="T3" fmla="*/ 12 h 50"/>
                <a:gd name="T4" fmla="*/ 6 w 33"/>
                <a:gd name="T5" fmla="*/ 22 h 50"/>
                <a:gd name="T6" fmla="*/ 2 w 33"/>
                <a:gd name="T7" fmla="*/ 45 h 50"/>
                <a:gd name="T8" fmla="*/ 10 w 33"/>
                <a:gd name="T9" fmla="*/ 46 h 50"/>
                <a:gd name="T10" fmla="*/ 30 w 33"/>
                <a:gd name="T11" fmla="*/ 11 h 50"/>
                <a:gd name="T12" fmla="*/ 22 w 33"/>
                <a:gd name="T13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0">
                  <a:moveTo>
                    <a:pt x="22" y="4"/>
                  </a:moveTo>
                  <a:cubicBezTo>
                    <a:pt x="20" y="7"/>
                    <a:pt x="18" y="9"/>
                    <a:pt x="17" y="12"/>
                  </a:cubicBezTo>
                  <a:cubicBezTo>
                    <a:pt x="13" y="15"/>
                    <a:pt x="9" y="18"/>
                    <a:pt x="6" y="22"/>
                  </a:cubicBezTo>
                  <a:cubicBezTo>
                    <a:pt x="0" y="29"/>
                    <a:pt x="0" y="37"/>
                    <a:pt x="2" y="45"/>
                  </a:cubicBezTo>
                  <a:cubicBezTo>
                    <a:pt x="2" y="50"/>
                    <a:pt x="8" y="49"/>
                    <a:pt x="10" y="46"/>
                  </a:cubicBezTo>
                  <a:cubicBezTo>
                    <a:pt x="18" y="35"/>
                    <a:pt x="24" y="23"/>
                    <a:pt x="30" y="11"/>
                  </a:cubicBezTo>
                  <a:cubicBezTo>
                    <a:pt x="33" y="6"/>
                    <a:pt x="27" y="0"/>
                    <a:pt x="22" y="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454C48DF-B72F-43B6-BBE4-CDD7D7D5585B}"/>
              </a:ext>
            </a:extLst>
          </p:cNvPr>
          <p:cNvGrpSpPr/>
          <p:nvPr/>
        </p:nvGrpSpPr>
        <p:grpSpPr>
          <a:xfrm>
            <a:off x="8043051" y="5732672"/>
            <a:ext cx="740789" cy="765691"/>
            <a:chOff x="6711257" y="5432908"/>
            <a:chExt cx="740789" cy="765691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xmlns="" id="{A7692B71-EBDA-456F-AAF8-B2ED7EDEAB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1257" y="5727564"/>
              <a:ext cx="427459" cy="471035"/>
            </a:xfrm>
            <a:custGeom>
              <a:avLst/>
              <a:gdLst>
                <a:gd name="T0" fmla="*/ 82 w 87"/>
                <a:gd name="T1" fmla="*/ 25 h 96"/>
                <a:gd name="T2" fmla="*/ 62 w 87"/>
                <a:gd name="T3" fmla="*/ 23 h 96"/>
                <a:gd name="T4" fmla="*/ 60 w 87"/>
                <a:gd name="T5" fmla="*/ 7 h 96"/>
                <a:gd name="T6" fmla="*/ 48 w 87"/>
                <a:gd name="T7" fmla="*/ 7 h 96"/>
                <a:gd name="T8" fmla="*/ 49 w 87"/>
                <a:gd name="T9" fmla="*/ 10 h 96"/>
                <a:gd name="T10" fmla="*/ 42 w 87"/>
                <a:gd name="T11" fmla="*/ 22 h 96"/>
                <a:gd name="T12" fmla="*/ 8 w 87"/>
                <a:gd name="T13" fmla="*/ 23 h 96"/>
                <a:gd name="T14" fmla="*/ 5 w 87"/>
                <a:gd name="T15" fmla="*/ 34 h 96"/>
                <a:gd name="T16" fmla="*/ 28 w 87"/>
                <a:gd name="T17" fmla="*/ 53 h 96"/>
                <a:gd name="T18" fmla="*/ 16 w 87"/>
                <a:gd name="T19" fmla="*/ 83 h 96"/>
                <a:gd name="T20" fmla="*/ 26 w 87"/>
                <a:gd name="T21" fmla="*/ 89 h 96"/>
                <a:gd name="T22" fmla="*/ 45 w 87"/>
                <a:gd name="T23" fmla="*/ 71 h 96"/>
                <a:gd name="T24" fmla="*/ 66 w 87"/>
                <a:gd name="T25" fmla="*/ 93 h 96"/>
                <a:gd name="T26" fmla="*/ 76 w 87"/>
                <a:gd name="T27" fmla="*/ 89 h 96"/>
                <a:gd name="T28" fmla="*/ 68 w 87"/>
                <a:gd name="T29" fmla="*/ 50 h 96"/>
                <a:gd name="T30" fmla="*/ 84 w 87"/>
                <a:gd name="T31" fmla="*/ 35 h 96"/>
                <a:gd name="T32" fmla="*/ 82 w 87"/>
                <a:gd name="T33" fmla="*/ 25 h 96"/>
                <a:gd name="T34" fmla="*/ 40 w 87"/>
                <a:gd name="T35" fmla="*/ 47 h 96"/>
                <a:gd name="T36" fmla="*/ 45 w 87"/>
                <a:gd name="T37" fmla="*/ 35 h 96"/>
                <a:gd name="T38" fmla="*/ 54 w 87"/>
                <a:gd name="T39" fmla="*/ 35 h 96"/>
                <a:gd name="T40" fmla="*/ 56 w 87"/>
                <a:gd name="T41" fmla="*/ 44 h 96"/>
                <a:gd name="T42" fmla="*/ 46 w 87"/>
                <a:gd name="T43" fmla="*/ 53 h 96"/>
                <a:gd name="T44" fmla="*/ 40 w 87"/>
                <a:gd name="T45" fmla="*/ 47 h 96"/>
                <a:gd name="T46" fmla="*/ 27 w 87"/>
                <a:gd name="T47" fmla="*/ 35 h 96"/>
                <a:gd name="T48" fmla="*/ 36 w 87"/>
                <a:gd name="T49" fmla="*/ 35 h 96"/>
                <a:gd name="T50" fmla="*/ 33 w 87"/>
                <a:gd name="T51" fmla="*/ 40 h 96"/>
                <a:gd name="T52" fmla="*/ 27 w 87"/>
                <a:gd name="T53" fmla="*/ 35 h 96"/>
                <a:gd name="T54" fmla="*/ 63 w 87"/>
                <a:gd name="T55" fmla="*/ 71 h 96"/>
                <a:gd name="T56" fmla="*/ 55 w 87"/>
                <a:gd name="T57" fmla="*/ 62 h 96"/>
                <a:gd name="T58" fmla="*/ 60 w 87"/>
                <a:gd name="T59" fmla="*/ 57 h 96"/>
                <a:gd name="T60" fmla="*/ 63 w 87"/>
                <a:gd name="T61" fmla="*/ 7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96">
                  <a:moveTo>
                    <a:pt x="82" y="25"/>
                  </a:moveTo>
                  <a:cubicBezTo>
                    <a:pt x="75" y="24"/>
                    <a:pt x="69" y="23"/>
                    <a:pt x="62" y="23"/>
                  </a:cubicBezTo>
                  <a:cubicBezTo>
                    <a:pt x="61" y="18"/>
                    <a:pt x="60" y="12"/>
                    <a:pt x="60" y="7"/>
                  </a:cubicBezTo>
                  <a:cubicBezTo>
                    <a:pt x="59" y="0"/>
                    <a:pt x="48" y="0"/>
                    <a:pt x="48" y="7"/>
                  </a:cubicBezTo>
                  <a:cubicBezTo>
                    <a:pt x="48" y="8"/>
                    <a:pt x="49" y="9"/>
                    <a:pt x="49" y="10"/>
                  </a:cubicBezTo>
                  <a:cubicBezTo>
                    <a:pt x="46" y="14"/>
                    <a:pt x="44" y="18"/>
                    <a:pt x="42" y="22"/>
                  </a:cubicBezTo>
                  <a:cubicBezTo>
                    <a:pt x="31" y="22"/>
                    <a:pt x="19" y="22"/>
                    <a:pt x="8" y="23"/>
                  </a:cubicBezTo>
                  <a:cubicBezTo>
                    <a:pt x="2" y="23"/>
                    <a:pt x="0" y="31"/>
                    <a:pt x="5" y="34"/>
                  </a:cubicBezTo>
                  <a:cubicBezTo>
                    <a:pt x="13" y="40"/>
                    <a:pt x="21" y="46"/>
                    <a:pt x="28" y="53"/>
                  </a:cubicBezTo>
                  <a:cubicBezTo>
                    <a:pt x="24" y="63"/>
                    <a:pt x="20" y="73"/>
                    <a:pt x="16" y="83"/>
                  </a:cubicBezTo>
                  <a:cubicBezTo>
                    <a:pt x="15" y="89"/>
                    <a:pt x="22" y="93"/>
                    <a:pt x="26" y="89"/>
                  </a:cubicBezTo>
                  <a:cubicBezTo>
                    <a:pt x="32" y="83"/>
                    <a:pt x="38" y="77"/>
                    <a:pt x="45" y="71"/>
                  </a:cubicBezTo>
                  <a:cubicBezTo>
                    <a:pt x="51" y="79"/>
                    <a:pt x="58" y="86"/>
                    <a:pt x="66" y="93"/>
                  </a:cubicBezTo>
                  <a:cubicBezTo>
                    <a:pt x="69" y="96"/>
                    <a:pt x="76" y="94"/>
                    <a:pt x="76" y="89"/>
                  </a:cubicBezTo>
                  <a:cubicBezTo>
                    <a:pt x="75" y="75"/>
                    <a:pt x="72" y="63"/>
                    <a:pt x="68" y="50"/>
                  </a:cubicBezTo>
                  <a:cubicBezTo>
                    <a:pt x="74" y="45"/>
                    <a:pt x="79" y="40"/>
                    <a:pt x="84" y="35"/>
                  </a:cubicBezTo>
                  <a:cubicBezTo>
                    <a:pt x="87" y="32"/>
                    <a:pt x="86" y="26"/>
                    <a:pt x="82" y="25"/>
                  </a:cubicBezTo>
                  <a:close/>
                  <a:moveTo>
                    <a:pt x="40" y="47"/>
                  </a:moveTo>
                  <a:cubicBezTo>
                    <a:pt x="42" y="43"/>
                    <a:pt x="43" y="39"/>
                    <a:pt x="45" y="35"/>
                  </a:cubicBezTo>
                  <a:cubicBezTo>
                    <a:pt x="48" y="35"/>
                    <a:pt x="51" y="35"/>
                    <a:pt x="54" y="35"/>
                  </a:cubicBezTo>
                  <a:cubicBezTo>
                    <a:pt x="55" y="38"/>
                    <a:pt x="56" y="41"/>
                    <a:pt x="56" y="44"/>
                  </a:cubicBezTo>
                  <a:cubicBezTo>
                    <a:pt x="53" y="47"/>
                    <a:pt x="50" y="50"/>
                    <a:pt x="46" y="53"/>
                  </a:cubicBezTo>
                  <a:cubicBezTo>
                    <a:pt x="44" y="51"/>
                    <a:pt x="42" y="49"/>
                    <a:pt x="40" y="47"/>
                  </a:cubicBezTo>
                  <a:close/>
                  <a:moveTo>
                    <a:pt x="27" y="35"/>
                  </a:moveTo>
                  <a:cubicBezTo>
                    <a:pt x="30" y="35"/>
                    <a:pt x="33" y="35"/>
                    <a:pt x="36" y="35"/>
                  </a:cubicBezTo>
                  <a:cubicBezTo>
                    <a:pt x="35" y="36"/>
                    <a:pt x="34" y="38"/>
                    <a:pt x="33" y="40"/>
                  </a:cubicBezTo>
                  <a:cubicBezTo>
                    <a:pt x="31" y="38"/>
                    <a:pt x="29" y="37"/>
                    <a:pt x="27" y="35"/>
                  </a:cubicBezTo>
                  <a:close/>
                  <a:moveTo>
                    <a:pt x="63" y="71"/>
                  </a:moveTo>
                  <a:cubicBezTo>
                    <a:pt x="60" y="68"/>
                    <a:pt x="57" y="65"/>
                    <a:pt x="55" y="62"/>
                  </a:cubicBezTo>
                  <a:cubicBezTo>
                    <a:pt x="56" y="60"/>
                    <a:pt x="58" y="59"/>
                    <a:pt x="60" y="57"/>
                  </a:cubicBezTo>
                  <a:cubicBezTo>
                    <a:pt x="61" y="62"/>
                    <a:pt x="62" y="67"/>
                    <a:pt x="63" y="71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Freeform 104">
              <a:extLst>
                <a:ext uri="{FF2B5EF4-FFF2-40B4-BE49-F238E27FC236}">
                  <a16:creationId xmlns:a16="http://schemas.microsoft.com/office/drawing/2014/main" xmlns="" id="{54AE43C7-1382-4653-B66E-A2DF04A7A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1341" y="5432908"/>
              <a:ext cx="240705" cy="244855"/>
            </a:xfrm>
            <a:custGeom>
              <a:avLst/>
              <a:gdLst>
                <a:gd name="T0" fmla="*/ 42 w 49"/>
                <a:gd name="T1" fmla="*/ 10 h 50"/>
                <a:gd name="T2" fmla="*/ 27 w 49"/>
                <a:gd name="T3" fmla="*/ 16 h 50"/>
                <a:gd name="T4" fmla="*/ 23 w 49"/>
                <a:gd name="T5" fmla="*/ 7 h 50"/>
                <a:gd name="T6" fmla="*/ 12 w 49"/>
                <a:gd name="T7" fmla="*/ 10 h 50"/>
                <a:gd name="T8" fmla="*/ 15 w 49"/>
                <a:gd name="T9" fmla="*/ 22 h 50"/>
                <a:gd name="T10" fmla="*/ 4 w 49"/>
                <a:gd name="T11" fmla="*/ 28 h 50"/>
                <a:gd name="T12" fmla="*/ 8 w 49"/>
                <a:gd name="T13" fmla="*/ 37 h 50"/>
                <a:gd name="T14" fmla="*/ 20 w 49"/>
                <a:gd name="T15" fmla="*/ 33 h 50"/>
                <a:gd name="T16" fmla="*/ 22 w 49"/>
                <a:gd name="T17" fmla="*/ 36 h 50"/>
                <a:gd name="T18" fmla="*/ 29 w 49"/>
                <a:gd name="T19" fmla="*/ 46 h 50"/>
                <a:gd name="T20" fmla="*/ 36 w 49"/>
                <a:gd name="T21" fmla="*/ 49 h 50"/>
                <a:gd name="T22" fmla="*/ 38 w 49"/>
                <a:gd name="T23" fmla="*/ 49 h 50"/>
                <a:gd name="T24" fmla="*/ 41 w 49"/>
                <a:gd name="T25" fmla="*/ 40 h 50"/>
                <a:gd name="T26" fmla="*/ 34 w 49"/>
                <a:gd name="T27" fmla="*/ 28 h 50"/>
                <a:gd name="T28" fmla="*/ 46 w 49"/>
                <a:gd name="T29" fmla="*/ 21 h 50"/>
                <a:gd name="T30" fmla="*/ 42 w 49"/>
                <a:gd name="T31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50">
                  <a:moveTo>
                    <a:pt x="42" y="10"/>
                  </a:moveTo>
                  <a:cubicBezTo>
                    <a:pt x="36" y="11"/>
                    <a:pt x="32" y="13"/>
                    <a:pt x="27" y="16"/>
                  </a:cubicBezTo>
                  <a:cubicBezTo>
                    <a:pt x="25" y="13"/>
                    <a:pt x="24" y="10"/>
                    <a:pt x="23" y="7"/>
                  </a:cubicBezTo>
                  <a:cubicBezTo>
                    <a:pt x="20" y="0"/>
                    <a:pt x="11" y="3"/>
                    <a:pt x="12" y="10"/>
                  </a:cubicBezTo>
                  <a:cubicBezTo>
                    <a:pt x="13" y="14"/>
                    <a:pt x="14" y="18"/>
                    <a:pt x="15" y="22"/>
                  </a:cubicBezTo>
                  <a:cubicBezTo>
                    <a:pt x="12" y="24"/>
                    <a:pt x="8" y="26"/>
                    <a:pt x="4" y="28"/>
                  </a:cubicBezTo>
                  <a:cubicBezTo>
                    <a:pt x="0" y="31"/>
                    <a:pt x="3" y="39"/>
                    <a:pt x="8" y="37"/>
                  </a:cubicBezTo>
                  <a:cubicBezTo>
                    <a:pt x="12" y="36"/>
                    <a:pt x="16" y="34"/>
                    <a:pt x="20" y="33"/>
                  </a:cubicBezTo>
                  <a:cubicBezTo>
                    <a:pt x="21" y="34"/>
                    <a:pt x="22" y="35"/>
                    <a:pt x="22" y="36"/>
                  </a:cubicBezTo>
                  <a:cubicBezTo>
                    <a:pt x="24" y="40"/>
                    <a:pt x="26" y="44"/>
                    <a:pt x="29" y="46"/>
                  </a:cubicBezTo>
                  <a:cubicBezTo>
                    <a:pt x="31" y="48"/>
                    <a:pt x="34" y="49"/>
                    <a:pt x="36" y="49"/>
                  </a:cubicBezTo>
                  <a:cubicBezTo>
                    <a:pt x="31" y="50"/>
                    <a:pt x="36" y="49"/>
                    <a:pt x="38" y="49"/>
                  </a:cubicBezTo>
                  <a:cubicBezTo>
                    <a:pt x="42" y="48"/>
                    <a:pt x="43" y="43"/>
                    <a:pt x="41" y="40"/>
                  </a:cubicBezTo>
                  <a:cubicBezTo>
                    <a:pt x="40" y="35"/>
                    <a:pt x="36" y="31"/>
                    <a:pt x="34" y="28"/>
                  </a:cubicBezTo>
                  <a:cubicBezTo>
                    <a:pt x="38" y="26"/>
                    <a:pt x="43" y="24"/>
                    <a:pt x="46" y="21"/>
                  </a:cubicBezTo>
                  <a:cubicBezTo>
                    <a:pt x="49" y="17"/>
                    <a:pt x="47" y="10"/>
                    <a:pt x="42" y="1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A87C8420-2116-41A7-86C0-171A326FF900}"/>
              </a:ext>
            </a:extLst>
          </p:cNvPr>
          <p:cNvGrpSpPr/>
          <p:nvPr/>
        </p:nvGrpSpPr>
        <p:grpSpPr>
          <a:xfrm>
            <a:off x="1424425" y="1263110"/>
            <a:ext cx="639278" cy="523571"/>
            <a:chOff x="2256140" y="1944762"/>
            <a:chExt cx="917169" cy="751165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0" name="Freeform 45">
              <a:extLst>
                <a:ext uri="{FF2B5EF4-FFF2-40B4-BE49-F238E27FC236}">
                  <a16:creationId xmlns:a16="http://schemas.microsoft.com/office/drawing/2014/main" xmlns="" id="{40541FC2-01AA-4CA0-8A8E-BE53F6A159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7550" y="1944762"/>
              <a:ext cx="435759" cy="388034"/>
            </a:xfrm>
            <a:custGeom>
              <a:avLst/>
              <a:gdLst>
                <a:gd name="T0" fmla="*/ 81 w 89"/>
                <a:gd name="T1" fmla="*/ 9 h 79"/>
                <a:gd name="T2" fmla="*/ 48 w 89"/>
                <a:gd name="T3" fmla="*/ 20 h 79"/>
                <a:gd name="T4" fmla="*/ 33 w 89"/>
                <a:gd name="T5" fmla="*/ 5 h 79"/>
                <a:gd name="T6" fmla="*/ 25 w 89"/>
                <a:gd name="T7" fmla="*/ 13 h 79"/>
                <a:gd name="T8" fmla="*/ 31 w 89"/>
                <a:gd name="T9" fmla="*/ 19 h 79"/>
                <a:gd name="T10" fmla="*/ 31 w 89"/>
                <a:gd name="T11" fmla="*/ 24 h 79"/>
                <a:gd name="T12" fmla="*/ 5 w 89"/>
                <a:gd name="T13" fmla="*/ 34 h 79"/>
                <a:gd name="T14" fmla="*/ 6 w 89"/>
                <a:gd name="T15" fmla="*/ 44 h 79"/>
                <a:gd name="T16" fmla="*/ 29 w 89"/>
                <a:gd name="T17" fmla="*/ 54 h 79"/>
                <a:gd name="T18" fmla="*/ 27 w 89"/>
                <a:gd name="T19" fmla="*/ 73 h 79"/>
                <a:gd name="T20" fmla="*/ 35 w 89"/>
                <a:gd name="T21" fmla="*/ 75 h 79"/>
                <a:gd name="T22" fmla="*/ 44 w 89"/>
                <a:gd name="T23" fmla="*/ 61 h 79"/>
                <a:gd name="T24" fmla="*/ 79 w 89"/>
                <a:gd name="T25" fmla="*/ 71 h 79"/>
                <a:gd name="T26" fmla="*/ 84 w 89"/>
                <a:gd name="T27" fmla="*/ 62 h 79"/>
                <a:gd name="T28" fmla="*/ 65 w 89"/>
                <a:gd name="T29" fmla="*/ 37 h 79"/>
                <a:gd name="T30" fmla="*/ 86 w 89"/>
                <a:gd name="T31" fmla="*/ 18 h 79"/>
                <a:gd name="T32" fmla="*/ 81 w 89"/>
                <a:gd name="T33" fmla="*/ 9 h 79"/>
                <a:gd name="T34" fmla="*/ 50 w 89"/>
                <a:gd name="T35" fmla="*/ 38 h 79"/>
                <a:gd name="T36" fmla="*/ 42 w 89"/>
                <a:gd name="T37" fmla="*/ 48 h 79"/>
                <a:gd name="T38" fmla="*/ 37 w 89"/>
                <a:gd name="T39" fmla="*/ 46 h 79"/>
                <a:gd name="T40" fmla="*/ 37 w 89"/>
                <a:gd name="T41" fmla="*/ 33 h 79"/>
                <a:gd name="T42" fmla="*/ 43 w 89"/>
                <a:gd name="T43" fmla="*/ 32 h 79"/>
                <a:gd name="T44" fmla="*/ 50 w 89"/>
                <a:gd name="T45" fmla="*/ 38 h 79"/>
                <a:gd name="T46" fmla="*/ 22 w 89"/>
                <a:gd name="T47" fmla="*/ 38 h 79"/>
                <a:gd name="T48" fmla="*/ 30 w 89"/>
                <a:gd name="T49" fmla="*/ 35 h 79"/>
                <a:gd name="T50" fmla="*/ 30 w 89"/>
                <a:gd name="T51" fmla="*/ 42 h 79"/>
                <a:gd name="T52" fmla="*/ 22 w 89"/>
                <a:gd name="T53" fmla="*/ 38 h 79"/>
                <a:gd name="T54" fmla="*/ 57 w 89"/>
                <a:gd name="T55" fmla="*/ 46 h 79"/>
                <a:gd name="T56" fmla="*/ 67 w 89"/>
                <a:gd name="T57" fmla="*/ 57 h 79"/>
                <a:gd name="T58" fmla="*/ 51 w 89"/>
                <a:gd name="T59" fmla="*/ 52 h 79"/>
                <a:gd name="T60" fmla="*/ 57 w 89"/>
                <a:gd name="T61" fmla="*/ 46 h 79"/>
                <a:gd name="T62" fmla="*/ 56 w 89"/>
                <a:gd name="T63" fmla="*/ 28 h 79"/>
                <a:gd name="T64" fmla="*/ 61 w 89"/>
                <a:gd name="T65" fmla="*/ 27 h 79"/>
                <a:gd name="T66" fmla="*/ 58 w 89"/>
                <a:gd name="T67" fmla="*/ 30 h 79"/>
                <a:gd name="T68" fmla="*/ 56 w 89"/>
                <a:gd name="T69" fmla="*/ 2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" h="79">
                  <a:moveTo>
                    <a:pt x="81" y="9"/>
                  </a:moveTo>
                  <a:cubicBezTo>
                    <a:pt x="70" y="14"/>
                    <a:pt x="59" y="17"/>
                    <a:pt x="48" y="20"/>
                  </a:cubicBezTo>
                  <a:cubicBezTo>
                    <a:pt x="43" y="15"/>
                    <a:pt x="38" y="10"/>
                    <a:pt x="33" y="5"/>
                  </a:cubicBezTo>
                  <a:cubicBezTo>
                    <a:pt x="27" y="0"/>
                    <a:pt x="19" y="8"/>
                    <a:pt x="25" y="13"/>
                  </a:cubicBezTo>
                  <a:cubicBezTo>
                    <a:pt x="27" y="15"/>
                    <a:pt x="29" y="17"/>
                    <a:pt x="31" y="19"/>
                  </a:cubicBezTo>
                  <a:cubicBezTo>
                    <a:pt x="31" y="21"/>
                    <a:pt x="31" y="23"/>
                    <a:pt x="31" y="24"/>
                  </a:cubicBezTo>
                  <a:cubicBezTo>
                    <a:pt x="22" y="27"/>
                    <a:pt x="13" y="30"/>
                    <a:pt x="5" y="34"/>
                  </a:cubicBezTo>
                  <a:cubicBezTo>
                    <a:pt x="0" y="36"/>
                    <a:pt x="2" y="42"/>
                    <a:pt x="6" y="44"/>
                  </a:cubicBezTo>
                  <a:cubicBezTo>
                    <a:pt x="14" y="46"/>
                    <a:pt x="21" y="50"/>
                    <a:pt x="29" y="54"/>
                  </a:cubicBezTo>
                  <a:cubicBezTo>
                    <a:pt x="28" y="60"/>
                    <a:pt x="27" y="67"/>
                    <a:pt x="27" y="73"/>
                  </a:cubicBezTo>
                  <a:cubicBezTo>
                    <a:pt x="26" y="78"/>
                    <a:pt x="33" y="79"/>
                    <a:pt x="35" y="75"/>
                  </a:cubicBezTo>
                  <a:cubicBezTo>
                    <a:pt x="38" y="70"/>
                    <a:pt x="41" y="66"/>
                    <a:pt x="44" y="61"/>
                  </a:cubicBezTo>
                  <a:cubicBezTo>
                    <a:pt x="56" y="66"/>
                    <a:pt x="67" y="70"/>
                    <a:pt x="79" y="71"/>
                  </a:cubicBezTo>
                  <a:cubicBezTo>
                    <a:pt x="84" y="71"/>
                    <a:pt x="87" y="66"/>
                    <a:pt x="84" y="62"/>
                  </a:cubicBezTo>
                  <a:cubicBezTo>
                    <a:pt x="79" y="53"/>
                    <a:pt x="72" y="45"/>
                    <a:pt x="65" y="37"/>
                  </a:cubicBezTo>
                  <a:cubicBezTo>
                    <a:pt x="71" y="30"/>
                    <a:pt x="78" y="24"/>
                    <a:pt x="86" y="18"/>
                  </a:cubicBezTo>
                  <a:cubicBezTo>
                    <a:pt x="89" y="15"/>
                    <a:pt x="85" y="7"/>
                    <a:pt x="81" y="9"/>
                  </a:cubicBezTo>
                  <a:close/>
                  <a:moveTo>
                    <a:pt x="50" y="38"/>
                  </a:moveTo>
                  <a:cubicBezTo>
                    <a:pt x="47" y="42"/>
                    <a:pt x="45" y="45"/>
                    <a:pt x="42" y="48"/>
                  </a:cubicBezTo>
                  <a:cubicBezTo>
                    <a:pt x="40" y="47"/>
                    <a:pt x="39" y="47"/>
                    <a:pt x="37" y="46"/>
                  </a:cubicBezTo>
                  <a:cubicBezTo>
                    <a:pt x="38" y="42"/>
                    <a:pt x="38" y="37"/>
                    <a:pt x="37" y="33"/>
                  </a:cubicBezTo>
                  <a:cubicBezTo>
                    <a:pt x="39" y="33"/>
                    <a:pt x="41" y="32"/>
                    <a:pt x="43" y="32"/>
                  </a:cubicBezTo>
                  <a:cubicBezTo>
                    <a:pt x="45" y="34"/>
                    <a:pt x="48" y="36"/>
                    <a:pt x="50" y="38"/>
                  </a:cubicBezTo>
                  <a:close/>
                  <a:moveTo>
                    <a:pt x="22" y="38"/>
                  </a:moveTo>
                  <a:cubicBezTo>
                    <a:pt x="24" y="37"/>
                    <a:pt x="27" y="36"/>
                    <a:pt x="30" y="35"/>
                  </a:cubicBezTo>
                  <a:cubicBezTo>
                    <a:pt x="30" y="38"/>
                    <a:pt x="30" y="40"/>
                    <a:pt x="30" y="42"/>
                  </a:cubicBezTo>
                  <a:cubicBezTo>
                    <a:pt x="27" y="41"/>
                    <a:pt x="24" y="40"/>
                    <a:pt x="22" y="38"/>
                  </a:cubicBezTo>
                  <a:close/>
                  <a:moveTo>
                    <a:pt x="57" y="46"/>
                  </a:moveTo>
                  <a:cubicBezTo>
                    <a:pt x="60" y="49"/>
                    <a:pt x="63" y="53"/>
                    <a:pt x="67" y="57"/>
                  </a:cubicBezTo>
                  <a:cubicBezTo>
                    <a:pt x="61" y="56"/>
                    <a:pt x="56" y="54"/>
                    <a:pt x="51" y="52"/>
                  </a:cubicBezTo>
                  <a:cubicBezTo>
                    <a:pt x="53" y="50"/>
                    <a:pt x="55" y="48"/>
                    <a:pt x="57" y="46"/>
                  </a:cubicBezTo>
                  <a:close/>
                  <a:moveTo>
                    <a:pt x="56" y="28"/>
                  </a:moveTo>
                  <a:cubicBezTo>
                    <a:pt x="58" y="28"/>
                    <a:pt x="60" y="27"/>
                    <a:pt x="61" y="27"/>
                  </a:cubicBezTo>
                  <a:cubicBezTo>
                    <a:pt x="60" y="28"/>
                    <a:pt x="59" y="29"/>
                    <a:pt x="58" y="30"/>
                  </a:cubicBezTo>
                  <a:cubicBezTo>
                    <a:pt x="58" y="29"/>
                    <a:pt x="57" y="29"/>
                    <a:pt x="56" y="2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Freeform 113">
              <a:extLst>
                <a:ext uri="{FF2B5EF4-FFF2-40B4-BE49-F238E27FC236}">
                  <a16:creationId xmlns:a16="http://schemas.microsoft.com/office/drawing/2014/main" xmlns="" id="{785977CA-C68A-4FCF-A9DE-201271F8E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6140" y="2430322"/>
              <a:ext cx="284281" cy="265605"/>
            </a:xfrm>
            <a:custGeom>
              <a:avLst/>
              <a:gdLst>
                <a:gd name="T0" fmla="*/ 46 w 58"/>
                <a:gd name="T1" fmla="*/ 12 h 54"/>
                <a:gd name="T2" fmla="*/ 36 w 58"/>
                <a:gd name="T3" fmla="*/ 18 h 54"/>
                <a:gd name="T4" fmla="*/ 34 w 58"/>
                <a:gd name="T5" fmla="*/ 9 h 54"/>
                <a:gd name="T6" fmla="*/ 22 w 58"/>
                <a:gd name="T7" fmla="*/ 9 h 54"/>
                <a:gd name="T8" fmla="*/ 24 w 58"/>
                <a:gd name="T9" fmla="*/ 25 h 54"/>
                <a:gd name="T10" fmla="*/ 3 w 58"/>
                <a:gd name="T11" fmla="*/ 36 h 54"/>
                <a:gd name="T12" fmla="*/ 5 w 58"/>
                <a:gd name="T13" fmla="*/ 41 h 54"/>
                <a:gd name="T14" fmla="*/ 28 w 58"/>
                <a:gd name="T15" fmla="*/ 35 h 54"/>
                <a:gd name="T16" fmla="*/ 37 w 58"/>
                <a:gd name="T17" fmla="*/ 48 h 54"/>
                <a:gd name="T18" fmla="*/ 48 w 58"/>
                <a:gd name="T19" fmla="*/ 37 h 54"/>
                <a:gd name="T20" fmla="*/ 41 w 58"/>
                <a:gd name="T21" fmla="*/ 29 h 54"/>
                <a:gd name="T22" fmla="*/ 53 w 58"/>
                <a:gd name="T23" fmla="*/ 21 h 54"/>
                <a:gd name="T24" fmla="*/ 46 w 58"/>
                <a:gd name="T25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4">
                  <a:moveTo>
                    <a:pt x="46" y="12"/>
                  </a:moveTo>
                  <a:cubicBezTo>
                    <a:pt x="43" y="14"/>
                    <a:pt x="40" y="16"/>
                    <a:pt x="36" y="18"/>
                  </a:cubicBezTo>
                  <a:cubicBezTo>
                    <a:pt x="35" y="15"/>
                    <a:pt x="35" y="12"/>
                    <a:pt x="34" y="9"/>
                  </a:cubicBezTo>
                  <a:cubicBezTo>
                    <a:pt x="33" y="1"/>
                    <a:pt x="22" y="0"/>
                    <a:pt x="22" y="9"/>
                  </a:cubicBezTo>
                  <a:cubicBezTo>
                    <a:pt x="22" y="14"/>
                    <a:pt x="22" y="19"/>
                    <a:pt x="24" y="25"/>
                  </a:cubicBezTo>
                  <a:cubicBezTo>
                    <a:pt x="17" y="28"/>
                    <a:pt x="10" y="32"/>
                    <a:pt x="3" y="36"/>
                  </a:cubicBezTo>
                  <a:cubicBezTo>
                    <a:pt x="0" y="37"/>
                    <a:pt x="2" y="41"/>
                    <a:pt x="5" y="41"/>
                  </a:cubicBezTo>
                  <a:cubicBezTo>
                    <a:pt x="12" y="39"/>
                    <a:pt x="20" y="37"/>
                    <a:pt x="28" y="35"/>
                  </a:cubicBezTo>
                  <a:cubicBezTo>
                    <a:pt x="31" y="40"/>
                    <a:pt x="34" y="44"/>
                    <a:pt x="37" y="48"/>
                  </a:cubicBezTo>
                  <a:cubicBezTo>
                    <a:pt x="44" y="54"/>
                    <a:pt x="55" y="44"/>
                    <a:pt x="48" y="37"/>
                  </a:cubicBezTo>
                  <a:cubicBezTo>
                    <a:pt x="45" y="35"/>
                    <a:pt x="43" y="32"/>
                    <a:pt x="41" y="29"/>
                  </a:cubicBezTo>
                  <a:cubicBezTo>
                    <a:pt x="46" y="27"/>
                    <a:pt x="50" y="24"/>
                    <a:pt x="53" y="21"/>
                  </a:cubicBezTo>
                  <a:cubicBezTo>
                    <a:pt x="58" y="16"/>
                    <a:pt x="52" y="8"/>
                    <a:pt x="46" y="1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0F977C28-49EA-4218-AC61-E72F4D93965F}"/>
              </a:ext>
            </a:extLst>
          </p:cNvPr>
          <p:cNvGrpSpPr/>
          <p:nvPr/>
        </p:nvGrpSpPr>
        <p:grpSpPr>
          <a:xfrm>
            <a:off x="9503348" y="5843534"/>
            <a:ext cx="969125" cy="854320"/>
            <a:chOff x="7398095" y="4258434"/>
            <a:chExt cx="1944315" cy="171398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3" name="Freeform 28">
              <a:extLst>
                <a:ext uri="{FF2B5EF4-FFF2-40B4-BE49-F238E27FC236}">
                  <a16:creationId xmlns:a16="http://schemas.microsoft.com/office/drawing/2014/main" xmlns="" id="{AD3B09E7-C2E0-4FF9-A33F-35FB1B5EB4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87323" y="4291634"/>
              <a:ext cx="1614383" cy="1554207"/>
            </a:xfrm>
            <a:custGeom>
              <a:avLst/>
              <a:gdLst>
                <a:gd name="T0" fmla="*/ 306 w 329"/>
                <a:gd name="T1" fmla="*/ 186 h 316"/>
                <a:gd name="T2" fmla="*/ 289 w 329"/>
                <a:gd name="T3" fmla="*/ 156 h 316"/>
                <a:gd name="T4" fmla="*/ 286 w 329"/>
                <a:gd name="T5" fmla="*/ 140 h 316"/>
                <a:gd name="T6" fmla="*/ 255 w 329"/>
                <a:gd name="T7" fmla="*/ 131 h 316"/>
                <a:gd name="T8" fmla="*/ 238 w 329"/>
                <a:gd name="T9" fmla="*/ 128 h 316"/>
                <a:gd name="T10" fmla="*/ 211 w 329"/>
                <a:gd name="T11" fmla="*/ 116 h 316"/>
                <a:gd name="T12" fmla="*/ 204 w 329"/>
                <a:gd name="T13" fmla="*/ 105 h 316"/>
                <a:gd name="T14" fmla="*/ 189 w 329"/>
                <a:gd name="T15" fmla="*/ 70 h 316"/>
                <a:gd name="T16" fmla="*/ 175 w 329"/>
                <a:gd name="T17" fmla="*/ 51 h 316"/>
                <a:gd name="T18" fmla="*/ 154 w 329"/>
                <a:gd name="T19" fmla="*/ 32 h 316"/>
                <a:gd name="T20" fmla="*/ 141 w 329"/>
                <a:gd name="T21" fmla="*/ 15 h 316"/>
                <a:gd name="T22" fmla="*/ 116 w 329"/>
                <a:gd name="T23" fmla="*/ 17 h 316"/>
                <a:gd name="T24" fmla="*/ 86 w 329"/>
                <a:gd name="T25" fmla="*/ 44 h 316"/>
                <a:gd name="T26" fmla="*/ 20 w 329"/>
                <a:gd name="T27" fmla="*/ 101 h 316"/>
                <a:gd name="T28" fmla="*/ 3 w 329"/>
                <a:gd name="T29" fmla="*/ 124 h 316"/>
                <a:gd name="T30" fmla="*/ 18 w 329"/>
                <a:gd name="T31" fmla="*/ 134 h 316"/>
                <a:gd name="T32" fmla="*/ 31 w 329"/>
                <a:gd name="T33" fmla="*/ 141 h 316"/>
                <a:gd name="T34" fmla="*/ 36 w 329"/>
                <a:gd name="T35" fmla="*/ 153 h 316"/>
                <a:gd name="T36" fmla="*/ 49 w 329"/>
                <a:gd name="T37" fmla="*/ 168 h 316"/>
                <a:gd name="T38" fmla="*/ 56 w 329"/>
                <a:gd name="T39" fmla="*/ 186 h 316"/>
                <a:gd name="T40" fmla="*/ 84 w 329"/>
                <a:gd name="T41" fmla="*/ 187 h 316"/>
                <a:gd name="T42" fmla="*/ 104 w 329"/>
                <a:gd name="T43" fmla="*/ 191 h 316"/>
                <a:gd name="T44" fmla="*/ 116 w 329"/>
                <a:gd name="T45" fmla="*/ 203 h 316"/>
                <a:gd name="T46" fmla="*/ 135 w 329"/>
                <a:gd name="T47" fmla="*/ 272 h 316"/>
                <a:gd name="T48" fmla="*/ 157 w 329"/>
                <a:gd name="T49" fmla="*/ 287 h 316"/>
                <a:gd name="T50" fmla="*/ 175 w 329"/>
                <a:gd name="T51" fmla="*/ 308 h 316"/>
                <a:gd name="T52" fmla="*/ 207 w 329"/>
                <a:gd name="T53" fmla="*/ 299 h 316"/>
                <a:gd name="T54" fmla="*/ 235 w 329"/>
                <a:gd name="T55" fmla="*/ 286 h 316"/>
                <a:gd name="T56" fmla="*/ 108 w 329"/>
                <a:gd name="T57" fmla="*/ 157 h 316"/>
                <a:gd name="T58" fmla="*/ 97 w 329"/>
                <a:gd name="T59" fmla="*/ 143 h 316"/>
                <a:gd name="T60" fmla="*/ 94 w 329"/>
                <a:gd name="T61" fmla="*/ 113 h 316"/>
                <a:gd name="T62" fmla="*/ 103 w 329"/>
                <a:gd name="T63" fmla="*/ 84 h 316"/>
                <a:gd name="T64" fmla="*/ 126 w 329"/>
                <a:gd name="T65" fmla="*/ 82 h 316"/>
                <a:gd name="T66" fmla="*/ 149 w 329"/>
                <a:gd name="T67" fmla="*/ 95 h 316"/>
                <a:gd name="T68" fmla="*/ 168 w 329"/>
                <a:gd name="T69" fmla="*/ 101 h 316"/>
                <a:gd name="T70" fmla="*/ 196 w 329"/>
                <a:gd name="T71" fmla="*/ 133 h 316"/>
                <a:gd name="T72" fmla="*/ 212 w 329"/>
                <a:gd name="T73" fmla="*/ 145 h 316"/>
                <a:gd name="T74" fmla="*/ 221 w 329"/>
                <a:gd name="T75" fmla="*/ 159 h 316"/>
                <a:gd name="T76" fmla="*/ 243 w 329"/>
                <a:gd name="T77" fmla="*/ 180 h 316"/>
                <a:gd name="T78" fmla="*/ 254 w 329"/>
                <a:gd name="T79" fmla="*/ 203 h 316"/>
                <a:gd name="T80" fmla="*/ 271 w 329"/>
                <a:gd name="T81" fmla="*/ 221 h 316"/>
                <a:gd name="T82" fmla="*/ 292 w 329"/>
                <a:gd name="T83" fmla="*/ 228 h 316"/>
                <a:gd name="T84" fmla="*/ 310 w 329"/>
                <a:gd name="T85" fmla="*/ 197 h 316"/>
                <a:gd name="T86" fmla="*/ 134 w 329"/>
                <a:gd name="T87" fmla="*/ 195 h 316"/>
                <a:gd name="T88" fmla="*/ 198 w 329"/>
                <a:gd name="T89" fmla="*/ 253 h 316"/>
                <a:gd name="T90" fmla="*/ 188 w 329"/>
                <a:gd name="T91" fmla="*/ 243 h 316"/>
                <a:gd name="T92" fmla="*/ 169 w 329"/>
                <a:gd name="T93" fmla="*/ 226 h 316"/>
                <a:gd name="T94" fmla="*/ 148 w 329"/>
                <a:gd name="T95" fmla="*/ 238 h 316"/>
                <a:gd name="T96" fmla="*/ 159 w 329"/>
                <a:gd name="T97" fmla="*/ 217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316">
                  <a:moveTo>
                    <a:pt x="310" y="197"/>
                  </a:moveTo>
                  <a:cubicBezTo>
                    <a:pt x="310" y="196"/>
                    <a:pt x="310" y="196"/>
                    <a:pt x="310" y="196"/>
                  </a:cubicBezTo>
                  <a:cubicBezTo>
                    <a:pt x="312" y="191"/>
                    <a:pt x="309" y="188"/>
                    <a:pt x="306" y="186"/>
                  </a:cubicBezTo>
                  <a:cubicBezTo>
                    <a:pt x="307" y="179"/>
                    <a:pt x="308" y="172"/>
                    <a:pt x="308" y="164"/>
                  </a:cubicBezTo>
                  <a:cubicBezTo>
                    <a:pt x="308" y="156"/>
                    <a:pt x="299" y="153"/>
                    <a:pt x="294" y="157"/>
                  </a:cubicBezTo>
                  <a:cubicBezTo>
                    <a:pt x="293" y="156"/>
                    <a:pt x="291" y="156"/>
                    <a:pt x="289" y="156"/>
                  </a:cubicBezTo>
                  <a:cubicBezTo>
                    <a:pt x="289" y="153"/>
                    <a:pt x="289" y="151"/>
                    <a:pt x="289" y="148"/>
                  </a:cubicBezTo>
                  <a:cubicBezTo>
                    <a:pt x="290" y="145"/>
                    <a:pt x="288" y="142"/>
                    <a:pt x="286" y="141"/>
                  </a:cubicBezTo>
                  <a:cubicBezTo>
                    <a:pt x="286" y="141"/>
                    <a:pt x="286" y="140"/>
                    <a:pt x="286" y="140"/>
                  </a:cubicBezTo>
                  <a:cubicBezTo>
                    <a:pt x="288" y="132"/>
                    <a:pt x="280" y="125"/>
                    <a:pt x="273" y="130"/>
                  </a:cubicBezTo>
                  <a:cubicBezTo>
                    <a:pt x="272" y="123"/>
                    <a:pt x="261" y="121"/>
                    <a:pt x="257" y="127"/>
                  </a:cubicBezTo>
                  <a:cubicBezTo>
                    <a:pt x="257" y="129"/>
                    <a:pt x="256" y="130"/>
                    <a:pt x="255" y="131"/>
                  </a:cubicBezTo>
                  <a:cubicBezTo>
                    <a:pt x="253" y="131"/>
                    <a:pt x="250" y="132"/>
                    <a:pt x="248" y="134"/>
                  </a:cubicBezTo>
                  <a:cubicBezTo>
                    <a:pt x="247" y="134"/>
                    <a:pt x="247" y="135"/>
                    <a:pt x="246" y="136"/>
                  </a:cubicBezTo>
                  <a:cubicBezTo>
                    <a:pt x="246" y="132"/>
                    <a:pt x="242" y="129"/>
                    <a:pt x="238" y="128"/>
                  </a:cubicBezTo>
                  <a:cubicBezTo>
                    <a:pt x="237" y="125"/>
                    <a:pt x="233" y="123"/>
                    <a:pt x="229" y="123"/>
                  </a:cubicBezTo>
                  <a:cubicBezTo>
                    <a:pt x="229" y="121"/>
                    <a:pt x="228" y="118"/>
                    <a:pt x="228" y="116"/>
                  </a:cubicBezTo>
                  <a:cubicBezTo>
                    <a:pt x="225" y="108"/>
                    <a:pt x="214" y="107"/>
                    <a:pt x="211" y="116"/>
                  </a:cubicBezTo>
                  <a:cubicBezTo>
                    <a:pt x="211" y="118"/>
                    <a:pt x="210" y="120"/>
                    <a:pt x="210" y="122"/>
                  </a:cubicBezTo>
                  <a:cubicBezTo>
                    <a:pt x="209" y="121"/>
                    <a:pt x="209" y="121"/>
                    <a:pt x="208" y="120"/>
                  </a:cubicBezTo>
                  <a:cubicBezTo>
                    <a:pt x="207" y="115"/>
                    <a:pt x="206" y="110"/>
                    <a:pt x="204" y="105"/>
                  </a:cubicBezTo>
                  <a:cubicBezTo>
                    <a:pt x="203" y="103"/>
                    <a:pt x="201" y="101"/>
                    <a:pt x="199" y="100"/>
                  </a:cubicBezTo>
                  <a:cubicBezTo>
                    <a:pt x="202" y="93"/>
                    <a:pt x="200" y="82"/>
                    <a:pt x="195" y="74"/>
                  </a:cubicBezTo>
                  <a:cubicBezTo>
                    <a:pt x="194" y="71"/>
                    <a:pt x="191" y="70"/>
                    <a:pt x="189" y="70"/>
                  </a:cubicBezTo>
                  <a:cubicBezTo>
                    <a:pt x="189" y="66"/>
                    <a:pt x="189" y="63"/>
                    <a:pt x="188" y="59"/>
                  </a:cubicBezTo>
                  <a:cubicBezTo>
                    <a:pt x="188" y="53"/>
                    <a:pt x="181" y="48"/>
                    <a:pt x="175" y="52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5" y="45"/>
                    <a:pt x="167" y="40"/>
                    <a:pt x="162" y="44"/>
                  </a:cubicBezTo>
                  <a:cubicBezTo>
                    <a:pt x="162" y="43"/>
                    <a:pt x="162" y="41"/>
                    <a:pt x="162" y="40"/>
                  </a:cubicBezTo>
                  <a:cubicBezTo>
                    <a:pt x="162" y="36"/>
                    <a:pt x="158" y="32"/>
                    <a:pt x="154" y="32"/>
                  </a:cubicBezTo>
                  <a:cubicBezTo>
                    <a:pt x="154" y="31"/>
                    <a:pt x="154" y="29"/>
                    <a:pt x="153" y="28"/>
                  </a:cubicBezTo>
                  <a:cubicBezTo>
                    <a:pt x="154" y="26"/>
                    <a:pt x="154" y="24"/>
                    <a:pt x="154" y="22"/>
                  </a:cubicBezTo>
                  <a:cubicBezTo>
                    <a:pt x="154" y="14"/>
                    <a:pt x="146" y="12"/>
                    <a:pt x="141" y="15"/>
                  </a:cubicBezTo>
                  <a:cubicBezTo>
                    <a:pt x="138" y="12"/>
                    <a:pt x="136" y="8"/>
                    <a:pt x="133" y="5"/>
                  </a:cubicBezTo>
                  <a:cubicBezTo>
                    <a:pt x="129" y="0"/>
                    <a:pt x="121" y="3"/>
                    <a:pt x="119" y="8"/>
                  </a:cubicBezTo>
                  <a:cubicBezTo>
                    <a:pt x="118" y="11"/>
                    <a:pt x="117" y="14"/>
                    <a:pt x="116" y="17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06" y="23"/>
                    <a:pt x="98" y="30"/>
                    <a:pt x="92" y="39"/>
                  </a:cubicBezTo>
                  <a:cubicBezTo>
                    <a:pt x="90" y="40"/>
                    <a:pt x="88" y="42"/>
                    <a:pt x="86" y="44"/>
                  </a:cubicBezTo>
                  <a:cubicBezTo>
                    <a:pt x="69" y="53"/>
                    <a:pt x="57" y="67"/>
                    <a:pt x="46" y="82"/>
                  </a:cubicBezTo>
                  <a:cubicBezTo>
                    <a:pt x="36" y="86"/>
                    <a:pt x="29" y="92"/>
                    <a:pt x="24" y="99"/>
                  </a:cubicBezTo>
                  <a:cubicBezTo>
                    <a:pt x="23" y="99"/>
                    <a:pt x="21" y="100"/>
                    <a:pt x="20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14" y="105"/>
                    <a:pt x="8" y="110"/>
                    <a:pt x="3" y="118"/>
                  </a:cubicBezTo>
                  <a:cubicBezTo>
                    <a:pt x="2" y="120"/>
                    <a:pt x="2" y="122"/>
                    <a:pt x="3" y="124"/>
                  </a:cubicBezTo>
                  <a:cubicBezTo>
                    <a:pt x="0" y="129"/>
                    <a:pt x="5" y="134"/>
                    <a:pt x="10" y="133"/>
                  </a:cubicBezTo>
                  <a:cubicBezTo>
                    <a:pt x="11" y="135"/>
                    <a:pt x="14" y="136"/>
                    <a:pt x="17" y="135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9" y="138"/>
                    <a:pt x="23" y="140"/>
                    <a:pt x="27" y="139"/>
                  </a:cubicBezTo>
                  <a:cubicBezTo>
                    <a:pt x="28" y="139"/>
                    <a:pt x="28" y="139"/>
                    <a:pt x="28" y="139"/>
                  </a:cubicBezTo>
                  <a:cubicBezTo>
                    <a:pt x="28" y="140"/>
                    <a:pt x="30" y="141"/>
                    <a:pt x="31" y="141"/>
                  </a:cubicBezTo>
                  <a:cubicBezTo>
                    <a:pt x="31" y="143"/>
                    <a:pt x="31" y="144"/>
                    <a:pt x="31" y="146"/>
                  </a:cubicBezTo>
                  <a:cubicBezTo>
                    <a:pt x="31" y="149"/>
                    <a:pt x="33" y="152"/>
                    <a:pt x="36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6" y="156"/>
                    <a:pt x="35" y="159"/>
                    <a:pt x="36" y="162"/>
                  </a:cubicBezTo>
                  <a:cubicBezTo>
                    <a:pt x="36" y="167"/>
                    <a:pt x="40" y="171"/>
                    <a:pt x="45" y="169"/>
                  </a:cubicBezTo>
                  <a:cubicBezTo>
                    <a:pt x="46" y="169"/>
                    <a:pt x="48" y="168"/>
                    <a:pt x="49" y="168"/>
                  </a:cubicBezTo>
                  <a:cubicBezTo>
                    <a:pt x="49" y="170"/>
                    <a:pt x="48" y="173"/>
                    <a:pt x="48" y="175"/>
                  </a:cubicBezTo>
                  <a:cubicBezTo>
                    <a:pt x="48" y="179"/>
                    <a:pt x="52" y="183"/>
                    <a:pt x="56" y="184"/>
                  </a:cubicBezTo>
                  <a:cubicBezTo>
                    <a:pt x="56" y="184"/>
                    <a:pt x="56" y="185"/>
                    <a:pt x="56" y="186"/>
                  </a:cubicBezTo>
                  <a:cubicBezTo>
                    <a:pt x="57" y="192"/>
                    <a:pt x="66" y="193"/>
                    <a:pt x="70" y="189"/>
                  </a:cubicBezTo>
                  <a:cubicBezTo>
                    <a:pt x="71" y="189"/>
                    <a:pt x="72" y="188"/>
                    <a:pt x="72" y="188"/>
                  </a:cubicBezTo>
                  <a:cubicBezTo>
                    <a:pt x="76" y="190"/>
                    <a:pt x="81" y="190"/>
                    <a:pt x="84" y="187"/>
                  </a:cubicBezTo>
                  <a:cubicBezTo>
                    <a:pt x="86" y="185"/>
                    <a:pt x="88" y="183"/>
                    <a:pt x="90" y="181"/>
                  </a:cubicBezTo>
                  <a:cubicBezTo>
                    <a:pt x="90" y="182"/>
                    <a:pt x="90" y="183"/>
                    <a:pt x="90" y="184"/>
                  </a:cubicBezTo>
                  <a:cubicBezTo>
                    <a:pt x="91" y="190"/>
                    <a:pt x="99" y="195"/>
                    <a:pt x="104" y="191"/>
                  </a:cubicBezTo>
                  <a:cubicBezTo>
                    <a:pt x="105" y="196"/>
                    <a:pt x="110" y="198"/>
                    <a:pt x="114" y="198"/>
                  </a:cubicBezTo>
                  <a:cubicBezTo>
                    <a:pt x="114" y="198"/>
                    <a:pt x="114" y="199"/>
                    <a:pt x="114" y="200"/>
                  </a:cubicBezTo>
                  <a:cubicBezTo>
                    <a:pt x="115" y="201"/>
                    <a:pt x="115" y="202"/>
                    <a:pt x="116" y="203"/>
                  </a:cubicBezTo>
                  <a:cubicBezTo>
                    <a:pt x="116" y="214"/>
                    <a:pt x="119" y="226"/>
                    <a:pt x="125" y="237"/>
                  </a:cubicBezTo>
                  <a:cubicBezTo>
                    <a:pt x="126" y="238"/>
                    <a:pt x="128" y="240"/>
                    <a:pt x="130" y="240"/>
                  </a:cubicBezTo>
                  <a:cubicBezTo>
                    <a:pt x="130" y="251"/>
                    <a:pt x="131" y="261"/>
                    <a:pt x="135" y="272"/>
                  </a:cubicBezTo>
                  <a:cubicBezTo>
                    <a:pt x="136" y="275"/>
                    <a:pt x="139" y="278"/>
                    <a:pt x="142" y="278"/>
                  </a:cubicBezTo>
                  <a:cubicBezTo>
                    <a:pt x="142" y="279"/>
                    <a:pt x="142" y="280"/>
                    <a:pt x="142" y="280"/>
                  </a:cubicBezTo>
                  <a:cubicBezTo>
                    <a:pt x="142" y="288"/>
                    <a:pt x="152" y="292"/>
                    <a:pt x="157" y="287"/>
                  </a:cubicBezTo>
                  <a:cubicBezTo>
                    <a:pt x="158" y="290"/>
                    <a:pt x="161" y="291"/>
                    <a:pt x="163" y="292"/>
                  </a:cubicBezTo>
                  <a:cubicBezTo>
                    <a:pt x="163" y="294"/>
                    <a:pt x="163" y="297"/>
                    <a:pt x="163" y="299"/>
                  </a:cubicBezTo>
                  <a:cubicBezTo>
                    <a:pt x="164" y="306"/>
                    <a:pt x="169" y="309"/>
                    <a:pt x="175" y="308"/>
                  </a:cubicBezTo>
                  <a:cubicBezTo>
                    <a:pt x="177" y="314"/>
                    <a:pt x="185" y="316"/>
                    <a:pt x="190" y="311"/>
                  </a:cubicBezTo>
                  <a:cubicBezTo>
                    <a:pt x="193" y="307"/>
                    <a:pt x="196" y="304"/>
                    <a:pt x="198" y="300"/>
                  </a:cubicBezTo>
                  <a:cubicBezTo>
                    <a:pt x="201" y="301"/>
                    <a:pt x="204" y="301"/>
                    <a:pt x="207" y="299"/>
                  </a:cubicBezTo>
                  <a:cubicBezTo>
                    <a:pt x="209" y="298"/>
                    <a:pt x="210" y="296"/>
                    <a:pt x="212" y="295"/>
                  </a:cubicBezTo>
                  <a:cubicBezTo>
                    <a:pt x="216" y="297"/>
                    <a:pt x="220" y="298"/>
                    <a:pt x="226" y="298"/>
                  </a:cubicBezTo>
                  <a:cubicBezTo>
                    <a:pt x="233" y="299"/>
                    <a:pt x="236" y="292"/>
                    <a:pt x="235" y="286"/>
                  </a:cubicBezTo>
                  <a:cubicBezTo>
                    <a:pt x="231" y="260"/>
                    <a:pt x="210" y="239"/>
                    <a:pt x="191" y="221"/>
                  </a:cubicBezTo>
                  <a:cubicBezTo>
                    <a:pt x="171" y="202"/>
                    <a:pt x="138" y="182"/>
                    <a:pt x="127" y="155"/>
                  </a:cubicBezTo>
                  <a:cubicBezTo>
                    <a:pt x="123" y="145"/>
                    <a:pt x="108" y="148"/>
                    <a:pt x="108" y="157"/>
                  </a:cubicBezTo>
                  <a:cubicBezTo>
                    <a:pt x="107" y="157"/>
                    <a:pt x="106" y="157"/>
                    <a:pt x="105" y="158"/>
                  </a:cubicBezTo>
                  <a:cubicBezTo>
                    <a:pt x="105" y="156"/>
                    <a:pt x="105" y="154"/>
                    <a:pt x="105" y="152"/>
                  </a:cubicBezTo>
                  <a:cubicBezTo>
                    <a:pt x="106" y="147"/>
                    <a:pt x="102" y="144"/>
                    <a:pt x="97" y="143"/>
                  </a:cubicBezTo>
                  <a:cubicBezTo>
                    <a:pt x="97" y="140"/>
                    <a:pt x="95" y="137"/>
                    <a:pt x="92" y="136"/>
                  </a:cubicBezTo>
                  <a:cubicBezTo>
                    <a:pt x="94" y="131"/>
                    <a:pt x="96" y="127"/>
                    <a:pt x="97" y="122"/>
                  </a:cubicBezTo>
                  <a:cubicBezTo>
                    <a:pt x="98" y="118"/>
                    <a:pt x="96" y="115"/>
                    <a:pt x="94" y="113"/>
                  </a:cubicBezTo>
                  <a:cubicBezTo>
                    <a:pt x="97" y="105"/>
                    <a:pt x="100" y="97"/>
                    <a:pt x="102" y="90"/>
                  </a:cubicBezTo>
                  <a:cubicBezTo>
                    <a:pt x="103" y="88"/>
                    <a:pt x="102" y="86"/>
                    <a:pt x="102" y="84"/>
                  </a:cubicBezTo>
                  <a:cubicBezTo>
                    <a:pt x="102" y="84"/>
                    <a:pt x="103" y="84"/>
                    <a:pt x="103" y="84"/>
                  </a:cubicBezTo>
                  <a:cubicBezTo>
                    <a:pt x="105" y="85"/>
                    <a:pt x="108" y="85"/>
                    <a:pt x="110" y="85"/>
                  </a:cubicBezTo>
                  <a:cubicBezTo>
                    <a:pt x="115" y="84"/>
                    <a:pt x="119" y="82"/>
                    <a:pt x="123" y="80"/>
                  </a:cubicBezTo>
                  <a:cubicBezTo>
                    <a:pt x="124" y="81"/>
                    <a:pt x="125" y="82"/>
                    <a:pt x="126" y="82"/>
                  </a:cubicBezTo>
                  <a:cubicBezTo>
                    <a:pt x="126" y="83"/>
                    <a:pt x="126" y="84"/>
                    <a:pt x="127" y="85"/>
                  </a:cubicBezTo>
                  <a:cubicBezTo>
                    <a:pt x="128" y="89"/>
                    <a:pt x="133" y="92"/>
                    <a:pt x="137" y="91"/>
                  </a:cubicBezTo>
                  <a:cubicBezTo>
                    <a:pt x="139" y="96"/>
                    <a:pt x="145" y="97"/>
                    <a:pt x="149" y="95"/>
                  </a:cubicBezTo>
                  <a:cubicBezTo>
                    <a:pt x="151" y="95"/>
                    <a:pt x="153" y="94"/>
                    <a:pt x="155" y="93"/>
                  </a:cubicBezTo>
                  <a:cubicBezTo>
                    <a:pt x="155" y="94"/>
                    <a:pt x="155" y="95"/>
                    <a:pt x="156" y="96"/>
                  </a:cubicBezTo>
                  <a:cubicBezTo>
                    <a:pt x="157" y="101"/>
                    <a:pt x="163" y="104"/>
                    <a:pt x="168" y="101"/>
                  </a:cubicBezTo>
                  <a:cubicBezTo>
                    <a:pt x="168" y="101"/>
                    <a:pt x="168" y="101"/>
                    <a:pt x="168" y="101"/>
                  </a:cubicBezTo>
                  <a:cubicBezTo>
                    <a:pt x="169" y="102"/>
                    <a:pt x="171" y="104"/>
                    <a:pt x="173" y="105"/>
                  </a:cubicBezTo>
                  <a:cubicBezTo>
                    <a:pt x="176" y="117"/>
                    <a:pt x="184" y="127"/>
                    <a:pt x="196" y="133"/>
                  </a:cubicBezTo>
                  <a:cubicBezTo>
                    <a:pt x="197" y="134"/>
                    <a:pt x="198" y="134"/>
                    <a:pt x="199" y="134"/>
                  </a:cubicBezTo>
                  <a:cubicBezTo>
                    <a:pt x="202" y="137"/>
                    <a:pt x="205" y="139"/>
                    <a:pt x="209" y="140"/>
                  </a:cubicBezTo>
                  <a:cubicBezTo>
                    <a:pt x="210" y="142"/>
                    <a:pt x="211" y="143"/>
                    <a:pt x="212" y="145"/>
                  </a:cubicBezTo>
                  <a:cubicBezTo>
                    <a:pt x="214" y="147"/>
                    <a:pt x="217" y="148"/>
                    <a:pt x="219" y="148"/>
                  </a:cubicBezTo>
                  <a:cubicBezTo>
                    <a:pt x="219" y="149"/>
                    <a:pt x="219" y="151"/>
                    <a:pt x="219" y="153"/>
                  </a:cubicBezTo>
                  <a:cubicBezTo>
                    <a:pt x="219" y="155"/>
                    <a:pt x="220" y="157"/>
                    <a:pt x="221" y="159"/>
                  </a:cubicBezTo>
                  <a:cubicBezTo>
                    <a:pt x="221" y="165"/>
                    <a:pt x="223" y="170"/>
                    <a:pt x="228" y="173"/>
                  </a:cubicBezTo>
                  <a:cubicBezTo>
                    <a:pt x="231" y="175"/>
                    <a:pt x="233" y="175"/>
                    <a:pt x="235" y="175"/>
                  </a:cubicBezTo>
                  <a:cubicBezTo>
                    <a:pt x="237" y="178"/>
                    <a:pt x="239" y="180"/>
                    <a:pt x="243" y="180"/>
                  </a:cubicBezTo>
                  <a:cubicBezTo>
                    <a:pt x="243" y="184"/>
                    <a:pt x="244" y="189"/>
                    <a:pt x="245" y="193"/>
                  </a:cubicBezTo>
                  <a:cubicBezTo>
                    <a:pt x="246" y="196"/>
                    <a:pt x="249" y="198"/>
                    <a:pt x="252" y="199"/>
                  </a:cubicBezTo>
                  <a:cubicBezTo>
                    <a:pt x="253" y="200"/>
                    <a:pt x="253" y="201"/>
                    <a:pt x="254" y="203"/>
                  </a:cubicBezTo>
                  <a:cubicBezTo>
                    <a:pt x="255" y="205"/>
                    <a:pt x="258" y="207"/>
                    <a:pt x="260" y="207"/>
                  </a:cubicBezTo>
                  <a:cubicBezTo>
                    <a:pt x="260" y="209"/>
                    <a:pt x="260" y="210"/>
                    <a:pt x="261" y="212"/>
                  </a:cubicBezTo>
                  <a:cubicBezTo>
                    <a:pt x="261" y="218"/>
                    <a:pt x="266" y="221"/>
                    <a:pt x="271" y="221"/>
                  </a:cubicBezTo>
                  <a:cubicBezTo>
                    <a:pt x="271" y="221"/>
                    <a:pt x="271" y="222"/>
                    <a:pt x="271" y="222"/>
                  </a:cubicBezTo>
                  <a:cubicBezTo>
                    <a:pt x="274" y="228"/>
                    <a:pt x="279" y="230"/>
                    <a:pt x="284" y="228"/>
                  </a:cubicBezTo>
                  <a:cubicBezTo>
                    <a:pt x="286" y="229"/>
                    <a:pt x="289" y="229"/>
                    <a:pt x="292" y="228"/>
                  </a:cubicBezTo>
                  <a:cubicBezTo>
                    <a:pt x="294" y="230"/>
                    <a:pt x="297" y="230"/>
                    <a:pt x="300" y="228"/>
                  </a:cubicBezTo>
                  <a:cubicBezTo>
                    <a:pt x="308" y="223"/>
                    <a:pt x="315" y="217"/>
                    <a:pt x="321" y="211"/>
                  </a:cubicBezTo>
                  <a:cubicBezTo>
                    <a:pt x="329" y="203"/>
                    <a:pt x="318" y="191"/>
                    <a:pt x="310" y="197"/>
                  </a:cubicBezTo>
                  <a:close/>
                  <a:moveTo>
                    <a:pt x="134" y="203"/>
                  </a:moveTo>
                  <a:cubicBezTo>
                    <a:pt x="134" y="200"/>
                    <a:pt x="134" y="198"/>
                    <a:pt x="134" y="195"/>
                  </a:cubicBezTo>
                  <a:cubicBezTo>
                    <a:pt x="134" y="195"/>
                    <a:pt x="134" y="195"/>
                    <a:pt x="134" y="195"/>
                  </a:cubicBezTo>
                  <a:cubicBezTo>
                    <a:pt x="136" y="196"/>
                    <a:pt x="137" y="198"/>
                    <a:pt x="139" y="199"/>
                  </a:cubicBezTo>
                  <a:cubicBezTo>
                    <a:pt x="137" y="200"/>
                    <a:pt x="135" y="201"/>
                    <a:pt x="134" y="203"/>
                  </a:cubicBezTo>
                  <a:close/>
                  <a:moveTo>
                    <a:pt x="198" y="253"/>
                  </a:moveTo>
                  <a:cubicBezTo>
                    <a:pt x="197" y="254"/>
                    <a:pt x="197" y="254"/>
                    <a:pt x="197" y="254"/>
                  </a:cubicBezTo>
                  <a:cubicBezTo>
                    <a:pt x="195" y="251"/>
                    <a:pt x="191" y="250"/>
                    <a:pt x="187" y="251"/>
                  </a:cubicBezTo>
                  <a:cubicBezTo>
                    <a:pt x="187" y="248"/>
                    <a:pt x="187" y="246"/>
                    <a:pt x="188" y="243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91" y="246"/>
                    <a:pt x="195" y="250"/>
                    <a:pt x="198" y="253"/>
                  </a:cubicBezTo>
                  <a:close/>
                  <a:moveTo>
                    <a:pt x="169" y="226"/>
                  </a:moveTo>
                  <a:cubicBezTo>
                    <a:pt x="166" y="225"/>
                    <a:pt x="162" y="226"/>
                    <a:pt x="160" y="229"/>
                  </a:cubicBezTo>
                  <a:cubicBezTo>
                    <a:pt x="156" y="228"/>
                    <a:pt x="150" y="229"/>
                    <a:pt x="148" y="235"/>
                  </a:cubicBezTo>
                  <a:cubicBezTo>
                    <a:pt x="148" y="236"/>
                    <a:pt x="148" y="237"/>
                    <a:pt x="148" y="238"/>
                  </a:cubicBezTo>
                  <a:cubicBezTo>
                    <a:pt x="148" y="229"/>
                    <a:pt x="149" y="220"/>
                    <a:pt x="150" y="211"/>
                  </a:cubicBezTo>
                  <a:cubicBezTo>
                    <a:pt x="150" y="210"/>
                    <a:pt x="150" y="210"/>
                    <a:pt x="150" y="210"/>
                  </a:cubicBezTo>
                  <a:cubicBezTo>
                    <a:pt x="153" y="212"/>
                    <a:pt x="156" y="215"/>
                    <a:pt x="159" y="217"/>
                  </a:cubicBezTo>
                  <a:cubicBezTo>
                    <a:pt x="162" y="220"/>
                    <a:pt x="166" y="223"/>
                    <a:pt x="169" y="226"/>
                  </a:cubicBezTo>
                  <a:close/>
                </a:path>
              </a:pathLst>
            </a:custGeom>
            <a:solidFill>
              <a:srgbClr val="ED43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Freeform 29">
              <a:extLst>
                <a:ext uri="{FF2B5EF4-FFF2-40B4-BE49-F238E27FC236}">
                  <a16:creationId xmlns:a16="http://schemas.microsoft.com/office/drawing/2014/main" xmlns="" id="{4DC403A3-C55A-4F2C-AFE5-BE3BAA89C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7033" y="4729469"/>
              <a:ext cx="877744" cy="894344"/>
            </a:xfrm>
            <a:custGeom>
              <a:avLst/>
              <a:gdLst>
                <a:gd name="T0" fmla="*/ 175 w 179"/>
                <a:gd name="T1" fmla="*/ 155 h 182"/>
                <a:gd name="T2" fmla="*/ 159 w 179"/>
                <a:gd name="T3" fmla="*/ 130 h 182"/>
                <a:gd name="T4" fmla="*/ 71 w 179"/>
                <a:gd name="T5" fmla="*/ 36 h 182"/>
                <a:gd name="T6" fmla="*/ 65 w 179"/>
                <a:gd name="T7" fmla="*/ 34 h 182"/>
                <a:gd name="T8" fmla="*/ 36 w 179"/>
                <a:gd name="T9" fmla="*/ 8 h 182"/>
                <a:gd name="T10" fmla="*/ 38 w 179"/>
                <a:gd name="T11" fmla="*/ 8 h 182"/>
                <a:gd name="T12" fmla="*/ 37 w 179"/>
                <a:gd name="T13" fmla="*/ 1 h 182"/>
                <a:gd name="T14" fmla="*/ 20 w 179"/>
                <a:gd name="T15" fmla="*/ 9 h 182"/>
                <a:gd name="T16" fmla="*/ 15 w 179"/>
                <a:gd name="T17" fmla="*/ 8 h 182"/>
                <a:gd name="T18" fmla="*/ 7 w 179"/>
                <a:gd name="T19" fmla="*/ 11 h 182"/>
                <a:gd name="T20" fmla="*/ 5 w 179"/>
                <a:gd name="T21" fmla="*/ 16 h 182"/>
                <a:gd name="T22" fmla="*/ 0 w 179"/>
                <a:gd name="T23" fmla="*/ 23 h 182"/>
                <a:gd name="T24" fmla="*/ 3 w 179"/>
                <a:gd name="T25" fmla="*/ 36 h 182"/>
                <a:gd name="T26" fmla="*/ 13 w 179"/>
                <a:gd name="T27" fmla="*/ 61 h 182"/>
                <a:gd name="T28" fmla="*/ 36 w 179"/>
                <a:gd name="T29" fmla="*/ 95 h 182"/>
                <a:gd name="T30" fmla="*/ 106 w 179"/>
                <a:gd name="T31" fmla="*/ 161 h 182"/>
                <a:gd name="T32" fmla="*/ 116 w 179"/>
                <a:gd name="T33" fmla="*/ 159 h 182"/>
                <a:gd name="T34" fmla="*/ 141 w 179"/>
                <a:gd name="T35" fmla="*/ 178 h 182"/>
                <a:gd name="T36" fmla="*/ 153 w 179"/>
                <a:gd name="T37" fmla="*/ 169 h 182"/>
                <a:gd name="T38" fmla="*/ 153 w 179"/>
                <a:gd name="T39" fmla="*/ 167 h 182"/>
                <a:gd name="T40" fmla="*/ 156 w 179"/>
                <a:gd name="T41" fmla="*/ 164 h 182"/>
                <a:gd name="T42" fmla="*/ 159 w 179"/>
                <a:gd name="T43" fmla="*/ 167 h 182"/>
                <a:gd name="T44" fmla="*/ 175 w 179"/>
                <a:gd name="T45" fmla="*/ 15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82">
                  <a:moveTo>
                    <a:pt x="175" y="155"/>
                  </a:moveTo>
                  <a:cubicBezTo>
                    <a:pt x="170" y="146"/>
                    <a:pt x="165" y="138"/>
                    <a:pt x="159" y="130"/>
                  </a:cubicBezTo>
                  <a:cubicBezTo>
                    <a:pt x="136" y="93"/>
                    <a:pt x="108" y="60"/>
                    <a:pt x="71" y="36"/>
                  </a:cubicBezTo>
                  <a:cubicBezTo>
                    <a:pt x="69" y="35"/>
                    <a:pt x="67" y="34"/>
                    <a:pt x="65" y="34"/>
                  </a:cubicBezTo>
                  <a:cubicBezTo>
                    <a:pt x="55" y="26"/>
                    <a:pt x="45" y="17"/>
                    <a:pt x="36" y="8"/>
                  </a:cubicBezTo>
                  <a:cubicBezTo>
                    <a:pt x="36" y="8"/>
                    <a:pt x="37" y="8"/>
                    <a:pt x="38" y="8"/>
                  </a:cubicBezTo>
                  <a:cubicBezTo>
                    <a:pt x="42" y="7"/>
                    <a:pt x="41" y="0"/>
                    <a:pt x="37" y="1"/>
                  </a:cubicBezTo>
                  <a:cubicBezTo>
                    <a:pt x="27" y="2"/>
                    <a:pt x="22" y="5"/>
                    <a:pt x="20" y="9"/>
                  </a:cubicBezTo>
                  <a:cubicBezTo>
                    <a:pt x="18" y="9"/>
                    <a:pt x="17" y="8"/>
                    <a:pt x="15" y="8"/>
                  </a:cubicBezTo>
                  <a:cubicBezTo>
                    <a:pt x="12" y="7"/>
                    <a:pt x="8" y="8"/>
                    <a:pt x="7" y="11"/>
                  </a:cubicBezTo>
                  <a:cubicBezTo>
                    <a:pt x="6" y="13"/>
                    <a:pt x="6" y="14"/>
                    <a:pt x="5" y="16"/>
                  </a:cubicBezTo>
                  <a:cubicBezTo>
                    <a:pt x="2" y="17"/>
                    <a:pt x="0" y="20"/>
                    <a:pt x="0" y="23"/>
                  </a:cubicBezTo>
                  <a:cubicBezTo>
                    <a:pt x="1" y="27"/>
                    <a:pt x="1" y="32"/>
                    <a:pt x="3" y="36"/>
                  </a:cubicBezTo>
                  <a:cubicBezTo>
                    <a:pt x="4" y="45"/>
                    <a:pt x="7" y="54"/>
                    <a:pt x="13" y="61"/>
                  </a:cubicBezTo>
                  <a:cubicBezTo>
                    <a:pt x="20" y="73"/>
                    <a:pt x="28" y="84"/>
                    <a:pt x="36" y="95"/>
                  </a:cubicBezTo>
                  <a:cubicBezTo>
                    <a:pt x="56" y="120"/>
                    <a:pt x="80" y="144"/>
                    <a:pt x="106" y="161"/>
                  </a:cubicBezTo>
                  <a:cubicBezTo>
                    <a:pt x="110" y="163"/>
                    <a:pt x="114" y="162"/>
                    <a:pt x="116" y="159"/>
                  </a:cubicBezTo>
                  <a:cubicBezTo>
                    <a:pt x="124" y="166"/>
                    <a:pt x="132" y="172"/>
                    <a:pt x="141" y="178"/>
                  </a:cubicBezTo>
                  <a:cubicBezTo>
                    <a:pt x="147" y="182"/>
                    <a:pt x="155" y="175"/>
                    <a:pt x="153" y="169"/>
                  </a:cubicBezTo>
                  <a:cubicBezTo>
                    <a:pt x="153" y="168"/>
                    <a:pt x="153" y="168"/>
                    <a:pt x="153" y="167"/>
                  </a:cubicBezTo>
                  <a:cubicBezTo>
                    <a:pt x="154" y="166"/>
                    <a:pt x="155" y="165"/>
                    <a:pt x="156" y="164"/>
                  </a:cubicBezTo>
                  <a:cubicBezTo>
                    <a:pt x="157" y="165"/>
                    <a:pt x="158" y="166"/>
                    <a:pt x="159" y="167"/>
                  </a:cubicBezTo>
                  <a:cubicBezTo>
                    <a:pt x="167" y="175"/>
                    <a:pt x="179" y="165"/>
                    <a:pt x="175" y="155"/>
                  </a:cubicBezTo>
                  <a:close/>
                </a:path>
              </a:pathLst>
            </a:custGeom>
            <a:solidFill>
              <a:srgbClr val="D7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Freeform 96">
              <a:extLst>
                <a:ext uri="{FF2B5EF4-FFF2-40B4-BE49-F238E27FC236}">
                  <a16:creationId xmlns:a16="http://schemas.microsoft.com/office/drawing/2014/main" xmlns="" id="{4C041075-B471-470E-B6C4-D08D79A38D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98095" y="4258434"/>
              <a:ext cx="1732661" cy="1635133"/>
            </a:xfrm>
            <a:custGeom>
              <a:avLst/>
              <a:gdLst>
                <a:gd name="T0" fmla="*/ 288 w 353"/>
                <a:gd name="T1" fmla="*/ 122 h 333"/>
                <a:gd name="T2" fmla="*/ 279 w 353"/>
                <a:gd name="T3" fmla="*/ 124 h 333"/>
                <a:gd name="T4" fmla="*/ 211 w 353"/>
                <a:gd name="T5" fmla="*/ 63 h 333"/>
                <a:gd name="T6" fmla="*/ 148 w 353"/>
                <a:gd name="T7" fmla="*/ 3 h 333"/>
                <a:gd name="T8" fmla="*/ 141 w 353"/>
                <a:gd name="T9" fmla="*/ 7 h 333"/>
                <a:gd name="T10" fmla="*/ 106 w 353"/>
                <a:gd name="T11" fmla="*/ 40 h 333"/>
                <a:gd name="T12" fmla="*/ 6 w 353"/>
                <a:gd name="T13" fmla="*/ 130 h 333"/>
                <a:gd name="T14" fmla="*/ 2 w 353"/>
                <a:gd name="T15" fmla="*/ 134 h 333"/>
                <a:gd name="T16" fmla="*/ 73 w 353"/>
                <a:gd name="T17" fmla="*/ 208 h 333"/>
                <a:gd name="T18" fmla="*/ 137 w 353"/>
                <a:gd name="T19" fmla="*/ 231 h 333"/>
                <a:gd name="T20" fmla="*/ 148 w 353"/>
                <a:gd name="T21" fmla="*/ 283 h 333"/>
                <a:gd name="T22" fmla="*/ 195 w 353"/>
                <a:gd name="T23" fmla="*/ 331 h 333"/>
                <a:gd name="T24" fmla="*/ 202 w 353"/>
                <a:gd name="T25" fmla="*/ 331 h 333"/>
                <a:gd name="T26" fmla="*/ 351 w 353"/>
                <a:gd name="T27" fmla="*/ 198 h 333"/>
                <a:gd name="T28" fmla="*/ 262 w 353"/>
                <a:gd name="T29" fmla="*/ 284 h 333"/>
                <a:gd name="T30" fmla="*/ 138 w 353"/>
                <a:gd name="T31" fmla="*/ 162 h 333"/>
                <a:gd name="T32" fmla="*/ 298 w 353"/>
                <a:gd name="T33" fmla="*/ 247 h 333"/>
                <a:gd name="T34" fmla="*/ 262 w 353"/>
                <a:gd name="T35" fmla="*/ 284 h 333"/>
                <a:gd name="T36" fmla="*/ 331 w 353"/>
                <a:gd name="T37" fmla="*/ 204 h 333"/>
                <a:gd name="T38" fmla="*/ 325 w 353"/>
                <a:gd name="T39" fmla="*/ 213 h 333"/>
                <a:gd name="T40" fmla="*/ 307 w 353"/>
                <a:gd name="T41" fmla="*/ 243 h 333"/>
                <a:gd name="T42" fmla="*/ 115 w 353"/>
                <a:gd name="T43" fmla="*/ 101 h 333"/>
                <a:gd name="T44" fmla="*/ 258 w 353"/>
                <a:gd name="T45" fmla="*/ 286 h 333"/>
                <a:gd name="T46" fmla="*/ 202 w 353"/>
                <a:gd name="T47" fmla="*/ 322 h 333"/>
                <a:gd name="T48" fmla="*/ 190 w 353"/>
                <a:gd name="T49" fmla="*/ 308 h 333"/>
                <a:gd name="T50" fmla="*/ 195 w 353"/>
                <a:gd name="T51" fmla="*/ 298 h 333"/>
                <a:gd name="T52" fmla="*/ 182 w 353"/>
                <a:gd name="T53" fmla="*/ 305 h 333"/>
                <a:gd name="T54" fmla="*/ 189 w 353"/>
                <a:gd name="T55" fmla="*/ 288 h 333"/>
                <a:gd name="T56" fmla="*/ 172 w 353"/>
                <a:gd name="T57" fmla="*/ 296 h 333"/>
                <a:gd name="T58" fmla="*/ 172 w 353"/>
                <a:gd name="T59" fmla="*/ 281 h 333"/>
                <a:gd name="T60" fmla="*/ 162 w 353"/>
                <a:gd name="T61" fmla="*/ 287 h 333"/>
                <a:gd name="T62" fmla="*/ 158 w 353"/>
                <a:gd name="T63" fmla="*/ 282 h 333"/>
                <a:gd name="T64" fmla="*/ 94 w 353"/>
                <a:gd name="T65" fmla="*/ 193 h 333"/>
                <a:gd name="T66" fmla="*/ 80 w 353"/>
                <a:gd name="T67" fmla="*/ 184 h 333"/>
                <a:gd name="T68" fmla="*/ 67 w 353"/>
                <a:gd name="T69" fmla="*/ 188 h 333"/>
                <a:gd name="T70" fmla="*/ 58 w 353"/>
                <a:gd name="T71" fmla="*/ 179 h 333"/>
                <a:gd name="T72" fmla="*/ 70 w 353"/>
                <a:gd name="T73" fmla="*/ 166 h 333"/>
                <a:gd name="T74" fmla="*/ 55 w 353"/>
                <a:gd name="T75" fmla="*/ 176 h 333"/>
                <a:gd name="T76" fmla="*/ 48 w 353"/>
                <a:gd name="T77" fmla="*/ 168 h 333"/>
                <a:gd name="T78" fmla="*/ 57 w 353"/>
                <a:gd name="T79" fmla="*/ 155 h 333"/>
                <a:gd name="T80" fmla="*/ 39 w 353"/>
                <a:gd name="T81" fmla="*/ 158 h 333"/>
                <a:gd name="T82" fmla="*/ 47 w 353"/>
                <a:gd name="T83" fmla="*/ 147 h 333"/>
                <a:gd name="T84" fmla="*/ 37 w 353"/>
                <a:gd name="T85" fmla="*/ 156 h 333"/>
                <a:gd name="T86" fmla="*/ 36 w 353"/>
                <a:gd name="T87" fmla="*/ 135 h 333"/>
                <a:gd name="T88" fmla="*/ 24 w 353"/>
                <a:gd name="T89" fmla="*/ 143 h 333"/>
                <a:gd name="T90" fmla="*/ 11 w 353"/>
                <a:gd name="T91" fmla="*/ 132 h 333"/>
                <a:gd name="T92" fmla="*/ 149 w 353"/>
                <a:gd name="T93" fmla="*/ 15 h 333"/>
                <a:gd name="T94" fmla="*/ 203 w 353"/>
                <a:gd name="T95" fmla="*/ 70 h 333"/>
                <a:gd name="T96" fmla="*/ 285 w 353"/>
                <a:gd name="T97" fmla="*/ 135 h 333"/>
                <a:gd name="T98" fmla="*/ 338 w 353"/>
                <a:gd name="T99" fmla="*/ 195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3" h="333">
                  <a:moveTo>
                    <a:pt x="350" y="191"/>
                  </a:moveTo>
                  <a:cubicBezTo>
                    <a:pt x="331" y="167"/>
                    <a:pt x="308" y="145"/>
                    <a:pt x="288" y="122"/>
                  </a:cubicBezTo>
                  <a:cubicBezTo>
                    <a:pt x="286" y="119"/>
                    <a:pt x="283" y="121"/>
                    <a:pt x="282" y="123"/>
                  </a:cubicBezTo>
                  <a:cubicBezTo>
                    <a:pt x="281" y="123"/>
                    <a:pt x="280" y="123"/>
                    <a:pt x="279" y="124"/>
                  </a:cubicBezTo>
                  <a:cubicBezTo>
                    <a:pt x="236" y="142"/>
                    <a:pt x="222" y="100"/>
                    <a:pt x="215" y="66"/>
                  </a:cubicBezTo>
                  <a:cubicBezTo>
                    <a:pt x="214" y="64"/>
                    <a:pt x="213" y="63"/>
                    <a:pt x="211" y="63"/>
                  </a:cubicBezTo>
                  <a:cubicBezTo>
                    <a:pt x="211" y="62"/>
                    <a:pt x="211" y="62"/>
                    <a:pt x="211" y="62"/>
                  </a:cubicBezTo>
                  <a:cubicBezTo>
                    <a:pt x="190" y="42"/>
                    <a:pt x="169" y="22"/>
                    <a:pt x="148" y="3"/>
                  </a:cubicBezTo>
                  <a:cubicBezTo>
                    <a:pt x="144" y="0"/>
                    <a:pt x="140" y="3"/>
                    <a:pt x="142" y="6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35" y="13"/>
                    <a:pt x="130" y="19"/>
                    <a:pt x="123" y="25"/>
                  </a:cubicBezTo>
                  <a:cubicBezTo>
                    <a:pt x="118" y="30"/>
                    <a:pt x="111" y="35"/>
                    <a:pt x="106" y="40"/>
                  </a:cubicBezTo>
                  <a:cubicBezTo>
                    <a:pt x="71" y="68"/>
                    <a:pt x="39" y="98"/>
                    <a:pt x="6" y="128"/>
                  </a:cubicBezTo>
                  <a:cubicBezTo>
                    <a:pt x="5" y="129"/>
                    <a:pt x="5" y="130"/>
                    <a:pt x="6" y="130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2" y="129"/>
                    <a:pt x="0" y="133"/>
                    <a:pt x="2" y="134"/>
                  </a:cubicBezTo>
                  <a:cubicBezTo>
                    <a:pt x="22" y="148"/>
                    <a:pt x="35" y="168"/>
                    <a:pt x="50" y="186"/>
                  </a:cubicBezTo>
                  <a:cubicBezTo>
                    <a:pt x="57" y="194"/>
                    <a:pt x="65" y="201"/>
                    <a:pt x="73" y="208"/>
                  </a:cubicBezTo>
                  <a:cubicBezTo>
                    <a:pt x="77" y="211"/>
                    <a:pt x="87" y="206"/>
                    <a:pt x="91" y="205"/>
                  </a:cubicBezTo>
                  <a:cubicBezTo>
                    <a:pt x="111" y="202"/>
                    <a:pt x="127" y="216"/>
                    <a:pt x="137" y="231"/>
                  </a:cubicBezTo>
                  <a:cubicBezTo>
                    <a:pt x="146" y="248"/>
                    <a:pt x="145" y="264"/>
                    <a:pt x="147" y="281"/>
                  </a:cubicBezTo>
                  <a:cubicBezTo>
                    <a:pt x="147" y="282"/>
                    <a:pt x="148" y="283"/>
                    <a:pt x="148" y="283"/>
                  </a:cubicBezTo>
                  <a:cubicBezTo>
                    <a:pt x="148" y="284"/>
                    <a:pt x="148" y="286"/>
                    <a:pt x="149" y="286"/>
                  </a:cubicBezTo>
                  <a:cubicBezTo>
                    <a:pt x="164" y="301"/>
                    <a:pt x="178" y="318"/>
                    <a:pt x="195" y="331"/>
                  </a:cubicBezTo>
                  <a:cubicBezTo>
                    <a:pt x="197" y="333"/>
                    <a:pt x="199" y="332"/>
                    <a:pt x="201" y="331"/>
                  </a:cubicBezTo>
                  <a:cubicBezTo>
                    <a:pt x="201" y="331"/>
                    <a:pt x="201" y="331"/>
                    <a:pt x="202" y="331"/>
                  </a:cubicBezTo>
                  <a:cubicBezTo>
                    <a:pt x="255" y="313"/>
                    <a:pt x="314" y="268"/>
                    <a:pt x="339" y="216"/>
                  </a:cubicBezTo>
                  <a:cubicBezTo>
                    <a:pt x="343" y="211"/>
                    <a:pt x="346" y="205"/>
                    <a:pt x="351" y="198"/>
                  </a:cubicBezTo>
                  <a:cubicBezTo>
                    <a:pt x="353" y="196"/>
                    <a:pt x="352" y="193"/>
                    <a:pt x="350" y="191"/>
                  </a:cubicBezTo>
                  <a:close/>
                  <a:moveTo>
                    <a:pt x="262" y="284"/>
                  </a:moveTo>
                  <a:cubicBezTo>
                    <a:pt x="239" y="258"/>
                    <a:pt x="209" y="237"/>
                    <a:pt x="184" y="213"/>
                  </a:cubicBezTo>
                  <a:cubicBezTo>
                    <a:pt x="167" y="197"/>
                    <a:pt x="151" y="180"/>
                    <a:pt x="138" y="162"/>
                  </a:cubicBezTo>
                  <a:cubicBezTo>
                    <a:pt x="128" y="149"/>
                    <a:pt x="112" y="127"/>
                    <a:pt x="120" y="110"/>
                  </a:cubicBezTo>
                  <a:cubicBezTo>
                    <a:pt x="144" y="60"/>
                    <a:pt x="278" y="229"/>
                    <a:pt x="298" y="247"/>
                  </a:cubicBezTo>
                  <a:cubicBezTo>
                    <a:pt x="300" y="248"/>
                    <a:pt x="301" y="248"/>
                    <a:pt x="303" y="248"/>
                  </a:cubicBezTo>
                  <a:cubicBezTo>
                    <a:pt x="290" y="261"/>
                    <a:pt x="277" y="273"/>
                    <a:pt x="262" y="284"/>
                  </a:cubicBezTo>
                  <a:close/>
                  <a:moveTo>
                    <a:pt x="333" y="202"/>
                  </a:moveTo>
                  <a:cubicBezTo>
                    <a:pt x="332" y="202"/>
                    <a:pt x="331" y="203"/>
                    <a:pt x="331" y="204"/>
                  </a:cubicBezTo>
                  <a:cubicBezTo>
                    <a:pt x="331" y="205"/>
                    <a:pt x="330" y="206"/>
                    <a:pt x="330" y="206"/>
                  </a:cubicBezTo>
                  <a:cubicBezTo>
                    <a:pt x="328" y="209"/>
                    <a:pt x="327" y="211"/>
                    <a:pt x="325" y="213"/>
                  </a:cubicBezTo>
                  <a:cubicBezTo>
                    <a:pt x="325" y="214"/>
                    <a:pt x="325" y="215"/>
                    <a:pt x="325" y="216"/>
                  </a:cubicBezTo>
                  <a:cubicBezTo>
                    <a:pt x="320" y="226"/>
                    <a:pt x="313" y="235"/>
                    <a:pt x="307" y="243"/>
                  </a:cubicBezTo>
                  <a:cubicBezTo>
                    <a:pt x="306" y="242"/>
                    <a:pt x="306" y="241"/>
                    <a:pt x="305" y="240"/>
                  </a:cubicBezTo>
                  <a:cubicBezTo>
                    <a:pt x="279" y="217"/>
                    <a:pt x="156" y="45"/>
                    <a:pt x="115" y="101"/>
                  </a:cubicBezTo>
                  <a:cubicBezTo>
                    <a:pt x="91" y="133"/>
                    <a:pt x="140" y="181"/>
                    <a:pt x="160" y="201"/>
                  </a:cubicBezTo>
                  <a:cubicBezTo>
                    <a:pt x="189" y="232"/>
                    <a:pt x="223" y="262"/>
                    <a:pt x="258" y="286"/>
                  </a:cubicBezTo>
                  <a:cubicBezTo>
                    <a:pt x="240" y="299"/>
                    <a:pt x="221" y="311"/>
                    <a:pt x="202" y="323"/>
                  </a:cubicBezTo>
                  <a:cubicBezTo>
                    <a:pt x="202" y="322"/>
                    <a:pt x="202" y="322"/>
                    <a:pt x="202" y="322"/>
                  </a:cubicBezTo>
                  <a:cubicBezTo>
                    <a:pt x="197" y="318"/>
                    <a:pt x="192" y="313"/>
                    <a:pt x="187" y="309"/>
                  </a:cubicBezTo>
                  <a:cubicBezTo>
                    <a:pt x="188" y="309"/>
                    <a:pt x="189" y="309"/>
                    <a:pt x="190" y="308"/>
                  </a:cubicBezTo>
                  <a:cubicBezTo>
                    <a:pt x="193" y="306"/>
                    <a:pt x="197" y="302"/>
                    <a:pt x="197" y="299"/>
                  </a:cubicBezTo>
                  <a:cubicBezTo>
                    <a:pt x="197" y="298"/>
                    <a:pt x="196" y="297"/>
                    <a:pt x="195" y="298"/>
                  </a:cubicBezTo>
                  <a:cubicBezTo>
                    <a:pt x="192" y="299"/>
                    <a:pt x="192" y="301"/>
                    <a:pt x="190" y="303"/>
                  </a:cubicBezTo>
                  <a:cubicBezTo>
                    <a:pt x="188" y="306"/>
                    <a:pt x="185" y="306"/>
                    <a:pt x="182" y="305"/>
                  </a:cubicBezTo>
                  <a:cubicBezTo>
                    <a:pt x="180" y="303"/>
                    <a:pt x="177" y="301"/>
                    <a:pt x="175" y="299"/>
                  </a:cubicBezTo>
                  <a:cubicBezTo>
                    <a:pt x="181" y="297"/>
                    <a:pt x="187" y="293"/>
                    <a:pt x="189" y="288"/>
                  </a:cubicBezTo>
                  <a:cubicBezTo>
                    <a:pt x="189" y="287"/>
                    <a:pt x="188" y="285"/>
                    <a:pt x="186" y="286"/>
                  </a:cubicBezTo>
                  <a:cubicBezTo>
                    <a:pt x="181" y="289"/>
                    <a:pt x="179" y="295"/>
                    <a:pt x="172" y="296"/>
                  </a:cubicBezTo>
                  <a:cubicBezTo>
                    <a:pt x="169" y="293"/>
                    <a:pt x="166" y="291"/>
                    <a:pt x="163" y="288"/>
                  </a:cubicBezTo>
                  <a:cubicBezTo>
                    <a:pt x="166" y="285"/>
                    <a:pt x="169" y="283"/>
                    <a:pt x="172" y="281"/>
                  </a:cubicBezTo>
                  <a:cubicBezTo>
                    <a:pt x="174" y="280"/>
                    <a:pt x="173" y="278"/>
                    <a:pt x="171" y="278"/>
                  </a:cubicBezTo>
                  <a:cubicBezTo>
                    <a:pt x="167" y="280"/>
                    <a:pt x="164" y="283"/>
                    <a:pt x="162" y="287"/>
                  </a:cubicBezTo>
                  <a:cubicBezTo>
                    <a:pt x="160" y="286"/>
                    <a:pt x="159" y="285"/>
                    <a:pt x="157" y="284"/>
                  </a:cubicBezTo>
                  <a:cubicBezTo>
                    <a:pt x="157" y="283"/>
                    <a:pt x="158" y="283"/>
                    <a:pt x="158" y="282"/>
                  </a:cubicBezTo>
                  <a:cubicBezTo>
                    <a:pt x="167" y="253"/>
                    <a:pt x="146" y="210"/>
                    <a:pt x="119" y="198"/>
                  </a:cubicBezTo>
                  <a:cubicBezTo>
                    <a:pt x="111" y="194"/>
                    <a:pt x="103" y="192"/>
                    <a:pt x="94" y="193"/>
                  </a:cubicBezTo>
                  <a:cubicBezTo>
                    <a:pt x="82" y="193"/>
                    <a:pt x="80" y="197"/>
                    <a:pt x="71" y="191"/>
                  </a:cubicBezTo>
                  <a:cubicBezTo>
                    <a:pt x="75" y="190"/>
                    <a:pt x="78" y="188"/>
                    <a:pt x="80" y="184"/>
                  </a:cubicBezTo>
                  <a:cubicBezTo>
                    <a:pt x="81" y="183"/>
                    <a:pt x="80" y="181"/>
                    <a:pt x="78" y="182"/>
                  </a:cubicBezTo>
                  <a:cubicBezTo>
                    <a:pt x="75" y="184"/>
                    <a:pt x="71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4" y="185"/>
                    <a:pt x="61" y="182"/>
                    <a:pt x="58" y="179"/>
                  </a:cubicBezTo>
                  <a:cubicBezTo>
                    <a:pt x="63" y="177"/>
                    <a:pt x="70" y="173"/>
                    <a:pt x="72" y="168"/>
                  </a:cubicBezTo>
                  <a:cubicBezTo>
                    <a:pt x="73" y="167"/>
                    <a:pt x="71" y="165"/>
                    <a:pt x="70" y="166"/>
                  </a:cubicBezTo>
                  <a:cubicBezTo>
                    <a:pt x="68" y="167"/>
                    <a:pt x="66" y="169"/>
                    <a:pt x="65" y="171"/>
                  </a:cubicBezTo>
                  <a:cubicBezTo>
                    <a:pt x="62" y="173"/>
                    <a:pt x="59" y="175"/>
                    <a:pt x="55" y="176"/>
                  </a:cubicBezTo>
                  <a:cubicBezTo>
                    <a:pt x="55" y="176"/>
                    <a:pt x="55" y="176"/>
                    <a:pt x="55" y="176"/>
                  </a:cubicBezTo>
                  <a:cubicBezTo>
                    <a:pt x="52" y="173"/>
                    <a:pt x="50" y="171"/>
                    <a:pt x="48" y="168"/>
                  </a:cubicBezTo>
                  <a:cubicBezTo>
                    <a:pt x="53" y="167"/>
                    <a:pt x="58" y="162"/>
                    <a:pt x="59" y="156"/>
                  </a:cubicBezTo>
                  <a:cubicBezTo>
                    <a:pt x="60" y="155"/>
                    <a:pt x="58" y="154"/>
                    <a:pt x="57" y="155"/>
                  </a:cubicBezTo>
                  <a:cubicBezTo>
                    <a:pt x="54" y="159"/>
                    <a:pt x="51" y="165"/>
                    <a:pt x="46" y="166"/>
                  </a:cubicBezTo>
                  <a:cubicBezTo>
                    <a:pt x="43" y="163"/>
                    <a:pt x="41" y="160"/>
                    <a:pt x="39" y="158"/>
                  </a:cubicBezTo>
                  <a:cubicBezTo>
                    <a:pt x="43" y="156"/>
                    <a:pt x="47" y="153"/>
                    <a:pt x="48" y="148"/>
                  </a:cubicBezTo>
                  <a:cubicBezTo>
                    <a:pt x="48" y="147"/>
                    <a:pt x="47" y="147"/>
                    <a:pt x="47" y="147"/>
                  </a:cubicBezTo>
                  <a:cubicBezTo>
                    <a:pt x="44" y="150"/>
                    <a:pt x="42" y="152"/>
                    <a:pt x="40" y="154"/>
                  </a:cubicBezTo>
                  <a:cubicBezTo>
                    <a:pt x="39" y="155"/>
                    <a:pt x="38" y="155"/>
                    <a:pt x="37" y="156"/>
                  </a:cubicBezTo>
                  <a:cubicBezTo>
                    <a:pt x="34" y="153"/>
                    <a:pt x="31" y="150"/>
                    <a:pt x="28" y="147"/>
                  </a:cubicBezTo>
                  <a:cubicBezTo>
                    <a:pt x="32" y="144"/>
                    <a:pt x="36" y="140"/>
                    <a:pt x="36" y="135"/>
                  </a:cubicBezTo>
                  <a:cubicBezTo>
                    <a:pt x="36" y="133"/>
                    <a:pt x="33" y="132"/>
                    <a:pt x="32" y="134"/>
                  </a:cubicBezTo>
                  <a:cubicBezTo>
                    <a:pt x="29" y="137"/>
                    <a:pt x="27" y="140"/>
                    <a:pt x="24" y="143"/>
                  </a:cubicBezTo>
                  <a:cubicBezTo>
                    <a:pt x="19" y="139"/>
                    <a:pt x="15" y="136"/>
                    <a:pt x="10" y="133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46" y="104"/>
                    <a:pt x="78" y="72"/>
                    <a:pt x="114" y="44"/>
                  </a:cubicBezTo>
                  <a:cubicBezTo>
                    <a:pt x="127" y="38"/>
                    <a:pt x="140" y="26"/>
                    <a:pt x="149" y="15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66" y="34"/>
                    <a:pt x="185" y="51"/>
                    <a:pt x="203" y="70"/>
                  </a:cubicBezTo>
                  <a:cubicBezTo>
                    <a:pt x="204" y="71"/>
                    <a:pt x="205" y="71"/>
                    <a:pt x="206" y="71"/>
                  </a:cubicBezTo>
                  <a:cubicBezTo>
                    <a:pt x="209" y="113"/>
                    <a:pt x="238" y="160"/>
                    <a:pt x="285" y="135"/>
                  </a:cubicBezTo>
                  <a:cubicBezTo>
                    <a:pt x="285" y="134"/>
                    <a:pt x="286" y="134"/>
                    <a:pt x="287" y="133"/>
                  </a:cubicBezTo>
                  <a:cubicBezTo>
                    <a:pt x="303" y="154"/>
                    <a:pt x="322" y="174"/>
                    <a:pt x="338" y="195"/>
                  </a:cubicBezTo>
                  <a:cubicBezTo>
                    <a:pt x="336" y="197"/>
                    <a:pt x="335" y="199"/>
                    <a:pt x="333" y="20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Freeform 97">
              <a:extLst>
                <a:ext uri="{FF2B5EF4-FFF2-40B4-BE49-F238E27FC236}">
                  <a16:creationId xmlns:a16="http://schemas.microsoft.com/office/drawing/2014/main" xmlns="" id="{D5EFDA0F-F839-49B7-B7AE-F93454E2E1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9790" y="5038650"/>
              <a:ext cx="182604" cy="197130"/>
            </a:xfrm>
            <a:custGeom>
              <a:avLst/>
              <a:gdLst>
                <a:gd name="T0" fmla="*/ 29 w 37"/>
                <a:gd name="T1" fmla="*/ 8 h 40"/>
                <a:gd name="T2" fmla="*/ 0 w 37"/>
                <a:gd name="T3" fmla="*/ 14 h 40"/>
                <a:gd name="T4" fmla="*/ 5 w 37"/>
                <a:gd name="T5" fmla="*/ 18 h 40"/>
                <a:gd name="T6" fmla="*/ 6 w 37"/>
                <a:gd name="T7" fmla="*/ 17 h 40"/>
                <a:gd name="T8" fmla="*/ 9 w 37"/>
                <a:gd name="T9" fmla="*/ 27 h 40"/>
                <a:gd name="T10" fmla="*/ 30 w 37"/>
                <a:gd name="T11" fmla="*/ 35 h 40"/>
                <a:gd name="T12" fmla="*/ 36 w 37"/>
                <a:gd name="T13" fmla="*/ 23 h 40"/>
                <a:gd name="T14" fmla="*/ 29 w 37"/>
                <a:gd name="T15" fmla="*/ 8 h 40"/>
                <a:gd name="T16" fmla="*/ 30 w 37"/>
                <a:gd name="T17" fmla="*/ 21 h 40"/>
                <a:gd name="T18" fmla="*/ 26 w 37"/>
                <a:gd name="T19" fmla="*/ 30 h 40"/>
                <a:gd name="T20" fmla="*/ 14 w 37"/>
                <a:gd name="T21" fmla="*/ 23 h 40"/>
                <a:gd name="T22" fmla="*/ 12 w 37"/>
                <a:gd name="T23" fmla="*/ 12 h 40"/>
                <a:gd name="T24" fmla="*/ 14 w 37"/>
                <a:gd name="T25" fmla="*/ 12 h 40"/>
                <a:gd name="T26" fmla="*/ 24 w 37"/>
                <a:gd name="T27" fmla="*/ 13 h 40"/>
                <a:gd name="T28" fmla="*/ 30 w 37"/>
                <a:gd name="T29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40">
                  <a:moveTo>
                    <a:pt x="29" y="8"/>
                  </a:moveTo>
                  <a:cubicBezTo>
                    <a:pt x="21" y="1"/>
                    <a:pt x="2" y="0"/>
                    <a:pt x="0" y="14"/>
                  </a:cubicBezTo>
                  <a:cubicBezTo>
                    <a:pt x="0" y="17"/>
                    <a:pt x="3" y="19"/>
                    <a:pt x="5" y="18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6" y="20"/>
                    <a:pt x="7" y="24"/>
                    <a:pt x="9" y="27"/>
                  </a:cubicBezTo>
                  <a:cubicBezTo>
                    <a:pt x="13" y="33"/>
                    <a:pt x="23" y="40"/>
                    <a:pt x="30" y="35"/>
                  </a:cubicBezTo>
                  <a:cubicBezTo>
                    <a:pt x="34" y="33"/>
                    <a:pt x="36" y="28"/>
                    <a:pt x="36" y="23"/>
                  </a:cubicBezTo>
                  <a:cubicBezTo>
                    <a:pt x="37" y="17"/>
                    <a:pt x="34" y="12"/>
                    <a:pt x="29" y="8"/>
                  </a:cubicBezTo>
                  <a:close/>
                  <a:moveTo>
                    <a:pt x="30" y="21"/>
                  </a:moveTo>
                  <a:cubicBezTo>
                    <a:pt x="30" y="24"/>
                    <a:pt x="29" y="29"/>
                    <a:pt x="26" y="30"/>
                  </a:cubicBezTo>
                  <a:cubicBezTo>
                    <a:pt x="22" y="32"/>
                    <a:pt x="16" y="27"/>
                    <a:pt x="14" y="23"/>
                  </a:cubicBezTo>
                  <a:cubicBezTo>
                    <a:pt x="12" y="20"/>
                    <a:pt x="11" y="16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7" y="11"/>
                    <a:pt x="21" y="11"/>
                    <a:pt x="24" y="13"/>
                  </a:cubicBezTo>
                  <a:cubicBezTo>
                    <a:pt x="27" y="15"/>
                    <a:pt x="29" y="18"/>
                    <a:pt x="30" y="21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Freeform 114">
              <a:extLst>
                <a:ext uri="{FF2B5EF4-FFF2-40B4-BE49-F238E27FC236}">
                  <a16:creationId xmlns:a16="http://schemas.microsoft.com/office/drawing/2014/main" xmlns="" id="{E14DBD0B-B0BD-46F0-9A67-458EF98C9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1574" y="5713039"/>
              <a:ext cx="161853" cy="259381"/>
            </a:xfrm>
            <a:custGeom>
              <a:avLst/>
              <a:gdLst>
                <a:gd name="T0" fmla="*/ 24 w 33"/>
                <a:gd name="T1" fmla="*/ 25 h 53"/>
                <a:gd name="T2" fmla="*/ 16 w 33"/>
                <a:gd name="T3" fmla="*/ 8 h 53"/>
                <a:gd name="T4" fmla="*/ 4 w 33"/>
                <a:gd name="T5" fmla="*/ 14 h 53"/>
                <a:gd name="T6" fmla="*/ 5 w 33"/>
                <a:gd name="T7" fmla="*/ 17 h 53"/>
                <a:gd name="T8" fmla="*/ 7 w 33"/>
                <a:gd name="T9" fmla="*/ 24 h 53"/>
                <a:gd name="T10" fmla="*/ 7 w 33"/>
                <a:gd name="T11" fmla="*/ 24 h 53"/>
                <a:gd name="T12" fmla="*/ 7 w 33"/>
                <a:gd name="T13" fmla="*/ 25 h 53"/>
                <a:gd name="T14" fmla="*/ 12 w 33"/>
                <a:gd name="T15" fmla="*/ 32 h 53"/>
                <a:gd name="T16" fmla="*/ 16 w 33"/>
                <a:gd name="T17" fmla="*/ 42 h 53"/>
                <a:gd name="T18" fmla="*/ 19 w 33"/>
                <a:gd name="T19" fmla="*/ 44 h 53"/>
                <a:gd name="T20" fmla="*/ 20 w 33"/>
                <a:gd name="T21" fmla="*/ 47 h 53"/>
                <a:gd name="T22" fmla="*/ 33 w 33"/>
                <a:gd name="T23" fmla="*/ 43 h 53"/>
                <a:gd name="T24" fmla="*/ 24 w 33"/>
                <a:gd name="T25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53">
                  <a:moveTo>
                    <a:pt x="24" y="25"/>
                  </a:moveTo>
                  <a:cubicBezTo>
                    <a:pt x="22" y="19"/>
                    <a:pt x="19" y="14"/>
                    <a:pt x="16" y="8"/>
                  </a:cubicBezTo>
                  <a:cubicBezTo>
                    <a:pt x="12" y="0"/>
                    <a:pt x="0" y="7"/>
                    <a:pt x="4" y="14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4" y="19"/>
                    <a:pt x="4" y="22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8" y="27"/>
                    <a:pt x="10" y="30"/>
                    <a:pt x="12" y="32"/>
                  </a:cubicBezTo>
                  <a:cubicBezTo>
                    <a:pt x="13" y="35"/>
                    <a:pt x="15" y="39"/>
                    <a:pt x="16" y="42"/>
                  </a:cubicBezTo>
                  <a:cubicBezTo>
                    <a:pt x="17" y="43"/>
                    <a:pt x="18" y="44"/>
                    <a:pt x="19" y="44"/>
                  </a:cubicBezTo>
                  <a:cubicBezTo>
                    <a:pt x="19" y="45"/>
                    <a:pt x="19" y="46"/>
                    <a:pt x="20" y="47"/>
                  </a:cubicBezTo>
                  <a:cubicBezTo>
                    <a:pt x="23" y="53"/>
                    <a:pt x="33" y="50"/>
                    <a:pt x="33" y="43"/>
                  </a:cubicBezTo>
                  <a:cubicBezTo>
                    <a:pt x="32" y="35"/>
                    <a:pt x="29" y="30"/>
                    <a:pt x="24" y="2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Freeform 115">
              <a:extLst>
                <a:ext uri="{FF2B5EF4-FFF2-40B4-BE49-F238E27FC236}">
                  <a16:creationId xmlns:a16="http://schemas.microsoft.com/office/drawing/2014/main" xmlns="" id="{F3629A95-A700-4ADA-88BC-4850C60A1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8527" y="5584386"/>
              <a:ext cx="251081" cy="251081"/>
            </a:xfrm>
            <a:custGeom>
              <a:avLst/>
              <a:gdLst>
                <a:gd name="T0" fmla="*/ 48 w 51"/>
                <a:gd name="T1" fmla="*/ 40 h 51"/>
                <a:gd name="T2" fmla="*/ 34 w 51"/>
                <a:gd name="T3" fmla="*/ 23 h 51"/>
                <a:gd name="T4" fmla="*/ 13 w 51"/>
                <a:gd name="T5" fmla="*/ 4 h 51"/>
                <a:gd name="T6" fmla="*/ 6 w 51"/>
                <a:gd name="T7" fmla="*/ 14 h 51"/>
                <a:gd name="T8" fmla="*/ 12 w 51"/>
                <a:gd name="T9" fmla="*/ 20 h 51"/>
                <a:gd name="T10" fmla="*/ 11 w 51"/>
                <a:gd name="T11" fmla="*/ 27 h 51"/>
                <a:gd name="T12" fmla="*/ 22 w 51"/>
                <a:gd name="T13" fmla="*/ 35 h 51"/>
                <a:gd name="T14" fmla="*/ 34 w 51"/>
                <a:gd name="T15" fmla="*/ 45 h 51"/>
                <a:gd name="T16" fmla="*/ 37 w 51"/>
                <a:gd name="T17" fmla="*/ 47 h 51"/>
                <a:gd name="T18" fmla="*/ 48 w 51"/>
                <a:gd name="T19" fmla="*/ 4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48" y="40"/>
                  </a:moveTo>
                  <a:cubicBezTo>
                    <a:pt x="46" y="33"/>
                    <a:pt x="41" y="26"/>
                    <a:pt x="34" y="23"/>
                  </a:cubicBezTo>
                  <a:cubicBezTo>
                    <a:pt x="28" y="16"/>
                    <a:pt x="22" y="9"/>
                    <a:pt x="13" y="4"/>
                  </a:cubicBezTo>
                  <a:cubicBezTo>
                    <a:pt x="7" y="0"/>
                    <a:pt x="0" y="9"/>
                    <a:pt x="6" y="14"/>
                  </a:cubicBezTo>
                  <a:cubicBezTo>
                    <a:pt x="8" y="16"/>
                    <a:pt x="10" y="18"/>
                    <a:pt x="12" y="20"/>
                  </a:cubicBezTo>
                  <a:cubicBezTo>
                    <a:pt x="9" y="21"/>
                    <a:pt x="9" y="25"/>
                    <a:pt x="11" y="27"/>
                  </a:cubicBezTo>
                  <a:cubicBezTo>
                    <a:pt x="13" y="30"/>
                    <a:pt x="19" y="32"/>
                    <a:pt x="22" y="35"/>
                  </a:cubicBezTo>
                  <a:cubicBezTo>
                    <a:pt x="26" y="38"/>
                    <a:pt x="30" y="41"/>
                    <a:pt x="34" y="45"/>
                  </a:cubicBezTo>
                  <a:cubicBezTo>
                    <a:pt x="35" y="46"/>
                    <a:pt x="36" y="46"/>
                    <a:pt x="37" y="47"/>
                  </a:cubicBezTo>
                  <a:cubicBezTo>
                    <a:pt x="42" y="51"/>
                    <a:pt x="51" y="46"/>
                    <a:pt x="48" y="4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Freeform 116">
              <a:extLst>
                <a:ext uri="{FF2B5EF4-FFF2-40B4-BE49-F238E27FC236}">
                  <a16:creationId xmlns:a16="http://schemas.microsoft.com/office/drawing/2014/main" xmlns="" id="{0199D27C-3066-4B66-9119-3CB462E3F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6805" y="5451584"/>
              <a:ext cx="265605" cy="157703"/>
            </a:xfrm>
            <a:custGeom>
              <a:avLst/>
              <a:gdLst>
                <a:gd name="T0" fmla="*/ 50 w 54"/>
                <a:gd name="T1" fmla="*/ 19 h 32"/>
                <a:gd name="T2" fmla="*/ 12 w 54"/>
                <a:gd name="T3" fmla="*/ 2 h 32"/>
                <a:gd name="T4" fmla="*/ 4 w 54"/>
                <a:gd name="T5" fmla="*/ 9 h 32"/>
                <a:gd name="T6" fmla="*/ 4 w 54"/>
                <a:gd name="T7" fmla="*/ 17 h 32"/>
                <a:gd name="T8" fmla="*/ 46 w 54"/>
                <a:gd name="T9" fmla="*/ 31 h 32"/>
                <a:gd name="T10" fmla="*/ 50 w 54"/>
                <a:gd name="T11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2">
                  <a:moveTo>
                    <a:pt x="50" y="19"/>
                  </a:moveTo>
                  <a:cubicBezTo>
                    <a:pt x="38" y="12"/>
                    <a:pt x="25" y="6"/>
                    <a:pt x="12" y="2"/>
                  </a:cubicBezTo>
                  <a:cubicBezTo>
                    <a:pt x="7" y="0"/>
                    <a:pt x="4" y="4"/>
                    <a:pt x="4" y="9"/>
                  </a:cubicBezTo>
                  <a:cubicBezTo>
                    <a:pt x="1" y="10"/>
                    <a:pt x="0" y="14"/>
                    <a:pt x="4" y="17"/>
                  </a:cubicBezTo>
                  <a:cubicBezTo>
                    <a:pt x="18" y="25"/>
                    <a:pt x="30" y="30"/>
                    <a:pt x="46" y="31"/>
                  </a:cubicBezTo>
                  <a:cubicBezTo>
                    <a:pt x="53" y="32"/>
                    <a:pt x="54" y="23"/>
                    <a:pt x="50" y="1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0" name="Freeform 117">
            <a:extLst>
              <a:ext uri="{FF2B5EF4-FFF2-40B4-BE49-F238E27FC236}">
                <a16:creationId xmlns:a16="http://schemas.microsoft.com/office/drawing/2014/main" xmlns="" id="{001B4BF3-D04A-42C7-A9B7-5D63F59946CE}"/>
              </a:ext>
            </a:extLst>
          </p:cNvPr>
          <p:cNvSpPr>
            <a:spLocks noEditPoints="1"/>
          </p:cNvSpPr>
          <p:nvPr/>
        </p:nvSpPr>
        <p:spPr bwMode="auto">
          <a:xfrm>
            <a:off x="11323365" y="4743297"/>
            <a:ext cx="510460" cy="578937"/>
          </a:xfrm>
          <a:custGeom>
            <a:avLst/>
            <a:gdLst>
              <a:gd name="T0" fmla="*/ 96 w 104"/>
              <a:gd name="T1" fmla="*/ 22 h 118"/>
              <a:gd name="T2" fmla="*/ 63 w 104"/>
              <a:gd name="T3" fmla="*/ 26 h 118"/>
              <a:gd name="T4" fmla="*/ 63 w 104"/>
              <a:gd name="T5" fmla="*/ 25 h 118"/>
              <a:gd name="T6" fmla="*/ 31 w 104"/>
              <a:gd name="T7" fmla="*/ 4 h 118"/>
              <a:gd name="T8" fmla="*/ 29 w 104"/>
              <a:gd name="T9" fmla="*/ 13 h 118"/>
              <a:gd name="T10" fmla="*/ 40 w 104"/>
              <a:gd name="T11" fmla="*/ 21 h 118"/>
              <a:gd name="T12" fmla="*/ 35 w 104"/>
              <a:gd name="T13" fmla="*/ 25 h 118"/>
              <a:gd name="T14" fmla="*/ 35 w 104"/>
              <a:gd name="T15" fmla="*/ 33 h 118"/>
              <a:gd name="T16" fmla="*/ 5 w 104"/>
              <a:gd name="T17" fmla="*/ 47 h 118"/>
              <a:gd name="T18" fmla="*/ 5 w 104"/>
              <a:gd name="T19" fmla="*/ 59 h 118"/>
              <a:gd name="T20" fmla="*/ 35 w 104"/>
              <a:gd name="T21" fmla="*/ 73 h 118"/>
              <a:gd name="T22" fmla="*/ 38 w 104"/>
              <a:gd name="T23" fmla="*/ 109 h 118"/>
              <a:gd name="T24" fmla="*/ 50 w 104"/>
              <a:gd name="T25" fmla="*/ 111 h 118"/>
              <a:gd name="T26" fmla="*/ 63 w 104"/>
              <a:gd name="T27" fmla="*/ 85 h 118"/>
              <a:gd name="T28" fmla="*/ 85 w 104"/>
              <a:gd name="T29" fmla="*/ 95 h 118"/>
              <a:gd name="T30" fmla="*/ 95 w 104"/>
              <a:gd name="T31" fmla="*/ 87 h 118"/>
              <a:gd name="T32" fmla="*/ 82 w 104"/>
              <a:gd name="T33" fmla="*/ 57 h 118"/>
              <a:gd name="T34" fmla="*/ 101 w 104"/>
              <a:gd name="T35" fmla="*/ 34 h 118"/>
              <a:gd name="T36" fmla="*/ 96 w 104"/>
              <a:gd name="T37" fmla="*/ 22 h 118"/>
              <a:gd name="T38" fmla="*/ 45 w 104"/>
              <a:gd name="T39" fmla="*/ 25 h 118"/>
              <a:gd name="T40" fmla="*/ 49 w 104"/>
              <a:gd name="T41" fmla="*/ 29 h 118"/>
              <a:gd name="T42" fmla="*/ 45 w 104"/>
              <a:gd name="T43" fmla="*/ 30 h 118"/>
              <a:gd name="T44" fmla="*/ 45 w 104"/>
              <a:gd name="T45" fmla="*/ 25 h 118"/>
              <a:gd name="T46" fmla="*/ 58 w 104"/>
              <a:gd name="T47" fmla="*/ 41 h 118"/>
              <a:gd name="T48" fmla="*/ 67 w 104"/>
              <a:gd name="T49" fmla="*/ 55 h 118"/>
              <a:gd name="T50" fmla="*/ 58 w 104"/>
              <a:gd name="T51" fmla="*/ 68 h 118"/>
              <a:gd name="T52" fmla="*/ 46 w 104"/>
              <a:gd name="T53" fmla="*/ 63 h 118"/>
              <a:gd name="T54" fmla="*/ 46 w 104"/>
              <a:gd name="T55" fmla="*/ 44 h 118"/>
              <a:gd name="T56" fmla="*/ 58 w 104"/>
              <a:gd name="T57" fmla="*/ 41 h 118"/>
              <a:gd name="T58" fmla="*/ 24 w 104"/>
              <a:gd name="T59" fmla="*/ 53 h 118"/>
              <a:gd name="T60" fmla="*/ 35 w 104"/>
              <a:gd name="T61" fmla="*/ 48 h 118"/>
              <a:gd name="T62" fmla="*/ 34 w 104"/>
              <a:gd name="T63" fmla="*/ 57 h 118"/>
              <a:gd name="T64" fmla="*/ 24 w 104"/>
              <a:gd name="T65" fmla="*/ 53 h 118"/>
              <a:gd name="T66" fmla="*/ 48 w 104"/>
              <a:gd name="T67" fmla="*/ 85 h 118"/>
              <a:gd name="T68" fmla="*/ 47 w 104"/>
              <a:gd name="T69" fmla="*/ 78 h 118"/>
              <a:gd name="T70" fmla="*/ 51 w 104"/>
              <a:gd name="T71" fmla="*/ 80 h 118"/>
              <a:gd name="T72" fmla="*/ 48 w 104"/>
              <a:gd name="T73" fmla="*/ 85 h 118"/>
              <a:gd name="T74" fmla="*/ 77 w 104"/>
              <a:gd name="T75" fmla="*/ 77 h 118"/>
              <a:gd name="T76" fmla="*/ 70 w 104"/>
              <a:gd name="T77" fmla="*/ 74 h 118"/>
              <a:gd name="T78" fmla="*/ 74 w 104"/>
              <a:gd name="T79" fmla="*/ 69 h 118"/>
              <a:gd name="T80" fmla="*/ 77 w 104"/>
              <a:gd name="T81" fmla="*/ 77 h 118"/>
              <a:gd name="T82" fmla="*/ 72 w 104"/>
              <a:gd name="T83" fmla="*/ 38 h 118"/>
              <a:gd name="T84" fmla="*/ 81 w 104"/>
              <a:gd name="T85" fmla="*/ 37 h 118"/>
              <a:gd name="T86" fmla="*/ 75 w 104"/>
              <a:gd name="T87" fmla="*/ 44 h 118"/>
              <a:gd name="T88" fmla="*/ 72 w 104"/>
              <a:gd name="T89" fmla="*/ 3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4" h="118">
                <a:moveTo>
                  <a:pt x="96" y="22"/>
                </a:moveTo>
                <a:cubicBezTo>
                  <a:pt x="85" y="22"/>
                  <a:pt x="74" y="24"/>
                  <a:pt x="63" y="26"/>
                </a:cubicBezTo>
                <a:cubicBezTo>
                  <a:pt x="63" y="25"/>
                  <a:pt x="63" y="25"/>
                  <a:pt x="63" y="25"/>
                </a:cubicBezTo>
                <a:cubicBezTo>
                  <a:pt x="56" y="16"/>
                  <a:pt x="44" y="0"/>
                  <a:pt x="31" y="4"/>
                </a:cubicBezTo>
                <a:cubicBezTo>
                  <a:pt x="26" y="5"/>
                  <a:pt x="26" y="11"/>
                  <a:pt x="29" y="13"/>
                </a:cubicBezTo>
                <a:cubicBezTo>
                  <a:pt x="33" y="15"/>
                  <a:pt x="36" y="18"/>
                  <a:pt x="40" y="21"/>
                </a:cubicBezTo>
                <a:cubicBezTo>
                  <a:pt x="38" y="21"/>
                  <a:pt x="36" y="22"/>
                  <a:pt x="35" y="25"/>
                </a:cubicBezTo>
                <a:cubicBezTo>
                  <a:pt x="35" y="28"/>
                  <a:pt x="35" y="31"/>
                  <a:pt x="35" y="33"/>
                </a:cubicBezTo>
                <a:cubicBezTo>
                  <a:pt x="25" y="37"/>
                  <a:pt x="14" y="42"/>
                  <a:pt x="5" y="47"/>
                </a:cubicBezTo>
                <a:cubicBezTo>
                  <a:pt x="0" y="49"/>
                  <a:pt x="0" y="57"/>
                  <a:pt x="5" y="59"/>
                </a:cubicBezTo>
                <a:cubicBezTo>
                  <a:pt x="15" y="63"/>
                  <a:pt x="25" y="68"/>
                  <a:pt x="35" y="73"/>
                </a:cubicBezTo>
                <a:cubicBezTo>
                  <a:pt x="35" y="85"/>
                  <a:pt x="36" y="97"/>
                  <a:pt x="38" y="109"/>
                </a:cubicBezTo>
                <a:cubicBezTo>
                  <a:pt x="38" y="116"/>
                  <a:pt x="47" y="118"/>
                  <a:pt x="50" y="111"/>
                </a:cubicBezTo>
                <a:cubicBezTo>
                  <a:pt x="54" y="102"/>
                  <a:pt x="58" y="93"/>
                  <a:pt x="63" y="85"/>
                </a:cubicBezTo>
                <a:cubicBezTo>
                  <a:pt x="70" y="89"/>
                  <a:pt x="77" y="92"/>
                  <a:pt x="85" y="95"/>
                </a:cubicBezTo>
                <a:cubicBezTo>
                  <a:pt x="90" y="97"/>
                  <a:pt x="96" y="94"/>
                  <a:pt x="95" y="87"/>
                </a:cubicBezTo>
                <a:cubicBezTo>
                  <a:pt x="92" y="77"/>
                  <a:pt x="87" y="66"/>
                  <a:pt x="82" y="57"/>
                </a:cubicBezTo>
                <a:cubicBezTo>
                  <a:pt x="88" y="49"/>
                  <a:pt x="95" y="41"/>
                  <a:pt x="101" y="34"/>
                </a:cubicBezTo>
                <a:cubicBezTo>
                  <a:pt x="104" y="29"/>
                  <a:pt x="102" y="22"/>
                  <a:pt x="96" y="22"/>
                </a:cubicBezTo>
                <a:close/>
                <a:moveTo>
                  <a:pt x="45" y="25"/>
                </a:moveTo>
                <a:cubicBezTo>
                  <a:pt x="46" y="26"/>
                  <a:pt x="47" y="28"/>
                  <a:pt x="49" y="29"/>
                </a:cubicBezTo>
                <a:cubicBezTo>
                  <a:pt x="47" y="29"/>
                  <a:pt x="46" y="30"/>
                  <a:pt x="45" y="30"/>
                </a:cubicBezTo>
                <a:cubicBezTo>
                  <a:pt x="45" y="29"/>
                  <a:pt x="45" y="27"/>
                  <a:pt x="45" y="25"/>
                </a:cubicBezTo>
                <a:close/>
                <a:moveTo>
                  <a:pt x="58" y="41"/>
                </a:moveTo>
                <a:cubicBezTo>
                  <a:pt x="61" y="45"/>
                  <a:pt x="64" y="50"/>
                  <a:pt x="67" y="55"/>
                </a:cubicBezTo>
                <a:cubicBezTo>
                  <a:pt x="64" y="59"/>
                  <a:pt x="61" y="64"/>
                  <a:pt x="58" y="68"/>
                </a:cubicBezTo>
                <a:cubicBezTo>
                  <a:pt x="54" y="66"/>
                  <a:pt x="50" y="64"/>
                  <a:pt x="46" y="63"/>
                </a:cubicBezTo>
                <a:cubicBezTo>
                  <a:pt x="46" y="57"/>
                  <a:pt x="46" y="50"/>
                  <a:pt x="46" y="44"/>
                </a:cubicBezTo>
                <a:cubicBezTo>
                  <a:pt x="50" y="43"/>
                  <a:pt x="54" y="42"/>
                  <a:pt x="58" y="41"/>
                </a:cubicBezTo>
                <a:close/>
                <a:moveTo>
                  <a:pt x="24" y="53"/>
                </a:moveTo>
                <a:cubicBezTo>
                  <a:pt x="28" y="51"/>
                  <a:pt x="31" y="50"/>
                  <a:pt x="35" y="48"/>
                </a:cubicBezTo>
                <a:cubicBezTo>
                  <a:pt x="34" y="51"/>
                  <a:pt x="34" y="54"/>
                  <a:pt x="34" y="57"/>
                </a:cubicBezTo>
                <a:cubicBezTo>
                  <a:pt x="31" y="56"/>
                  <a:pt x="28" y="54"/>
                  <a:pt x="24" y="53"/>
                </a:cubicBezTo>
                <a:close/>
                <a:moveTo>
                  <a:pt x="48" y="85"/>
                </a:moveTo>
                <a:cubicBezTo>
                  <a:pt x="48" y="83"/>
                  <a:pt x="47" y="81"/>
                  <a:pt x="47" y="78"/>
                </a:cubicBezTo>
                <a:cubicBezTo>
                  <a:pt x="49" y="79"/>
                  <a:pt x="50" y="79"/>
                  <a:pt x="51" y="80"/>
                </a:cubicBezTo>
                <a:cubicBezTo>
                  <a:pt x="50" y="82"/>
                  <a:pt x="49" y="84"/>
                  <a:pt x="48" y="85"/>
                </a:cubicBezTo>
                <a:close/>
                <a:moveTo>
                  <a:pt x="77" y="77"/>
                </a:moveTo>
                <a:cubicBezTo>
                  <a:pt x="75" y="76"/>
                  <a:pt x="73" y="75"/>
                  <a:pt x="70" y="74"/>
                </a:cubicBezTo>
                <a:cubicBezTo>
                  <a:pt x="71" y="72"/>
                  <a:pt x="73" y="70"/>
                  <a:pt x="74" y="69"/>
                </a:cubicBezTo>
                <a:cubicBezTo>
                  <a:pt x="75" y="71"/>
                  <a:pt x="76" y="74"/>
                  <a:pt x="77" y="77"/>
                </a:cubicBezTo>
                <a:close/>
                <a:moveTo>
                  <a:pt x="72" y="38"/>
                </a:moveTo>
                <a:cubicBezTo>
                  <a:pt x="75" y="38"/>
                  <a:pt x="78" y="37"/>
                  <a:pt x="81" y="37"/>
                </a:cubicBezTo>
                <a:cubicBezTo>
                  <a:pt x="79" y="39"/>
                  <a:pt x="77" y="41"/>
                  <a:pt x="75" y="44"/>
                </a:cubicBezTo>
                <a:cubicBezTo>
                  <a:pt x="74" y="42"/>
                  <a:pt x="73" y="40"/>
                  <a:pt x="72" y="38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146EE415-B48B-4948-8D20-1432ECC83BE4}"/>
              </a:ext>
            </a:extLst>
          </p:cNvPr>
          <p:cNvGrpSpPr/>
          <p:nvPr/>
        </p:nvGrpSpPr>
        <p:grpSpPr>
          <a:xfrm>
            <a:off x="10728824" y="5576297"/>
            <a:ext cx="1059102" cy="1022996"/>
            <a:chOff x="10101876" y="4297860"/>
            <a:chExt cx="1826037" cy="176378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xmlns="" id="{0016F3B9-FD25-4EDF-B01E-84A8FE12E6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2627" y="4297860"/>
              <a:ext cx="1745111" cy="1763786"/>
            </a:xfrm>
            <a:custGeom>
              <a:avLst/>
              <a:gdLst>
                <a:gd name="T0" fmla="*/ 341 w 356"/>
                <a:gd name="T1" fmla="*/ 95 h 359"/>
                <a:gd name="T2" fmla="*/ 210 w 356"/>
                <a:gd name="T3" fmla="*/ 14 h 359"/>
                <a:gd name="T4" fmla="*/ 60 w 356"/>
                <a:gd name="T5" fmla="*/ 72 h 359"/>
                <a:gd name="T6" fmla="*/ 43 w 356"/>
                <a:gd name="T7" fmla="*/ 111 h 359"/>
                <a:gd name="T8" fmla="*/ 37 w 356"/>
                <a:gd name="T9" fmla="*/ 119 h 359"/>
                <a:gd name="T10" fmla="*/ 13 w 356"/>
                <a:gd name="T11" fmla="*/ 165 h 359"/>
                <a:gd name="T12" fmla="*/ 41 w 356"/>
                <a:gd name="T13" fmla="*/ 301 h 359"/>
                <a:gd name="T14" fmla="*/ 213 w 356"/>
                <a:gd name="T15" fmla="*/ 343 h 359"/>
                <a:gd name="T16" fmla="*/ 337 w 356"/>
                <a:gd name="T17" fmla="*/ 217 h 359"/>
                <a:gd name="T18" fmla="*/ 341 w 356"/>
                <a:gd name="T19" fmla="*/ 95 h 359"/>
                <a:gd name="T20" fmla="*/ 278 w 356"/>
                <a:gd name="T21" fmla="*/ 170 h 359"/>
                <a:gd name="T22" fmla="*/ 278 w 356"/>
                <a:gd name="T23" fmla="*/ 159 h 359"/>
                <a:gd name="T24" fmla="*/ 279 w 356"/>
                <a:gd name="T25" fmla="*/ 153 h 359"/>
                <a:gd name="T26" fmla="*/ 280 w 356"/>
                <a:gd name="T27" fmla="*/ 144 h 359"/>
                <a:gd name="T28" fmla="*/ 278 w 356"/>
                <a:gd name="T29" fmla="*/ 170 h 359"/>
                <a:gd name="T30" fmla="*/ 274 w 356"/>
                <a:gd name="T31" fmla="*/ 226 h 359"/>
                <a:gd name="T32" fmla="*/ 276 w 356"/>
                <a:gd name="T33" fmla="*/ 220 h 359"/>
                <a:gd name="T34" fmla="*/ 278 w 356"/>
                <a:gd name="T35" fmla="*/ 211 h 359"/>
                <a:gd name="T36" fmla="*/ 297 w 356"/>
                <a:gd name="T37" fmla="*/ 179 h 359"/>
                <a:gd name="T38" fmla="*/ 298 w 356"/>
                <a:gd name="T39" fmla="*/ 175 h 359"/>
                <a:gd name="T40" fmla="*/ 291 w 356"/>
                <a:gd name="T41" fmla="*/ 199 h 359"/>
                <a:gd name="T42" fmla="*/ 274 w 356"/>
                <a:gd name="T43" fmla="*/ 226 h 359"/>
                <a:gd name="T44" fmla="*/ 325 w 356"/>
                <a:gd name="T45" fmla="*/ 117 h 359"/>
                <a:gd name="T46" fmla="*/ 281 w 356"/>
                <a:gd name="T47" fmla="*/ 54 h 359"/>
                <a:gd name="T48" fmla="*/ 325 w 356"/>
                <a:gd name="T49" fmla="*/ 117 h 359"/>
                <a:gd name="T50" fmla="*/ 31 w 356"/>
                <a:gd name="T51" fmla="*/ 188 h 359"/>
                <a:gd name="T52" fmla="*/ 34 w 356"/>
                <a:gd name="T53" fmla="*/ 188 h 359"/>
                <a:gd name="T54" fmla="*/ 34 w 356"/>
                <a:gd name="T55" fmla="*/ 189 h 359"/>
                <a:gd name="T56" fmla="*/ 42 w 356"/>
                <a:gd name="T57" fmla="*/ 198 h 359"/>
                <a:gd name="T58" fmla="*/ 43 w 356"/>
                <a:gd name="T59" fmla="*/ 198 h 359"/>
                <a:gd name="T60" fmla="*/ 31 w 356"/>
                <a:gd name="T61" fmla="*/ 235 h 359"/>
                <a:gd name="T62" fmla="*/ 31 w 356"/>
                <a:gd name="T63" fmla="*/ 188 h 359"/>
                <a:gd name="T64" fmla="*/ 66 w 356"/>
                <a:gd name="T65" fmla="*/ 296 h 359"/>
                <a:gd name="T66" fmla="*/ 44 w 356"/>
                <a:gd name="T67" fmla="*/ 270 h 359"/>
                <a:gd name="T68" fmla="*/ 50 w 356"/>
                <a:gd name="T69" fmla="*/ 270 h 359"/>
                <a:gd name="T70" fmla="*/ 67 w 356"/>
                <a:gd name="T71" fmla="*/ 285 h 359"/>
                <a:gd name="T72" fmla="*/ 132 w 356"/>
                <a:gd name="T73" fmla="*/ 310 h 359"/>
                <a:gd name="T74" fmla="*/ 159 w 356"/>
                <a:gd name="T75" fmla="*/ 313 h 359"/>
                <a:gd name="T76" fmla="*/ 165 w 356"/>
                <a:gd name="T77" fmla="*/ 313 h 359"/>
                <a:gd name="T78" fmla="*/ 262 w 356"/>
                <a:gd name="T79" fmla="*/ 296 h 359"/>
                <a:gd name="T80" fmla="*/ 253 w 356"/>
                <a:gd name="T81" fmla="*/ 303 h 359"/>
                <a:gd name="T82" fmla="*/ 66 w 356"/>
                <a:gd name="T83" fmla="*/ 29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6" h="359">
                  <a:moveTo>
                    <a:pt x="341" y="95"/>
                  </a:moveTo>
                  <a:cubicBezTo>
                    <a:pt x="320" y="41"/>
                    <a:pt x="266" y="14"/>
                    <a:pt x="210" y="14"/>
                  </a:cubicBezTo>
                  <a:cubicBezTo>
                    <a:pt x="154" y="0"/>
                    <a:pt x="92" y="22"/>
                    <a:pt x="60" y="72"/>
                  </a:cubicBezTo>
                  <a:cubicBezTo>
                    <a:pt x="52" y="84"/>
                    <a:pt x="47" y="97"/>
                    <a:pt x="43" y="111"/>
                  </a:cubicBezTo>
                  <a:cubicBezTo>
                    <a:pt x="41" y="114"/>
                    <a:pt x="39" y="116"/>
                    <a:pt x="37" y="119"/>
                  </a:cubicBezTo>
                  <a:cubicBezTo>
                    <a:pt x="25" y="133"/>
                    <a:pt x="13" y="149"/>
                    <a:pt x="13" y="165"/>
                  </a:cubicBezTo>
                  <a:cubicBezTo>
                    <a:pt x="0" y="211"/>
                    <a:pt x="9" y="264"/>
                    <a:pt x="41" y="301"/>
                  </a:cubicBezTo>
                  <a:cubicBezTo>
                    <a:pt x="82" y="349"/>
                    <a:pt x="155" y="359"/>
                    <a:pt x="213" y="343"/>
                  </a:cubicBezTo>
                  <a:cubicBezTo>
                    <a:pt x="276" y="327"/>
                    <a:pt x="325" y="279"/>
                    <a:pt x="337" y="217"/>
                  </a:cubicBezTo>
                  <a:cubicBezTo>
                    <a:pt x="354" y="179"/>
                    <a:pt x="356" y="136"/>
                    <a:pt x="341" y="95"/>
                  </a:cubicBezTo>
                  <a:close/>
                  <a:moveTo>
                    <a:pt x="278" y="170"/>
                  </a:moveTo>
                  <a:cubicBezTo>
                    <a:pt x="278" y="166"/>
                    <a:pt x="278" y="163"/>
                    <a:pt x="278" y="159"/>
                  </a:cubicBezTo>
                  <a:cubicBezTo>
                    <a:pt x="279" y="157"/>
                    <a:pt x="279" y="155"/>
                    <a:pt x="279" y="153"/>
                  </a:cubicBezTo>
                  <a:cubicBezTo>
                    <a:pt x="280" y="150"/>
                    <a:pt x="280" y="147"/>
                    <a:pt x="280" y="144"/>
                  </a:cubicBezTo>
                  <a:cubicBezTo>
                    <a:pt x="281" y="153"/>
                    <a:pt x="280" y="162"/>
                    <a:pt x="278" y="170"/>
                  </a:cubicBezTo>
                  <a:close/>
                  <a:moveTo>
                    <a:pt x="274" y="226"/>
                  </a:moveTo>
                  <a:cubicBezTo>
                    <a:pt x="275" y="224"/>
                    <a:pt x="276" y="222"/>
                    <a:pt x="276" y="220"/>
                  </a:cubicBezTo>
                  <a:cubicBezTo>
                    <a:pt x="277" y="217"/>
                    <a:pt x="277" y="214"/>
                    <a:pt x="278" y="211"/>
                  </a:cubicBezTo>
                  <a:cubicBezTo>
                    <a:pt x="286" y="202"/>
                    <a:pt x="293" y="191"/>
                    <a:pt x="297" y="179"/>
                  </a:cubicBezTo>
                  <a:cubicBezTo>
                    <a:pt x="298" y="178"/>
                    <a:pt x="298" y="176"/>
                    <a:pt x="298" y="175"/>
                  </a:cubicBezTo>
                  <a:cubicBezTo>
                    <a:pt x="297" y="183"/>
                    <a:pt x="295" y="191"/>
                    <a:pt x="291" y="199"/>
                  </a:cubicBezTo>
                  <a:cubicBezTo>
                    <a:pt x="287" y="209"/>
                    <a:pt x="281" y="218"/>
                    <a:pt x="274" y="226"/>
                  </a:cubicBezTo>
                  <a:close/>
                  <a:moveTo>
                    <a:pt x="325" y="117"/>
                  </a:moveTo>
                  <a:cubicBezTo>
                    <a:pt x="315" y="93"/>
                    <a:pt x="299" y="71"/>
                    <a:pt x="281" y="54"/>
                  </a:cubicBezTo>
                  <a:cubicBezTo>
                    <a:pt x="304" y="69"/>
                    <a:pt x="318" y="91"/>
                    <a:pt x="325" y="117"/>
                  </a:cubicBezTo>
                  <a:close/>
                  <a:moveTo>
                    <a:pt x="31" y="188"/>
                  </a:moveTo>
                  <a:cubicBezTo>
                    <a:pt x="32" y="188"/>
                    <a:pt x="33" y="188"/>
                    <a:pt x="34" y="188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93"/>
                    <a:pt x="38" y="197"/>
                    <a:pt x="42" y="198"/>
                  </a:cubicBezTo>
                  <a:cubicBezTo>
                    <a:pt x="43" y="198"/>
                    <a:pt x="43" y="198"/>
                    <a:pt x="43" y="198"/>
                  </a:cubicBezTo>
                  <a:cubicBezTo>
                    <a:pt x="36" y="210"/>
                    <a:pt x="32" y="223"/>
                    <a:pt x="31" y="235"/>
                  </a:cubicBezTo>
                  <a:cubicBezTo>
                    <a:pt x="28" y="220"/>
                    <a:pt x="28" y="204"/>
                    <a:pt x="31" y="188"/>
                  </a:cubicBezTo>
                  <a:close/>
                  <a:moveTo>
                    <a:pt x="66" y="296"/>
                  </a:moveTo>
                  <a:cubicBezTo>
                    <a:pt x="57" y="289"/>
                    <a:pt x="50" y="280"/>
                    <a:pt x="44" y="270"/>
                  </a:cubicBezTo>
                  <a:cubicBezTo>
                    <a:pt x="46" y="270"/>
                    <a:pt x="48" y="270"/>
                    <a:pt x="50" y="270"/>
                  </a:cubicBezTo>
                  <a:cubicBezTo>
                    <a:pt x="55" y="275"/>
                    <a:pt x="61" y="280"/>
                    <a:pt x="67" y="285"/>
                  </a:cubicBezTo>
                  <a:cubicBezTo>
                    <a:pt x="84" y="298"/>
                    <a:pt x="109" y="314"/>
                    <a:pt x="132" y="310"/>
                  </a:cubicBezTo>
                  <a:cubicBezTo>
                    <a:pt x="139" y="315"/>
                    <a:pt x="150" y="315"/>
                    <a:pt x="159" y="313"/>
                  </a:cubicBezTo>
                  <a:cubicBezTo>
                    <a:pt x="161" y="313"/>
                    <a:pt x="163" y="313"/>
                    <a:pt x="165" y="313"/>
                  </a:cubicBezTo>
                  <a:cubicBezTo>
                    <a:pt x="198" y="318"/>
                    <a:pt x="232" y="312"/>
                    <a:pt x="262" y="296"/>
                  </a:cubicBezTo>
                  <a:cubicBezTo>
                    <a:pt x="259" y="298"/>
                    <a:pt x="256" y="301"/>
                    <a:pt x="253" y="303"/>
                  </a:cubicBezTo>
                  <a:cubicBezTo>
                    <a:pt x="198" y="338"/>
                    <a:pt x="117" y="340"/>
                    <a:pt x="66" y="296"/>
                  </a:cubicBezTo>
                  <a:close/>
                </a:path>
              </a:pathLst>
            </a:custGeom>
            <a:solidFill>
              <a:srgbClr val="F9E7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xmlns="" id="{9A3B6798-01D4-4176-959C-3D2DCA88D8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09465" y="5343682"/>
              <a:ext cx="377658" cy="354833"/>
            </a:xfrm>
            <a:custGeom>
              <a:avLst/>
              <a:gdLst>
                <a:gd name="T0" fmla="*/ 75 w 77"/>
                <a:gd name="T1" fmla="*/ 21 h 72"/>
                <a:gd name="T2" fmla="*/ 77 w 77"/>
                <a:gd name="T3" fmla="*/ 14 h 72"/>
                <a:gd name="T4" fmla="*/ 73 w 77"/>
                <a:gd name="T5" fmla="*/ 8 h 72"/>
                <a:gd name="T6" fmla="*/ 36 w 77"/>
                <a:gd name="T7" fmla="*/ 12 h 72"/>
                <a:gd name="T8" fmla="*/ 28 w 77"/>
                <a:gd name="T9" fmla="*/ 17 h 72"/>
                <a:gd name="T10" fmla="*/ 28 w 77"/>
                <a:gd name="T11" fmla="*/ 17 h 72"/>
                <a:gd name="T12" fmla="*/ 27 w 77"/>
                <a:gd name="T13" fmla="*/ 16 h 72"/>
                <a:gd name="T14" fmla="*/ 22 w 77"/>
                <a:gd name="T15" fmla="*/ 13 h 72"/>
                <a:gd name="T16" fmla="*/ 21 w 77"/>
                <a:gd name="T17" fmla="*/ 12 h 72"/>
                <a:gd name="T18" fmla="*/ 10 w 77"/>
                <a:gd name="T19" fmla="*/ 12 h 72"/>
                <a:gd name="T20" fmla="*/ 1 w 77"/>
                <a:gd name="T21" fmla="*/ 18 h 72"/>
                <a:gd name="T22" fmla="*/ 14 w 77"/>
                <a:gd name="T23" fmla="*/ 56 h 72"/>
                <a:gd name="T24" fmla="*/ 30 w 77"/>
                <a:gd name="T25" fmla="*/ 70 h 72"/>
                <a:gd name="T26" fmla="*/ 36 w 77"/>
                <a:gd name="T27" fmla="*/ 69 h 72"/>
                <a:gd name="T28" fmla="*/ 36 w 77"/>
                <a:gd name="T29" fmla="*/ 70 h 72"/>
                <a:gd name="T30" fmla="*/ 43 w 77"/>
                <a:gd name="T31" fmla="*/ 69 h 72"/>
                <a:gd name="T32" fmla="*/ 53 w 77"/>
                <a:gd name="T33" fmla="*/ 69 h 72"/>
                <a:gd name="T34" fmla="*/ 68 w 77"/>
                <a:gd name="T35" fmla="*/ 42 h 72"/>
                <a:gd name="T36" fmla="*/ 73 w 77"/>
                <a:gd name="T37" fmla="*/ 34 h 72"/>
                <a:gd name="T38" fmla="*/ 73 w 77"/>
                <a:gd name="T39" fmla="*/ 29 h 72"/>
                <a:gd name="T40" fmla="*/ 73 w 77"/>
                <a:gd name="T41" fmla="*/ 29 h 72"/>
                <a:gd name="T42" fmla="*/ 75 w 77"/>
                <a:gd name="T43" fmla="*/ 21 h 72"/>
                <a:gd name="T44" fmla="*/ 55 w 77"/>
                <a:gd name="T45" fmla="*/ 23 h 72"/>
                <a:gd name="T46" fmla="*/ 55 w 77"/>
                <a:gd name="T47" fmla="*/ 22 h 72"/>
                <a:gd name="T48" fmla="*/ 48 w 77"/>
                <a:gd name="T49" fmla="*/ 17 h 72"/>
                <a:gd name="T50" fmla="*/ 52 w 77"/>
                <a:gd name="T51" fmla="*/ 16 h 72"/>
                <a:gd name="T52" fmla="*/ 66 w 77"/>
                <a:gd name="T53" fmla="*/ 17 h 72"/>
                <a:gd name="T54" fmla="*/ 65 w 77"/>
                <a:gd name="T55" fmla="*/ 20 h 72"/>
                <a:gd name="T56" fmla="*/ 55 w 77"/>
                <a:gd name="T57" fmla="*/ 2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72">
                  <a:moveTo>
                    <a:pt x="75" y="21"/>
                  </a:moveTo>
                  <a:cubicBezTo>
                    <a:pt x="76" y="19"/>
                    <a:pt x="77" y="17"/>
                    <a:pt x="77" y="14"/>
                  </a:cubicBezTo>
                  <a:cubicBezTo>
                    <a:pt x="77" y="11"/>
                    <a:pt x="76" y="9"/>
                    <a:pt x="73" y="8"/>
                  </a:cubicBezTo>
                  <a:cubicBezTo>
                    <a:pt x="64" y="4"/>
                    <a:pt x="40" y="0"/>
                    <a:pt x="36" y="12"/>
                  </a:cubicBezTo>
                  <a:cubicBezTo>
                    <a:pt x="32" y="11"/>
                    <a:pt x="29" y="12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7"/>
                    <a:pt x="27" y="16"/>
                    <a:pt x="27" y="16"/>
                  </a:cubicBezTo>
                  <a:cubicBezTo>
                    <a:pt x="27" y="12"/>
                    <a:pt x="24" y="11"/>
                    <a:pt x="22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8" y="8"/>
                    <a:pt x="13" y="8"/>
                    <a:pt x="10" y="12"/>
                  </a:cubicBezTo>
                  <a:cubicBezTo>
                    <a:pt x="6" y="11"/>
                    <a:pt x="2" y="13"/>
                    <a:pt x="1" y="18"/>
                  </a:cubicBezTo>
                  <a:cubicBezTo>
                    <a:pt x="0" y="33"/>
                    <a:pt x="3" y="47"/>
                    <a:pt x="14" y="56"/>
                  </a:cubicBezTo>
                  <a:cubicBezTo>
                    <a:pt x="17" y="62"/>
                    <a:pt x="22" y="67"/>
                    <a:pt x="30" y="70"/>
                  </a:cubicBezTo>
                  <a:cubicBezTo>
                    <a:pt x="32" y="71"/>
                    <a:pt x="34" y="70"/>
                    <a:pt x="36" y="69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8" y="71"/>
                    <a:pt x="41" y="71"/>
                    <a:pt x="43" y="69"/>
                  </a:cubicBezTo>
                  <a:cubicBezTo>
                    <a:pt x="46" y="72"/>
                    <a:pt x="50" y="71"/>
                    <a:pt x="53" y="69"/>
                  </a:cubicBezTo>
                  <a:cubicBezTo>
                    <a:pt x="61" y="62"/>
                    <a:pt x="66" y="52"/>
                    <a:pt x="68" y="42"/>
                  </a:cubicBezTo>
                  <a:cubicBezTo>
                    <a:pt x="71" y="40"/>
                    <a:pt x="73" y="37"/>
                    <a:pt x="73" y="34"/>
                  </a:cubicBezTo>
                  <a:cubicBezTo>
                    <a:pt x="74" y="32"/>
                    <a:pt x="73" y="30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4" y="26"/>
                    <a:pt x="75" y="23"/>
                    <a:pt x="75" y="21"/>
                  </a:cubicBezTo>
                  <a:close/>
                  <a:moveTo>
                    <a:pt x="55" y="23"/>
                  </a:moveTo>
                  <a:cubicBezTo>
                    <a:pt x="55" y="22"/>
                    <a:pt x="55" y="22"/>
                    <a:pt x="55" y="22"/>
                  </a:cubicBezTo>
                  <a:cubicBezTo>
                    <a:pt x="53" y="19"/>
                    <a:pt x="51" y="17"/>
                    <a:pt x="48" y="17"/>
                  </a:cubicBezTo>
                  <a:cubicBezTo>
                    <a:pt x="49" y="16"/>
                    <a:pt x="50" y="16"/>
                    <a:pt x="52" y="16"/>
                  </a:cubicBezTo>
                  <a:cubicBezTo>
                    <a:pt x="56" y="15"/>
                    <a:pt x="61" y="16"/>
                    <a:pt x="66" y="17"/>
                  </a:cubicBezTo>
                  <a:cubicBezTo>
                    <a:pt x="66" y="18"/>
                    <a:pt x="65" y="19"/>
                    <a:pt x="65" y="20"/>
                  </a:cubicBezTo>
                  <a:cubicBezTo>
                    <a:pt x="62" y="18"/>
                    <a:pt x="57" y="19"/>
                    <a:pt x="55" y="23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Freeform 118">
              <a:extLst>
                <a:ext uri="{FF2B5EF4-FFF2-40B4-BE49-F238E27FC236}">
                  <a16:creationId xmlns:a16="http://schemas.microsoft.com/office/drawing/2014/main" xmlns="" id="{ABE7AF76-B7EE-4ED0-8C80-39A1768218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1876" y="4316535"/>
              <a:ext cx="1826037" cy="1740961"/>
            </a:xfrm>
            <a:custGeom>
              <a:avLst/>
              <a:gdLst>
                <a:gd name="T0" fmla="*/ 256 w 372"/>
                <a:gd name="T1" fmla="*/ 37 h 354"/>
                <a:gd name="T2" fmla="*/ 123 w 372"/>
                <a:gd name="T3" fmla="*/ 21 h 354"/>
                <a:gd name="T4" fmla="*/ 17 w 372"/>
                <a:gd name="T5" fmla="*/ 149 h 354"/>
                <a:gd name="T6" fmla="*/ 66 w 372"/>
                <a:gd name="T7" fmla="*/ 301 h 354"/>
                <a:gd name="T8" fmla="*/ 249 w 372"/>
                <a:gd name="T9" fmla="*/ 333 h 354"/>
                <a:gd name="T10" fmla="*/ 369 w 372"/>
                <a:gd name="T11" fmla="*/ 167 h 354"/>
                <a:gd name="T12" fmla="*/ 256 w 372"/>
                <a:gd name="T13" fmla="*/ 37 h 354"/>
                <a:gd name="T14" fmla="*/ 302 w 372"/>
                <a:gd name="T15" fmla="*/ 275 h 354"/>
                <a:gd name="T16" fmla="*/ 141 w 372"/>
                <a:gd name="T17" fmla="*/ 316 h 354"/>
                <a:gd name="T18" fmla="*/ 30 w 372"/>
                <a:gd name="T19" fmla="*/ 175 h 354"/>
                <a:gd name="T20" fmla="*/ 116 w 372"/>
                <a:gd name="T21" fmla="*/ 42 h 354"/>
                <a:gd name="T22" fmla="*/ 239 w 372"/>
                <a:gd name="T23" fmla="*/ 38 h 354"/>
                <a:gd name="T24" fmla="*/ 237 w 372"/>
                <a:gd name="T25" fmla="*/ 38 h 354"/>
                <a:gd name="T26" fmla="*/ 235 w 372"/>
                <a:gd name="T27" fmla="*/ 54 h 354"/>
                <a:gd name="T28" fmla="*/ 268 w 372"/>
                <a:gd name="T29" fmla="*/ 59 h 354"/>
                <a:gd name="T30" fmla="*/ 270 w 372"/>
                <a:gd name="T31" fmla="*/ 61 h 354"/>
                <a:gd name="T32" fmla="*/ 276 w 372"/>
                <a:gd name="T33" fmla="*/ 61 h 354"/>
                <a:gd name="T34" fmla="*/ 312 w 372"/>
                <a:gd name="T35" fmla="*/ 79 h 354"/>
                <a:gd name="T36" fmla="*/ 346 w 372"/>
                <a:gd name="T37" fmla="*/ 136 h 354"/>
                <a:gd name="T38" fmla="*/ 302 w 372"/>
                <a:gd name="T39" fmla="*/ 27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2" h="354">
                  <a:moveTo>
                    <a:pt x="256" y="37"/>
                  </a:moveTo>
                  <a:cubicBezTo>
                    <a:pt x="218" y="8"/>
                    <a:pt x="170" y="0"/>
                    <a:pt x="123" y="21"/>
                  </a:cubicBezTo>
                  <a:cubicBezTo>
                    <a:pt x="71" y="44"/>
                    <a:pt x="32" y="95"/>
                    <a:pt x="17" y="149"/>
                  </a:cubicBezTo>
                  <a:cubicBezTo>
                    <a:pt x="0" y="207"/>
                    <a:pt x="19" y="264"/>
                    <a:pt x="66" y="301"/>
                  </a:cubicBezTo>
                  <a:cubicBezTo>
                    <a:pt x="116" y="339"/>
                    <a:pt x="189" y="354"/>
                    <a:pt x="249" y="333"/>
                  </a:cubicBezTo>
                  <a:cubicBezTo>
                    <a:pt x="318" y="309"/>
                    <a:pt x="365" y="239"/>
                    <a:pt x="369" y="167"/>
                  </a:cubicBezTo>
                  <a:cubicBezTo>
                    <a:pt x="372" y="99"/>
                    <a:pt x="323" y="39"/>
                    <a:pt x="256" y="37"/>
                  </a:cubicBezTo>
                  <a:close/>
                  <a:moveTo>
                    <a:pt x="302" y="275"/>
                  </a:moveTo>
                  <a:cubicBezTo>
                    <a:pt x="260" y="320"/>
                    <a:pt x="199" y="332"/>
                    <a:pt x="141" y="316"/>
                  </a:cubicBezTo>
                  <a:cubicBezTo>
                    <a:pt x="75" y="296"/>
                    <a:pt x="23" y="248"/>
                    <a:pt x="30" y="175"/>
                  </a:cubicBezTo>
                  <a:cubicBezTo>
                    <a:pt x="35" y="122"/>
                    <a:pt x="72" y="71"/>
                    <a:pt x="116" y="42"/>
                  </a:cubicBezTo>
                  <a:cubicBezTo>
                    <a:pt x="157" y="17"/>
                    <a:pt x="201" y="17"/>
                    <a:pt x="239" y="38"/>
                  </a:cubicBezTo>
                  <a:cubicBezTo>
                    <a:pt x="238" y="38"/>
                    <a:pt x="238" y="38"/>
                    <a:pt x="237" y="38"/>
                  </a:cubicBezTo>
                  <a:cubicBezTo>
                    <a:pt x="229" y="39"/>
                    <a:pt x="225" y="52"/>
                    <a:pt x="235" y="54"/>
                  </a:cubicBezTo>
                  <a:cubicBezTo>
                    <a:pt x="246" y="55"/>
                    <a:pt x="257" y="57"/>
                    <a:pt x="268" y="59"/>
                  </a:cubicBezTo>
                  <a:cubicBezTo>
                    <a:pt x="269" y="60"/>
                    <a:pt x="269" y="61"/>
                    <a:pt x="270" y="61"/>
                  </a:cubicBezTo>
                  <a:cubicBezTo>
                    <a:pt x="272" y="63"/>
                    <a:pt x="274" y="63"/>
                    <a:pt x="276" y="61"/>
                  </a:cubicBezTo>
                  <a:cubicBezTo>
                    <a:pt x="289" y="65"/>
                    <a:pt x="301" y="70"/>
                    <a:pt x="312" y="79"/>
                  </a:cubicBezTo>
                  <a:cubicBezTo>
                    <a:pt x="331" y="93"/>
                    <a:pt x="341" y="113"/>
                    <a:pt x="346" y="136"/>
                  </a:cubicBezTo>
                  <a:cubicBezTo>
                    <a:pt x="356" y="185"/>
                    <a:pt x="335" y="239"/>
                    <a:pt x="302" y="27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Freeform 119">
              <a:extLst>
                <a:ext uri="{FF2B5EF4-FFF2-40B4-BE49-F238E27FC236}">
                  <a16:creationId xmlns:a16="http://schemas.microsoft.com/office/drawing/2014/main" xmlns="" id="{ED8CDDB9-EF1E-44C8-B004-955A6FAD23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69158" y="5078076"/>
              <a:ext cx="1006396" cy="688914"/>
            </a:xfrm>
            <a:custGeom>
              <a:avLst/>
              <a:gdLst>
                <a:gd name="T0" fmla="*/ 193 w 205"/>
                <a:gd name="T1" fmla="*/ 4 h 140"/>
                <a:gd name="T2" fmla="*/ 163 w 205"/>
                <a:gd name="T3" fmla="*/ 36 h 140"/>
                <a:gd name="T4" fmla="*/ 150 w 205"/>
                <a:gd name="T5" fmla="*/ 43 h 140"/>
                <a:gd name="T6" fmla="*/ 144 w 205"/>
                <a:gd name="T7" fmla="*/ 45 h 140"/>
                <a:gd name="T8" fmla="*/ 110 w 205"/>
                <a:gd name="T9" fmla="*/ 52 h 140"/>
                <a:gd name="T10" fmla="*/ 12 w 205"/>
                <a:gd name="T11" fmla="*/ 19 h 140"/>
                <a:gd name="T12" fmla="*/ 3 w 205"/>
                <a:gd name="T13" fmla="*/ 26 h 140"/>
                <a:gd name="T14" fmla="*/ 64 w 205"/>
                <a:gd name="T15" fmla="*/ 65 h 140"/>
                <a:gd name="T16" fmla="*/ 114 w 205"/>
                <a:gd name="T17" fmla="*/ 139 h 140"/>
                <a:gd name="T18" fmla="*/ 158 w 205"/>
                <a:gd name="T19" fmla="*/ 58 h 140"/>
                <a:gd name="T20" fmla="*/ 172 w 205"/>
                <a:gd name="T21" fmla="*/ 51 h 140"/>
                <a:gd name="T22" fmla="*/ 205 w 205"/>
                <a:gd name="T23" fmla="*/ 9 h 140"/>
                <a:gd name="T24" fmla="*/ 193 w 205"/>
                <a:gd name="T25" fmla="*/ 4 h 140"/>
                <a:gd name="T26" fmla="*/ 115 w 205"/>
                <a:gd name="T27" fmla="*/ 123 h 140"/>
                <a:gd name="T28" fmla="*/ 73 w 205"/>
                <a:gd name="T29" fmla="*/ 67 h 140"/>
                <a:gd name="T30" fmla="*/ 108 w 205"/>
                <a:gd name="T31" fmla="*/ 69 h 140"/>
                <a:gd name="T32" fmla="*/ 106 w 205"/>
                <a:gd name="T33" fmla="*/ 105 h 140"/>
                <a:gd name="T34" fmla="*/ 114 w 205"/>
                <a:gd name="T35" fmla="*/ 105 h 140"/>
                <a:gd name="T36" fmla="*/ 112 w 205"/>
                <a:gd name="T37" fmla="*/ 69 h 140"/>
                <a:gd name="T38" fmla="*/ 142 w 205"/>
                <a:gd name="T39" fmla="*/ 64 h 140"/>
                <a:gd name="T40" fmla="*/ 115 w 205"/>
                <a:gd name="T41" fmla="*/ 12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5" h="140">
                  <a:moveTo>
                    <a:pt x="193" y="4"/>
                  </a:moveTo>
                  <a:cubicBezTo>
                    <a:pt x="182" y="14"/>
                    <a:pt x="177" y="28"/>
                    <a:pt x="163" y="36"/>
                  </a:cubicBezTo>
                  <a:cubicBezTo>
                    <a:pt x="159" y="39"/>
                    <a:pt x="155" y="41"/>
                    <a:pt x="150" y="43"/>
                  </a:cubicBezTo>
                  <a:cubicBezTo>
                    <a:pt x="148" y="43"/>
                    <a:pt x="146" y="44"/>
                    <a:pt x="144" y="45"/>
                  </a:cubicBezTo>
                  <a:cubicBezTo>
                    <a:pt x="133" y="49"/>
                    <a:pt x="122" y="51"/>
                    <a:pt x="110" y="52"/>
                  </a:cubicBezTo>
                  <a:cubicBezTo>
                    <a:pt x="76" y="54"/>
                    <a:pt x="37" y="44"/>
                    <a:pt x="12" y="19"/>
                  </a:cubicBezTo>
                  <a:cubicBezTo>
                    <a:pt x="8" y="15"/>
                    <a:pt x="0" y="20"/>
                    <a:pt x="3" y="26"/>
                  </a:cubicBezTo>
                  <a:cubicBezTo>
                    <a:pt x="17" y="47"/>
                    <a:pt x="40" y="59"/>
                    <a:pt x="64" y="65"/>
                  </a:cubicBezTo>
                  <a:cubicBezTo>
                    <a:pt x="61" y="97"/>
                    <a:pt x="75" y="140"/>
                    <a:pt x="114" y="139"/>
                  </a:cubicBezTo>
                  <a:cubicBezTo>
                    <a:pt x="152" y="137"/>
                    <a:pt x="158" y="89"/>
                    <a:pt x="158" y="58"/>
                  </a:cubicBezTo>
                  <a:cubicBezTo>
                    <a:pt x="163" y="56"/>
                    <a:pt x="167" y="54"/>
                    <a:pt x="172" y="51"/>
                  </a:cubicBezTo>
                  <a:cubicBezTo>
                    <a:pt x="185" y="43"/>
                    <a:pt x="205" y="26"/>
                    <a:pt x="205" y="9"/>
                  </a:cubicBezTo>
                  <a:cubicBezTo>
                    <a:pt x="205" y="3"/>
                    <a:pt x="198" y="0"/>
                    <a:pt x="193" y="4"/>
                  </a:cubicBezTo>
                  <a:close/>
                  <a:moveTo>
                    <a:pt x="115" y="123"/>
                  </a:moveTo>
                  <a:cubicBezTo>
                    <a:pt x="87" y="130"/>
                    <a:pt x="77" y="90"/>
                    <a:pt x="73" y="67"/>
                  </a:cubicBezTo>
                  <a:cubicBezTo>
                    <a:pt x="85" y="68"/>
                    <a:pt x="97" y="69"/>
                    <a:pt x="108" y="69"/>
                  </a:cubicBezTo>
                  <a:cubicBezTo>
                    <a:pt x="107" y="81"/>
                    <a:pt x="106" y="93"/>
                    <a:pt x="106" y="105"/>
                  </a:cubicBezTo>
                  <a:cubicBezTo>
                    <a:pt x="106" y="110"/>
                    <a:pt x="114" y="110"/>
                    <a:pt x="114" y="105"/>
                  </a:cubicBezTo>
                  <a:cubicBezTo>
                    <a:pt x="115" y="93"/>
                    <a:pt x="113" y="81"/>
                    <a:pt x="112" y="69"/>
                  </a:cubicBezTo>
                  <a:cubicBezTo>
                    <a:pt x="122" y="68"/>
                    <a:pt x="132" y="67"/>
                    <a:pt x="142" y="64"/>
                  </a:cubicBezTo>
                  <a:cubicBezTo>
                    <a:pt x="141" y="87"/>
                    <a:pt x="138" y="117"/>
                    <a:pt x="115" y="123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Freeform 120">
              <a:extLst>
                <a:ext uri="{FF2B5EF4-FFF2-40B4-BE49-F238E27FC236}">
                  <a16:creationId xmlns:a16="http://schemas.microsoft.com/office/drawing/2014/main" xmlns="" id="{1C211B37-AD59-4374-B312-EAD82386D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961" y="4995074"/>
              <a:ext cx="83002" cy="107902"/>
            </a:xfrm>
            <a:custGeom>
              <a:avLst/>
              <a:gdLst>
                <a:gd name="T0" fmla="*/ 17 w 17"/>
                <a:gd name="T1" fmla="*/ 5 h 22"/>
                <a:gd name="T2" fmla="*/ 14 w 17"/>
                <a:gd name="T3" fmla="*/ 2 h 22"/>
                <a:gd name="T4" fmla="*/ 12 w 17"/>
                <a:gd name="T5" fmla="*/ 1 h 22"/>
                <a:gd name="T6" fmla="*/ 8 w 17"/>
                <a:gd name="T7" fmla="*/ 0 h 22"/>
                <a:gd name="T8" fmla="*/ 7 w 17"/>
                <a:gd name="T9" fmla="*/ 1 h 22"/>
                <a:gd name="T10" fmla="*/ 5 w 17"/>
                <a:gd name="T11" fmla="*/ 1 h 22"/>
                <a:gd name="T12" fmla="*/ 1 w 17"/>
                <a:gd name="T13" fmla="*/ 4 h 22"/>
                <a:gd name="T14" fmla="*/ 0 w 17"/>
                <a:gd name="T15" fmla="*/ 12 h 22"/>
                <a:gd name="T16" fmla="*/ 2 w 17"/>
                <a:gd name="T17" fmla="*/ 19 h 22"/>
                <a:gd name="T18" fmla="*/ 4 w 17"/>
                <a:gd name="T19" fmla="*/ 21 h 22"/>
                <a:gd name="T20" fmla="*/ 7 w 17"/>
                <a:gd name="T21" fmla="*/ 22 h 22"/>
                <a:gd name="T22" fmla="*/ 10 w 17"/>
                <a:gd name="T23" fmla="*/ 21 h 22"/>
                <a:gd name="T24" fmla="*/ 13 w 17"/>
                <a:gd name="T25" fmla="*/ 19 h 22"/>
                <a:gd name="T26" fmla="*/ 14 w 17"/>
                <a:gd name="T27" fmla="*/ 17 h 22"/>
                <a:gd name="T28" fmla="*/ 16 w 17"/>
                <a:gd name="T29" fmla="*/ 13 h 22"/>
                <a:gd name="T30" fmla="*/ 17 w 17"/>
                <a:gd name="T31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22">
                  <a:moveTo>
                    <a:pt x="17" y="5"/>
                  </a:moveTo>
                  <a:cubicBezTo>
                    <a:pt x="17" y="4"/>
                    <a:pt x="15" y="2"/>
                    <a:pt x="14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10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4"/>
                    <a:pt x="0" y="17"/>
                    <a:pt x="2" y="19"/>
                  </a:cubicBezTo>
                  <a:cubicBezTo>
                    <a:pt x="2" y="20"/>
                    <a:pt x="3" y="21"/>
                    <a:pt x="4" y="21"/>
                  </a:cubicBezTo>
                  <a:cubicBezTo>
                    <a:pt x="5" y="21"/>
                    <a:pt x="6" y="22"/>
                    <a:pt x="7" y="22"/>
                  </a:cubicBezTo>
                  <a:cubicBezTo>
                    <a:pt x="8" y="22"/>
                    <a:pt x="9" y="21"/>
                    <a:pt x="10" y="21"/>
                  </a:cubicBezTo>
                  <a:cubicBezTo>
                    <a:pt x="12" y="20"/>
                    <a:pt x="13" y="20"/>
                    <a:pt x="13" y="19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4"/>
                    <a:pt x="16" y="13"/>
                  </a:cubicBezTo>
                  <a:cubicBezTo>
                    <a:pt x="17" y="10"/>
                    <a:pt x="17" y="8"/>
                    <a:pt x="17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Freeform 121">
              <a:extLst>
                <a:ext uri="{FF2B5EF4-FFF2-40B4-BE49-F238E27FC236}">
                  <a16:creationId xmlns:a16="http://schemas.microsoft.com/office/drawing/2014/main" xmlns="" id="{AAFB8F75-D7B7-47D6-A1F5-9D884D522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6947" y="4872646"/>
              <a:ext cx="265605" cy="215804"/>
            </a:xfrm>
            <a:custGeom>
              <a:avLst/>
              <a:gdLst>
                <a:gd name="T0" fmla="*/ 52 w 54"/>
                <a:gd name="T1" fmla="*/ 33 h 44"/>
                <a:gd name="T2" fmla="*/ 34 w 54"/>
                <a:gd name="T3" fmla="*/ 26 h 44"/>
                <a:gd name="T4" fmla="*/ 20 w 54"/>
                <a:gd name="T5" fmla="*/ 25 h 44"/>
                <a:gd name="T6" fmla="*/ 44 w 54"/>
                <a:gd name="T7" fmla="*/ 9 h 44"/>
                <a:gd name="T8" fmla="*/ 41 w 54"/>
                <a:gd name="T9" fmla="*/ 1 h 44"/>
                <a:gd name="T10" fmla="*/ 2 w 54"/>
                <a:gd name="T11" fmla="*/ 28 h 44"/>
                <a:gd name="T12" fmla="*/ 8 w 54"/>
                <a:gd name="T13" fmla="*/ 38 h 44"/>
                <a:gd name="T14" fmla="*/ 30 w 54"/>
                <a:gd name="T15" fmla="*/ 40 h 44"/>
                <a:gd name="T16" fmla="*/ 49 w 54"/>
                <a:gd name="T17" fmla="*/ 42 h 44"/>
                <a:gd name="T18" fmla="*/ 52 w 54"/>
                <a:gd name="T19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4">
                  <a:moveTo>
                    <a:pt x="52" y="33"/>
                  </a:moveTo>
                  <a:cubicBezTo>
                    <a:pt x="48" y="28"/>
                    <a:pt x="40" y="27"/>
                    <a:pt x="34" y="26"/>
                  </a:cubicBezTo>
                  <a:cubicBezTo>
                    <a:pt x="29" y="25"/>
                    <a:pt x="25" y="25"/>
                    <a:pt x="20" y="25"/>
                  </a:cubicBezTo>
                  <a:cubicBezTo>
                    <a:pt x="26" y="17"/>
                    <a:pt x="35" y="12"/>
                    <a:pt x="44" y="9"/>
                  </a:cubicBezTo>
                  <a:cubicBezTo>
                    <a:pt x="49" y="7"/>
                    <a:pt x="45" y="0"/>
                    <a:pt x="41" y="1"/>
                  </a:cubicBezTo>
                  <a:cubicBezTo>
                    <a:pt x="25" y="4"/>
                    <a:pt x="10" y="12"/>
                    <a:pt x="2" y="28"/>
                  </a:cubicBezTo>
                  <a:cubicBezTo>
                    <a:pt x="0" y="32"/>
                    <a:pt x="3" y="37"/>
                    <a:pt x="8" y="38"/>
                  </a:cubicBezTo>
                  <a:cubicBezTo>
                    <a:pt x="15" y="38"/>
                    <a:pt x="23" y="39"/>
                    <a:pt x="30" y="40"/>
                  </a:cubicBezTo>
                  <a:cubicBezTo>
                    <a:pt x="36" y="41"/>
                    <a:pt x="43" y="44"/>
                    <a:pt x="49" y="42"/>
                  </a:cubicBezTo>
                  <a:cubicBezTo>
                    <a:pt x="54" y="41"/>
                    <a:pt x="54" y="36"/>
                    <a:pt x="52" y="33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8" name="Freeform 122">
            <a:extLst>
              <a:ext uri="{FF2B5EF4-FFF2-40B4-BE49-F238E27FC236}">
                <a16:creationId xmlns:a16="http://schemas.microsoft.com/office/drawing/2014/main" xmlns="" id="{E784909A-402A-44EE-83FA-84AD4411965F}"/>
              </a:ext>
            </a:extLst>
          </p:cNvPr>
          <p:cNvSpPr>
            <a:spLocks/>
          </p:cNvSpPr>
          <p:nvPr/>
        </p:nvSpPr>
        <p:spPr bwMode="auto">
          <a:xfrm>
            <a:off x="1402839" y="3247451"/>
            <a:ext cx="284281" cy="315406"/>
          </a:xfrm>
          <a:custGeom>
            <a:avLst/>
            <a:gdLst>
              <a:gd name="T0" fmla="*/ 40 w 58"/>
              <a:gd name="T1" fmla="*/ 16 h 64"/>
              <a:gd name="T2" fmla="*/ 35 w 58"/>
              <a:gd name="T3" fmla="*/ 19 h 64"/>
              <a:gd name="T4" fmla="*/ 31 w 58"/>
              <a:gd name="T5" fmla="*/ 6 h 64"/>
              <a:gd name="T6" fmla="*/ 20 w 58"/>
              <a:gd name="T7" fmla="*/ 7 h 64"/>
              <a:gd name="T8" fmla="*/ 21 w 58"/>
              <a:gd name="T9" fmla="*/ 22 h 64"/>
              <a:gd name="T10" fmla="*/ 7 w 58"/>
              <a:gd name="T11" fmla="*/ 23 h 64"/>
              <a:gd name="T12" fmla="*/ 5 w 58"/>
              <a:gd name="T13" fmla="*/ 34 h 64"/>
              <a:gd name="T14" fmla="*/ 22 w 58"/>
              <a:gd name="T15" fmla="*/ 37 h 64"/>
              <a:gd name="T16" fmla="*/ 23 w 58"/>
              <a:gd name="T17" fmla="*/ 54 h 64"/>
              <a:gd name="T18" fmla="*/ 39 w 58"/>
              <a:gd name="T19" fmla="*/ 54 h 64"/>
              <a:gd name="T20" fmla="*/ 37 w 58"/>
              <a:gd name="T21" fmla="*/ 34 h 64"/>
              <a:gd name="T22" fmla="*/ 48 w 58"/>
              <a:gd name="T23" fmla="*/ 30 h 64"/>
              <a:gd name="T24" fmla="*/ 40 w 58"/>
              <a:gd name="T25" fmla="*/ 1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64">
                <a:moveTo>
                  <a:pt x="40" y="16"/>
                </a:moveTo>
                <a:cubicBezTo>
                  <a:pt x="38" y="17"/>
                  <a:pt x="37" y="18"/>
                  <a:pt x="35" y="19"/>
                </a:cubicBezTo>
                <a:cubicBezTo>
                  <a:pt x="34" y="14"/>
                  <a:pt x="33" y="10"/>
                  <a:pt x="31" y="6"/>
                </a:cubicBezTo>
                <a:cubicBezTo>
                  <a:pt x="29" y="0"/>
                  <a:pt x="20" y="1"/>
                  <a:pt x="20" y="7"/>
                </a:cubicBezTo>
                <a:cubicBezTo>
                  <a:pt x="20" y="12"/>
                  <a:pt x="21" y="17"/>
                  <a:pt x="21" y="22"/>
                </a:cubicBezTo>
                <a:cubicBezTo>
                  <a:pt x="16" y="23"/>
                  <a:pt x="12" y="23"/>
                  <a:pt x="7" y="23"/>
                </a:cubicBezTo>
                <a:cubicBezTo>
                  <a:pt x="0" y="23"/>
                  <a:pt x="0" y="32"/>
                  <a:pt x="5" y="34"/>
                </a:cubicBezTo>
                <a:cubicBezTo>
                  <a:pt x="11" y="36"/>
                  <a:pt x="17" y="37"/>
                  <a:pt x="22" y="37"/>
                </a:cubicBezTo>
                <a:cubicBezTo>
                  <a:pt x="22" y="42"/>
                  <a:pt x="23" y="48"/>
                  <a:pt x="23" y="54"/>
                </a:cubicBezTo>
                <a:cubicBezTo>
                  <a:pt x="23" y="64"/>
                  <a:pt x="39" y="64"/>
                  <a:pt x="39" y="54"/>
                </a:cubicBezTo>
                <a:cubicBezTo>
                  <a:pt x="39" y="47"/>
                  <a:pt x="38" y="41"/>
                  <a:pt x="37" y="34"/>
                </a:cubicBezTo>
                <a:cubicBezTo>
                  <a:pt x="41" y="33"/>
                  <a:pt x="45" y="32"/>
                  <a:pt x="48" y="30"/>
                </a:cubicBezTo>
                <a:cubicBezTo>
                  <a:pt x="58" y="26"/>
                  <a:pt x="50" y="12"/>
                  <a:pt x="40" y="16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Freeform 123">
            <a:extLst>
              <a:ext uri="{FF2B5EF4-FFF2-40B4-BE49-F238E27FC236}">
                <a16:creationId xmlns:a16="http://schemas.microsoft.com/office/drawing/2014/main" xmlns="" id="{96A629AE-6669-4F7E-A6DF-A5437F5B08B9}"/>
              </a:ext>
            </a:extLst>
          </p:cNvPr>
          <p:cNvSpPr>
            <a:spLocks noEditPoints="1"/>
          </p:cNvSpPr>
          <p:nvPr/>
        </p:nvSpPr>
        <p:spPr bwMode="auto">
          <a:xfrm>
            <a:off x="11305187" y="2891581"/>
            <a:ext cx="344457" cy="1027147"/>
          </a:xfrm>
          <a:custGeom>
            <a:avLst/>
            <a:gdLst>
              <a:gd name="T0" fmla="*/ 64 w 70"/>
              <a:gd name="T1" fmla="*/ 114 h 209"/>
              <a:gd name="T2" fmla="*/ 24 w 70"/>
              <a:gd name="T3" fmla="*/ 125 h 209"/>
              <a:gd name="T4" fmla="*/ 19 w 70"/>
              <a:gd name="T5" fmla="*/ 109 h 209"/>
              <a:gd name="T6" fmla="*/ 22 w 70"/>
              <a:gd name="T7" fmla="*/ 81 h 209"/>
              <a:gd name="T8" fmla="*/ 62 w 70"/>
              <a:gd name="T9" fmla="*/ 58 h 209"/>
              <a:gd name="T10" fmla="*/ 57 w 70"/>
              <a:gd name="T11" fmla="*/ 50 h 209"/>
              <a:gd name="T12" fmla="*/ 21 w 70"/>
              <a:gd name="T13" fmla="*/ 62 h 209"/>
              <a:gd name="T14" fmla="*/ 20 w 70"/>
              <a:gd name="T15" fmla="*/ 59 h 209"/>
              <a:gd name="T16" fmla="*/ 48 w 70"/>
              <a:gd name="T17" fmla="*/ 8 h 209"/>
              <a:gd name="T18" fmla="*/ 45 w 70"/>
              <a:gd name="T19" fmla="*/ 2 h 209"/>
              <a:gd name="T20" fmla="*/ 14 w 70"/>
              <a:gd name="T21" fmla="*/ 71 h 209"/>
              <a:gd name="T22" fmla="*/ 14 w 70"/>
              <a:gd name="T23" fmla="*/ 72 h 209"/>
              <a:gd name="T24" fmla="*/ 7 w 70"/>
              <a:gd name="T25" fmla="*/ 115 h 209"/>
              <a:gd name="T26" fmla="*/ 16 w 70"/>
              <a:gd name="T27" fmla="*/ 135 h 209"/>
              <a:gd name="T28" fmla="*/ 32 w 70"/>
              <a:gd name="T29" fmla="*/ 208 h 209"/>
              <a:gd name="T30" fmla="*/ 36 w 70"/>
              <a:gd name="T31" fmla="*/ 197 h 209"/>
              <a:gd name="T32" fmla="*/ 22 w 70"/>
              <a:gd name="T33" fmla="*/ 154 h 209"/>
              <a:gd name="T34" fmla="*/ 27 w 70"/>
              <a:gd name="T35" fmla="*/ 143 h 209"/>
              <a:gd name="T36" fmla="*/ 30 w 70"/>
              <a:gd name="T37" fmla="*/ 145 h 209"/>
              <a:gd name="T38" fmla="*/ 68 w 70"/>
              <a:gd name="T39" fmla="*/ 123 h 209"/>
              <a:gd name="T40" fmla="*/ 64 w 70"/>
              <a:gd name="T41" fmla="*/ 114 h 209"/>
              <a:gd name="T42" fmla="*/ 47 w 70"/>
              <a:gd name="T43" fmla="*/ 62 h 209"/>
              <a:gd name="T44" fmla="*/ 28 w 70"/>
              <a:gd name="T45" fmla="*/ 71 h 209"/>
              <a:gd name="T46" fmla="*/ 47 w 70"/>
              <a:gd name="T47" fmla="*/ 62 h 209"/>
              <a:gd name="T48" fmla="*/ 34 w 70"/>
              <a:gd name="T49" fmla="*/ 132 h 209"/>
              <a:gd name="T50" fmla="*/ 52 w 70"/>
              <a:gd name="T51" fmla="*/ 123 h 209"/>
              <a:gd name="T52" fmla="*/ 34 w 70"/>
              <a:gd name="T53" fmla="*/ 13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" h="209">
                <a:moveTo>
                  <a:pt x="64" y="114"/>
                </a:moveTo>
                <a:cubicBezTo>
                  <a:pt x="49" y="108"/>
                  <a:pt x="35" y="113"/>
                  <a:pt x="24" y="125"/>
                </a:cubicBezTo>
                <a:cubicBezTo>
                  <a:pt x="21" y="120"/>
                  <a:pt x="20" y="114"/>
                  <a:pt x="19" y="109"/>
                </a:cubicBezTo>
                <a:cubicBezTo>
                  <a:pt x="17" y="99"/>
                  <a:pt x="18" y="89"/>
                  <a:pt x="22" y="81"/>
                </a:cubicBezTo>
                <a:cubicBezTo>
                  <a:pt x="36" y="89"/>
                  <a:pt x="55" y="71"/>
                  <a:pt x="62" y="58"/>
                </a:cubicBezTo>
                <a:cubicBezTo>
                  <a:pt x="64" y="55"/>
                  <a:pt x="61" y="51"/>
                  <a:pt x="57" y="50"/>
                </a:cubicBezTo>
                <a:cubicBezTo>
                  <a:pt x="42" y="49"/>
                  <a:pt x="30" y="54"/>
                  <a:pt x="21" y="62"/>
                </a:cubicBezTo>
                <a:cubicBezTo>
                  <a:pt x="21" y="61"/>
                  <a:pt x="21" y="60"/>
                  <a:pt x="20" y="59"/>
                </a:cubicBezTo>
                <a:cubicBezTo>
                  <a:pt x="14" y="38"/>
                  <a:pt x="33" y="19"/>
                  <a:pt x="48" y="8"/>
                </a:cubicBezTo>
                <a:cubicBezTo>
                  <a:pt x="52" y="5"/>
                  <a:pt x="49" y="0"/>
                  <a:pt x="45" y="2"/>
                </a:cubicBezTo>
                <a:cubicBezTo>
                  <a:pt x="22" y="16"/>
                  <a:pt x="1" y="44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7" y="84"/>
                  <a:pt x="4" y="99"/>
                  <a:pt x="7" y="115"/>
                </a:cubicBezTo>
                <a:cubicBezTo>
                  <a:pt x="9" y="122"/>
                  <a:pt x="12" y="129"/>
                  <a:pt x="16" y="135"/>
                </a:cubicBezTo>
                <a:cubicBezTo>
                  <a:pt x="0" y="162"/>
                  <a:pt x="0" y="202"/>
                  <a:pt x="32" y="208"/>
                </a:cubicBezTo>
                <a:cubicBezTo>
                  <a:pt x="38" y="209"/>
                  <a:pt x="42" y="201"/>
                  <a:pt x="36" y="197"/>
                </a:cubicBezTo>
                <a:cubicBezTo>
                  <a:pt x="19" y="188"/>
                  <a:pt x="17" y="172"/>
                  <a:pt x="22" y="154"/>
                </a:cubicBezTo>
                <a:cubicBezTo>
                  <a:pt x="23" y="151"/>
                  <a:pt x="25" y="147"/>
                  <a:pt x="27" y="143"/>
                </a:cubicBezTo>
                <a:cubicBezTo>
                  <a:pt x="28" y="144"/>
                  <a:pt x="29" y="144"/>
                  <a:pt x="30" y="145"/>
                </a:cubicBezTo>
                <a:cubicBezTo>
                  <a:pt x="46" y="149"/>
                  <a:pt x="60" y="134"/>
                  <a:pt x="68" y="123"/>
                </a:cubicBezTo>
                <a:cubicBezTo>
                  <a:pt x="70" y="119"/>
                  <a:pt x="67" y="115"/>
                  <a:pt x="64" y="114"/>
                </a:cubicBezTo>
                <a:close/>
                <a:moveTo>
                  <a:pt x="47" y="62"/>
                </a:moveTo>
                <a:cubicBezTo>
                  <a:pt x="41" y="68"/>
                  <a:pt x="34" y="73"/>
                  <a:pt x="28" y="71"/>
                </a:cubicBezTo>
                <a:cubicBezTo>
                  <a:pt x="33" y="66"/>
                  <a:pt x="39" y="63"/>
                  <a:pt x="47" y="62"/>
                </a:cubicBezTo>
                <a:close/>
                <a:moveTo>
                  <a:pt x="34" y="132"/>
                </a:moveTo>
                <a:cubicBezTo>
                  <a:pt x="39" y="127"/>
                  <a:pt x="45" y="123"/>
                  <a:pt x="52" y="123"/>
                </a:cubicBezTo>
                <a:cubicBezTo>
                  <a:pt x="47" y="129"/>
                  <a:pt x="41" y="133"/>
                  <a:pt x="34" y="132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FCA4FE62-4D5A-427F-8487-CDE9C1B5612B}"/>
              </a:ext>
            </a:extLst>
          </p:cNvPr>
          <p:cNvGrpSpPr/>
          <p:nvPr/>
        </p:nvGrpSpPr>
        <p:grpSpPr>
          <a:xfrm>
            <a:off x="10819868" y="225151"/>
            <a:ext cx="993065" cy="793603"/>
            <a:chOff x="5671660" y="450732"/>
            <a:chExt cx="1456681" cy="1164099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1" name="Freeform 124">
              <a:extLst>
                <a:ext uri="{FF2B5EF4-FFF2-40B4-BE49-F238E27FC236}">
                  <a16:creationId xmlns:a16="http://schemas.microsoft.com/office/drawing/2014/main" xmlns="" id="{FD850625-E6A5-4953-83CD-41650ACA2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992" y="685211"/>
              <a:ext cx="863218" cy="753241"/>
            </a:xfrm>
            <a:custGeom>
              <a:avLst/>
              <a:gdLst>
                <a:gd name="T0" fmla="*/ 130 w 176"/>
                <a:gd name="T1" fmla="*/ 115 h 153"/>
                <a:gd name="T2" fmla="*/ 152 w 176"/>
                <a:gd name="T3" fmla="*/ 18 h 153"/>
                <a:gd name="T4" fmla="*/ 142 w 176"/>
                <a:gd name="T5" fmla="*/ 7 h 153"/>
                <a:gd name="T6" fmla="*/ 129 w 176"/>
                <a:gd name="T7" fmla="*/ 5 h 153"/>
                <a:gd name="T8" fmla="*/ 116 w 176"/>
                <a:gd name="T9" fmla="*/ 4 h 153"/>
                <a:gd name="T10" fmla="*/ 82 w 176"/>
                <a:gd name="T11" fmla="*/ 70 h 153"/>
                <a:gd name="T12" fmla="*/ 75 w 176"/>
                <a:gd name="T13" fmla="*/ 68 h 153"/>
                <a:gd name="T14" fmla="*/ 70 w 176"/>
                <a:gd name="T15" fmla="*/ 70 h 153"/>
                <a:gd name="T16" fmla="*/ 71 w 176"/>
                <a:gd name="T17" fmla="*/ 66 h 153"/>
                <a:gd name="T18" fmla="*/ 62 w 176"/>
                <a:gd name="T19" fmla="*/ 57 h 153"/>
                <a:gd name="T20" fmla="*/ 54 w 176"/>
                <a:gd name="T21" fmla="*/ 60 h 153"/>
                <a:gd name="T22" fmla="*/ 54 w 176"/>
                <a:gd name="T23" fmla="*/ 60 h 153"/>
                <a:gd name="T24" fmla="*/ 42 w 176"/>
                <a:gd name="T25" fmla="*/ 65 h 153"/>
                <a:gd name="T26" fmla="*/ 46 w 176"/>
                <a:gd name="T27" fmla="*/ 55 h 153"/>
                <a:gd name="T28" fmla="*/ 36 w 176"/>
                <a:gd name="T29" fmla="*/ 48 h 153"/>
                <a:gd name="T30" fmla="*/ 31 w 176"/>
                <a:gd name="T31" fmla="*/ 51 h 153"/>
                <a:gd name="T32" fmla="*/ 26 w 176"/>
                <a:gd name="T33" fmla="*/ 51 h 153"/>
                <a:gd name="T34" fmla="*/ 2 w 176"/>
                <a:gd name="T35" fmla="*/ 77 h 153"/>
                <a:gd name="T36" fmla="*/ 8 w 176"/>
                <a:gd name="T37" fmla="*/ 87 h 153"/>
                <a:gd name="T38" fmla="*/ 12 w 176"/>
                <a:gd name="T39" fmla="*/ 87 h 153"/>
                <a:gd name="T40" fmla="*/ 15 w 176"/>
                <a:gd name="T41" fmla="*/ 94 h 153"/>
                <a:gd name="T42" fmla="*/ 14 w 176"/>
                <a:gd name="T43" fmla="*/ 98 h 153"/>
                <a:gd name="T44" fmla="*/ 22 w 176"/>
                <a:gd name="T45" fmla="*/ 102 h 153"/>
                <a:gd name="T46" fmla="*/ 22 w 176"/>
                <a:gd name="T47" fmla="*/ 102 h 153"/>
                <a:gd name="T48" fmla="*/ 27 w 176"/>
                <a:gd name="T49" fmla="*/ 106 h 153"/>
                <a:gd name="T50" fmla="*/ 36 w 176"/>
                <a:gd name="T51" fmla="*/ 106 h 153"/>
                <a:gd name="T52" fmla="*/ 46 w 176"/>
                <a:gd name="T53" fmla="*/ 127 h 153"/>
                <a:gd name="T54" fmla="*/ 51 w 176"/>
                <a:gd name="T55" fmla="*/ 129 h 153"/>
                <a:gd name="T56" fmla="*/ 64 w 176"/>
                <a:gd name="T57" fmla="*/ 139 h 153"/>
                <a:gd name="T58" fmla="*/ 68 w 176"/>
                <a:gd name="T59" fmla="*/ 140 h 153"/>
                <a:gd name="T60" fmla="*/ 89 w 176"/>
                <a:gd name="T61" fmla="*/ 152 h 153"/>
                <a:gd name="T62" fmla="*/ 113 w 176"/>
                <a:gd name="T63" fmla="*/ 137 h 153"/>
                <a:gd name="T64" fmla="*/ 118 w 176"/>
                <a:gd name="T65" fmla="*/ 134 h 153"/>
                <a:gd name="T66" fmla="*/ 122 w 176"/>
                <a:gd name="T67" fmla="*/ 126 h 153"/>
                <a:gd name="T68" fmla="*/ 127 w 176"/>
                <a:gd name="T69" fmla="*/ 120 h 153"/>
                <a:gd name="T70" fmla="*/ 129 w 176"/>
                <a:gd name="T71" fmla="*/ 116 h 153"/>
                <a:gd name="T72" fmla="*/ 130 w 176"/>
                <a:gd name="T73" fmla="*/ 11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6" h="153">
                  <a:moveTo>
                    <a:pt x="130" y="115"/>
                  </a:moveTo>
                  <a:cubicBezTo>
                    <a:pt x="149" y="97"/>
                    <a:pt x="176" y="39"/>
                    <a:pt x="152" y="18"/>
                  </a:cubicBezTo>
                  <a:cubicBezTo>
                    <a:pt x="150" y="13"/>
                    <a:pt x="147" y="9"/>
                    <a:pt x="142" y="7"/>
                  </a:cubicBezTo>
                  <a:cubicBezTo>
                    <a:pt x="138" y="5"/>
                    <a:pt x="133" y="4"/>
                    <a:pt x="129" y="5"/>
                  </a:cubicBezTo>
                  <a:cubicBezTo>
                    <a:pt x="126" y="1"/>
                    <a:pt x="120" y="0"/>
                    <a:pt x="116" y="4"/>
                  </a:cubicBezTo>
                  <a:cubicBezTo>
                    <a:pt x="97" y="21"/>
                    <a:pt x="87" y="46"/>
                    <a:pt x="82" y="70"/>
                  </a:cubicBezTo>
                  <a:cubicBezTo>
                    <a:pt x="80" y="68"/>
                    <a:pt x="78" y="67"/>
                    <a:pt x="75" y="68"/>
                  </a:cubicBezTo>
                  <a:cubicBezTo>
                    <a:pt x="73" y="68"/>
                    <a:pt x="72" y="69"/>
                    <a:pt x="70" y="70"/>
                  </a:cubicBezTo>
                  <a:cubicBezTo>
                    <a:pt x="70" y="69"/>
                    <a:pt x="70" y="67"/>
                    <a:pt x="71" y="66"/>
                  </a:cubicBezTo>
                  <a:cubicBezTo>
                    <a:pt x="72" y="61"/>
                    <a:pt x="67" y="56"/>
                    <a:pt x="62" y="57"/>
                  </a:cubicBezTo>
                  <a:cubicBezTo>
                    <a:pt x="59" y="58"/>
                    <a:pt x="57" y="59"/>
                    <a:pt x="54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49" y="61"/>
                    <a:pt x="46" y="63"/>
                    <a:pt x="42" y="65"/>
                  </a:cubicBezTo>
                  <a:cubicBezTo>
                    <a:pt x="44" y="62"/>
                    <a:pt x="45" y="59"/>
                    <a:pt x="46" y="55"/>
                  </a:cubicBezTo>
                  <a:cubicBezTo>
                    <a:pt x="48" y="50"/>
                    <a:pt x="41" y="45"/>
                    <a:pt x="36" y="48"/>
                  </a:cubicBezTo>
                  <a:cubicBezTo>
                    <a:pt x="35" y="49"/>
                    <a:pt x="33" y="50"/>
                    <a:pt x="31" y="51"/>
                  </a:cubicBezTo>
                  <a:cubicBezTo>
                    <a:pt x="30" y="50"/>
                    <a:pt x="27" y="50"/>
                    <a:pt x="26" y="51"/>
                  </a:cubicBezTo>
                  <a:cubicBezTo>
                    <a:pt x="13" y="57"/>
                    <a:pt x="8" y="65"/>
                    <a:pt x="2" y="77"/>
                  </a:cubicBezTo>
                  <a:cubicBezTo>
                    <a:pt x="0" y="82"/>
                    <a:pt x="3" y="86"/>
                    <a:pt x="8" y="87"/>
                  </a:cubicBezTo>
                  <a:cubicBezTo>
                    <a:pt x="9" y="87"/>
                    <a:pt x="10" y="87"/>
                    <a:pt x="12" y="87"/>
                  </a:cubicBezTo>
                  <a:cubicBezTo>
                    <a:pt x="13" y="89"/>
                    <a:pt x="14" y="92"/>
                    <a:pt x="15" y="94"/>
                  </a:cubicBezTo>
                  <a:cubicBezTo>
                    <a:pt x="15" y="95"/>
                    <a:pt x="14" y="96"/>
                    <a:pt x="14" y="98"/>
                  </a:cubicBezTo>
                  <a:cubicBezTo>
                    <a:pt x="12" y="102"/>
                    <a:pt x="18" y="106"/>
                    <a:pt x="22" y="102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23" y="104"/>
                    <a:pt x="25" y="106"/>
                    <a:pt x="27" y="106"/>
                  </a:cubicBezTo>
                  <a:cubicBezTo>
                    <a:pt x="30" y="106"/>
                    <a:pt x="33" y="107"/>
                    <a:pt x="36" y="106"/>
                  </a:cubicBezTo>
                  <a:cubicBezTo>
                    <a:pt x="35" y="114"/>
                    <a:pt x="38" y="121"/>
                    <a:pt x="46" y="127"/>
                  </a:cubicBezTo>
                  <a:cubicBezTo>
                    <a:pt x="48" y="128"/>
                    <a:pt x="49" y="129"/>
                    <a:pt x="51" y="129"/>
                  </a:cubicBezTo>
                  <a:cubicBezTo>
                    <a:pt x="53" y="134"/>
                    <a:pt x="58" y="138"/>
                    <a:pt x="64" y="139"/>
                  </a:cubicBezTo>
                  <a:cubicBezTo>
                    <a:pt x="66" y="140"/>
                    <a:pt x="67" y="140"/>
                    <a:pt x="68" y="140"/>
                  </a:cubicBezTo>
                  <a:cubicBezTo>
                    <a:pt x="72" y="146"/>
                    <a:pt x="78" y="151"/>
                    <a:pt x="89" y="152"/>
                  </a:cubicBezTo>
                  <a:cubicBezTo>
                    <a:pt x="100" y="153"/>
                    <a:pt x="107" y="146"/>
                    <a:pt x="113" y="137"/>
                  </a:cubicBezTo>
                  <a:cubicBezTo>
                    <a:pt x="115" y="136"/>
                    <a:pt x="117" y="135"/>
                    <a:pt x="118" y="134"/>
                  </a:cubicBezTo>
                  <a:cubicBezTo>
                    <a:pt x="119" y="131"/>
                    <a:pt x="121" y="129"/>
                    <a:pt x="122" y="126"/>
                  </a:cubicBezTo>
                  <a:cubicBezTo>
                    <a:pt x="125" y="125"/>
                    <a:pt x="126" y="122"/>
                    <a:pt x="127" y="120"/>
                  </a:cubicBezTo>
                  <a:cubicBezTo>
                    <a:pt x="127" y="118"/>
                    <a:pt x="128" y="117"/>
                    <a:pt x="129" y="116"/>
                  </a:cubicBezTo>
                  <a:lnTo>
                    <a:pt x="130" y="115"/>
                  </a:ln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Freeform 125">
              <a:extLst>
                <a:ext uri="{FF2B5EF4-FFF2-40B4-BE49-F238E27FC236}">
                  <a16:creationId xmlns:a16="http://schemas.microsoft.com/office/drawing/2014/main" xmlns="" id="{02C5F261-3D00-4D19-BADB-B8EA0B5A92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1660" y="450732"/>
              <a:ext cx="1344627" cy="1164099"/>
            </a:xfrm>
            <a:custGeom>
              <a:avLst/>
              <a:gdLst>
                <a:gd name="T0" fmla="*/ 260 w 274"/>
                <a:gd name="T1" fmla="*/ 30 h 237"/>
                <a:gd name="T2" fmla="*/ 232 w 274"/>
                <a:gd name="T3" fmla="*/ 46 h 237"/>
                <a:gd name="T4" fmla="*/ 145 w 274"/>
                <a:gd name="T5" fmla="*/ 102 h 237"/>
                <a:gd name="T6" fmla="*/ 53 w 274"/>
                <a:gd name="T7" fmla="*/ 126 h 237"/>
                <a:gd name="T8" fmla="*/ 67 w 274"/>
                <a:gd name="T9" fmla="*/ 161 h 237"/>
                <a:gd name="T10" fmla="*/ 52 w 274"/>
                <a:gd name="T11" fmla="*/ 170 h 237"/>
                <a:gd name="T12" fmla="*/ 26 w 274"/>
                <a:gd name="T13" fmla="*/ 148 h 237"/>
                <a:gd name="T14" fmla="*/ 21 w 274"/>
                <a:gd name="T15" fmla="*/ 157 h 237"/>
                <a:gd name="T16" fmla="*/ 41 w 274"/>
                <a:gd name="T17" fmla="*/ 176 h 237"/>
                <a:gd name="T18" fmla="*/ 33 w 274"/>
                <a:gd name="T19" fmla="*/ 182 h 237"/>
                <a:gd name="T20" fmla="*/ 7 w 274"/>
                <a:gd name="T21" fmla="*/ 158 h 237"/>
                <a:gd name="T22" fmla="*/ 2 w 274"/>
                <a:gd name="T23" fmla="*/ 162 h 237"/>
                <a:gd name="T24" fmla="*/ 23 w 274"/>
                <a:gd name="T25" fmla="*/ 189 h 237"/>
                <a:gd name="T26" fmla="*/ 16 w 274"/>
                <a:gd name="T27" fmla="*/ 224 h 237"/>
                <a:gd name="T28" fmla="*/ 25 w 274"/>
                <a:gd name="T29" fmla="*/ 231 h 237"/>
                <a:gd name="T30" fmla="*/ 38 w 274"/>
                <a:gd name="T31" fmla="*/ 193 h 237"/>
                <a:gd name="T32" fmla="*/ 46 w 274"/>
                <a:gd name="T33" fmla="*/ 189 h 237"/>
                <a:gd name="T34" fmla="*/ 48 w 274"/>
                <a:gd name="T35" fmla="*/ 210 h 237"/>
                <a:gd name="T36" fmla="*/ 57 w 274"/>
                <a:gd name="T37" fmla="*/ 211 h 237"/>
                <a:gd name="T38" fmla="*/ 59 w 274"/>
                <a:gd name="T39" fmla="*/ 182 h 237"/>
                <a:gd name="T40" fmla="*/ 78 w 274"/>
                <a:gd name="T41" fmla="*/ 171 h 237"/>
                <a:gd name="T42" fmla="*/ 103 w 274"/>
                <a:gd name="T43" fmla="*/ 189 h 237"/>
                <a:gd name="T44" fmla="*/ 182 w 274"/>
                <a:gd name="T45" fmla="*/ 204 h 237"/>
                <a:gd name="T46" fmla="*/ 228 w 274"/>
                <a:gd name="T47" fmla="*/ 134 h 237"/>
                <a:gd name="T48" fmla="*/ 237 w 274"/>
                <a:gd name="T49" fmla="*/ 58 h 237"/>
                <a:gd name="T50" fmla="*/ 267 w 274"/>
                <a:gd name="T51" fmla="*/ 41 h 237"/>
                <a:gd name="T52" fmla="*/ 260 w 274"/>
                <a:gd name="T53" fmla="*/ 30 h 237"/>
                <a:gd name="T54" fmla="*/ 213 w 274"/>
                <a:gd name="T55" fmla="*/ 130 h 237"/>
                <a:gd name="T56" fmla="*/ 181 w 274"/>
                <a:gd name="T57" fmla="*/ 185 h 237"/>
                <a:gd name="T58" fmla="*/ 130 w 274"/>
                <a:gd name="T59" fmla="*/ 184 h 237"/>
                <a:gd name="T60" fmla="*/ 93 w 274"/>
                <a:gd name="T61" fmla="*/ 163 h 237"/>
                <a:gd name="T62" fmla="*/ 105 w 274"/>
                <a:gd name="T63" fmla="*/ 156 h 237"/>
                <a:gd name="T64" fmla="*/ 97 w 274"/>
                <a:gd name="T65" fmla="*/ 143 h 237"/>
                <a:gd name="T66" fmla="*/ 82 w 274"/>
                <a:gd name="T67" fmla="*/ 152 h 237"/>
                <a:gd name="T68" fmla="*/ 75 w 274"/>
                <a:gd name="T69" fmla="*/ 143 h 237"/>
                <a:gd name="T70" fmla="*/ 96 w 274"/>
                <a:gd name="T71" fmla="*/ 97 h 237"/>
                <a:gd name="T72" fmla="*/ 148 w 274"/>
                <a:gd name="T73" fmla="*/ 125 h 237"/>
                <a:gd name="T74" fmla="*/ 156 w 274"/>
                <a:gd name="T75" fmla="*/ 122 h 237"/>
                <a:gd name="T76" fmla="*/ 155 w 274"/>
                <a:gd name="T77" fmla="*/ 119 h 237"/>
                <a:gd name="T78" fmla="*/ 157 w 274"/>
                <a:gd name="T79" fmla="*/ 115 h 237"/>
                <a:gd name="T80" fmla="*/ 182 w 274"/>
                <a:gd name="T81" fmla="*/ 59 h 237"/>
                <a:gd name="T82" fmla="*/ 219 w 274"/>
                <a:gd name="T83" fmla="*/ 55 h 237"/>
                <a:gd name="T84" fmla="*/ 206 w 274"/>
                <a:gd name="T85" fmla="*/ 64 h 237"/>
                <a:gd name="T86" fmla="*/ 209 w 274"/>
                <a:gd name="T87" fmla="*/ 71 h 237"/>
                <a:gd name="T88" fmla="*/ 224 w 274"/>
                <a:gd name="T89" fmla="*/ 65 h 237"/>
                <a:gd name="T90" fmla="*/ 225 w 274"/>
                <a:gd name="T91" fmla="*/ 72 h 237"/>
                <a:gd name="T92" fmla="*/ 213 w 274"/>
                <a:gd name="T93" fmla="*/ 13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4" h="237">
                  <a:moveTo>
                    <a:pt x="260" y="30"/>
                  </a:moveTo>
                  <a:cubicBezTo>
                    <a:pt x="250" y="34"/>
                    <a:pt x="241" y="40"/>
                    <a:pt x="232" y="46"/>
                  </a:cubicBezTo>
                  <a:cubicBezTo>
                    <a:pt x="204" y="0"/>
                    <a:pt x="148" y="59"/>
                    <a:pt x="145" y="102"/>
                  </a:cubicBezTo>
                  <a:cubicBezTo>
                    <a:pt x="117" y="72"/>
                    <a:pt x="54" y="74"/>
                    <a:pt x="53" y="126"/>
                  </a:cubicBezTo>
                  <a:cubicBezTo>
                    <a:pt x="53" y="139"/>
                    <a:pt x="59" y="151"/>
                    <a:pt x="67" y="161"/>
                  </a:cubicBezTo>
                  <a:cubicBezTo>
                    <a:pt x="62" y="164"/>
                    <a:pt x="57" y="167"/>
                    <a:pt x="52" y="170"/>
                  </a:cubicBezTo>
                  <a:cubicBezTo>
                    <a:pt x="44" y="161"/>
                    <a:pt x="35" y="153"/>
                    <a:pt x="26" y="148"/>
                  </a:cubicBezTo>
                  <a:cubicBezTo>
                    <a:pt x="20" y="145"/>
                    <a:pt x="16" y="153"/>
                    <a:pt x="21" y="157"/>
                  </a:cubicBezTo>
                  <a:cubicBezTo>
                    <a:pt x="29" y="162"/>
                    <a:pt x="36" y="169"/>
                    <a:pt x="41" y="176"/>
                  </a:cubicBezTo>
                  <a:cubicBezTo>
                    <a:pt x="39" y="178"/>
                    <a:pt x="36" y="180"/>
                    <a:pt x="33" y="182"/>
                  </a:cubicBezTo>
                  <a:cubicBezTo>
                    <a:pt x="27" y="172"/>
                    <a:pt x="16" y="164"/>
                    <a:pt x="7" y="158"/>
                  </a:cubicBezTo>
                  <a:cubicBezTo>
                    <a:pt x="4" y="156"/>
                    <a:pt x="0" y="159"/>
                    <a:pt x="2" y="162"/>
                  </a:cubicBezTo>
                  <a:cubicBezTo>
                    <a:pt x="8" y="172"/>
                    <a:pt x="17" y="180"/>
                    <a:pt x="23" y="189"/>
                  </a:cubicBezTo>
                  <a:cubicBezTo>
                    <a:pt x="31" y="202"/>
                    <a:pt x="20" y="213"/>
                    <a:pt x="16" y="224"/>
                  </a:cubicBezTo>
                  <a:cubicBezTo>
                    <a:pt x="13" y="230"/>
                    <a:pt x="20" y="237"/>
                    <a:pt x="25" y="231"/>
                  </a:cubicBezTo>
                  <a:cubicBezTo>
                    <a:pt x="35" y="221"/>
                    <a:pt x="41" y="207"/>
                    <a:pt x="38" y="193"/>
                  </a:cubicBezTo>
                  <a:cubicBezTo>
                    <a:pt x="41" y="192"/>
                    <a:pt x="44" y="190"/>
                    <a:pt x="46" y="189"/>
                  </a:cubicBezTo>
                  <a:cubicBezTo>
                    <a:pt x="47" y="196"/>
                    <a:pt x="47" y="203"/>
                    <a:pt x="48" y="210"/>
                  </a:cubicBezTo>
                  <a:cubicBezTo>
                    <a:pt x="50" y="214"/>
                    <a:pt x="55" y="214"/>
                    <a:pt x="57" y="211"/>
                  </a:cubicBezTo>
                  <a:cubicBezTo>
                    <a:pt x="63" y="201"/>
                    <a:pt x="63" y="191"/>
                    <a:pt x="59" y="182"/>
                  </a:cubicBezTo>
                  <a:cubicBezTo>
                    <a:pt x="65" y="179"/>
                    <a:pt x="72" y="175"/>
                    <a:pt x="78" y="171"/>
                  </a:cubicBezTo>
                  <a:cubicBezTo>
                    <a:pt x="86" y="178"/>
                    <a:pt x="95" y="184"/>
                    <a:pt x="103" y="189"/>
                  </a:cubicBezTo>
                  <a:cubicBezTo>
                    <a:pt x="124" y="201"/>
                    <a:pt x="158" y="217"/>
                    <a:pt x="182" y="204"/>
                  </a:cubicBezTo>
                  <a:cubicBezTo>
                    <a:pt x="206" y="191"/>
                    <a:pt x="219" y="158"/>
                    <a:pt x="228" y="134"/>
                  </a:cubicBezTo>
                  <a:cubicBezTo>
                    <a:pt x="237" y="110"/>
                    <a:pt x="246" y="83"/>
                    <a:pt x="237" y="58"/>
                  </a:cubicBezTo>
                  <a:cubicBezTo>
                    <a:pt x="247" y="52"/>
                    <a:pt x="256" y="45"/>
                    <a:pt x="267" y="41"/>
                  </a:cubicBezTo>
                  <a:cubicBezTo>
                    <a:pt x="274" y="37"/>
                    <a:pt x="268" y="26"/>
                    <a:pt x="260" y="30"/>
                  </a:cubicBezTo>
                  <a:close/>
                  <a:moveTo>
                    <a:pt x="213" y="130"/>
                  </a:moveTo>
                  <a:cubicBezTo>
                    <a:pt x="205" y="150"/>
                    <a:pt x="195" y="170"/>
                    <a:pt x="181" y="185"/>
                  </a:cubicBezTo>
                  <a:cubicBezTo>
                    <a:pt x="167" y="198"/>
                    <a:pt x="145" y="190"/>
                    <a:pt x="130" y="184"/>
                  </a:cubicBezTo>
                  <a:cubicBezTo>
                    <a:pt x="117" y="179"/>
                    <a:pt x="104" y="172"/>
                    <a:pt x="93" y="163"/>
                  </a:cubicBezTo>
                  <a:cubicBezTo>
                    <a:pt x="97" y="160"/>
                    <a:pt x="101" y="158"/>
                    <a:pt x="105" y="156"/>
                  </a:cubicBezTo>
                  <a:cubicBezTo>
                    <a:pt x="113" y="151"/>
                    <a:pt x="105" y="139"/>
                    <a:pt x="97" y="143"/>
                  </a:cubicBezTo>
                  <a:cubicBezTo>
                    <a:pt x="92" y="146"/>
                    <a:pt x="87" y="149"/>
                    <a:pt x="82" y="152"/>
                  </a:cubicBezTo>
                  <a:cubicBezTo>
                    <a:pt x="79" y="149"/>
                    <a:pt x="77" y="146"/>
                    <a:pt x="75" y="143"/>
                  </a:cubicBezTo>
                  <a:cubicBezTo>
                    <a:pt x="61" y="124"/>
                    <a:pt x="74" y="100"/>
                    <a:pt x="96" y="97"/>
                  </a:cubicBezTo>
                  <a:cubicBezTo>
                    <a:pt x="117" y="94"/>
                    <a:pt x="138" y="106"/>
                    <a:pt x="148" y="125"/>
                  </a:cubicBezTo>
                  <a:cubicBezTo>
                    <a:pt x="150" y="130"/>
                    <a:pt x="157" y="127"/>
                    <a:pt x="156" y="122"/>
                  </a:cubicBezTo>
                  <a:cubicBezTo>
                    <a:pt x="156" y="121"/>
                    <a:pt x="155" y="120"/>
                    <a:pt x="155" y="119"/>
                  </a:cubicBezTo>
                  <a:cubicBezTo>
                    <a:pt x="156" y="118"/>
                    <a:pt x="157" y="117"/>
                    <a:pt x="157" y="115"/>
                  </a:cubicBezTo>
                  <a:cubicBezTo>
                    <a:pt x="160" y="94"/>
                    <a:pt x="168" y="74"/>
                    <a:pt x="182" y="59"/>
                  </a:cubicBezTo>
                  <a:cubicBezTo>
                    <a:pt x="194" y="45"/>
                    <a:pt x="210" y="44"/>
                    <a:pt x="219" y="55"/>
                  </a:cubicBezTo>
                  <a:cubicBezTo>
                    <a:pt x="214" y="58"/>
                    <a:pt x="210" y="61"/>
                    <a:pt x="206" y="64"/>
                  </a:cubicBezTo>
                  <a:cubicBezTo>
                    <a:pt x="202" y="66"/>
                    <a:pt x="204" y="72"/>
                    <a:pt x="209" y="71"/>
                  </a:cubicBezTo>
                  <a:cubicBezTo>
                    <a:pt x="214" y="69"/>
                    <a:pt x="219" y="67"/>
                    <a:pt x="224" y="65"/>
                  </a:cubicBezTo>
                  <a:cubicBezTo>
                    <a:pt x="224" y="67"/>
                    <a:pt x="225" y="70"/>
                    <a:pt x="225" y="72"/>
                  </a:cubicBezTo>
                  <a:cubicBezTo>
                    <a:pt x="228" y="91"/>
                    <a:pt x="219" y="113"/>
                    <a:pt x="213" y="13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Freeform 126">
              <a:extLst>
                <a:ext uri="{FF2B5EF4-FFF2-40B4-BE49-F238E27FC236}">
                  <a16:creationId xmlns:a16="http://schemas.microsoft.com/office/drawing/2014/main" xmlns="" id="{9C2FBA48-A18A-421F-A1CF-10F58C1AA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5958" y="454882"/>
              <a:ext cx="342383" cy="300882"/>
            </a:xfrm>
            <a:custGeom>
              <a:avLst/>
              <a:gdLst>
                <a:gd name="T0" fmla="*/ 54 w 70"/>
                <a:gd name="T1" fmla="*/ 9 h 61"/>
                <a:gd name="T2" fmla="*/ 7 w 70"/>
                <a:gd name="T3" fmla="*/ 2 h 61"/>
                <a:gd name="T4" fmla="*/ 6 w 70"/>
                <a:gd name="T5" fmla="*/ 13 h 61"/>
                <a:gd name="T6" fmla="*/ 43 w 70"/>
                <a:gd name="T7" fmla="*/ 21 h 61"/>
                <a:gd name="T8" fmla="*/ 52 w 70"/>
                <a:gd name="T9" fmla="*/ 54 h 61"/>
                <a:gd name="T10" fmla="*/ 63 w 70"/>
                <a:gd name="T11" fmla="*/ 56 h 61"/>
                <a:gd name="T12" fmla="*/ 54 w 70"/>
                <a:gd name="T13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1">
                  <a:moveTo>
                    <a:pt x="54" y="9"/>
                  </a:moveTo>
                  <a:cubicBezTo>
                    <a:pt x="43" y="0"/>
                    <a:pt x="21" y="3"/>
                    <a:pt x="7" y="2"/>
                  </a:cubicBezTo>
                  <a:cubicBezTo>
                    <a:pt x="0" y="1"/>
                    <a:pt x="0" y="11"/>
                    <a:pt x="6" y="13"/>
                  </a:cubicBezTo>
                  <a:cubicBezTo>
                    <a:pt x="18" y="17"/>
                    <a:pt x="30" y="17"/>
                    <a:pt x="43" y="21"/>
                  </a:cubicBezTo>
                  <a:cubicBezTo>
                    <a:pt x="54" y="24"/>
                    <a:pt x="49" y="46"/>
                    <a:pt x="52" y="54"/>
                  </a:cubicBezTo>
                  <a:cubicBezTo>
                    <a:pt x="54" y="59"/>
                    <a:pt x="61" y="61"/>
                    <a:pt x="63" y="56"/>
                  </a:cubicBezTo>
                  <a:cubicBezTo>
                    <a:pt x="70" y="42"/>
                    <a:pt x="67" y="18"/>
                    <a:pt x="54" y="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4" name="Freeform 123">
            <a:extLst>
              <a:ext uri="{FF2B5EF4-FFF2-40B4-BE49-F238E27FC236}">
                <a16:creationId xmlns:a16="http://schemas.microsoft.com/office/drawing/2014/main" xmlns="" id="{44C10B45-693C-488F-9F1B-3264F4427EDE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44597" y="2054411"/>
            <a:ext cx="344457" cy="1027147"/>
          </a:xfrm>
          <a:custGeom>
            <a:avLst/>
            <a:gdLst>
              <a:gd name="T0" fmla="*/ 64 w 70"/>
              <a:gd name="T1" fmla="*/ 114 h 209"/>
              <a:gd name="T2" fmla="*/ 24 w 70"/>
              <a:gd name="T3" fmla="*/ 125 h 209"/>
              <a:gd name="T4" fmla="*/ 19 w 70"/>
              <a:gd name="T5" fmla="*/ 109 h 209"/>
              <a:gd name="T6" fmla="*/ 22 w 70"/>
              <a:gd name="T7" fmla="*/ 81 h 209"/>
              <a:gd name="T8" fmla="*/ 62 w 70"/>
              <a:gd name="T9" fmla="*/ 58 h 209"/>
              <a:gd name="T10" fmla="*/ 57 w 70"/>
              <a:gd name="T11" fmla="*/ 50 h 209"/>
              <a:gd name="T12" fmla="*/ 21 w 70"/>
              <a:gd name="T13" fmla="*/ 62 h 209"/>
              <a:gd name="T14" fmla="*/ 20 w 70"/>
              <a:gd name="T15" fmla="*/ 59 h 209"/>
              <a:gd name="T16" fmla="*/ 48 w 70"/>
              <a:gd name="T17" fmla="*/ 8 h 209"/>
              <a:gd name="T18" fmla="*/ 45 w 70"/>
              <a:gd name="T19" fmla="*/ 2 h 209"/>
              <a:gd name="T20" fmla="*/ 14 w 70"/>
              <a:gd name="T21" fmla="*/ 71 h 209"/>
              <a:gd name="T22" fmla="*/ 14 w 70"/>
              <a:gd name="T23" fmla="*/ 72 h 209"/>
              <a:gd name="T24" fmla="*/ 7 w 70"/>
              <a:gd name="T25" fmla="*/ 115 h 209"/>
              <a:gd name="T26" fmla="*/ 16 w 70"/>
              <a:gd name="T27" fmla="*/ 135 h 209"/>
              <a:gd name="T28" fmla="*/ 32 w 70"/>
              <a:gd name="T29" fmla="*/ 208 h 209"/>
              <a:gd name="T30" fmla="*/ 36 w 70"/>
              <a:gd name="T31" fmla="*/ 197 h 209"/>
              <a:gd name="T32" fmla="*/ 22 w 70"/>
              <a:gd name="T33" fmla="*/ 154 h 209"/>
              <a:gd name="T34" fmla="*/ 27 w 70"/>
              <a:gd name="T35" fmla="*/ 143 h 209"/>
              <a:gd name="T36" fmla="*/ 30 w 70"/>
              <a:gd name="T37" fmla="*/ 145 h 209"/>
              <a:gd name="T38" fmla="*/ 68 w 70"/>
              <a:gd name="T39" fmla="*/ 123 h 209"/>
              <a:gd name="T40" fmla="*/ 64 w 70"/>
              <a:gd name="T41" fmla="*/ 114 h 209"/>
              <a:gd name="T42" fmla="*/ 47 w 70"/>
              <a:gd name="T43" fmla="*/ 62 h 209"/>
              <a:gd name="T44" fmla="*/ 28 w 70"/>
              <a:gd name="T45" fmla="*/ 71 h 209"/>
              <a:gd name="T46" fmla="*/ 47 w 70"/>
              <a:gd name="T47" fmla="*/ 62 h 209"/>
              <a:gd name="T48" fmla="*/ 34 w 70"/>
              <a:gd name="T49" fmla="*/ 132 h 209"/>
              <a:gd name="T50" fmla="*/ 52 w 70"/>
              <a:gd name="T51" fmla="*/ 123 h 209"/>
              <a:gd name="T52" fmla="*/ 34 w 70"/>
              <a:gd name="T53" fmla="*/ 13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" h="209">
                <a:moveTo>
                  <a:pt x="64" y="114"/>
                </a:moveTo>
                <a:cubicBezTo>
                  <a:pt x="49" y="108"/>
                  <a:pt x="35" y="113"/>
                  <a:pt x="24" y="125"/>
                </a:cubicBezTo>
                <a:cubicBezTo>
                  <a:pt x="21" y="120"/>
                  <a:pt x="20" y="114"/>
                  <a:pt x="19" y="109"/>
                </a:cubicBezTo>
                <a:cubicBezTo>
                  <a:pt x="17" y="99"/>
                  <a:pt x="18" y="89"/>
                  <a:pt x="22" y="81"/>
                </a:cubicBezTo>
                <a:cubicBezTo>
                  <a:pt x="36" y="89"/>
                  <a:pt x="55" y="71"/>
                  <a:pt x="62" y="58"/>
                </a:cubicBezTo>
                <a:cubicBezTo>
                  <a:pt x="64" y="55"/>
                  <a:pt x="61" y="51"/>
                  <a:pt x="57" y="50"/>
                </a:cubicBezTo>
                <a:cubicBezTo>
                  <a:pt x="42" y="49"/>
                  <a:pt x="30" y="54"/>
                  <a:pt x="21" y="62"/>
                </a:cubicBezTo>
                <a:cubicBezTo>
                  <a:pt x="21" y="61"/>
                  <a:pt x="21" y="60"/>
                  <a:pt x="20" y="59"/>
                </a:cubicBezTo>
                <a:cubicBezTo>
                  <a:pt x="14" y="38"/>
                  <a:pt x="33" y="19"/>
                  <a:pt x="48" y="8"/>
                </a:cubicBezTo>
                <a:cubicBezTo>
                  <a:pt x="52" y="5"/>
                  <a:pt x="49" y="0"/>
                  <a:pt x="45" y="2"/>
                </a:cubicBezTo>
                <a:cubicBezTo>
                  <a:pt x="22" y="16"/>
                  <a:pt x="1" y="44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7" y="84"/>
                  <a:pt x="4" y="99"/>
                  <a:pt x="7" y="115"/>
                </a:cubicBezTo>
                <a:cubicBezTo>
                  <a:pt x="9" y="122"/>
                  <a:pt x="12" y="129"/>
                  <a:pt x="16" y="135"/>
                </a:cubicBezTo>
                <a:cubicBezTo>
                  <a:pt x="0" y="162"/>
                  <a:pt x="0" y="202"/>
                  <a:pt x="32" y="208"/>
                </a:cubicBezTo>
                <a:cubicBezTo>
                  <a:pt x="38" y="209"/>
                  <a:pt x="42" y="201"/>
                  <a:pt x="36" y="197"/>
                </a:cubicBezTo>
                <a:cubicBezTo>
                  <a:pt x="19" y="188"/>
                  <a:pt x="17" y="172"/>
                  <a:pt x="22" y="154"/>
                </a:cubicBezTo>
                <a:cubicBezTo>
                  <a:pt x="23" y="151"/>
                  <a:pt x="25" y="147"/>
                  <a:pt x="27" y="143"/>
                </a:cubicBezTo>
                <a:cubicBezTo>
                  <a:pt x="28" y="144"/>
                  <a:pt x="29" y="144"/>
                  <a:pt x="30" y="145"/>
                </a:cubicBezTo>
                <a:cubicBezTo>
                  <a:pt x="46" y="149"/>
                  <a:pt x="60" y="134"/>
                  <a:pt x="68" y="123"/>
                </a:cubicBezTo>
                <a:cubicBezTo>
                  <a:pt x="70" y="119"/>
                  <a:pt x="67" y="115"/>
                  <a:pt x="64" y="114"/>
                </a:cubicBezTo>
                <a:close/>
                <a:moveTo>
                  <a:pt x="47" y="62"/>
                </a:moveTo>
                <a:cubicBezTo>
                  <a:pt x="41" y="68"/>
                  <a:pt x="34" y="73"/>
                  <a:pt x="28" y="71"/>
                </a:cubicBezTo>
                <a:cubicBezTo>
                  <a:pt x="33" y="66"/>
                  <a:pt x="39" y="63"/>
                  <a:pt x="47" y="62"/>
                </a:cubicBezTo>
                <a:close/>
                <a:moveTo>
                  <a:pt x="34" y="132"/>
                </a:moveTo>
                <a:cubicBezTo>
                  <a:pt x="39" y="127"/>
                  <a:pt x="45" y="123"/>
                  <a:pt x="52" y="123"/>
                </a:cubicBezTo>
                <a:cubicBezTo>
                  <a:pt x="47" y="129"/>
                  <a:pt x="41" y="133"/>
                  <a:pt x="34" y="132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3" name="矩形 102">
            <a:extLst>
              <a:ext uri="{FF2B5EF4-FFF2-40B4-BE49-F238E27FC236}">
                <a16:creationId xmlns:a16="http://schemas.microsoft.com/office/drawing/2014/main" xmlns="" id="{787A4A18-3889-4CC7-976D-F3E0DC302007}"/>
              </a:ext>
            </a:extLst>
          </p:cNvPr>
          <p:cNvSpPr/>
          <p:nvPr/>
        </p:nvSpPr>
        <p:spPr>
          <a:xfrm>
            <a:off x="-377588" y="-214953"/>
            <a:ext cx="12733361" cy="7287905"/>
          </a:xfrm>
          <a:prstGeom prst="rect">
            <a:avLst/>
          </a:prstGeom>
          <a:solidFill>
            <a:srgbClr val="FEE8ED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04" name="图片占位符 107">
            <a:extLst>
              <a:ext uri="{FF2B5EF4-FFF2-40B4-BE49-F238E27FC236}">
                <a16:creationId xmlns:a16="http://schemas.microsoft.com/office/drawing/2014/main" xmlns="" id="{8CFDBED4-EE70-4376-9A26-62CA975486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558" y="2423041"/>
            <a:ext cx="2937359" cy="2526616"/>
          </a:xfrm>
          <a:prstGeom prst="rect">
            <a:avLst/>
          </a:prstGeom>
        </p:spPr>
      </p:pic>
      <p:sp>
        <p:nvSpPr>
          <p:cNvPr id="105" name="文本框 104">
            <a:extLst>
              <a:ext uri="{FF2B5EF4-FFF2-40B4-BE49-F238E27FC236}">
                <a16:creationId xmlns:a16="http://schemas.microsoft.com/office/drawing/2014/main" xmlns="" id="{635BEEF9-37BE-42D5-8AB8-B3329B60C53C}"/>
              </a:ext>
            </a:extLst>
          </p:cNvPr>
          <p:cNvSpPr txBox="1"/>
          <p:nvPr/>
        </p:nvSpPr>
        <p:spPr>
          <a:xfrm>
            <a:off x="6753659" y="2271982"/>
            <a:ext cx="233910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姓名：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XXX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年龄：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10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岁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性别：男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星座：天秤座</a:t>
            </a:r>
          </a:p>
        </p:txBody>
      </p:sp>
      <p:grpSp>
        <p:nvGrpSpPr>
          <p:cNvPr id="106" name="组合 105">
            <a:extLst>
              <a:ext uri="{FF2B5EF4-FFF2-40B4-BE49-F238E27FC236}">
                <a16:creationId xmlns:a16="http://schemas.microsoft.com/office/drawing/2014/main" xmlns="" id="{554B2589-2FB8-4930-ADA6-DD02400013EE}"/>
              </a:ext>
            </a:extLst>
          </p:cNvPr>
          <p:cNvGrpSpPr/>
          <p:nvPr/>
        </p:nvGrpSpPr>
        <p:grpSpPr>
          <a:xfrm>
            <a:off x="3395396" y="677048"/>
            <a:ext cx="4556933" cy="907919"/>
            <a:chOff x="3312996" y="215475"/>
            <a:chExt cx="4556933" cy="907919"/>
          </a:xfrm>
        </p:grpSpPr>
        <p:grpSp>
          <p:nvGrpSpPr>
            <p:cNvPr id="107" name="组合 106">
              <a:extLst>
                <a:ext uri="{FF2B5EF4-FFF2-40B4-BE49-F238E27FC236}">
                  <a16:creationId xmlns:a16="http://schemas.microsoft.com/office/drawing/2014/main" xmlns="" id="{BCBAEC54-2955-4184-B65B-F34091E0C001}"/>
                </a:ext>
              </a:extLst>
            </p:cNvPr>
            <p:cNvGrpSpPr/>
            <p:nvPr/>
          </p:nvGrpSpPr>
          <p:grpSpPr>
            <a:xfrm rot="406819" flipH="1">
              <a:off x="3312996" y="215475"/>
              <a:ext cx="1030666" cy="703956"/>
              <a:chOff x="9015984" y="2528554"/>
              <a:chExt cx="2157344" cy="1473489"/>
            </a:xfrm>
          </p:grpSpPr>
          <p:sp>
            <p:nvSpPr>
              <p:cNvPr id="119" name="Freeform 166">
                <a:extLst>
                  <a:ext uri="{FF2B5EF4-FFF2-40B4-BE49-F238E27FC236}">
                    <a16:creationId xmlns:a16="http://schemas.microsoft.com/office/drawing/2014/main" xmlns="" id="{12EB06F7-65E4-418C-A3F9-6ED6F4D844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32784" y="3116474"/>
                <a:ext cx="831450" cy="526422"/>
              </a:xfrm>
              <a:custGeom>
                <a:avLst/>
                <a:gdLst>
                  <a:gd name="T0" fmla="*/ 10 w 143"/>
                  <a:gd name="T1" fmla="*/ 90 h 90"/>
                  <a:gd name="T2" fmla="*/ 10 w 143"/>
                  <a:gd name="T3" fmla="*/ 90 h 90"/>
                  <a:gd name="T4" fmla="*/ 143 w 143"/>
                  <a:gd name="T5" fmla="*/ 18 h 90"/>
                  <a:gd name="T6" fmla="*/ 130 w 143"/>
                  <a:gd name="T7" fmla="*/ 0 h 90"/>
                  <a:gd name="T8" fmla="*/ 0 w 143"/>
                  <a:gd name="T9" fmla="*/ 77 h 90"/>
                  <a:gd name="T10" fmla="*/ 10 w 143"/>
                  <a:gd name="T11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90">
                    <a:moveTo>
                      <a:pt x="10" y="90"/>
                    </a:moveTo>
                    <a:cubicBezTo>
                      <a:pt x="10" y="90"/>
                      <a:pt x="10" y="90"/>
                      <a:pt x="10" y="90"/>
                    </a:cubicBezTo>
                    <a:cubicBezTo>
                      <a:pt x="52" y="61"/>
                      <a:pt x="98" y="41"/>
                      <a:pt x="143" y="18"/>
                    </a:cubicBezTo>
                    <a:cubicBezTo>
                      <a:pt x="138" y="12"/>
                      <a:pt x="134" y="7"/>
                      <a:pt x="130" y="0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4" y="79"/>
                      <a:pt x="8" y="83"/>
                      <a:pt x="10" y="90"/>
                    </a:cubicBezTo>
                  </a:path>
                </a:pathLst>
              </a:custGeom>
              <a:solidFill>
                <a:srgbClr val="F8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0" name="Freeform 167">
                <a:extLst>
                  <a:ext uri="{FF2B5EF4-FFF2-40B4-BE49-F238E27FC236}">
                    <a16:creationId xmlns:a16="http://schemas.microsoft.com/office/drawing/2014/main" xmlns="" id="{CBD2D7B9-3340-48E5-AB20-EDD874C1D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3530" y="2779466"/>
                <a:ext cx="954446" cy="787173"/>
              </a:xfrm>
              <a:custGeom>
                <a:avLst/>
                <a:gdLst>
                  <a:gd name="T0" fmla="*/ 164 w 164"/>
                  <a:gd name="T1" fmla="*/ 58 h 135"/>
                  <a:gd name="T2" fmla="*/ 140 w 164"/>
                  <a:gd name="T3" fmla="*/ 0 h 135"/>
                  <a:gd name="T4" fmla="*/ 9 w 164"/>
                  <a:gd name="T5" fmla="*/ 77 h 135"/>
                  <a:gd name="T6" fmla="*/ 5 w 164"/>
                  <a:gd name="T7" fmla="*/ 120 h 135"/>
                  <a:gd name="T8" fmla="*/ 34 w 164"/>
                  <a:gd name="T9" fmla="*/ 135 h 135"/>
                  <a:gd name="T10" fmla="*/ 164 w 164"/>
                  <a:gd name="T11" fmla="*/ 58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135">
                    <a:moveTo>
                      <a:pt x="164" y="58"/>
                    </a:moveTo>
                    <a:cubicBezTo>
                      <a:pt x="154" y="40"/>
                      <a:pt x="146" y="20"/>
                      <a:pt x="140" y="0"/>
                    </a:cubicBezTo>
                    <a:cubicBezTo>
                      <a:pt x="9" y="77"/>
                      <a:pt x="9" y="77"/>
                      <a:pt x="9" y="77"/>
                    </a:cubicBezTo>
                    <a:cubicBezTo>
                      <a:pt x="13" y="92"/>
                      <a:pt x="0" y="109"/>
                      <a:pt x="5" y="120"/>
                    </a:cubicBezTo>
                    <a:cubicBezTo>
                      <a:pt x="10" y="129"/>
                      <a:pt x="24" y="128"/>
                      <a:pt x="34" y="135"/>
                    </a:cubicBezTo>
                    <a:cubicBezTo>
                      <a:pt x="164" y="58"/>
                      <a:pt x="164" y="58"/>
                      <a:pt x="164" y="58"/>
                    </a:cubicBezTo>
                  </a:path>
                </a:pathLst>
              </a:custGeom>
              <a:solidFill>
                <a:srgbClr val="ECC6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1" name="Freeform 168">
                <a:extLst>
                  <a:ext uri="{FF2B5EF4-FFF2-40B4-BE49-F238E27FC236}">
                    <a16:creationId xmlns:a16="http://schemas.microsoft.com/office/drawing/2014/main" xmlns="" id="{3C58FA86-2819-422E-95EF-DF245761C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662" y="2570374"/>
                <a:ext cx="1129101" cy="656798"/>
              </a:xfrm>
              <a:custGeom>
                <a:avLst/>
                <a:gdLst>
                  <a:gd name="T0" fmla="*/ 185 w 194"/>
                  <a:gd name="T1" fmla="*/ 0 h 113"/>
                  <a:gd name="T2" fmla="*/ 0 w 194"/>
                  <a:gd name="T3" fmla="*/ 110 h 113"/>
                  <a:gd name="T4" fmla="*/ 59 w 194"/>
                  <a:gd name="T5" fmla="*/ 105 h 113"/>
                  <a:gd name="T6" fmla="*/ 63 w 194"/>
                  <a:gd name="T7" fmla="*/ 113 h 113"/>
                  <a:gd name="T8" fmla="*/ 194 w 194"/>
                  <a:gd name="T9" fmla="*/ 36 h 113"/>
                  <a:gd name="T10" fmla="*/ 185 w 194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4" h="113">
                    <a:moveTo>
                      <a:pt x="185" y="0"/>
                    </a:moveTo>
                    <a:cubicBezTo>
                      <a:pt x="0" y="110"/>
                      <a:pt x="0" y="110"/>
                      <a:pt x="0" y="110"/>
                    </a:cubicBezTo>
                    <a:cubicBezTo>
                      <a:pt x="4" y="108"/>
                      <a:pt x="47" y="90"/>
                      <a:pt x="59" y="105"/>
                    </a:cubicBezTo>
                    <a:cubicBezTo>
                      <a:pt x="61" y="108"/>
                      <a:pt x="63" y="110"/>
                      <a:pt x="63" y="113"/>
                    </a:cubicBezTo>
                    <a:cubicBezTo>
                      <a:pt x="194" y="36"/>
                      <a:pt x="194" y="36"/>
                      <a:pt x="194" y="36"/>
                    </a:cubicBezTo>
                    <a:cubicBezTo>
                      <a:pt x="191" y="24"/>
                      <a:pt x="188" y="12"/>
                      <a:pt x="185" y="0"/>
                    </a:cubicBezTo>
                  </a:path>
                </a:pathLst>
              </a:custGeom>
              <a:solidFill>
                <a:srgbClr val="F8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2" name="Freeform 169">
                <a:extLst>
                  <a:ext uri="{FF2B5EF4-FFF2-40B4-BE49-F238E27FC236}">
                    <a16:creationId xmlns:a16="http://schemas.microsoft.com/office/drawing/2014/main" xmlns="" id="{FE35150F-07F2-4D53-83CA-3B7D1C983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0477" y="3094334"/>
                <a:ext cx="996266" cy="797012"/>
              </a:xfrm>
              <a:custGeom>
                <a:avLst/>
                <a:gdLst>
                  <a:gd name="T0" fmla="*/ 170 w 171"/>
                  <a:gd name="T1" fmla="*/ 94 h 137"/>
                  <a:gd name="T2" fmla="*/ 159 w 171"/>
                  <a:gd name="T3" fmla="*/ 102 h 137"/>
                  <a:gd name="T4" fmla="*/ 170 w 171"/>
                  <a:gd name="T5" fmla="*/ 94 h 137"/>
                  <a:gd name="T6" fmla="*/ 170 w 171"/>
                  <a:gd name="T7" fmla="*/ 94 h 137"/>
                  <a:gd name="T8" fmla="*/ 160 w 171"/>
                  <a:gd name="T9" fmla="*/ 81 h 137"/>
                  <a:gd name="T10" fmla="*/ 131 w 171"/>
                  <a:gd name="T11" fmla="*/ 66 h 137"/>
                  <a:gd name="T12" fmla="*/ 135 w 171"/>
                  <a:gd name="T13" fmla="*/ 23 h 137"/>
                  <a:gd name="T14" fmla="*/ 131 w 171"/>
                  <a:gd name="T15" fmla="*/ 15 h 137"/>
                  <a:gd name="T16" fmla="*/ 72 w 171"/>
                  <a:gd name="T17" fmla="*/ 20 h 137"/>
                  <a:gd name="T18" fmla="*/ 72 w 171"/>
                  <a:gd name="T19" fmla="*/ 20 h 137"/>
                  <a:gd name="T20" fmla="*/ 0 w 171"/>
                  <a:gd name="T21" fmla="*/ 114 h 137"/>
                  <a:gd name="T22" fmla="*/ 17 w 171"/>
                  <a:gd name="T23" fmla="*/ 137 h 137"/>
                  <a:gd name="T24" fmla="*/ 171 w 171"/>
                  <a:gd name="T25" fmla="*/ 97 h 137"/>
                  <a:gd name="T26" fmla="*/ 170 w 171"/>
                  <a:gd name="T27" fmla="*/ 9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1" h="137">
                    <a:moveTo>
                      <a:pt x="170" y="94"/>
                    </a:moveTo>
                    <a:cubicBezTo>
                      <a:pt x="166" y="97"/>
                      <a:pt x="163" y="99"/>
                      <a:pt x="159" y="102"/>
                    </a:cubicBezTo>
                    <a:cubicBezTo>
                      <a:pt x="163" y="99"/>
                      <a:pt x="166" y="97"/>
                      <a:pt x="170" y="94"/>
                    </a:cubicBezTo>
                    <a:cubicBezTo>
                      <a:pt x="170" y="94"/>
                      <a:pt x="170" y="94"/>
                      <a:pt x="170" y="94"/>
                    </a:cubicBezTo>
                    <a:cubicBezTo>
                      <a:pt x="168" y="87"/>
                      <a:pt x="164" y="83"/>
                      <a:pt x="160" y="81"/>
                    </a:cubicBezTo>
                    <a:cubicBezTo>
                      <a:pt x="150" y="74"/>
                      <a:pt x="136" y="75"/>
                      <a:pt x="131" y="66"/>
                    </a:cubicBezTo>
                    <a:cubicBezTo>
                      <a:pt x="126" y="55"/>
                      <a:pt x="139" y="38"/>
                      <a:pt x="135" y="23"/>
                    </a:cubicBezTo>
                    <a:cubicBezTo>
                      <a:pt x="135" y="20"/>
                      <a:pt x="133" y="18"/>
                      <a:pt x="131" y="15"/>
                    </a:cubicBezTo>
                    <a:cubicBezTo>
                      <a:pt x="119" y="0"/>
                      <a:pt x="76" y="18"/>
                      <a:pt x="72" y="20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4"/>
                      <a:pt x="12" y="121"/>
                      <a:pt x="17" y="137"/>
                    </a:cubicBezTo>
                    <a:cubicBezTo>
                      <a:pt x="69" y="125"/>
                      <a:pt x="126" y="124"/>
                      <a:pt x="171" y="97"/>
                    </a:cubicBezTo>
                    <a:cubicBezTo>
                      <a:pt x="171" y="96"/>
                      <a:pt x="171" y="95"/>
                      <a:pt x="170" y="94"/>
                    </a:cubicBezTo>
                  </a:path>
                </a:pathLst>
              </a:custGeom>
              <a:solidFill>
                <a:srgbClr val="EACE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3" name="Freeform 170">
                <a:extLst>
                  <a:ext uri="{FF2B5EF4-FFF2-40B4-BE49-F238E27FC236}">
                    <a16:creationId xmlns:a16="http://schemas.microsoft.com/office/drawing/2014/main" xmlns="" id="{C0232345-4BF6-48A0-9379-F14BC75FA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3203" y="3758510"/>
                <a:ext cx="265671" cy="221392"/>
              </a:xfrm>
              <a:custGeom>
                <a:avLst/>
                <a:gdLst>
                  <a:gd name="T0" fmla="*/ 29 w 46"/>
                  <a:gd name="T1" fmla="*/ 0 h 38"/>
                  <a:gd name="T2" fmla="*/ 0 w 46"/>
                  <a:gd name="T3" fmla="*/ 38 h 38"/>
                  <a:gd name="T4" fmla="*/ 46 w 46"/>
                  <a:gd name="T5" fmla="*/ 23 h 38"/>
                  <a:gd name="T6" fmla="*/ 29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9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15" y="31"/>
                      <a:pt x="30" y="27"/>
                      <a:pt x="46" y="23"/>
                    </a:cubicBezTo>
                    <a:cubicBezTo>
                      <a:pt x="41" y="7"/>
                      <a:pt x="29" y="0"/>
                      <a:pt x="29" y="0"/>
                    </a:cubicBezTo>
                  </a:path>
                </a:pathLst>
              </a:custGeom>
              <a:solidFill>
                <a:srgbClr val="1F1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4" name="Freeform 175">
                <a:extLst>
                  <a:ext uri="{FF2B5EF4-FFF2-40B4-BE49-F238E27FC236}">
                    <a16:creationId xmlns:a16="http://schemas.microsoft.com/office/drawing/2014/main" xmlns="" id="{650C0696-8ECF-4F27-800D-5CEAA9D39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45831" y="3030377"/>
                <a:ext cx="1227497" cy="890489"/>
              </a:xfrm>
              <a:custGeom>
                <a:avLst/>
                <a:gdLst>
                  <a:gd name="T0" fmla="*/ 189 w 211"/>
                  <a:gd name="T1" fmla="*/ 0 h 153"/>
                  <a:gd name="T2" fmla="*/ 189 w 211"/>
                  <a:gd name="T3" fmla="*/ 0 h 153"/>
                  <a:gd name="T4" fmla="*/ 162 w 211"/>
                  <a:gd name="T5" fmla="*/ 15 h 153"/>
                  <a:gd name="T6" fmla="*/ 175 w 211"/>
                  <a:gd name="T7" fmla="*/ 33 h 153"/>
                  <a:gd name="T8" fmla="*/ 175 w 211"/>
                  <a:gd name="T9" fmla="*/ 33 h 153"/>
                  <a:gd name="T10" fmla="*/ 175 w 211"/>
                  <a:gd name="T11" fmla="*/ 33 h 153"/>
                  <a:gd name="T12" fmla="*/ 42 w 211"/>
                  <a:gd name="T13" fmla="*/ 105 h 153"/>
                  <a:gd name="T14" fmla="*/ 43 w 211"/>
                  <a:gd name="T15" fmla="*/ 108 h 153"/>
                  <a:gd name="T16" fmla="*/ 0 w 211"/>
                  <a:gd name="T17" fmla="*/ 153 h 153"/>
                  <a:gd name="T18" fmla="*/ 185 w 211"/>
                  <a:gd name="T19" fmla="*/ 45 h 153"/>
                  <a:gd name="T20" fmla="*/ 211 w 211"/>
                  <a:gd name="T21" fmla="*/ 30 h 153"/>
                  <a:gd name="T22" fmla="*/ 211 w 211"/>
                  <a:gd name="T23" fmla="*/ 30 h 153"/>
                  <a:gd name="T24" fmla="*/ 211 w 211"/>
                  <a:gd name="T25" fmla="*/ 29 h 153"/>
                  <a:gd name="T26" fmla="*/ 190 w 211"/>
                  <a:gd name="T27" fmla="*/ 0 h 153"/>
                  <a:gd name="T28" fmla="*/ 189 w 211"/>
                  <a:gd name="T29" fmla="*/ 0 h 153"/>
                  <a:gd name="T30" fmla="*/ 189 w 211"/>
                  <a:gd name="T31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153">
                    <a:moveTo>
                      <a:pt x="189" y="0"/>
                    </a:moveTo>
                    <a:cubicBezTo>
                      <a:pt x="189" y="0"/>
                      <a:pt x="189" y="0"/>
                      <a:pt x="189" y="0"/>
                    </a:cubicBezTo>
                    <a:cubicBezTo>
                      <a:pt x="162" y="15"/>
                      <a:pt x="162" y="15"/>
                      <a:pt x="162" y="15"/>
                    </a:cubicBezTo>
                    <a:cubicBezTo>
                      <a:pt x="166" y="22"/>
                      <a:pt x="170" y="27"/>
                      <a:pt x="175" y="33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30" y="56"/>
                      <a:pt x="84" y="76"/>
                      <a:pt x="42" y="105"/>
                    </a:cubicBezTo>
                    <a:cubicBezTo>
                      <a:pt x="43" y="106"/>
                      <a:pt x="43" y="107"/>
                      <a:pt x="43" y="108"/>
                    </a:cubicBezTo>
                    <a:cubicBezTo>
                      <a:pt x="43" y="125"/>
                      <a:pt x="6" y="149"/>
                      <a:pt x="0" y="153"/>
                    </a:cubicBezTo>
                    <a:cubicBezTo>
                      <a:pt x="185" y="45"/>
                      <a:pt x="185" y="45"/>
                      <a:pt x="185" y="45"/>
                    </a:cubicBezTo>
                    <a:cubicBezTo>
                      <a:pt x="211" y="30"/>
                      <a:pt x="211" y="30"/>
                      <a:pt x="211" y="30"/>
                    </a:cubicBezTo>
                    <a:cubicBezTo>
                      <a:pt x="211" y="30"/>
                      <a:pt x="211" y="30"/>
                      <a:pt x="211" y="30"/>
                    </a:cubicBezTo>
                    <a:cubicBezTo>
                      <a:pt x="211" y="29"/>
                      <a:pt x="211" y="29"/>
                      <a:pt x="211" y="29"/>
                    </a:cubicBezTo>
                    <a:cubicBezTo>
                      <a:pt x="204" y="20"/>
                      <a:pt x="196" y="10"/>
                      <a:pt x="190" y="0"/>
                    </a:cubicBezTo>
                    <a:cubicBezTo>
                      <a:pt x="189" y="0"/>
                      <a:pt x="189" y="0"/>
                      <a:pt x="189" y="0"/>
                    </a:cubicBezTo>
                    <a:cubicBezTo>
                      <a:pt x="189" y="0"/>
                      <a:pt x="189" y="0"/>
                      <a:pt x="189" y="0"/>
                    </a:cubicBezTo>
                  </a:path>
                </a:pathLst>
              </a:custGeom>
              <a:solidFill>
                <a:srgbClr val="E7D0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5" name="Freeform 176">
                <a:extLst>
                  <a:ext uri="{FF2B5EF4-FFF2-40B4-BE49-F238E27FC236}">
                    <a16:creationId xmlns:a16="http://schemas.microsoft.com/office/drawing/2014/main" xmlns="" id="{ADFD9D98-8517-45E2-8113-FE31D5807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47762" y="2720427"/>
                <a:ext cx="297650" cy="396047"/>
              </a:xfrm>
              <a:custGeom>
                <a:avLst/>
                <a:gdLst>
                  <a:gd name="T0" fmla="*/ 18 w 51"/>
                  <a:gd name="T1" fmla="*/ 0 h 68"/>
                  <a:gd name="T2" fmla="*/ 18 w 51"/>
                  <a:gd name="T3" fmla="*/ 0 h 68"/>
                  <a:gd name="T4" fmla="*/ 0 w 51"/>
                  <a:gd name="T5" fmla="*/ 10 h 68"/>
                  <a:gd name="T6" fmla="*/ 0 w 51"/>
                  <a:gd name="T7" fmla="*/ 10 h 68"/>
                  <a:gd name="T8" fmla="*/ 24 w 51"/>
                  <a:gd name="T9" fmla="*/ 68 h 68"/>
                  <a:gd name="T10" fmla="*/ 24 w 51"/>
                  <a:gd name="T11" fmla="*/ 68 h 68"/>
                  <a:gd name="T12" fmla="*/ 51 w 51"/>
                  <a:gd name="T13" fmla="*/ 53 h 68"/>
                  <a:gd name="T14" fmla="*/ 18 w 51"/>
                  <a:gd name="T1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68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6" y="30"/>
                      <a:pt x="14" y="50"/>
                      <a:pt x="24" y="68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38" y="35"/>
                      <a:pt x="27" y="17"/>
                      <a:pt x="18" y="0"/>
                    </a:cubicBezTo>
                  </a:path>
                </a:pathLst>
              </a:custGeom>
              <a:solidFill>
                <a:srgbClr val="DCB4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6" name="Freeform 177">
                <a:extLst>
                  <a:ext uri="{FF2B5EF4-FFF2-40B4-BE49-F238E27FC236}">
                    <a16:creationId xmlns:a16="http://schemas.microsoft.com/office/drawing/2014/main" xmlns="" id="{5EFE2C7B-9F19-4254-8747-DFC1D83E2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6104" y="2528554"/>
                <a:ext cx="157435" cy="250912"/>
              </a:xfrm>
              <a:custGeom>
                <a:avLst/>
                <a:gdLst>
                  <a:gd name="T0" fmla="*/ 11 w 27"/>
                  <a:gd name="T1" fmla="*/ 0 h 43"/>
                  <a:gd name="T2" fmla="*/ 11 w 27"/>
                  <a:gd name="T3" fmla="*/ 0 h 43"/>
                  <a:gd name="T4" fmla="*/ 0 w 27"/>
                  <a:gd name="T5" fmla="*/ 7 h 43"/>
                  <a:gd name="T6" fmla="*/ 9 w 27"/>
                  <a:gd name="T7" fmla="*/ 43 h 43"/>
                  <a:gd name="T8" fmla="*/ 27 w 27"/>
                  <a:gd name="T9" fmla="*/ 33 h 43"/>
                  <a:gd name="T10" fmla="*/ 11 w 27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43"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19"/>
                      <a:pt x="6" y="31"/>
                      <a:pt x="9" y="4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1" y="22"/>
                      <a:pt x="15" y="11"/>
                      <a:pt x="11" y="0"/>
                    </a:cubicBezTo>
                  </a:path>
                </a:pathLst>
              </a:custGeom>
              <a:solidFill>
                <a:srgbClr val="E7D0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7" name="Freeform 178">
                <a:extLst>
                  <a:ext uri="{FF2B5EF4-FFF2-40B4-BE49-F238E27FC236}">
                    <a16:creationId xmlns:a16="http://schemas.microsoft.com/office/drawing/2014/main" xmlns="" id="{AC2824B1-A5A7-49C2-A1A4-A00936B2E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8873" y="3642896"/>
                <a:ext cx="897869" cy="337009"/>
              </a:xfrm>
              <a:custGeom>
                <a:avLst/>
                <a:gdLst>
                  <a:gd name="T0" fmla="*/ 153 w 154"/>
                  <a:gd name="T1" fmla="*/ 0 h 58"/>
                  <a:gd name="T2" fmla="*/ 153 w 154"/>
                  <a:gd name="T3" fmla="*/ 0 h 58"/>
                  <a:gd name="T4" fmla="*/ 154 w 154"/>
                  <a:gd name="T5" fmla="*/ 3 h 58"/>
                  <a:gd name="T6" fmla="*/ 154 w 154"/>
                  <a:gd name="T7" fmla="*/ 3 h 58"/>
                  <a:gd name="T8" fmla="*/ 154 w 154"/>
                  <a:gd name="T9" fmla="*/ 3 h 58"/>
                  <a:gd name="T10" fmla="*/ 0 w 154"/>
                  <a:gd name="T11" fmla="*/ 43 h 58"/>
                  <a:gd name="T12" fmla="*/ 3 w 154"/>
                  <a:gd name="T13" fmla="*/ 58 h 58"/>
                  <a:gd name="T14" fmla="*/ 3 w 154"/>
                  <a:gd name="T15" fmla="*/ 58 h 58"/>
                  <a:gd name="T16" fmla="*/ 110 w 154"/>
                  <a:gd name="T17" fmla="*/ 49 h 58"/>
                  <a:gd name="T18" fmla="*/ 111 w 154"/>
                  <a:gd name="T19" fmla="*/ 48 h 58"/>
                  <a:gd name="T20" fmla="*/ 111 w 154"/>
                  <a:gd name="T21" fmla="*/ 48 h 58"/>
                  <a:gd name="T22" fmla="*/ 154 w 154"/>
                  <a:gd name="T23" fmla="*/ 3 h 58"/>
                  <a:gd name="T24" fmla="*/ 153 w 154"/>
                  <a:gd name="T2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58">
                    <a:moveTo>
                      <a:pt x="153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154" y="1"/>
                      <a:pt x="154" y="2"/>
                      <a:pt x="154" y="3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09" y="30"/>
                      <a:pt x="53" y="31"/>
                      <a:pt x="0" y="43"/>
                    </a:cubicBezTo>
                    <a:cubicBezTo>
                      <a:pt x="2" y="47"/>
                      <a:pt x="3" y="52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110" y="49"/>
                      <a:pt x="110" y="49"/>
                      <a:pt x="110" y="49"/>
                    </a:cubicBezTo>
                    <a:cubicBezTo>
                      <a:pt x="110" y="49"/>
                      <a:pt x="110" y="49"/>
                      <a:pt x="111" y="48"/>
                    </a:cubicBezTo>
                    <a:cubicBezTo>
                      <a:pt x="111" y="48"/>
                      <a:pt x="111" y="48"/>
                      <a:pt x="111" y="48"/>
                    </a:cubicBezTo>
                    <a:cubicBezTo>
                      <a:pt x="117" y="44"/>
                      <a:pt x="154" y="20"/>
                      <a:pt x="154" y="3"/>
                    </a:cubicBezTo>
                    <a:cubicBezTo>
                      <a:pt x="154" y="2"/>
                      <a:pt x="154" y="1"/>
                      <a:pt x="153" y="0"/>
                    </a:cubicBezTo>
                  </a:path>
                </a:pathLst>
              </a:custGeom>
              <a:solidFill>
                <a:srgbClr val="DABB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8" name="Freeform 179">
                <a:extLst>
                  <a:ext uri="{FF2B5EF4-FFF2-40B4-BE49-F238E27FC236}">
                    <a16:creationId xmlns:a16="http://schemas.microsoft.com/office/drawing/2014/main" xmlns="" id="{EFDFC44D-AFAA-4957-ACA8-33B8605F5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5984" y="3891346"/>
                <a:ext cx="302571" cy="110697"/>
              </a:xfrm>
              <a:custGeom>
                <a:avLst/>
                <a:gdLst>
                  <a:gd name="T0" fmla="*/ 49 w 52"/>
                  <a:gd name="T1" fmla="*/ 0 h 19"/>
                  <a:gd name="T2" fmla="*/ 49 w 52"/>
                  <a:gd name="T3" fmla="*/ 0 h 19"/>
                  <a:gd name="T4" fmla="*/ 49 w 52"/>
                  <a:gd name="T5" fmla="*/ 0 h 19"/>
                  <a:gd name="T6" fmla="*/ 3 w 52"/>
                  <a:gd name="T7" fmla="*/ 15 h 19"/>
                  <a:gd name="T8" fmla="*/ 0 w 52"/>
                  <a:gd name="T9" fmla="*/ 19 h 19"/>
                  <a:gd name="T10" fmla="*/ 52 w 52"/>
                  <a:gd name="T11" fmla="*/ 15 h 19"/>
                  <a:gd name="T12" fmla="*/ 49 w 52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9">
                    <a:moveTo>
                      <a:pt x="49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33" y="4"/>
                      <a:pt x="18" y="8"/>
                      <a:pt x="3" y="1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52" y="9"/>
                      <a:pt x="51" y="4"/>
                      <a:pt x="49" y="0"/>
                    </a:cubicBezTo>
                  </a:path>
                </a:pathLst>
              </a:custGeom>
              <a:solidFill>
                <a:srgbClr val="1D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08" name="组合 107">
              <a:extLst>
                <a:ext uri="{FF2B5EF4-FFF2-40B4-BE49-F238E27FC236}">
                  <a16:creationId xmlns:a16="http://schemas.microsoft.com/office/drawing/2014/main" xmlns="" id="{AC777F79-4D4C-4A98-A6F4-9B5A0C444CD9}"/>
                </a:ext>
              </a:extLst>
            </p:cNvPr>
            <p:cNvGrpSpPr/>
            <p:nvPr/>
          </p:nvGrpSpPr>
          <p:grpSpPr>
            <a:xfrm>
              <a:off x="4595263" y="917019"/>
              <a:ext cx="3274666" cy="206375"/>
              <a:chOff x="4531763" y="904319"/>
              <a:chExt cx="3274666" cy="206375"/>
            </a:xfrm>
          </p:grpSpPr>
          <p:sp>
            <p:nvSpPr>
              <p:cNvPr id="109" name="Freeform 139">
                <a:extLst>
                  <a:ext uri="{FF2B5EF4-FFF2-40B4-BE49-F238E27FC236}">
                    <a16:creationId xmlns:a16="http://schemas.microsoft.com/office/drawing/2014/main" xmlns="" id="{F24D1AE1-2E4E-4B02-9DF9-C1F58D166D24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4548432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0" name="Freeform 139">
                <a:extLst>
                  <a:ext uri="{FF2B5EF4-FFF2-40B4-BE49-F238E27FC236}">
                    <a16:creationId xmlns:a16="http://schemas.microsoft.com/office/drawing/2014/main" xmlns="" id="{F0E4CCD6-FB4D-4D9A-84E2-8088FCFE0918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4885649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1" name="Freeform 139">
                <a:extLst>
                  <a:ext uri="{FF2B5EF4-FFF2-40B4-BE49-F238E27FC236}">
                    <a16:creationId xmlns:a16="http://schemas.microsoft.com/office/drawing/2014/main" xmlns="" id="{97559740-FB8F-4052-A917-DA21CFE0E790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222866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2" name="Freeform 139">
                <a:extLst>
                  <a:ext uri="{FF2B5EF4-FFF2-40B4-BE49-F238E27FC236}">
                    <a16:creationId xmlns:a16="http://schemas.microsoft.com/office/drawing/2014/main" xmlns="" id="{5394D81F-04DE-4CCD-8BF1-146877911975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560083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3" name="Freeform 139">
                <a:extLst>
                  <a:ext uri="{FF2B5EF4-FFF2-40B4-BE49-F238E27FC236}">
                    <a16:creationId xmlns:a16="http://schemas.microsoft.com/office/drawing/2014/main" xmlns="" id="{2BE59BAB-F7A6-4C53-8C11-610427F4C7F1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897300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4" name="Freeform 139">
                <a:extLst>
                  <a:ext uri="{FF2B5EF4-FFF2-40B4-BE49-F238E27FC236}">
                    <a16:creationId xmlns:a16="http://schemas.microsoft.com/office/drawing/2014/main" xmlns="" id="{E8483E49-A5A4-47A9-A84F-3CCA282C5F4A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234517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5" name="Freeform 139">
                <a:extLst>
                  <a:ext uri="{FF2B5EF4-FFF2-40B4-BE49-F238E27FC236}">
                    <a16:creationId xmlns:a16="http://schemas.microsoft.com/office/drawing/2014/main" xmlns="" id="{7149A3B9-58FD-4027-B4A5-60C2FB51FC33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571734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6" name="Freeform 139">
                <a:extLst>
                  <a:ext uri="{FF2B5EF4-FFF2-40B4-BE49-F238E27FC236}">
                    <a16:creationId xmlns:a16="http://schemas.microsoft.com/office/drawing/2014/main" xmlns="" id="{C645B063-C6AD-45E5-90CE-635298B3469C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908951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7" name="Freeform 139">
                <a:extLst>
                  <a:ext uri="{FF2B5EF4-FFF2-40B4-BE49-F238E27FC236}">
                    <a16:creationId xmlns:a16="http://schemas.microsoft.com/office/drawing/2014/main" xmlns="" id="{8E5195E2-9C71-4493-95FA-67700E227FF9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7246168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8" name="Freeform 139">
                <a:extLst>
                  <a:ext uri="{FF2B5EF4-FFF2-40B4-BE49-F238E27FC236}">
                    <a16:creationId xmlns:a16="http://schemas.microsoft.com/office/drawing/2014/main" xmlns="" id="{EE5A4F7D-0E06-4079-83D4-0F08B4C23189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7583385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29" name="文本框 128">
            <a:extLst>
              <a:ext uri="{FF2B5EF4-FFF2-40B4-BE49-F238E27FC236}">
                <a16:creationId xmlns:a16="http://schemas.microsoft.com/office/drawing/2014/main" xmlns="" id="{B5DF189B-2890-4FE5-B8CD-3324DB7D37BA}"/>
              </a:ext>
            </a:extLst>
          </p:cNvPr>
          <p:cNvSpPr txBox="1"/>
          <p:nvPr/>
        </p:nvSpPr>
        <p:spPr>
          <a:xfrm>
            <a:off x="4728440" y="540518"/>
            <a:ext cx="2834754" cy="903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40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ED435C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我的简历</a:t>
            </a:r>
          </a:p>
        </p:txBody>
      </p:sp>
    </p:spTree>
    <p:extLst>
      <p:ext uri="{BB962C8B-B14F-4D97-AF65-F5344CB8AC3E}">
        <p14:creationId xmlns:p14="http://schemas.microsoft.com/office/powerpoint/2010/main" val="189802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000"/>
                            </p:stCondLst>
                            <p:childTnLst>
                              <p:par>
                                <p:cTn id="1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500"/>
                            </p:stCondLst>
                            <p:childTnLst>
                              <p:par>
                                <p:cTn id="17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500"/>
                            </p:stCondLst>
                            <p:childTnLst>
                              <p:par>
                                <p:cTn id="1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60" grpId="0" animBg="1"/>
      <p:bldP spid="60" grpId="1" animBg="1"/>
      <p:bldP spid="68" grpId="0" animBg="1"/>
      <p:bldP spid="68" grpId="1" animBg="1"/>
      <p:bldP spid="69" grpId="0" animBg="1"/>
      <p:bldP spid="69" grpId="1" animBg="1"/>
      <p:bldP spid="74" grpId="0" animBg="1"/>
      <p:bldP spid="74" grpId="1" animBg="1"/>
      <p:bldP spid="105" grpId="0"/>
      <p:bldP spid="1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C6DC4DD-F90D-4D1F-8E88-E20DBACE5C2B}"/>
              </a:ext>
            </a:extLst>
          </p:cNvPr>
          <p:cNvGrpSpPr/>
          <p:nvPr/>
        </p:nvGrpSpPr>
        <p:grpSpPr>
          <a:xfrm>
            <a:off x="4405692" y="5549404"/>
            <a:ext cx="2448550" cy="987720"/>
            <a:chOff x="4322882" y="5260680"/>
            <a:chExt cx="2448550" cy="987720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3" name="Freeform 32">
              <a:extLst>
                <a:ext uri="{FF2B5EF4-FFF2-40B4-BE49-F238E27FC236}">
                  <a16:creationId xmlns:a16="http://schemas.microsoft.com/office/drawing/2014/main" xmlns="" id="{ED1E1B71-115F-473D-8912-D917E5C1F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083" y="5260680"/>
              <a:ext cx="2415349" cy="973196"/>
            </a:xfrm>
            <a:custGeom>
              <a:avLst/>
              <a:gdLst>
                <a:gd name="T0" fmla="*/ 471 w 492"/>
                <a:gd name="T1" fmla="*/ 63 h 198"/>
                <a:gd name="T2" fmla="*/ 461 w 492"/>
                <a:gd name="T3" fmla="*/ 30 h 198"/>
                <a:gd name="T4" fmla="*/ 440 w 492"/>
                <a:gd name="T5" fmla="*/ 3 h 198"/>
                <a:gd name="T6" fmla="*/ 4 w 492"/>
                <a:gd name="T7" fmla="*/ 125 h 198"/>
                <a:gd name="T8" fmla="*/ 452 w 492"/>
                <a:gd name="T9" fmla="*/ 32 h 198"/>
                <a:gd name="T10" fmla="*/ 468 w 492"/>
                <a:gd name="T11" fmla="*/ 64 h 198"/>
                <a:gd name="T12" fmla="*/ 451 w 492"/>
                <a:gd name="T13" fmla="*/ 69 h 198"/>
                <a:gd name="T14" fmla="*/ 441 w 492"/>
                <a:gd name="T15" fmla="*/ 53 h 198"/>
                <a:gd name="T16" fmla="*/ 441 w 492"/>
                <a:gd name="T17" fmla="*/ 63 h 198"/>
                <a:gd name="T18" fmla="*/ 425 w 492"/>
                <a:gd name="T19" fmla="*/ 76 h 198"/>
                <a:gd name="T20" fmla="*/ 416 w 492"/>
                <a:gd name="T21" fmla="*/ 66 h 198"/>
                <a:gd name="T22" fmla="*/ 398 w 492"/>
                <a:gd name="T23" fmla="*/ 83 h 198"/>
                <a:gd name="T24" fmla="*/ 388 w 492"/>
                <a:gd name="T25" fmla="*/ 75 h 198"/>
                <a:gd name="T26" fmla="*/ 376 w 492"/>
                <a:gd name="T27" fmla="*/ 89 h 198"/>
                <a:gd name="T28" fmla="*/ 372 w 492"/>
                <a:gd name="T29" fmla="*/ 78 h 198"/>
                <a:gd name="T30" fmla="*/ 371 w 492"/>
                <a:gd name="T31" fmla="*/ 91 h 198"/>
                <a:gd name="T32" fmla="*/ 346 w 492"/>
                <a:gd name="T33" fmla="*/ 86 h 198"/>
                <a:gd name="T34" fmla="*/ 334 w 492"/>
                <a:gd name="T35" fmla="*/ 71 h 198"/>
                <a:gd name="T36" fmla="*/ 345 w 492"/>
                <a:gd name="T37" fmla="*/ 98 h 198"/>
                <a:gd name="T38" fmla="*/ 325 w 492"/>
                <a:gd name="T39" fmla="*/ 99 h 198"/>
                <a:gd name="T40" fmla="*/ 315 w 492"/>
                <a:gd name="T41" fmla="*/ 92 h 198"/>
                <a:gd name="T42" fmla="*/ 321 w 492"/>
                <a:gd name="T43" fmla="*/ 104 h 198"/>
                <a:gd name="T44" fmla="*/ 301 w 492"/>
                <a:gd name="T45" fmla="*/ 93 h 198"/>
                <a:gd name="T46" fmla="*/ 302 w 492"/>
                <a:gd name="T47" fmla="*/ 110 h 198"/>
                <a:gd name="T48" fmla="*/ 280 w 492"/>
                <a:gd name="T49" fmla="*/ 116 h 198"/>
                <a:gd name="T50" fmla="*/ 271 w 492"/>
                <a:gd name="T51" fmla="*/ 102 h 198"/>
                <a:gd name="T52" fmla="*/ 256 w 492"/>
                <a:gd name="T53" fmla="*/ 123 h 198"/>
                <a:gd name="T54" fmla="*/ 252 w 492"/>
                <a:gd name="T55" fmla="*/ 109 h 198"/>
                <a:gd name="T56" fmla="*/ 250 w 492"/>
                <a:gd name="T57" fmla="*/ 120 h 198"/>
                <a:gd name="T58" fmla="*/ 232 w 492"/>
                <a:gd name="T59" fmla="*/ 129 h 198"/>
                <a:gd name="T60" fmla="*/ 224 w 492"/>
                <a:gd name="T61" fmla="*/ 105 h 198"/>
                <a:gd name="T62" fmla="*/ 224 w 492"/>
                <a:gd name="T63" fmla="*/ 123 h 198"/>
                <a:gd name="T64" fmla="*/ 210 w 492"/>
                <a:gd name="T65" fmla="*/ 136 h 198"/>
                <a:gd name="T66" fmla="*/ 205 w 492"/>
                <a:gd name="T67" fmla="*/ 124 h 198"/>
                <a:gd name="T68" fmla="*/ 203 w 492"/>
                <a:gd name="T69" fmla="*/ 136 h 198"/>
                <a:gd name="T70" fmla="*/ 186 w 492"/>
                <a:gd name="T71" fmla="*/ 143 h 198"/>
                <a:gd name="T72" fmla="*/ 177 w 492"/>
                <a:gd name="T73" fmla="*/ 133 h 198"/>
                <a:gd name="T74" fmla="*/ 182 w 492"/>
                <a:gd name="T75" fmla="*/ 144 h 198"/>
                <a:gd name="T76" fmla="*/ 165 w 492"/>
                <a:gd name="T77" fmla="*/ 148 h 198"/>
                <a:gd name="T78" fmla="*/ 155 w 492"/>
                <a:gd name="T79" fmla="*/ 138 h 198"/>
                <a:gd name="T80" fmla="*/ 146 w 492"/>
                <a:gd name="T81" fmla="*/ 154 h 198"/>
                <a:gd name="T82" fmla="*/ 138 w 492"/>
                <a:gd name="T83" fmla="*/ 140 h 198"/>
                <a:gd name="T84" fmla="*/ 137 w 492"/>
                <a:gd name="T85" fmla="*/ 150 h 198"/>
                <a:gd name="T86" fmla="*/ 121 w 492"/>
                <a:gd name="T87" fmla="*/ 161 h 198"/>
                <a:gd name="T88" fmla="*/ 114 w 492"/>
                <a:gd name="T89" fmla="*/ 136 h 198"/>
                <a:gd name="T90" fmla="*/ 118 w 492"/>
                <a:gd name="T91" fmla="*/ 162 h 198"/>
                <a:gd name="T92" fmla="*/ 94 w 492"/>
                <a:gd name="T93" fmla="*/ 158 h 198"/>
                <a:gd name="T94" fmla="*/ 96 w 492"/>
                <a:gd name="T95" fmla="*/ 166 h 198"/>
                <a:gd name="T96" fmla="*/ 88 w 492"/>
                <a:gd name="T97" fmla="*/ 171 h 198"/>
                <a:gd name="T98" fmla="*/ 83 w 492"/>
                <a:gd name="T99" fmla="*/ 161 h 198"/>
                <a:gd name="T100" fmla="*/ 82 w 492"/>
                <a:gd name="T101" fmla="*/ 169 h 198"/>
                <a:gd name="T102" fmla="*/ 76 w 492"/>
                <a:gd name="T103" fmla="*/ 175 h 198"/>
                <a:gd name="T104" fmla="*/ 71 w 492"/>
                <a:gd name="T105" fmla="*/ 165 h 198"/>
                <a:gd name="T106" fmla="*/ 69 w 492"/>
                <a:gd name="T107" fmla="*/ 173 h 198"/>
                <a:gd name="T108" fmla="*/ 60 w 492"/>
                <a:gd name="T109" fmla="*/ 180 h 198"/>
                <a:gd name="T110" fmla="*/ 58 w 492"/>
                <a:gd name="T111" fmla="*/ 176 h 198"/>
                <a:gd name="T112" fmla="*/ 49 w 492"/>
                <a:gd name="T113" fmla="*/ 168 h 198"/>
                <a:gd name="T114" fmla="*/ 57 w 492"/>
                <a:gd name="T115" fmla="*/ 181 h 198"/>
                <a:gd name="T116" fmla="*/ 25 w 492"/>
                <a:gd name="T117" fmla="*/ 197 h 198"/>
                <a:gd name="T118" fmla="*/ 209 w 492"/>
                <a:gd name="T119" fmla="*/ 145 h 198"/>
                <a:gd name="T120" fmla="*/ 486 w 492"/>
                <a:gd name="T121" fmla="*/ 7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2" h="198">
                  <a:moveTo>
                    <a:pt x="484" y="60"/>
                  </a:moveTo>
                  <a:cubicBezTo>
                    <a:pt x="479" y="61"/>
                    <a:pt x="475" y="62"/>
                    <a:pt x="471" y="63"/>
                  </a:cubicBezTo>
                  <a:cubicBezTo>
                    <a:pt x="473" y="63"/>
                    <a:pt x="473" y="61"/>
                    <a:pt x="473" y="59"/>
                  </a:cubicBezTo>
                  <a:cubicBezTo>
                    <a:pt x="470" y="49"/>
                    <a:pt x="465" y="40"/>
                    <a:pt x="461" y="30"/>
                  </a:cubicBezTo>
                  <a:cubicBezTo>
                    <a:pt x="456" y="20"/>
                    <a:pt x="452" y="9"/>
                    <a:pt x="443" y="1"/>
                  </a:cubicBezTo>
                  <a:cubicBezTo>
                    <a:pt x="442" y="0"/>
                    <a:pt x="439" y="1"/>
                    <a:pt x="440" y="3"/>
                  </a:cubicBezTo>
                  <a:cubicBezTo>
                    <a:pt x="293" y="35"/>
                    <a:pt x="150" y="87"/>
                    <a:pt x="3" y="119"/>
                  </a:cubicBezTo>
                  <a:cubicBezTo>
                    <a:pt x="0" y="120"/>
                    <a:pt x="1" y="126"/>
                    <a:pt x="4" y="125"/>
                  </a:cubicBezTo>
                  <a:cubicBezTo>
                    <a:pt x="152" y="93"/>
                    <a:pt x="295" y="40"/>
                    <a:pt x="443" y="11"/>
                  </a:cubicBezTo>
                  <a:cubicBezTo>
                    <a:pt x="446" y="18"/>
                    <a:pt x="449" y="25"/>
                    <a:pt x="452" y="32"/>
                  </a:cubicBezTo>
                  <a:cubicBezTo>
                    <a:pt x="456" y="42"/>
                    <a:pt x="460" y="54"/>
                    <a:pt x="466" y="63"/>
                  </a:cubicBezTo>
                  <a:cubicBezTo>
                    <a:pt x="467" y="64"/>
                    <a:pt x="467" y="64"/>
                    <a:pt x="468" y="64"/>
                  </a:cubicBezTo>
                  <a:cubicBezTo>
                    <a:pt x="462" y="66"/>
                    <a:pt x="457" y="67"/>
                    <a:pt x="451" y="69"/>
                  </a:cubicBezTo>
                  <a:cubicBezTo>
                    <a:pt x="451" y="69"/>
                    <a:pt x="451" y="69"/>
                    <a:pt x="451" y="69"/>
                  </a:cubicBezTo>
                  <a:cubicBezTo>
                    <a:pt x="450" y="66"/>
                    <a:pt x="448" y="64"/>
                    <a:pt x="446" y="61"/>
                  </a:cubicBezTo>
                  <a:cubicBezTo>
                    <a:pt x="444" y="59"/>
                    <a:pt x="442" y="56"/>
                    <a:pt x="441" y="53"/>
                  </a:cubicBezTo>
                  <a:cubicBezTo>
                    <a:pt x="439" y="50"/>
                    <a:pt x="434" y="52"/>
                    <a:pt x="436" y="55"/>
                  </a:cubicBezTo>
                  <a:cubicBezTo>
                    <a:pt x="437" y="58"/>
                    <a:pt x="439" y="61"/>
                    <a:pt x="441" y="63"/>
                  </a:cubicBezTo>
                  <a:cubicBezTo>
                    <a:pt x="442" y="65"/>
                    <a:pt x="444" y="68"/>
                    <a:pt x="446" y="70"/>
                  </a:cubicBezTo>
                  <a:cubicBezTo>
                    <a:pt x="439" y="72"/>
                    <a:pt x="432" y="74"/>
                    <a:pt x="425" y="76"/>
                  </a:cubicBezTo>
                  <a:cubicBezTo>
                    <a:pt x="423" y="73"/>
                    <a:pt x="423" y="69"/>
                    <a:pt x="422" y="65"/>
                  </a:cubicBezTo>
                  <a:cubicBezTo>
                    <a:pt x="422" y="61"/>
                    <a:pt x="416" y="62"/>
                    <a:pt x="416" y="66"/>
                  </a:cubicBezTo>
                  <a:cubicBezTo>
                    <a:pt x="417" y="70"/>
                    <a:pt x="418" y="74"/>
                    <a:pt x="419" y="78"/>
                  </a:cubicBezTo>
                  <a:cubicBezTo>
                    <a:pt x="412" y="80"/>
                    <a:pt x="405" y="81"/>
                    <a:pt x="398" y="83"/>
                  </a:cubicBezTo>
                  <a:cubicBezTo>
                    <a:pt x="397" y="79"/>
                    <a:pt x="394" y="75"/>
                    <a:pt x="391" y="72"/>
                  </a:cubicBezTo>
                  <a:cubicBezTo>
                    <a:pt x="390" y="71"/>
                    <a:pt x="387" y="73"/>
                    <a:pt x="388" y="75"/>
                  </a:cubicBezTo>
                  <a:cubicBezTo>
                    <a:pt x="391" y="78"/>
                    <a:pt x="393" y="81"/>
                    <a:pt x="394" y="84"/>
                  </a:cubicBezTo>
                  <a:cubicBezTo>
                    <a:pt x="388" y="86"/>
                    <a:pt x="382" y="88"/>
                    <a:pt x="376" y="89"/>
                  </a:cubicBezTo>
                  <a:cubicBezTo>
                    <a:pt x="375" y="88"/>
                    <a:pt x="374" y="86"/>
                    <a:pt x="373" y="84"/>
                  </a:cubicBezTo>
                  <a:cubicBezTo>
                    <a:pt x="372" y="82"/>
                    <a:pt x="372" y="80"/>
                    <a:pt x="372" y="78"/>
                  </a:cubicBezTo>
                  <a:cubicBezTo>
                    <a:pt x="371" y="75"/>
                    <a:pt x="366" y="76"/>
                    <a:pt x="367" y="79"/>
                  </a:cubicBezTo>
                  <a:cubicBezTo>
                    <a:pt x="367" y="83"/>
                    <a:pt x="368" y="87"/>
                    <a:pt x="371" y="91"/>
                  </a:cubicBezTo>
                  <a:cubicBezTo>
                    <a:pt x="364" y="93"/>
                    <a:pt x="357" y="95"/>
                    <a:pt x="350" y="96"/>
                  </a:cubicBezTo>
                  <a:cubicBezTo>
                    <a:pt x="349" y="93"/>
                    <a:pt x="347" y="89"/>
                    <a:pt x="346" y="86"/>
                  </a:cubicBezTo>
                  <a:cubicBezTo>
                    <a:pt x="344" y="80"/>
                    <a:pt x="342" y="75"/>
                    <a:pt x="340" y="70"/>
                  </a:cubicBezTo>
                  <a:cubicBezTo>
                    <a:pt x="339" y="66"/>
                    <a:pt x="333" y="67"/>
                    <a:pt x="334" y="71"/>
                  </a:cubicBezTo>
                  <a:cubicBezTo>
                    <a:pt x="336" y="76"/>
                    <a:pt x="338" y="81"/>
                    <a:pt x="339" y="85"/>
                  </a:cubicBezTo>
                  <a:cubicBezTo>
                    <a:pt x="341" y="89"/>
                    <a:pt x="342" y="94"/>
                    <a:pt x="345" y="98"/>
                  </a:cubicBezTo>
                  <a:cubicBezTo>
                    <a:pt x="339" y="100"/>
                    <a:pt x="333" y="101"/>
                    <a:pt x="326" y="103"/>
                  </a:cubicBezTo>
                  <a:cubicBezTo>
                    <a:pt x="326" y="102"/>
                    <a:pt x="325" y="100"/>
                    <a:pt x="325" y="99"/>
                  </a:cubicBezTo>
                  <a:cubicBezTo>
                    <a:pt x="323" y="96"/>
                    <a:pt x="321" y="93"/>
                    <a:pt x="319" y="90"/>
                  </a:cubicBezTo>
                  <a:cubicBezTo>
                    <a:pt x="318" y="87"/>
                    <a:pt x="313" y="89"/>
                    <a:pt x="315" y="92"/>
                  </a:cubicBezTo>
                  <a:cubicBezTo>
                    <a:pt x="316" y="95"/>
                    <a:pt x="318" y="98"/>
                    <a:pt x="319" y="100"/>
                  </a:cubicBezTo>
                  <a:cubicBezTo>
                    <a:pt x="320" y="102"/>
                    <a:pt x="321" y="103"/>
                    <a:pt x="321" y="104"/>
                  </a:cubicBezTo>
                  <a:cubicBezTo>
                    <a:pt x="317" y="106"/>
                    <a:pt x="313" y="107"/>
                    <a:pt x="308" y="108"/>
                  </a:cubicBezTo>
                  <a:cubicBezTo>
                    <a:pt x="306" y="103"/>
                    <a:pt x="304" y="98"/>
                    <a:pt x="301" y="93"/>
                  </a:cubicBezTo>
                  <a:cubicBezTo>
                    <a:pt x="300" y="90"/>
                    <a:pt x="294" y="93"/>
                    <a:pt x="296" y="96"/>
                  </a:cubicBezTo>
                  <a:cubicBezTo>
                    <a:pt x="298" y="101"/>
                    <a:pt x="300" y="105"/>
                    <a:pt x="302" y="110"/>
                  </a:cubicBezTo>
                  <a:cubicBezTo>
                    <a:pt x="295" y="112"/>
                    <a:pt x="287" y="114"/>
                    <a:pt x="280" y="116"/>
                  </a:cubicBezTo>
                  <a:cubicBezTo>
                    <a:pt x="280" y="116"/>
                    <a:pt x="280" y="116"/>
                    <a:pt x="280" y="116"/>
                  </a:cubicBezTo>
                  <a:cubicBezTo>
                    <a:pt x="278" y="111"/>
                    <a:pt x="276" y="107"/>
                    <a:pt x="275" y="102"/>
                  </a:cubicBezTo>
                  <a:cubicBezTo>
                    <a:pt x="275" y="99"/>
                    <a:pt x="271" y="99"/>
                    <a:pt x="271" y="102"/>
                  </a:cubicBezTo>
                  <a:cubicBezTo>
                    <a:pt x="271" y="108"/>
                    <a:pt x="273" y="113"/>
                    <a:pt x="275" y="117"/>
                  </a:cubicBezTo>
                  <a:cubicBezTo>
                    <a:pt x="268" y="119"/>
                    <a:pt x="262" y="121"/>
                    <a:pt x="256" y="123"/>
                  </a:cubicBezTo>
                  <a:cubicBezTo>
                    <a:pt x="255" y="121"/>
                    <a:pt x="255" y="120"/>
                    <a:pt x="254" y="118"/>
                  </a:cubicBezTo>
                  <a:cubicBezTo>
                    <a:pt x="254" y="115"/>
                    <a:pt x="253" y="112"/>
                    <a:pt x="252" y="109"/>
                  </a:cubicBezTo>
                  <a:cubicBezTo>
                    <a:pt x="250" y="106"/>
                    <a:pt x="246" y="108"/>
                    <a:pt x="247" y="112"/>
                  </a:cubicBezTo>
                  <a:cubicBezTo>
                    <a:pt x="248" y="114"/>
                    <a:pt x="249" y="117"/>
                    <a:pt x="250" y="120"/>
                  </a:cubicBezTo>
                  <a:cubicBezTo>
                    <a:pt x="250" y="121"/>
                    <a:pt x="250" y="123"/>
                    <a:pt x="251" y="124"/>
                  </a:cubicBezTo>
                  <a:cubicBezTo>
                    <a:pt x="244" y="126"/>
                    <a:pt x="238" y="128"/>
                    <a:pt x="232" y="129"/>
                  </a:cubicBezTo>
                  <a:cubicBezTo>
                    <a:pt x="231" y="127"/>
                    <a:pt x="230" y="124"/>
                    <a:pt x="229" y="121"/>
                  </a:cubicBezTo>
                  <a:cubicBezTo>
                    <a:pt x="227" y="116"/>
                    <a:pt x="226" y="110"/>
                    <a:pt x="224" y="105"/>
                  </a:cubicBezTo>
                  <a:cubicBezTo>
                    <a:pt x="224" y="102"/>
                    <a:pt x="219" y="103"/>
                    <a:pt x="220" y="106"/>
                  </a:cubicBezTo>
                  <a:cubicBezTo>
                    <a:pt x="221" y="111"/>
                    <a:pt x="223" y="117"/>
                    <a:pt x="224" y="123"/>
                  </a:cubicBezTo>
                  <a:cubicBezTo>
                    <a:pt x="225" y="125"/>
                    <a:pt x="226" y="128"/>
                    <a:pt x="227" y="131"/>
                  </a:cubicBezTo>
                  <a:cubicBezTo>
                    <a:pt x="221" y="133"/>
                    <a:pt x="215" y="134"/>
                    <a:pt x="210" y="136"/>
                  </a:cubicBezTo>
                  <a:cubicBezTo>
                    <a:pt x="209" y="135"/>
                    <a:pt x="209" y="134"/>
                    <a:pt x="208" y="134"/>
                  </a:cubicBezTo>
                  <a:cubicBezTo>
                    <a:pt x="207" y="130"/>
                    <a:pt x="206" y="127"/>
                    <a:pt x="205" y="124"/>
                  </a:cubicBezTo>
                  <a:cubicBezTo>
                    <a:pt x="204" y="121"/>
                    <a:pt x="199" y="122"/>
                    <a:pt x="200" y="125"/>
                  </a:cubicBezTo>
                  <a:cubicBezTo>
                    <a:pt x="201" y="129"/>
                    <a:pt x="202" y="133"/>
                    <a:pt x="203" y="136"/>
                  </a:cubicBezTo>
                  <a:cubicBezTo>
                    <a:pt x="203" y="137"/>
                    <a:pt x="204" y="137"/>
                    <a:pt x="204" y="137"/>
                  </a:cubicBezTo>
                  <a:cubicBezTo>
                    <a:pt x="198" y="139"/>
                    <a:pt x="192" y="141"/>
                    <a:pt x="186" y="143"/>
                  </a:cubicBezTo>
                  <a:cubicBezTo>
                    <a:pt x="185" y="139"/>
                    <a:pt x="183" y="135"/>
                    <a:pt x="181" y="131"/>
                  </a:cubicBezTo>
                  <a:cubicBezTo>
                    <a:pt x="180" y="129"/>
                    <a:pt x="176" y="131"/>
                    <a:pt x="177" y="133"/>
                  </a:cubicBezTo>
                  <a:cubicBezTo>
                    <a:pt x="178" y="136"/>
                    <a:pt x="179" y="138"/>
                    <a:pt x="180" y="141"/>
                  </a:cubicBezTo>
                  <a:cubicBezTo>
                    <a:pt x="181" y="142"/>
                    <a:pt x="181" y="143"/>
                    <a:pt x="182" y="144"/>
                  </a:cubicBezTo>
                  <a:cubicBezTo>
                    <a:pt x="176" y="145"/>
                    <a:pt x="171" y="147"/>
                    <a:pt x="165" y="148"/>
                  </a:cubicBezTo>
                  <a:cubicBezTo>
                    <a:pt x="165" y="148"/>
                    <a:pt x="165" y="148"/>
                    <a:pt x="165" y="148"/>
                  </a:cubicBezTo>
                  <a:cubicBezTo>
                    <a:pt x="163" y="145"/>
                    <a:pt x="161" y="141"/>
                    <a:pt x="161" y="137"/>
                  </a:cubicBezTo>
                  <a:cubicBezTo>
                    <a:pt x="160" y="133"/>
                    <a:pt x="155" y="135"/>
                    <a:pt x="155" y="138"/>
                  </a:cubicBezTo>
                  <a:cubicBezTo>
                    <a:pt x="156" y="142"/>
                    <a:pt x="157" y="147"/>
                    <a:pt x="159" y="150"/>
                  </a:cubicBezTo>
                  <a:cubicBezTo>
                    <a:pt x="155" y="151"/>
                    <a:pt x="150" y="153"/>
                    <a:pt x="146" y="154"/>
                  </a:cubicBezTo>
                  <a:cubicBezTo>
                    <a:pt x="145" y="152"/>
                    <a:pt x="144" y="150"/>
                    <a:pt x="142" y="148"/>
                  </a:cubicBezTo>
                  <a:cubicBezTo>
                    <a:pt x="141" y="145"/>
                    <a:pt x="140" y="143"/>
                    <a:pt x="138" y="140"/>
                  </a:cubicBezTo>
                  <a:cubicBezTo>
                    <a:pt x="138" y="137"/>
                    <a:pt x="133" y="137"/>
                    <a:pt x="134" y="141"/>
                  </a:cubicBezTo>
                  <a:cubicBezTo>
                    <a:pt x="135" y="144"/>
                    <a:pt x="136" y="147"/>
                    <a:pt x="137" y="150"/>
                  </a:cubicBezTo>
                  <a:cubicBezTo>
                    <a:pt x="138" y="152"/>
                    <a:pt x="139" y="154"/>
                    <a:pt x="140" y="156"/>
                  </a:cubicBezTo>
                  <a:cubicBezTo>
                    <a:pt x="134" y="158"/>
                    <a:pt x="127" y="160"/>
                    <a:pt x="121" y="161"/>
                  </a:cubicBezTo>
                  <a:cubicBezTo>
                    <a:pt x="120" y="157"/>
                    <a:pt x="118" y="153"/>
                    <a:pt x="116" y="149"/>
                  </a:cubicBezTo>
                  <a:cubicBezTo>
                    <a:pt x="115" y="145"/>
                    <a:pt x="114" y="141"/>
                    <a:pt x="114" y="136"/>
                  </a:cubicBezTo>
                  <a:cubicBezTo>
                    <a:pt x="114" y="134"/>
                    <a:pt x="111" y="134"/>
                    <a:pt x="111" y="136"/>
                  </a:cubicBezTo>
                  <a:cubicBezTo>
                    <a:pt x="110" y="144"/>
                    <a:pt x="111" y="157"/>
                    <a:pt x="118" y="162"/>
                  </a:cubicBezTo>
                  <a:cubicBezTo>
                    <a:pt x="112" y="164"/>
                    <a:pt x="106" y="166"/>
                    <a:pt x="101" y="167"/>
                  </a:cubicBezTo>
                  <a:cubicBezTo>
                    <a:pt x="99" y="164"/>
                    <a:pt x="97" y="161"/>
                    <a:pt x="94" y="158"/>
                  </a:cubicBezTo>
                  <a:cubicBezTo>
                    <a:pt x="93" y="157"/>
                    <a:pt x="91" y="159"/>
                    <a:pt x="92" y="160"/>
                  </a:cubicBezTo>
                  <a:cubicBezTo>
                    <a:pt x="94" y="162"/>
                    <a:pt x="95" y="164"/>
                    <a:pt x="96" y="166"/>
                  </a:cubicBezTo>
                  <a:cubicBezTo>
                    <a:pt x="96" y="167"/>
                    <a:pt x="96" y="168"/>
                    <a:pt x="96" y="169"/>
                  </a:cubicBezTo>
                  <a:cubicBezTo>
                    <a:pt x="94" y="170"/>
                    <a:pt x="91" y="170"/>
                    <a:pt x="88" y="171"/>
                  </a:cubicBezTo>
                  <a:cubicBezTo>
                    <a:pt x="87" y="170"/>
                    <a:pt x="86" y="169"/>
                    <a:pt x="85" y="167"/>
                  </a:cubicBezTo>
                  <a:cubicBezTo>
                    <a:pt x="84" y="165"/>
                    <a:pt x="84" y="163"/>
                    <a:pt x="83" y="161"/>
                  </a:cubicBezTo>
                  <a:cubicBezTo>
                    <a:pt x="83" y="158"/>
                    <a:pt x="79" y="159"/>
                    <a:pt x="79" y="162"/>
                  </a:cubicBezTo>
                  <a:cubicBezTo>
                    <a:pt x="80" y="164"/>
                    <a:pt x="81" y="167"/>
                    <a:pt x="82" y="169"/>
                  </a:cubicBezTo>
                  <a:cubicBezTo>
                    <a:pt x="82" y="170"/>
                    <a:pt x="83" y="171"/>
                    <a:pt x="84" y="173"/>
                  </a:cubicBezTo>
                  <a:cubicBezTo>
                    <a:pt x="81" y="173"/>
                    <a:pt x="79" y="174"/>
                    <a:pt x="76" y="175"/>
                  </a:cubicBezTo>
                  <a:cubicBezTo>
                    <a:pt x="75" y="173"/>
                    <a:pt x="74" y="172"/>
                    <a:pt x="73" y="171"/>
                  </a:cubicBezTo>
                  <a:cubicBezTo>
                    <a:pt x="72" y="169"/>
                    <a:pt x="71" y="167"/>
                    <a:pt x="71" y="165"/>
                  </a:cubicBezTo>
                  <a:cubicBezTo>
                    <a:pt x="70" y="162"/>
                    <a:pt x="66" y="163"/>
                    <a:pt x="66" y="166"/>
                  </a:cubicBezTo>
                  <a:cubicBezTo>
                    <a:pt x="67" y="168"/>
                    <a:pt x="68" y="171"/>
                    <a:pt x="69" y="173"/>
                  </a:cubicBezTo>
                  <a:cubicBezTo>
                    <a:pt x="69" y="174"/>
                    <a:pt x="70" y="175"/>
                    <a:pt x="71" y="176"/>
                  </a:cubicBezTo>
                  <a:cubicBezTo>
                    <a:pt x="67" y="178"/>
                    <a:pt x="63" y="179"/>
                    <a:pt x="60" y="180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60" y="178"/>
                    <a:pt x="59" y="177"/>
                    <a:pt x="58" y="176"/>
                  </a:cubicBezTo>
                  <a:cubicBezTo>
                    <a:pt x="56" y="173"/>
                    <a:pt x="54" y="170"/>
                    <a:pt x="52" y="166"/>
                  </a:cubicBezTo>
                  <a:cubicBezTo>
                    <a:pt x="51" y="165"/>
                    <a:pt x="49" y="166"/>
                    <a:pt x="49" y="168"/>
                  </a:cubicBezTo>
                  <a:cubicBezTo>
                    <a:pt x="51" y="172"/>
                    <a:pt x="53" y="177"/>
                    <a:pt x="56" y="180"/>
                  </a:cubicBezTo>
                  <a:cubicBezTo>
                    <a:pt x="57" y="181"/>
                    <a:pt x="57" y="181"/>
                    <a:pt x="57" y="181"/>
                  </a:cubicBezTo>
                  <a:cubicBezTo>
                    <a:pt x="46" y="184"/>
                    <a:pt x="35" y="187"/>
                    <a:pt x="24" y="191"/>
                  </a:cubicBezTo>
                  <a:cubicBezTo>
                    <a:pt x="20" y="192"/>
                    <a:pt x="21" y="198"/>
                    <a:pt x="25" y="197"/>
                  </a:cubicBezTo>
                  <a:cubicBezTo>
                    <a:pt x="86" y="179"/>
                    <a:pt x="148" y="162"/>
                    <a:pt x="209" y="145"/>
                  </a:cubicBezTo>
                  <a:cubicBezTo>
                    <a:pt x="209" y="145"/>
                    <a:pt x="209" y="145"/>
                    <a:pt x="209" y="145"/>
                  </a:cubicBezTo>
                  <a:cubicBezTo>
                    <a:pt x="210" y="145"/>
                    <a:pt x="211" y="145"/>
                    <a:pt x="212" y="144"/>
                  </a:cubicBezTo>
                  <a:cubicBezTo>
                    <a:pt x="303" y="119"/>
                    <a:pt x="394" y="94"/>
                    <a:pt x="486" y="71"/>
                  </a:cubicBezTo>
                  <a:cubicBezTo>
                    <a:pt x="492" y="69"/>
                    <a:pt x="490" y="58"/>
                    <a:pt x="484" y="6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Freeform 33">
              <a:extLst>
                <a:ext uri="{FF2B5EF4-FFF2-40B4-BE49-F238E27FC236}">
                  <a16:creationId xmlns:a16="http://schemas.microsoft.com/office/drawing/2014/main" xmlns="" id="{8B5B8EBC-D785-493F-8E50-54C782C15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2882" y="5835466"/>
              <a:ext cx="130728" cy="412934"/>
            </a:xfrm>
            <a:custGeom>
              <a:avLst/>
              <a:gdLst>
                <a:gd name="T0" fmla="*/ 26 w 27"/>
                <a:gd name="T1" fmla="*/ 77 h 84"/>
                <a:gd name="T2" fmla="*/ 16 w 27"/>
                <a:gd name="T3" fmla="*/ 40 h 84"/>
                <a:gd name="T4" fmla="*/ 6 w 27"/>
                <a:gd name="T5" fmla="*/ 3 h 84"/>
                <a:gd name="T6" fmla="*/ 0 w 27"/>
                <a:gd name="T7" fmla="*/ 6 h 84"/>
                <a:gd name="T8" fmla="*/ 7 w 27"/>
                <a:gd name="T9" fmla="*/ 46 h 84"/>
                <a:gd name="T10" fmla="*/ 19 w 27"/>
                <a:gd name="T11" fmla="*/ 81 h 84"/>
                <a:gd name="T12" fmla="*/ 26 w 27"/>
                <a:gd name="T13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84">
                  <a:moveTo>
                    <a:pt x="26" y="77"/>
                  </a:moveTo>
                  <a:cubicBezTo>
                    <a:pt x="24" y="64"/>
                    <a:pt x="19" y="52"/>
                    <a:pt x="16" y="40"/>
                  </a:cubicBezTo>
                  <a:cubicBezTo>
                    <a:pt x="13" y="28"/>
                    <a:pt x="10" y="15"/>
                    <a:pt x="6" y="3"/>
                  </a:cubicBezTo>
                  <a:cubicBezTo>
                    <a:pt x="5" y="0"/>
                    <a:pt x="0" y="2"/>
                    <a:pt x="0" y="6"/>
                  </a:cubicBezTo>
                  <a:cubicBezTo>
                    <a:pt x="2" y="19"/>
                    <a:pt x="4" y="33"/>
                    <a:pt x="7" y="46"/>
                  </a:cubicBezTo>
                  <a:cubicBezTo>
                    <a:pt x="9" y="57"/>
                    <a:pt x="11" y="72"/>
                    <a:pt x="19" y="81"/>
                  </a:cubicBezTo>
                  <a:cubicBezTo>
                    <a:pt x="22" y="84"/>
                    <a:pt x="27" y="81"/>
                    <a:pt x="26" y="77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xmlns="" id="{A326568A-8D55-4432-970E-5BACA44E3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7936" y="6036746"/>
              <a:ext cx="68477" cy="128653"/>
            </a:xfrm>
            <a:custGeom>
              <a:avLst/>
              <a:gdLst>
                <a:gd name="T0" fmla="*/ 13 w 14"/>
                <a:gd name="T1" fmla="*/ 25 h 26"/>
                <a:gd name="T2" fmla="*/ 7 w 14"/>
                <a:gd name="T3" fmla="*/ 15 h 26"/>
                <a:gd name="T4" fmla="*/ 2 w 14"/>
                <a:gd name="T5" fmla="*/ 1 h 26"/>
                <a:gd name="T6" fmla="*/ 0 w 14"/>
                <a:gd name="T7" fmla="*/ 2 h 26"/>
                <a:gd name="T8" fmla="*/ 4 w 14"/>
                <a:gd name="T9" fmla="*/ 15 h 26"/>
                <a:gd name="T10" fmla="*/ 12 w 14"/>
                <a:gd name="T11" fmla="*/ 26 h 26"/>
                <a:gd name="T12" fmla="*/ 13 w 14"/>
                <a:gd name="T13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6">
                  <a:moveTo>
                    <a:pt x="13" y="25"/>
                  </a:moveTo>
                  <a:cubicBezTo>
                    <a:pt x="12" y="21"/>
                    <a:pt x="9" y="18"/>
                    <a:pt x="7" y="15"/>
                  </a:cubicBezTo>
                  <a:cubicBezTo>
                    <a:pt x="4" y="11"/>
                    <a:pt x="3" y="6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6"/>
                    <a:pt x="2" y="11"/>
                    <a:pt x="4" y="15"/>
                  </a:cubicBezTo>
                  <a:cubicBezTo>
                    <a:pt x="6" y="18"/>
                    <a:pt x="8" y="24"/>
                    <a:pt x="12" y="26"/>
                  </a:cubicBezTo>
                  <a:cubicBezTo>
                    <a:pt x="13" y="26"/>
                    <a:pt x="14" y="25"/>
                    <a:pt x="13" y="2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345F662-DDBE-404B-A413-D6FABEEDEDEF}"/>
              </a:ext>
            </a:extLst>
          </p:cNvPr>
          <p:cNvGrpSpPr/>
          <p:nvPr/>
        </p:nvGrpSpPr>
        <p:grpSpPr>
          <a:xfrm>
            <a:off x="297450" y="200716"/>
            <a:ext cx="1126975" cy="1263701"/>
            <a:chOff x="199774" y="515057"/>
            <a:chExt cx="2326121" cy="2608329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xmlns="" id="{9387E192-DC10-4B79-B373-5D0C4BC4B1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558" y="784813"/>
              <a:ext cx="1460830" cy="1817737"/>
            </a:xfrm>
            <a:custGeom>
              <a:avLst/>
              <a:gdLst>
                <a:gd name="T0" fmla="*/ 270 w 298"/>
                <a:gd name="T1" fmla="*/ 186 h 370"/>
                <a:gd name="T2" fmla="*/ 267 w 298"/>
                <a:gd name="T3" fmla="*/ 185 h 370"/>
                <a:gd name="T4" fmla="*/ 247 w 298"/>
                <a:gd name="T5" fmla="*/ 190 h 370"/>
                <a:gd name="T6" fmla="*/ 221 w 298"/>
                <a:gd name="T7" fmla="*/ 203 h 370"/>
                <a:gd name="T8" fmla="*/ 164 w 298"/>
                <a:gd name="T9" fmla="*/ 239 h 370"/>
                <a:gd name="T10" fmla="*/ 180 w 298"/>
                <a:gd name="T11" fmla="*/ 187 h 370"/>
                <a:gd name="T12" fmla="*/ 158 w 298"/>
                <a:gd name="T13" fmla="*/ 194 h 370"/>
                <a:gd name="T14" fmla="*/ 156 w 298"/>
                <a:gd name="T15" fmla="*/ 195 h 370"/>
                <a:gd name="T16" fmla="*/ 138 w 298"/>
                <a:gd name="T17" fmla="*/ 210 h 370"/>
                <a:gd name="T18" fmla="*/ 157 w 298"/>
                <a:gd name="T19" fmla="*/ 193 h 370"/>
                <a:gd name="T20" fmla="*/ 128 w 298"/>
                <a:gd name="T21" fmla="*/ 193 h 370"/>
                <a:gd name="T22" fmla="*/ 129 w 298"/>
                <a:gd name="T23" fmla="*/ 191 h 370"/>
                <a:gd name="T24" fmla="*/ 148 w 298"/>
                <a:gd name="T25" fmla="*/ 164 h 370"/>
                <a:gd name="T26" fmla="*/ 125 w 298"/>
                <a:gd name="T27" fmla="*/ 159 h 370"/>
                <a:gd name="T28" fmla="*/ 167 w 298"/>
                <a:gd name="T29" fmla="*/ 98 h 370"/>
                <a:gd name="T30" fmla="*/ 185 w 298"/>
                <a:gd name="T31" fmla="*/ 71 h 370"/>
                <a:gd name="T32" fmla="*/ 183 w 298"/>
                <a:gd name="T33" fmla="*/ 55 h 370"/>
                <a:gd name="T34" fmla="*/ 184 w 298"/>
                <a:gd name="T35" fmla="*/ 34 h 370"/>
                <a:gd name="T36" fmla="*/ 173 w 298"/>
                <a:gd name="T37" fmla="*/ 20 h 370"/>
                <a:gd name="T38" fmla="*/ 172 w 298"/>
                <a:gd name="T39" fmla="*/ 19 h 370"/>
                <a:gd name="T40" fmla="*/ 155 w 298"/>
                <a:gd name="T41" fmla="*/ 11 h 370"/>
                <a:gd name="T42" fmla="*/ 120 w 298"/>
                <a:gd name="T43" fmla="*/ 21 h 370"/>
                <a:gd name="T44" fmla="*/ 51 w 298"/>
                <a:gd name="T45" fmla="*/ 79 h 370"/>
                <a:gd name="T46" fmla="*/ 102 w 298"/>
                <a:gd name="T47" fmla="*/ 29 h 370"/>
                <a:gd name="T48" fmla="*/ 52 w 298"/>
                <a:gd name="T49" fmla="*/ 53 h 370"/>
                <a:gd name="T50" fmla="*/ 34 w 298"/>
                <a:gd name="T51" fmla="*/ 61 h 370"/>
                <a:gd name="T52" fmla="*/ 70 w 298"/>
                <a:gd name="T53" fmla="*/ 18 h 370"/>
                <a:gd name="T54" fmla="*/ 65 w 298"/>
                <a:gd name="T55" fmla="*/ 9 h 370"/>
                <a:gd name="T56" fmla="*/ 18 w 298"/>
                <a:gd name="T57" fmla="*/ 49 h 370"/>
                <a:gd name="T58" fmla="*/ 13 w 298"/>
                <a:gd name="T59" fmla="*/ 42 h 370"/>
                <a:gd name="T60" fmla="*/ 6 w 298"/>
                <a:gd name="T61" fmla="*/ 60 h 370"/>
                <a:gd name="T62" fmla="*/ 5 w 298"/>
                <a:gd name="T63" fmla="*/ 76 h 370"/>
                <a:gd name="T64" fmla="*/ 32 w 298"/>
                <a:gd name="T65" fmla="*/ 81 h 370"/>
                <a:gd name="T66" fmla="*/ 37 w 298"/>
                <a:gd name="T67" fmla="*/ 100 h 370"/>
                <a:gd name="T68" fmla="*/ 66 w 298"/>
                <a:gd name="T69" fmla="*/ 103 h 370"/>
                <a:gd name="T70" fmla="*/ 80 w 298"/>
                <a:gd name="T71" fmla="*/ 109 h 370"/>
                <a:gd name="T72" fmla="*/ 89 w 298"/>
                <a:gd name="T73" fmla="*/ 110 h 370"/>
                <a:gd name="T74" fmla="*/ 72 w 298"/>
                <a:gd name="T75" fmla="*/ 144 h 370"/>
                <a:gd name="T76" fmla="*/ 75 w 298"/>
                <a:gd name="T77" fmla="*/ 163 h 370"/>
                <a:gd name="T78" fmla="*/ 68 w 298"/>
                <a:gd name="T79" fmla="*/ 204 h 370"/>
                <a:gd name="T80" fmla="*/ 27 w 298"/>
                <a:gd name="T81" fmla="*/ 264 h 370"/>
                <a:gd name="T82" fmla="*/ 69 w 298"/>
                <a:gd name="T83" fmla="*/ 259 h 370"/>
                <a:gd name="T84" fmla="*/ 73 w 298"/>
                <a:gd name="T85" fmla="*/ 266 h 370"/>
                <a:gd name="T86" fmla="*/ 100 w 298"/>
                <a:gd name="T87" fmla="*/ 273 h 370"/>
                <a:gd name="T88" fmla="*/ 118 w 298"/>
                <a:gd name="T89" fmla="*/ 273 h 370"/>
                <a:gd name="T90" fmla="*/ 131 w 298"/>
                <a:gd name="T91" fmla="*/ 288 h 370"/>
                <a:gd name="T92" fmla="*/ 132 w 298"/>
                <a:gd name="T93" fmla="*/ 293 h 370"/>
                <a:gd name="T94" fmla="*/ 132 w 298"/>
                <a:gd name="T95" fmla="*/ 317 h 370"/>
                <a:gd name="T96" fmla="*/ 147 w 298"/>
                <a:gd name="T97" fmla="*/ 328 h 370"/>
                <a:gd name="T98" fmla="*/ 144 w 298"/>
                <a:gd name="T99" fmla="*/ 331 h 370"/>
                <a:gd name="T100" fmla="*/ 248 w 298"/>
                <a:gd name="T101" fmla="*/ 303 h 370"/>
                <a:gd name="T102" fmla="*/ 274 w 298"/>
                <a:gd name="T103" fmla="*/ 272 h 370"/>
                <a:gd name="T104" fmla="*/ 293 w 298"/>
                <a:gd name="T105" fmla="*/ 218 h 370"/>
                <a:gd name="T106" fmla="*/ 294 w 298"/>
                <a:gd name="T107" fmla="*/ 216 h 370"/>
                <a:gd name="T108" fmla="*/ 293 w 298"/>
                <a:gd name="T109" fmla="*/ 208 h 370"/>
                <a:gd name="T110" fmla="*/ 276 w 298"/>
                <a:gd name="T111" fmla="*/ 180 h 370"/>
                <a:gd name="T112" fmla="*/ 119 w 298"/>
                <a:gd name="T113" fmla="*/ 68 h 370"/>
                <a:gd name="T114" fmla="*/ 108 w 298"/>
                <a:gd name="T115" fmla="*/ 77 h 370"/>
                <a:gd name="T116" fmla="*/ 108 w 298"/>
                <a:gd name="T117" fmla="*/ 244 h 370"/>
                <a:gd name="T118" fmla="*/ 115 w 298"/>
                <a:gd name="T119" fmla="*/ 23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8" h="370">
                  <a:moveTo>
                    <a:pt x="276" y="180"/>
                  </a:moveTo>
                  <a:cubicBezTo>
                    <a:pt x="273" y="181"/>
                    <a:pt x="271" y="183"/>
                    <a:pt x="270" y="186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9" y="186"/>
                    <a:pt x="268" y="186"/>
                    <a:pt x="267" y="185"/>
                  </a:cubicBezTo>
                  <a:cubicBezTo>
                    <a:pt x="263" y="181"/>
                    <a:pt x="256" y="179"/>
                    <a:pt x="252" y="184"/>
                  </a:cubicBezTo>
                  <a:cubicBezTo>
                    <a:pt x="250" y="186"/>
                    <a:pt x="248" y="188"/>
                    <a:pt x="247" y="190"/>
                  </a:cubicBezTo>
                  <a:cubicBezTo>
                    <a:pt x="244" y="189"/>
                    <a:pt x="241" y="189"/>
                    <a:pt x="238" y="191"/>
                  </a:cubicBezTo>
                  <a:cubicBezTo>
                    <a:pt x="232" y="195"/>
                    <a:pt x="227" y="199"/>
                    <a:pt x="221" y="203"/>
                  </a:cubicBezTo>
                  <a:cubicBezTo>
                    <a:pt x="220" y="197"/>
                    <a:pt x="210" y="192"/>
                    <a:pt x="204" y="198"/>
                  </a:cubicBezTo>
                  <a:cubicBezTo>
                    <a:pt x="190" y="211"/>
                    <a:pt x="177" y="225"/>
                    <a:pt x="164" y="239"/>
                  </a:cubicBezTo>
                  <a:cubicBezTo>
                    <a:pt x="175" y="226"/>
                    <a:pt x="186" y="213"/>
                    <a:pt x="196" y="199"/>
                  </a:cubicBezTo>
                  <a:cubicBezTo>
                    <a:pt x="202" y="190"/>
                    <a:pt x="188" y="179"/>
                    <a:pt x="180" y="187"/>
                  </a:cubicBezTo>
                  <a:cubicBezTo>
                    <a:pt x="177" y="190"/>
                    <a:pt x="174" y="194"/>
                    <a:pt x="171" y="197"/>
                  </a:cubicBezTo>
                  <a:cubicBezTo>
                    <a:pt x="168" y="193"/>
                    <a:pt x="163" y="190"/>
                    <a:pt x="158" y="194"/>
                  </a:cubicBezTo>
                  <a:cubicBezTo>
                    <a:pt x="157" y="194"/>
                    <a:pt x="157" y="195"/>
                    <a:pt x="156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50" y="200"/>
                    <a:pt x="144" y="205"/>
                    <a:pt x="138" y="210"/>
                  </a:cubicBezTo>
                  <a:cubicBezTo>
                    <a:pt x="139" y="210"/>
                    <a:pt x="140" y="209"/>
                    <a:pt x="140" y="208"/>
                  </a:cubicBezTo>
                  <a:cubicBezTo>
                    <a:pt x="146" y="203"/>
                    <a:pt x="152" y="198"/>
                    <a:pt x="157" y="193"/>
                  </a:cubicBezTo>
                  <a:cubicBezTo>
                    <a:pt x="166" y="184"/>
                    <a:pt x="152" y="171"/>
                    <a:pt x="143" y="179"/>
                  </a:cubicBezTo>
                  <a:cubicBezTo>
                    <a:pt x="138" y="183"/>
                    <a:pt x="133" y="188"/>
                    <a:pt x="128" y="193"/>
                  </a:cubicBezTo>
                  <a:cubicBezTo>
                    <a:pt x="128" y="193"/>
                    <a:pt x="128" y="193"/>
                    <a:pt x="128" y="193"/>
                  </a:cubicBezTo>
                  <a:cubicBezTo>
                    <a:pt x="128" y="193"/>
                    <a:pt x="128" y="192"/>
                    <a:pt x="129" y="191"/>
                  </a:cubicBezTo>
                  <a:cubicBezTo>
                    <a:pt x="131" y="188"/>
                    <a:pt x="131" y="185"/>
                    <a:pt x="129" y="182"/>
                  </a:cubicBezTo>
                  <a:cubicBezTo>
                    <a:pt x="136" y="176"/>
                    <a:pt x="142" y="170"/>
                    <a:pt x="148" y="164"/>
                  </a:cubicBezTo>
                  <a:cubicBezTo>
                    <a:pt x="158" y="155"/>
                    <a:pt x="144" y="142"/>
                    <a:pt x="135" y="150"/>
                  </a:cubicBezTo>
                  <a:cubicBezTo>
                    <a:pt x="131" y="153"/>
                    <a:pt x="128" y="156"/>
                    <a:pt x="125" y="159"/>
                  </a:cubicBezTo>
                  <a:cubicBezTo>
                    <a:pt x="139" y="143"/>
                    <a:pt x="155" y="128"/>
                    <a:pt x="170" y="113"/>
                  </a:cubicBezTo>
                  <a:cubicBezTo>
                    <a:pt x="175" y="107"/>
                    <a:pt x="172" y="100"/>
                    <a:pt x="167" y="98"/>
                  </a:cubicBezTo>
                  <a:cubicBezTo>
                    <a:pt x="172" y="92"/>
                    <a:pt x="178" y="87"/>
                    <a:pt x="183" y="81"/>
                  </a:cubicBezTo>
                  <a:cubicBezTo>
                    <a:pt x="186" y="78"/>
                    <a:pt x="186" y="74"/>
                    <a:pt x="185" y="71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90" y="65"/>
                    <a:pt x="187" y="58"/>
                    <a:pt x="183" y="55"/>
                  </a:cubicBezTo>
                  <a:cubicBezTo>
                    <a:pt x="185" y="53"/>
                    <a:pt x="187" y="50"/>
                    <a:pt x="189" y="47"/>
                  </a:cubicBezTo>
                  <a:cubicBezTo>
                    <a:pt x="194" y="41"/>
                    <a:pt x="189" y="35"/>
                    <a:pt x="184" y="34"/>
                  </a:cubicBezTo>
                  <a:cubicBezTo>
                    <a:pt x="184" y="34"/>
                    <a:pt x="185" y="33"/>
                    <a:pt x="185" y="33"/>
                  </a:cubicBezTo>
                  <a:cubicBezTo>
                    <a:pt x="193" y="24"/>
                    <a:pt x="181" y="13"/>
                    <a:pt x="173" y="20"/>
                  </a:cubicBezTo>
                  <a:cubicBezTo>
                    <a:pt x="167" y="26"/>
                    <a:pt x="160" y="31"/>
                    <a:pt x="154" y="37"/>
                  </a:cubicBezTo>
                  <a:cubicBezTo>
                    <a:pt x="160" y="31"/>
                    <a:pt x="166" y="25"/>
                    <a:pt x="172" y="19"/>
                  </a:cubicBezTo>
                  <a:cubicBezTo>
                    <a:pt x="179" y="11"/>
                    <a:pt x="168" y="0"/>
                    <a:pt x="160" y="7"/>
                  </a:cubicBezTo>
                  <a:cubicBezTo>
                    <a:pt x="158" y="8"/>
                    <a:pt x="157" y="9"/>
                    <a:pt x="155" y="11"/>
                  </a:cubicBezTo>
                  <a:cubicBezTo>
                    <a:pt x="155" y="5"/>
                    <a:pt x="149" y="0"/>
                    <a:pt x="143" y="3"/>
                  </a:cubicBezTo>
                  <a:cubicBezTo>
                    <a:pt x="135" y="8"/>
                    <a:pt x="127" y="14"/>
                    <a:pt x="120" y="21"/>
                  </a:cubicBezTo>
                  <a:cubicBezTo>
                    <a:pt x="101" y="35"/>
                    <a:pt x="82" y="50"/>
                    <a:pt x="69" y="68"/>
                  </a:cubicBezTo>
                  <a:cubicBezTo>
                    <a:pt x="63" y="72"/>
                    <a:pt x="57" y="76"/>
                    <a:pt x="51" y="79"/>
                  </a:cubicBezTo>
                  <a:cubicBezTo>
                    <a:pt x="54" y="73"/>
                    <a:pt x="59" y="68"/>
                    <a:pt x="63" y="63"/>
                  </a:cubicBezTo>
                  <a:cubicBezTo>
                    <a:pt x="77" y="53"/>
                    <a:pt x="89" y="40"/>
                    <a:pt x="102" y="29"/>
                  </a:cubicBezTo>
                  <a:cubicBezTo>
                    <a:pt x="109" y="22"/>
                    <a:pt x="98" y="13"/>
                    <a:pt x="91" y="18"/>
                  </a:cubicBezTo>
                  <a:cubicBezTo>
                    <a:pt x="77" y="29"/>
                    <a:pt x="63" y="41"/>
                    <a:pt x="52" y="53"/>
                  </a:cubicBezTo>
                  <a:cubicBezTo>
                    <a:pt x="45" y="59"/>
                    <a:pt x="37" y="64"/>
                    <a:pt x="29" y="67"/>
                  </a:cubicBezTo>
                  <a:cubicBezTo>
                    <a:pt x="31" y="65"/>
                    <a:pt x="32" y="63"/>
                    <a:pt x="34" y="61"/>
                  </a:cubicBezTo>
                  <a:cubicBezTo>
                    <a:pt x="50" y="53"/>
                    <a:pt x="62" y="42"/>
                    <a:pt x="73" y="27"/>
                  </a:cubicBezTo>
                  <a:cubicBezTo>
                    <a:pt x="75" y="24"/>
                    <a:pt x="73" y="19"/>
                    <a:pt x="70" y="18"/>
                  </a:cubicBezTo>
                  <a:cubicBezTo>
                    <a:pt x="70" y="17"/>
                    <a:pt x="71" y="16"/>
                    <a:pt x="71" y="15"/>
                  </a:cubicBezTo>
                  <a:cubicBezTo>
                    <a:pt x="73" y="11"/>
                    <a:pt x="69" y="6"/>
                    <a:pt x="65" y="9"/>
                  </a:cubicBezTo>
                  <a:cubicBezTo>
                    <a:pt x="50" y="19"/>
                    <a:pt x="36" y="32"/>
                    <a:pt x="25" y="47"/>
                  </a:cubicBezTo>
                  <a:cubicBezTo>
                    <a:pt x="23" y="48"/>
                    <a:pt x="20" y="48"/>
                    <a:pt x="18" y="49"/>
                  </a:cubicBezTo>
                  <a:cubicBezTo>
                    <a:pt x="18" y="49"/>
                    <a:pt x="19" y="48"/>
                    <a:pt x="19" y="48"/>
                  </a:cubicBezTo>
                  <a:cubicBezTo>
                    <a:pt x="23" y="44"/>
                    <a:pt x="17" y="38"/>
                    <a:pt x="13" y="42"/>
                  </a:cubicBezTo>
                  <a:cubicBezTo>
                    <a:pt x="10" y="46"/>
                    <a:pt x="6" y="49"/>
                    <a:pt x="3" y="53"/>
                  </a:cubicBezTo>
                  <a:cubicBezTo>
                    <a:pt x="0" y="55"/>
                    <a:pt x="2" y="60"/>
                    <a:pt x="6" y="60"/>
                  </a:cubicBezTo>
                  <a:cubicBezTo>
                    <a:pt x="10" y="60"/>
                    <a:pt x="14" y="59"/>
                    <a:pt x="19" y="58"/>
                  </a:cubicBezTo>
                  <a:cubicBezTo>
                    <a:pt x="14" y="64"/>
                    <a:pt x="9" y="70"/>
                    <a:pt x="5" y="76"/>
                  </a:cubicBezTo>
                  <a:cubicBezTo>
                    <a:pt x="2" y="80"/>
                    <a:pt x="6" y="87"/>
                    <a:pt x="11" y="87"/>
                  </a:cubicBezTo>
                  <a:cubicBezTo>
                    <a:pt x="18" y="86"/>
                    <a:pt x="26" y="84"/>
                    <a:pt x="32" y="81"/>
                  </a:cubicBezTo>
                  <a:cubicBezTo>
                    <a:pt x="31" y="84"/>
                    <a:pt x="29" y="88"/>
                    <a:pt x="28" y="91"/>
                  </a:cubicBezTo>
                  <a:cubicBezTo>
                    <a:pt x="25" y="97"/>
                    <a:pt x="32" y="102"/>
                    <a:pt x="37" y="100"/>
                  </a:cubicBezTo>
                  <a:cubicBezTo>
                    <a:pt x="43" y="99"/>
                    <a:pt x="48" y="97"/>
                    <a:pt x="54" y="95"/>
                  </a:cubicBezTo>
                  <a:cubicBezTo>
                    <a:pt x="52" y="101"/>
                    <a:pt x="60" y="105"/>
                    <a:pt x="66" y="103"/>
                  </a:cubicBezTo>
                  <a:cubicBezTo>
                    <a:pt x="67" y="102"/>
                    <a:pt x="68" y="102"/>
                    <a:pt x="69" y="101"/>
                  </a:cubicBezTo>
                  <a:cubicBezTo>
                    <a:pt x="69" y="106"/>
                    <a:pt x="74" y="111"/>
                    <a:pt x="80" y="109"/>
                  </a:cubicBezTo>
                  <a:cubicBezTo>
                    <a:pt x="84" y="108"/>
                    <a:pt x="88" y="107"/>
                    <a:pt x="91" y="105"/>
                  </a:cubicBezTo>
                  <a:cubicBezTo>
                    <a:pt x="90" y="107"/>
                    <a:pt x="90" y="108"/>
                    <a:pt x="89" y="110"/>
                  </a:cubicBezTo>
                  <a:cubicBezTo>
                    <a:pt x="86" y="115"/>
                    <a:pt x="88" y="119"/>
                    <a:pt x="91" y="121"/>
                  </a:cubicBezTo>
                  <a:cubicBezTo>
                    <a:pt x="85" y="129"/>
                    <a:pt x="78" y="136"/>
                    <a:pt x="72" y="144"/>
                  </a:cubicBezTo>
                  <a:cubicBezTo>
                    <a:pt x="69" y="149"/>
                    <a:pt x="72" y="156"/>
                    <a:pt x="77" y="158"/>
                  </a:cubicBezTo>
                  <a:cubicBezTo>
                    <a:pt x="77" y="159"/>
                    <a:pt x="76" y="161"/>
                    <a:pt x="75" y="163"/>
                  </a:cubicBezTo>
                  <a:cubicBezTo>
                    <a:pt x="72" y="169"/>
                    <a:pt x="77" y="180"/>
                    <a:pt x="85" y="177"/>
                  </a:cubicBezTo>
                  <a:cubicBezTo>
                    <a:pt x="79" y="186"/>
                    <a:pt x="73" y="195"/>
                    <a:pt x="68" y="204"/>
                  </a:cubicBezTo>
                  <a:cubicBezTo>
                    <a:pt x="63" y="210"/>
                    <a:pt x="59" y="215"/>
                    <a:pt x="55" y="221"/>
                  </a:cubicBezTo>
                  <a:cubicBezTo>
                    <a:pt x="43" y="234"/>
                    <a:pt x="33" y="249"/>
                    <a:pt x="27" y="264"/>
                  </a:cubicBezTo>
                  <a:cubicBezTo>
                    <a:pt x="23" y="273"/>
                    <a:pt x="31" y="282"/>
                    <a:pt x="40" y="277"/>
                  </a:cubicBezTo>
                  <a:cubicBezTo>
                    <a:pt x="50" y="272"/>
                    <a:pt x="60" y="266"/>
                    <a:pt x="69" y="259"/>
                  </a:cubicBezTo>
                  <a:cubicBezTo>
                    <a:pt x="71" y="258"/>
                    <a:pt x="74" y="258"/>
                    <a:pt x="76" y="257"/>
                  </a:cubicBezTo>
                  <a:cubicBezTo>
                    <a:pt x="75" y="260"/>
                    <a:pt x="74" y="263"/>
                    <a:pt x="73" y="266"/>
                  </a:cubicBezTo>
                  <a:cubicBezTo>
                    <a:pt x="72" y="273"/>
                    <a:pt x="78" y="281"/>
                    <a:pt x="86" y="279"/>
                  </a:cubicBezTo>
                  <a:cubicBezTo>
                    <a:pt x="90" y="277"/>
                    <a:pt x="95" y="275"/>
                    <a:pt x="100" y="273"/>
                  </a:cubicBezTo>
                  <a:cubicBezTo>
                    <a:pt x="102" y="276"/>
                    <a:pt x="105" y="277"/>
                    <a:pt x="110" y="276"/>
                  </a:cubicBezTo>
                  <a:cubicBezTo>
                    <a:pt x="112" y="275"/>
                    <a:pt x="115" y="274"/>
                    <a:pt x="118" y="273"/>
                  </a:cubicBezTo>
                  <a:cubicBezTo>
                    <a:pt x="117" y="274"/>
                    <a:pt x="117" y="276"/>
                    <a:pt x="116" y="277"/>
                  </a:cubicBezTo>
                  <a:cubicBezTo>
                    <a:pt x="112" y="286"/>
                    <a:pt x="124" y="292"/>
                    <a:pt x="131" y="288"/>
                  </a:cubicBezTo>
                  <a:cubicBezTo>
                    <a:pt x="132" y="288"/>
                    <a:pt x="133" y="287"/>
                    <a:pt x="135" y="286"/>
                  </a:cubicBezTo>
                  <a:cubicBezTo>
                    <a:pt x="134" y="289"/>
                    <a:pt x="133" y="291"/>
                    <a:pt x="132" y="293"/>
                  </a:cubicBezTo>
                  <a:cubicBezTo>
                    <a:pt x="130" y="297"/>
                    <a:pt x="132" y="301"/>
                    <a:pt x="135" y="304"/>
                  </a:cubicBezTo>
                  <a:cubicBezTo>
                    <a:pt x="134" y="308"/>
                    <a:pt x="133" y="312"/>
                    <a:pt x="132" y="317"/>
                  </a:cubicBezTo>
                  <a:cubicBezTo>
                    <a:pt x="130" y="325"/>
                    <a:pt x="139" y="334"/>
                    <a:pt x="147" y="329"/>
                  </a:cubicBezTo>
                  <a:cubicBezTo>
                    <a:pt x="147" y="328"/>
                    <a:pt x="147" y="328"/>
                    <a:pt x="147" y="328"/>
                  </a:cubicBezTo>
                  <a:cubicBezTo>
                    <a:pt x="148" y="329"/>
                    <a:pt x="148" y="329"/>
                    <a:pt x="148" y="329"/>
                  </a:cubicBezTo>
                  <a:cubicBezTo>
                    <a:pt x="146" y="329"/>
                    <a:pt x="145" y="330"/>
                    <a:pt x="144" y="331"/>
                  </a:cubicBezTo>
                  <a:cubicBezTo>
                    <a:pt x="135" y="337"/>
                    <a:pt x="137" y="348"/>
                    <a:pt x="147" y="352"/>
                  </a:cubicBezTo>
                  <a:cubicBezTo>
                    <a:pt x="190" y="370"/>
                    <a:pt x="224" y="340"/>
                    <a:pt x="248" y="303"/>
                  </a:cubicBezTo>
                  <a:cubicBezTo>
                    <a:pt x="256" y="295"/>
                    <a:pt x="263" y="286"/>
                    <a:pt x="269" y="276"/>
                  </a:cubicBezTo>
                  <a:cubicBezTo>
                    <a:pt x="271" y="276"/>
                    <a:pt x="272" y="274"/>
                    <a:pt x="274" y="272"/>
                  </a:cubicBezTo>
                  <a:cubicBezTo>
                    <a:pt x="285" y="257"/>
                    <a:pt x="290" y="239"/>
                    <a:pt x="293" y="221"/>
                  </a:cubicBezTo>
                  <a:cubicBezTo>
                    <a:pt x="293" y="220"/>
                    <a:pt x="293" y="219"/>
                    <a:pt x="293" y="218"/>
                  </a:cubicBezTo>
                  <a:cubicBezTo>
                    <a:pt x="294" y="217"/>
                    <a:pt x="294" y="217"/>
                    <a:pt x="294" y="216"/>
                  </a:cubicBezTo>
                  <a:cubicBezTo>
                    <a:pt x="294" y="216"/>
                    <a:pt x="294" y="216"/>
                    <a:pt x="294" y="216"/>
                  </a:cubicBezTo>
                  <a:cubicBezTo>
                    <a:pt x="294" y="215"/>
                    <a:pt x="294" y="214"/>
                    <a:pt x="294" y="213"/>
                  </a:cubicBezTo>
                  <a:cubicBezTo>
                    <a:pt x="294" y="211"/>
                    <a:pt x="294" y="209"/>
                    <a:pt x="293" y="208"/>
                  </a:cubicBezTo>
                  <a:cubicBezTo>
                    <a:pt x="295" y="201"/>
                    <a:pt x="296" y="195"/>
                    <a:pt x="296" y="189"/>
                  </a:cubicBezTo>
                  <a:cubicBezTo>
                    <a:pt x="298" y="177"/>
                    <a:pt x="281" y="171"/>
                    <a:pt x="276" y="180"/>
                  </a:cubicBezTo>
                  <a:close/>
                  <a:moveTo>
                    <a:pt x="108" y="77"/>
                  </a:moveTo>
                  <a:cubicBezTo>
                    <a:pt x="112" y="74"/>
                    <a:pt x="116" y="71"/>
                    <a:pt x="119" y="68"/>
                  </a:cubicBezTo>
                  <a:cubicBezTo>
                    <a:pt x="118" y="69"/>
                    <a:pt x="117" y="71"/>
                    <a:pt x="116" y="72"/>
                  </a:cubicBezTo>
                  <a:cubicBezTo>
                    <a:pt x="113" y="73"/>
                    <a:pt x="111" y="75"/>
                    <a:pt x="108" y="77"/>
                  </a:cubicBezTo>
                  <a:close/>
                  <a:moveTo>
                    <a:pt x="127" y="221"/>
                  </a:moveTo>
                  <a:cubicBezTo>
                    <a:pt x="120" y="228"/>
                    <a:pt x="114" y="236"/>
                    <a:pt x="108" y="244"/>
                  </a:cubicBezTo>
                  <a:cubicBezTo>
                    <a:pt x="106" y="246"/>
                    <a:pt x="104" y="247"/>
                    <a:pt x="102" y="249"/>
                  </a:cubicBezTo>
                  <a:cubicBezTo>
                    <a:pt x="106" y="243"/>
                    <a:pt x="110" y="238"/>
                    <a:pt x="115" y="233"/>
                  </a:cubicBezTo>
                  <a:cubicBezTo>
                    <a:pt x="119" y="229"/>
                    <a:pt x="123" y="225"/>
                    <a:pt x="127" y="221"/>
                  </a:cubicBezTo>
                  <a:close/>
                </a:path>
              </a:pathLst>
            </a:custGeom>
            <a:solidFill>
              <a:srgbClr val="4A72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xmlns="" id="{5D000615-9D45-49F8-9D51-329F7BBBE3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5379" y="1216422"/>
              <a:ext cx="966970" cy="1288602"/>
            </a:xfrm>
            <a:custGeom>
              <a:avLst/>
              <a:gdLst>
                <a:gd name="T0" fmla="*/ 167 w 197"/>
                <a:gd name="T1" fmla="*/ 224 h 262"/>
                <a:gd name="T2" fmla="*/ 163 w 197"/>
                <a:gd name="T3" fmla="*/ 213 h 262"/>
                <a:gd name="T4" fmla="*/ 134 w 197"/>
                <a:gd name="T5" fmla="*/ 201 h 262"/>
                <a:gd name="T6" fmla="*/ 118 w 197"/>
                <a:gd name="T7" fmla="*/ 193 h 262"/>
                <a:gd name="T8" fmla="*/ 106 w 197"/>
                <a:gd name="T9" fmla="*/ 194 h 262"/>
                <a:gd name="T10" fmla="*/ 91 w 197"/>
                <a:gd name="T11" fmla="*/ 195 h 262"/>
                <a:gd name="T12" fmla="*/ 61 w 197"/>
                <a:gd name="T13" fmla="*/ 204 h 262"/>
                <a:gd name="T14" fmla="*/ 46 w 197"/>
                <a:gd name="T15" fmla="*/ 185 h 262"/>
                <a:gd name="T16" fmla="*/ 69 w 197"/>
                <a:gd name="T17" fmla="*/ 152 h 262"/>
                <a:gd name="T18" fmla="*/ 115 w 197"/>
                <a:gd name="T19" fmla="*/ 82 h 262"/>
                <a:gd name="T20" fmla="*/ 110 w 197"/>
                <a:gd name="T21" fmla="*/ 63 h 262"/>
                <a:gd name="T22" fmla="*/ 117 w 197"/>
                <a:gd name="T23" fmla="*/ 31 h 262"/>
                <a:gd name="T24" fmla="*/ 101 w 197"/>
                <a:gd name="T25" fmla="*/ 18 h 262"/>
                <a:gd name="T26" fmla="*/ 84 w 197"/>
                <a:gd name="T27" fmla="*/ 12 h 262"/>
                <a:gd name="T28" fmla="*/ 63 w 197"/>
                <a:gd name="T29" fmla="*/ 14 h 262"/>
                <a:gd name="T30" fmla="*/ 52 w 197"/>
                <a:gd name="T31" fmla="*/ 12 h 262"/>
                <a:gd name="T32" fmla="*/ 45 w 197"/>
                <a:gd name="T33" fmla="*/ 2 h 262"/>
                <a:gd name="T34" fmla="*/ 40 w 197"/>
                <a:gd name="T35" fmla="*/ 4 h 262"/>
                <a:gd name="T36" fmla="*/ 9 w 197"/>
                <a:gd name="T37" fmla="*/ 51 h 262"/>
                <a:gd name="T38" fmla="*/ 17 w 197"/>
                <a:gd name="T39" fmla="*/ 64 h 262"/>
                <a:gd name="T40" fmla="*/ 6 w 197"/>
                <a:gd name="T41" fmla="*/ 100 h 262"/>
                <a:gd name="T42" fmla="*/ 11 w 197"/>
                <a:gd name="T43" fmla="*/ 121 h 262"/>
                <a:gd name="T44" fmla="*/ 22 w 197"/>
                <a:gd name="T45" fmla="*/ 137 h 262"/>
                <a:gd name="T46" fmla="*/ 28 w 197"/>
                <a:gd name="T47" fmla="*/ 154 h 262"/>
                <a:gd name="T48" fmla="*/ 28 w 197"/>
                <a:gd name="T49" fmla="*/ 174 h 262"/>
                <a:gd name="T50" fmla="*/ 37 w 197"/>
                <a:gd name="T51" fmla="*/ 205 h 262"/>
                <a:gd name="T52" fmla="*/ 69 w 197"/>
                <a:gd name="T53" fmla="*/ 225 h 262"/>
                <a:gd name="T54" fmla="*/ 86 w 197"/>
                <a:gd name="T55" fmla="*/ 235 h 262"/>
                <a:gd name="T56" fmla="*/ 101 w 197"/>
                <a:gd name="T57" fmla="*/ 238 h 262"/>
                <a:gd name="T58" fmla="*/ 128 w 197"/>
                <a:gd name="T59" fmla="*/ 251 h 262"/>
                <a:gd name="T60" fmla="*/ 143 w 197"/>
                <a:gd name="T61" fmla="*/ 256 h 262"/>
                <a:gd name="T62" fmla="*/ 161 w 197"/>
                <a:gd name="T63" fmla="*/ 258 h 262"/>
                <a:gd name="T64" fmla="*/ 180 w 197"/>
                <a:gd name="T65" fmla="*/ 250 h 262"/>
                <a:gd name="T66" fmla="*/ 172 w 197"/>
                <a:gd name="T67" fmla="*/ 226 h 262"/>
                <a:gd name="T68" fmla="*/ 51 w 197"/>
                <a:gd name="T69" fmla="*/ 99 h 262"/>
                <a:gd name="T70" fmla="*/ 38 w 197"/>
                <a:gd name="T71" fmla="*/ 109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7" h="262">
                  <a:moveTo>
                    <a:pt x="172" y="226"/>
                  </a:moveTo>
                  <a:cubicBezTo>
                    <a:pt x="170" y="225"/>
                    <a:pt x="168" y="224"/>
                    <a:pt x="167" y="224"/>
                  </a:cubicBezTo>
                  <a:cubicBezTo>
                    <a:pt x="166" y="224"/>
                    <a:pt x="165" y="224"/>
                    <a:pt x="165" y="224"/>
                  </a:cubicBezTo>
                  <a:cubicBezTo>
                    <a:pt x="164" y="220"/>
                    <a:pt x="164" y="216"/>
                    <a:pt x="163" y="213"/>
                  </a:cubicBezTo>
                  <a:cubicBezTo>
                    <a:pt x="163" y="207"/>
                    <a:pt x="155" y="203"/>
                    <a:pt x="149" y="205"/>
                  </a:cubicBezTo>
                  <a:cubicBezTo>
                    <a:pt x="147" y="200"/>
                    <a:pt x="140" y="199"/>
                    <a:pt x="134" y="201"/>
                  </a:cubicBezTo>
                  <a:cubicBezTo>
                    <a:pt x="134" y="200"/>
                    <a:pt x="134" y="200"/>
                    <a:pt x="134" y="199"/>
                  </a:cubicBezTo>
                  <a:cubicBezTo>
                    <a:pt x="133" y="193"/>
                    <a:pt x="124" y="190"/>
                    <a:pt x="118" y="193"/>
                  </a:cubicBezTo>
                  <a:cubicBezTo>
                    <a:pt x="115" y="191"/>
                    <a:pt x="111" y="191"/>
                    <a:pt x="108" y="193"/>
                  </a:cubicBezTo>
                  <a:cubicBezTo>
                    <a:pt x="107" y="193"/>
                    <a:pt x="107" y="194"/>
                    <a:pt x="106" y="194"/>
                  </a:cubicBezTo>
                  <a:cubicBezTo>
                    <a:pt x="102" y="191"/>
                    <a:pt x="97" y="191"/>
                    <a:pt x="92" y="195"/>
                  </a:cubicBezTo>
                  <a:cubicBezTo>
                    <a:pt x="91" y="195"/>
                    <a:pt x="91" y="195"/>
                    <a:pt x="91" y="195"/>
                  </a:cubicBezTo>
                  <a:cubicBezTo>
                    <a:pt x="88" y="190"/>
                    <a:pt x="81" y="187"/>
                    <a:pt x="76" y="190"/>
                  </a:cubicBezTo>
                  <a:cubicBezTo>
                    <a:pt x="69" y="194"/>
                    <a:pt x="64" y="198"/>
                    <a:pt x="61" y="204"/>
                  </a:cubicBezTo>
                  <a:cubicBezTo>
                    <a:pt x="59" y="206"/>
                    <a:pt x="57" y="206"/>
                    <a:pt x="61" y="200"/>
                  </a:cubicBezTo>
                  <a:cubicBezTo>
                    <a:pt x="68" y="190"/>
                    <a:pt x="55" y="181"/>
                    <a:pt x="46" y="185"/>
                  </a:cubicBezTo>
                  <a:cubicBezTo>
                    <a:pt x="47" y="185"/>
                    <a:pt x="48" y="181"/>
                    <a:pt x="49" y="177"/>
                  </a:cubicBezTo>
                  <a:cubicBezTo>
                    <a:pt x="58" y="170"/>
                    <a:pt x="64" y="163"/>
                    <a:pt x="69" y="152"/>
                  </a:cubicBezTo>
                  <a:cubicBezTo>
                    <a:pt x="82" y="138"/>
                    <a:pt x="93" y="120"/>
                    <a:pt x="99" y="102"/>
                  </a:cubicBezTo>
                  <a:cubicBezTo>
                    <a:pt x="104" y="95"/>
                    <a:pt x="110" y="88"/>
                    <a:pt x="115" y="82"/>
                  </a:cubicBezTo>
                  <a:cubicBezTo>
                    <a:pt x="121" y="74"/>
                    <a:pt x="116" y="65"/>
                    <a:pt x="108" y="64"/>
                  </a:cubicBezTo>
                  <a:cubicBezTo>
                    <a:pt x="109" y="64"/>
                    <a:pt x="109" y="63"/>
                    <a:pt x="110" y="63"/>
                  </a:cubicBezTo>
                  <a:cubicBezTo>
                    <a:pt x="115" y="56"/>
                    <a:pt x="110" y="47"/>
                    <a:pt x="104" y="45"/>
                  </a:cubicBezTo>
                  <a:cubicBezTo>
                    <a:pt x="109" y="40"/>
                    <a:pt x="113" y="36"/>
                    <a:pt x="117" y="31"/>
                  </a:cubicBezTo>
                  <a:cubicBezTo>
                    <a:pt x="125" y="23"/>
                    <a:pt x="115" y="9"/>
                    <a:pt x="105" y="15"/>
                  </a:cubicBezTo>
                  <a:cubicBezTo>
                    <a:pt x="104" y="16"/>
                    <a:pt x="103" y="17"/>
                    <a:pt x="101" y="18"/>
                  </a:cubicBezTo>
                  <a:cubicBezTo>
                    <a:pt x="101" y="11"/>
                    <a:pt x="93" y="6"/>
                    <a:pt x="87" y="10"/>
                  </a:cubicBezTo>
                  <a:cubicBezTo>
                    <a:pt x="86" y="11"/>
                    <a:pt x="85" y="11"/>
                    <a:pt x="84" y="12"/>
                  </a:cubicBezTo>
                  <a:cubicBezTo>
                    <a:pt x="82" y="8"/>
                    <a:pt x="76" y="6"/>
                    <a:pt x="71" y="8"/>
                  </a:cubicBezTo>
                  <a:cubicBezTo>
                    <a:pt x="69" y="10"/>
                    <a:pt x="66" y="12"/>
                    <a:pt x="63" y="14"/>
                  </a:cubicBezTo>
                  <a:cubicBezTo>
                    <a:pt x="61" y="11"/>
                    <a:pt x="58" y="10"/>
                    <a:pt x="55" y="11"/>
                  </a:cubicBezTo>
                  <a:cubicBezTo>
                    <a:pt x="54" y="11"/>
                    <a:pt x="53" y="11"/>
                    <a:pt x="52" y="12"/>
                  </a:cubicBezTo>
                  <a:cubicBezTo>
                    <a:pt x="52" y="11"/>
                    <a:pt x="52" y="10"/>
                    <a:pt x="52" y="9"/>
                  </a:cubicBezTo>
                  <a:cubicBezTo>
                    <a:pt x="53" y="4"/>
                    <a:pt x="49" y="0"/>
                    <a:pt x="45" y="2"/>
                  </a:cubicBezTo>
                  <a:cubicBezTo>
                    <a:pt x="43" y="1"/>
                    <a:pt x="42" y="2"/>
                    <a:pt x="41" y="3"/>
                  </a:cubicBezTo>
                  <a:cubicBezTo>
                    <a:pt x="41" y="3"/>
                    <a:pt x="40" y="4"/>
                    <a:pt x="40" y="4"/>
                  </a:cubicBezTo>
                  <a:cubicBezTo>
                    <a:pt x="28" y="11"/>
                    <a:pt x="14" y="25"/>
                    <a:pt x="14" y="39"/>
                  </a:cubicBezTo>
                  <a:cubicBezTo>
                    <a:pt x="12" y="43"/>
                    <a:pt x="10" y="47"/>
                    <a:pt x="9" y="51"/>
                  </a:cubicBezTo>
                  <a:cubicBezTo>
                    <a:pt x="7" y="56"/>
                    <a:pt x="13" y="60"/>
                    <a:pt x="17" y="58"/>
                  </a:cubicBezTo>
                  <a:cubicBezTo>
                    <a:pt x="17" y="60"/>
                    <a:pt x="17" y="62"/>
                    <a:pt x="17" y="64"/>
                  </a:cubicBezTo>
                  <a:cubicBezTo>
                    <a:pt x="12" y="73"/>
                    <a:pt x="8" y="83"/>
                    <a:pt x="5" y="93"/>
                  </a:cubicBezTo>
                  <a:cubicBezTo>
                    <a:pt x="5" y="95"/>
                    <a:pt x="5" y="98"/>
                    <a:pt x="6" y="100"/>
                  </a:cubicBezTo>
                  <a:cubicBezTo>
                    <a:pt x="5" y="103"/>
                    <a:pt x="3" y="106"/>
                    <a:pt x="2" y="109"/>
                  </a:cubicBezTo>
                  <a:cubicBezTo>
                    <a:pt x="0" y="116"/>
                    <a:pt x="5" y="121"/>
                    <a:pt x="11" y="121"/>
                  </a:cubicBezTo>
                  <a:cubicBezTo>
                    <a:pt x="11" y="122"/>
                    <a:pt x="10" y="124"/>
                    <a:pt x="10" y="125"/>
                  </a:cubicBezTo>
                  <a:cubicBezTo>
                    <a:pt x="8" y="133"/>
                    <a:pt x="15" y="139"/>
                    <a:pt x="22" y="137"/>
                  </a:cubicBezTo>
                  <a:cubicBezTo>
                    <a:pt x="22" y="138"/>
                    <a:pt x="22" y="138"/>
                    <a:pt x="21" y="138"/>
                  </a:cubicBezTo>
                  <a:cubicBezTo>
                    <a:pt x="18" y="144"/>
                    <a:pt x="22" y="152"/>
                    <a:pt x="28" y="154"/>
                  </a:cubicBezTo>
                  <a:cubicBezTo>
                    <a:pt x="26" y="156"/>
                    <a:pt x="25" y="158"/>
                    <a:pt x="24" y="160"/>
                  </a:cubicBezTo>
                  <a:cubicBezTo>
                    <a:pt x="20" y="166"/>
                    <a:pt x="23" y="171"/>
                    <a:pt x="28" y="174"/>
                  </a:cubicBezTo>
                  <a:cubicBezTo>
                    <a:pt x="27" y="177"/>
                    <a:pt x="27" y="180"/>
                    <a:pt x="26" y="183"/>
                  </a:cubicBezTo>
                  <a:cubicBezTo>
                    <a:pt x="25" y="193"/>
                    <a:pt x="29" y="201"/>
                    <a:pt x="37" y="205"/>
                  </a:cubicBezTo>
                  <a:cubicBezTo>
                    <a:pt x="36" y="217"/>
                    <a:pt x="46" y="225"/>
                    <a:pt x="58" y="225"/>
                  </a:cubicBezTo>
                  <a:cubicBezTo>
                    <a:pt x="62" y="227"/>
                    <a:pt x="65" y="227"/>
                    <a:pt x="69" y="225"/>
                  </a:cubicBezTo>
                  <a:cubicBezTo>
                    <a:pt x="71" y="227"/>
                    <a:pt x="74" y="228"/>
                    <a:pt x="77" y="228"/>
                  </a:cubicBezTo>
                  <a:cubicBezTo>
                    <a:pt x="78" y="232"/>
                    <a:pt x="82" y="234"/>
                    <a:pt x="86" y="235"/>
                  </a:cubicBezTo>
                  <a:cubicBezTo>
                    <a:pt x="89" y="235"/>
                    <a:pt x="92" y="235"/>
                    <a:pt x="94" y="235"/>
                  </a:cubicBezTo>
                  <a:cubicBezTo>
                    <a:pt x="96" y="236"/>
                    <a:pt x="98" y="237"/>
                    <a:pt x="101" y="238"/>
                  </a:cubicBezTo>
                  <a:cubicBezTo>
                    <a:pt x="103" y="241"/>
                    <a:pt x="106" y="244"/>
                    <a:pt x="110" y="247"/>
                  </a:cubicBezTo>
                  <a:cubicBezTo>
                    <a:pt x="117" y="251"/>
                    <a:pt x="123" y="252"/>
                    <a:pt x="128" y="251"/>
                  </a:cubicBezTo>
                  <a:cubicBezTo>
                    <a:pt x="129" y="251"/>
                    <a:pt x="129" y="251"/>
                    <a:pt x="129" y="251"/>
                  </a:cubicBezTo>
                  <a:cubicBezTo>
                    <a:pt x="133" y="254"/>
                    <a:pt x="138" y="256"/>
                    <a:pt x="143" y="256"/>
                  </a:cubicBezTo>
                  <a:cubicBezTo>
                    <a:pt x="144" y="257"/>
                    <a:pt x="145" y="257"/>
                    <a:pt x="145" y="258"/>
                  </a:cubicBezTo>
                  <a:cubicBezTo>
                    <a:pt x="150" y="262"/>
                    <a:pt x="156" y="262"/>
                    <a:pt x="161" y="258"/>
                  </a:cubicBezTo>
                  <a:cubicBezTo>
                    <a:pt x="164" y="255"/>
                    <a:pt x="166" y="251"/>
                    <a:pt x="169" y="248"/>
                  </a:cubicBezTo>
                  <a:cubicBezTo>
                    <a:pt x="172" y="250"/>
                    <a:pt x="176" y="251"/>
                    <a:pt x="180" y="250"/>
                  </a:cubicBezTo>
                  <a:cubicBezTo>
                    <a:pt x="190" y="247"/>
                    <a:pt x="190" y="240"/>
                    <a:pt x="193" y="232"/>
                  </a:cubicBezTo>
                  <a:cubicBezTo>
                    <a:pt x="197" y="219"/>
                    <a:pt x="177" y="213"/>
                    <a:pt x="172" y="226"/>
                  </a:cubicBezTo>
                  <a:close/>
                  <a:moveTo>
                    <a:pt x="40" y="107"/>
                  </a:moveTo>
                  <a:cubicBezTo>
                    <a:pt x="44" y="104"/>
                    <a:pt x="47" y="101"/>
                    <a:pt x="51" y="99"/>
                  </a:cubicBezTo>
                  <a:cubicBezTo>
                    <a:pt x="50" y="100"/>
                    <a:pt x="48" y="102"/>
                    <a:pt x="46" y="104"/>
                  </a:cubicBezTo>
                  <a:cubicBezTo>
                    <a:pt x="44" y="106"/>
                    <a:pt x="41" y="108"/>
                    <a:pt x="38" y="109"/>
                  </a:cubicBezTo>
                  <a:cubicBezTo>
                    <a:pt x="39" y="109"/>
                    <a:pt x="39" y="108"/>
                    <a:pt x="40" y="107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xmlns="" id="{1DDC2D7C-E06B-42C2-BBA8-783984577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548" y="979867"/>
              <a:ext cx="747015" cy="771916"/>
            </a:xfrm>
            <a:custGeom>
              <a:avLst/>
              <a:gdLst>
                <a:gd name="T0" fmla="*/ 145 w 152"/>
                <a:gd name="T1" fmla="*/ 109 h 157"/>
                <a:gd name="T2" fmla="*/ 134 w 152"/>
                <a:gd name="T3" fmla="*/ 102 h 157"/>
                <a:gd name="T4" fmla="*/ 123 w 152"/>
                <a:gd name="T5" fmla="*/ 93 h 157"/>
                <a:gd name="T6" fmla="*/ 133 w 152"/>
                <a:gd name="T7" fmla="*/ 79 h 157"/>
                <a:gd name="T8" fmla="*/ 124 w 152"/>
                <a:gd name="T9" fmla="*/ 67 h 157"/>
                <a:gd name="T10" fmla="*/ 126 w 152"/>
                <a:gd name="T11" fmla="*/ 63 h 157"/>
                <a:gd name="T12" fmla="*/ 112 w 152"/>
                <a:gd name="T13" fmla="*/ 51 h 157"/>
                <a:gd name="T14" fmla="*/ 98 w 152"/>
                <a:gd name="T15" fmla="*/ 42 h 157"/>
                <a:gd name="T16" fmla="*/ 91 w 152"/>
                <a:gd name="T17" fmla="*/ 31 h 157"/>
                <a:gd name="T18" fmla="*/ 89 w 152"/>
                <a:gd name="T19" fmla="*/ 19 h 157"/>
                <a:gd name="T20" fmla="*/ 87 w 152"/>
                <a:gd name="T21" fmla="*/ 15 h 157"/>
                <a:gd name="T22" fmla="*/ 87 w 152"/>
                <a:gd name="T23" fmla="*/ 13 h 157"/>
                <a:gd name="T24" fmla="*/ 87 w 152"/>
                <a:gd name="T25" fmla="*/ 13 h 157"/>
                <a:gd name="T26" fmla="*/ 78 w 152"/>
                <a:gd name="T27" fmla="*/ 1 h 157"/>
                <a:gd name="T28" fmla="*/ 40 w 152"/>
                <a:gd name="T29" fmla="*/ 39 h 157"/>
                <a:gd name="T30" fmla="*/ 40 w 152"/>
                <a:gd name="T31" fmla="*/ 55 h 157"/>
                <a:gd name="T32" fmla="*/ 49 w 152"/>
                <a:gd name="T33" fmla="*/ 62 h 157"/>
                <a:gd name="T34" fmla="*/ 55 w 152"/>
                <a:gd name="T35" fmla="*/ 66 h 157"/>
                <a:gd name="T36" fmla="*/ 51 w 152"/>
                <a:gd name="T37" fmla="*/ 72 h 157"/>
                <a:gd name="T38" fmla="*/ 45 w 152"/>
                <a:gd name="T39" fmla="*/ 77 h 157"/>
                <a:gd name="T40" fmla="*/ 41 w 152"/>
                <a:gd name="T41" fmla="*/ 77 h 157"/>
                <a:gd name="T42" fmla="*/ 0 w 152"/>
                <a:gd name="T43" fmla="*/ 125 h 157"/>
                <a:gd name="T44" fmla="*/ 9 w 152"/>
                <a:gd name="T45" fmla="*/ 136 h 157"/>
                <a:gd name="T46" fmla="*/ 29 w 152"/>
                <a:gd name="T47" fmla="*/ 130 h 157"/>
                <a:gd name="T48" fmla="*/ 45 w 152"/>
                <a:gd name="T49" fmla="*/ 137 h 157"/>
                <a:gd name="T50" fmla="*/ 47 w 152"/>
                <a:gd name="T51" fmla="*/ 134 h 157"/>
                <a:gd name="T52" fmla="*/ 51 w 152"/>
                <a:gd name="T53" fmla="*/ 134 h 157"/>
                <a:gd name="T54" fmla="*/ 52 w 152"/>
                <a:gd name="T55" fmla="*/ 134 h 157"/>
                <a:gd name="T56" fmla="*/ 48 w 152"/>
                <a:gd name="T57" fmla="*/ 144 h 157"/>
                <a:gd name="T58" fmla="*/ 61 w 152"/>
                <a:gd name="T59" fmla="*/ 154 h 157"/>
                <a:gd name="T60" fmla="*/ 81 w 152"/>
                <a:gd name="T61" fmla="*/ 142 h 157"/>
                <a:gd name="T62" fmla="*/ 90 w 152"/>
                <a:gd name="T63" fmla="*/ 143 h 157"/>
                <a:gd name="T64" fmla="*/ 119 w 152"/>
                <a:gd name="T65" fmla="*/ 118 h 157"/>
                <a:gd name="T66" fmla="*/ 126 w 152"/>
                <a:gd name="T67" fmla="*/ 120 h 157"/>
                <a:gd name="T68" fmla="*/ 134 w 152"/>
                <a:gd name="T69" fmla="*/ 120 h 157"/>
                <a:gd name="T70" fmla="*/ 145 w 152"/>
                <a:gd name="T71" fmla="*/ 10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2" h="157">
                  <a:moveTo>
                    <a:pt x="145" y="109"/>
                  </a:moveTo>
                  <a:cubicBezTo>
                    <a:pt x="142" y="105"/>
                    <a:pt x="138" y="103"/>
                    <a:pt x="134" y="102"/>
                  </a:cubicBezTo>
                  <a:cubicBezTo>
                    <a:pt x="135" y="96"/>
                    <a:pt x="129" y="92"/>
                    <a:pt x="123" y="93"/>
                  </a:cubicBezTo>
                  <a:cubicBezTo>
                    <a:pt x="127" y="88"/>
                    <a:pt x="130" y="83"/>
                    <a:pt x="133" y="79"/>
                  </a:cubicBezTo>
                  <a:cubicBezTo>
                    <a:pt x="138" y="71"/>
                    <a:pt x="130" y="65"/>
                    <a:pt x="124" y="67"/>
                  </a:cubicBezTo>
                  <a:cubicBezTo>
                    <a:pt x="125" y="65"/>
                    <a:pt x="125" y="64"/>
                    <a:pt x="126" y="63"/>
                  </a:cubicBezTo>
                  <a:cubicBezTo>
                    <a:pt x="132" y="54"/>
                    <a:pt x="119" y="44"/>
                    <a:pt x="112" y="51"/>
                  </a:cubicBezTo>
                  <a:cubicBezTo>
                    <a:pt x="113" y="44"/>
                    <a:pt x="105" y="39"/>
                    <a:pt x="98" y="42"/>
                  </a:cubicBezTo>
                  <a:cubicBezTo>
                    <a:pt x="100" y="37"/>
                    <a:pt x="96" y="32"/>
                    <a:pt x="91" y="31"/>
                  </a:cubicBezTo>
                  <a:cubicBezTo>
                    <a:pt x="91" y="27"/>
                    <a:pt x="90" y="23"/>
                    <a:pt x="89" y="19"/>
                  </a:cubicBezTo>
                  <a:cubicBezTo>
                    <a:pt x="89" y="17"/>
                    <a:pt x="88" y="16"/>
                    <a:pt x="87" y="15"/>
                  </a:cubicBezTo>
                  <a:cubicBezTo>
                    <a:pt x="87" y="14"/>
                    <a:pt x="87" y="14"/>
                    <a:pt x="87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7"/>
                    <a:pt x="84" y="0"/>
                    <a:pt x="78" y="1"/>
                  </a:cubicBezTo>
                  <a:cubicBezTo>
                    <a:pt x="57" y="3"/>
                    <a:pt x="39" y="18"/>
                    <a:pt x="40" y="39"/>
                  </a:cubicBezTo>
                  <a:cubicBezTo>
                    <a:pt x="39" y="44"/>
                    <a:pt x="39" y="50"/>
                    <a:pt x="40" y="55"/>
                  </a:cubicBezTo>
                  <a:cubicBezTo>
                    <a:pt x="40" y="60"/>
                    <a:pt x="45" y="62"/>
                    <a:pt x="49" y="62"/>
                  </a:cubicBezTo>
                  <a:cubicBezTo>
                    <a:pt x="51" y="64"/>
                    <a:pt x="53" y="65"/>
                    <a:pt x="55" y="66"/>
                  </a:cubicBezTo>
                  <a:cubicBezTo>
                    <a:pt x="54" y="68"/>
                    <a:pt x="52" y="70"/>
                    <a:pt x="51" y="72"/>
                  </a:cubicBezTo>
                  <a:cubicBezTo>
                    <a:pt x="49" y="74"/>
                    <a:pt x="47" y="75"/>
                    <a:pt x="45" y="77"/>
                  </a:cubicBezTo>
                  <a:cubicBezTo>
                    <a:pt x="44" y="77"/>
                    <a:pt x="43" y="77"/>
                    <a:pt x="41" y="77"/>
                  </a:cubicBezTo>
                  <a:cubicBezTo>
                    <a:pt x="17" y="82"/>
                    <a:pt x="4" y="103"/>
                    <a:pt x="0" y="125"/>
                  </a:cubicBezTo>
                  <a:cubicBezTo>
                    <a:pt x="0" y="130"/>
                    <a:pt x="3" y="137"/>
                    <a:pt x="9" y="136"/>
                  </a:cubicBezTo>
                  <a:cubicBezTo>
                    <a:pt x="16" y="136"/>
                    <a:pt x="23" y="133"/>
                    <a:pt x="29" y="130"/>
                  </a:cubicBezTo>
                  <a:cubicBezTo>
                    <a:pt x="29" y="138"/>
                    <a:pt x="39" y="144"/>
                    <a:pt x="45" y="137"/>
                  </a:cubicBezTo>
                  <a:cubicBezTo>
                    <a:pt x="46" y="136"/>
                    <a:pt x="47" y="135"/>
                    <a:pt x="47" y="134"/>
                  </a:cubicBezTo>
                  <a:cubicBezTo>
                    <a:pt x="49" y="134"/>
                    <a:pt x="50" y="135"/>
                    <a:pt x="51" y="134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0" y="137"/>
                    <a:pt x="49" y="141"/>
                    <a:pt x="48" y="144"/>
                  </a:cubicBezTo>
                  <a:cubicBezTo>
                    <a:pt x="45" y="152"/>
                    <a:pt x="55" y="157"/>
                    <a:pt x="61" y="154"/>
                  </a:cubicBezTo>
                  <a:cubicBezTo>
                    <a:pt x="69" y="151"/>
                    <a:pt x="75" y="147"/>
                    <a:pt x="81" y="142"/>
                  </a:cubicBezTo>
                  <a:cubicBezTo>
                    <a:pt x="84" y="144"/>
                    <a:pt x="87" y="145"/>
                    <a:pt x="90" y="143"/>
                  </a:cubicBezTo>
                  <a:cubicBezTo>
                    <a:pt x="101" y="136"/>
                    <a:pt x="110" y="127"/>
                    <a:pt x="119" y="118"/>
                  </a:cubicBezTo>
                  <a:cubicBezTo>
                    <a:pt x="121" y="120"/>
                    <a:pt x="123" y="120"/>
                    <a:pt x="126" y="120"/>
                  </a:cubicBezTo>
                  <a:cubicBezTo>
                    <a:pt x="128" y="120"/>
                    <a:pt x="131" y="120"/>
                    <a:pt x="134" y="120"/>
                  </a:cubicBezTo>
                  <a:cubicBezTo>
                    <a:pt x="141" y="128"/>
                    <a:pt x="152" y="116"/>
                    <a:pt x="145" y="109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Freeform 41">
              <a:extLst>
                <a:ext uri="{FF2B5EF4-FFF2-40B4-BE49-F238E27FC236}">
                  <a16:creationId xmlns:a16="http://schemas.microsoft.com/office/drawing/2014/main" xmlns="" id="{9BE2453A-D39F-452A-89BB-5B2F90658B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9774" y="515057"/>
              <a:ext cx="2002417" cy="2608329"/>
            </a:xfrm>
            <a:custGeom>
              <a:avLst/>
              <a:gdLst>
                <a:gd name="T0" fmla="*/ 173 w 408"/>
                <a:gd name="T1" fmla="*/ 51 h 531"/>
                <a:gd name="T2" fmla="*/ 186 w 408"/>
                <a:gd name="T3" fmla="*/ 20 h 531"/>
                <a:gd name="T4" fmla="*/ 147 w 408"/>
                <a:gd name="T5" fmla="*/ 7 h 531"/>
                <a:gd name="T6" fmla="*/ 48 w 408"/>
                <a:gd name="T7" fmla="*/ 119 h 531"/>
                <a:gd name="T8" fmla="*/ 236 w 408"/>
                <a:gd name="T9" fmla="*/ 475 h 531"/>
                <a:gd name="T10" fmla="*/ 239 w 408"/>
                <a:gd name="T11" fmla="*/ 501 h 531"/>
                <a:gd name="T12" fmla="*/ 196 w 408"/>
                <a:gd name="T13" fmla="*/ 512 h 531"/>
                <a:gd name="T14" fmla="*/ 196 w 408"/>
                <a:gd name="T15" fmla="*/ 529 h 531"/>
                <a:gd name="T16" fmla="*/ 219 w 408"/>
                <a:gd name="T17" fmla="*/ 522 h 531"/>
                <a:gd name="T18" fmla="*/ 252 w 408"/>
                <a:gd name="T19" fmla="*/ 500 h 531"/>
                <a:gd name="T20" fmla="*/ 252 w 408"/>
                <a:gd name="T21" fmla="*/ 495 h 531"/>
                <a:gd name="T22" fmla="*/ 248 w 408"/>
                <a:gd name="T23" fmla="*/ 474 h 531"/>
                <a:gd name="T24" fmla="*/ 295 w 408"/>
                <a:gd name="T25" fmla="*/ 459 h 531"/>
                <a:gd name="T26" fmla="*/ 320 w 408"/>
                <a:gd name="T27" fmla="*/ 458 h 531"/>
                <a:gd name="T28" fmla="*/ 308 w 408"/>
                <a:gd name="T29" fmla="*/ 402 h 531"/>
                <a:gd name="T30" fmla="*/ 235 w 408"/>
                <a:gd name="T31" fmla="*/ 46 h 531"/>
                <a:gd name="T32" fmla="*/ 366 w 408"/>
                <a:gd name="T33" fmla="*/ 218 h 531"/>
                <a:gd name="T34" fmla="*/ 297 w 408"/>
                <a:gd name="T35" fmla="*/ 244 h 531"/>
                <a:gd name="T36" fmla="*/ 272 w 408"/>
                <a:gd name="T37" fmla="*/ 226 h 531"/>
                <a:gd name="T38" fmla="*/ 245 w 408"/>
                <a:gd name="T39" fmla="*/ 226 h 531"/>
                <a:gd name="T40" fmla="*/ 281 w 408"/>
                <a:gd name="T41" fmla="*/ 180 h 531"/>
                <a:gd name="T42" fmla="*/ 285 w 408"/>
                <a:gd name="T43" fmla="*/ 124 h 531"/>
                <a:gd name="T44" fmla="*/ 297 w 408"/>
                <a:gd name="T45" fmla="*/ 442 h 531"/>
                <a:gd name="T46" fmla="*/ 208 w 408"/>
                <a:gd name="T47" fmla="*/ 458 h 531"/>
                <a:gd name="T48" fmla="*/ 57 w 408"/>
                <a:gd name="T49" fmla="*/ 130 h 531"/>
                <a:gd name="T50" fmla="*/ 151 w 408"/>
                <a:gd name="T51" fmla="*/ 58 h 531"/>
                <a:gd name="T52" fmla="*/ 168 w 408"/>
                <a:gd name="T53" fmla="*/ 418 h 531"/>
                <a:gd name="T54" fmla="*/ 307 w 408"/>
                <a:gd name="T55" fmla="*/ 437 h 531"/>
                <a:gd name="T56" fmla="*/ 167 w 408"/>
                <a:gd name="T57" fmla="*/ 200 h 531"/>
                <a:gd name="T58" fmla="*/ 171 w 408"/>
                <a:gd name="T59" fmla="*/ 196 h 531"/>
                <a:gd name="T60" fmla="*/ 154 w 408"/>
                <a:gd name="T61" fmla="*/ 205 h 531"/>
                <a:gd name="T62" fmla="*/ 150 w 408"/>
                <a:gd name="T63" fmla="*/ 251 h 531"/>
                <a:gd name="T64" fmla="*/ 118 w 408"/>
                <a:gd name="T65" fmla="*/ 317 h 531"/>
                <a:gd name="T66" fmla="*/ 155 w 408"/>
                <a:gd name="T67" fmla="*/ 340 h 531"/>
                <a:gd name="T68" fmla="*/ 232 w 408"/>
                <a:gd name="T69" fmla="*/ 359 h 531"/>
                <a:gd name="T70" fmla="*/ 142 w 408"/>
                <a:gd name="T71" fmla="*/ 384 h 531"/>
                <a:gd name="T72" fmla="*/ 100 w 408"/>
                <a:gd name="T73" fmla="*/ 134 h 531"/>
                <a:gd name="T74" fmla="*/ 156 w 408"/>
                <a:gd name="T75" fmla="*/ 159 h 531"/>
                <a:gd name="T76" fmla="*/ 179 w 408"/>
                <a:gd name="T77" fmla="*/ 169 h 531"/>
                <a:gd name="T78" fmla="*/ 110 w 408"/>
                <a:gd name="T79" fmla="*/ 156 h 531"/>
                <a:gd name="T80" fmla="*/ 135 w 408"/>
                <a:gd name="T81" fmla="*/ 154 h 531"/>
                <a:gd name="T82" fmla="*/ 244 w 408"/>
                <a:gd name="T83" fmla="*/ 399 h 531"/>
                <a:gd name="T84" fmla="*/ 232 w 408"/>
                <a:gd name="T85" fmla="*/ 344 h 531"/>
                <a:gd name="T86" fmla="*/ 177 w 408"/>
                <a:gd name="T87" fmla="*/ 321 h 531"/>
                <a:gd name="T88" fmla="*/ 130 w 408"/>
                <a:gd name="T89" fmla="*/ 317 h 531"/>
                <a:gd name="T90" fmla="*/ 172 w 408"/>
                <a:gd name="T91" fmla="*/ 256 h 531"/>
                <a:gd name="T92" fmla="*/ 177 w 408"/>
                <a:gd name="T93" fmla="*/ 148 h 531"/>
                <a:gd name="T94" fmla="*/ 144 w 408"/>
                <a:gd name="T95" fmla="*/ 82 h 531"/>
                <a:gd name="T96" fmla="*/ 190 w 408"/>
                <a:gd name="T97" fmla="*/ 84 h 531"/>
                <a:gd name="T98" fmla="*/ 272 w 408"/>
                <a:gd name="T99" fmla="*/ 69 h 531"/>
                <a:gd name="T100" fmla="*/ 274 w 408"/>
                <a:gd name="T101" fmla="*/ 171 h 531"/>
                <a:gd name="T102" fmla="*/ 249 w 408"/>
                <a:gd name="T103" fmla="*/ 255 h 531"/>
                <a:gd name="T104" fmla="*/ 311 w 408"/>
                <a:gd name="T105" fmla="*/ 254 h 531"/>
                <a:gd name="T106" fmla="*/ 383 w 408"/>
                <a:gd name="T107" fmla="*/ 232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8" h="531">
                  <a:moveTo>
                    <a:pt x="235" y="46"/>
                  </a:moveTo>
                  <a:cubicBezTo>
                    <a:pt x="230" y="47"/>
                    <a:pt x="224" y="48"/>
                    <a:pt x="219" y="50"/>
                  </a:cubicBezTo>
                  <a:cubicBezTo>
                    <a:pt x="204" y="48"/>
                    <a:pt x="188" y="48"/>
                    <a:pt x="173" y="51"/>
                  </a:cubicBezTo>
                  <a:cubicBezTo>
                    <a:pt x="173" y="43"/>
                    <a:pt x="170" y="36"/>
                    <a:pt x="168" y="29"/>
                  </a:cubicBezTo>
                  <a:cubicBezTo>
                    <a:pt x="174" y="28"/>
                    <a:pt x="180" y="26"/>
                    <a:pt x="186" y="25"/>
                  </a:cubicBezTo>
                  <a:cubicBezTo>
                    <a:pt x="189" y="25"/>
                    <a:pt x="188" y="20"/>
                    <a:pt x="186" y="20"/>
                  </a:cubicBezTo>
                  <a:cubicBezTo>
                    <a:pt x="179" y="20"/>
                    <a:pt x="172" y="21"/>
                    <a:pt x="165" y="22"/>
                  </a:cubicBezTo>
                  <a:cubicBezTo>
                    <a:pt x="163" y="17"/>
                    <a:pt x="161" y="12"/>
                    <a:pt x="159" y="6"/>
                  </a:cubicBezTo>
                  <a:cubicBezTo>
                    <a:pt x="157" y="1"/>
                    <a:pt x="148" y="0"/>
                    <a:pt x="147" y="7"/>
                  </a:cubicBezTo>
                  <a:cubicBezTo>
                    <a:pt x="146" y="11"/>
                    <a:pt x="146" y="16"/>
                    <a:pt x="147" y="21"/>
                  </a:cubicBezTo>
                  <a:cubicBezTo>
                    <a:pt x="147" y="23"/>
                    <a:pt x="147" y="25"/>
                    <a:pt x="147" y="27"/>
                  </a:cubicBezTo>
                  <a:cubicBezTo>
                    <a:pt x="104" y="42"/>
                    <a:pt x="71" y="80"/>
                    <a:pt x="48" y="119"/>
                  </a:cubicBezTo>
                  <a:cubicBezTo>
                    <a:pt x="18" y="171"/>
                    <a:pt x="0" y="235"/>
                    <a:pt x="9" y="296"/>
                  </a:cubicBezTo>
                  <a:cubicBezTo>
                    <a:pt x="19" y="359"/>
                    <a:pt x="63" y="415"/>
                    <a:pt x="117" y="447"/>
                  </a:cubicBezTo>
                  <a:cubicBezTo>
                    <a:pt x="151" y="467"/>
                    <a:pt x="195" y="478"/>
                    <a:pt x="236" y="475"/>
                  </a:cubicBezTo>
                  <a:cubicBezTo>
                    <a:pt x="236" y="477"/>
                    <a:pt x="236" y="479"/>
                    <a:pt x="237" y="480"/>
                  </a:cubicBezTo>
                  <a:cubicBezTo>
                    <a:pt x="236" y="482"/>
                    <a:pt x="235" y="483"/>
                    <a:pt x="236" y="486"/>
                  </a:cubicBezTo>
                  <a:cubicBezTo>
                    <a:pt x="237" y="491"/>
                    <a:pt x="238" y="496"/>
                    <a:pt x="239" y="501"/>
                  </a:cubicBezTo>
                  <a:cubicBezTo>
                    <a:pt x="240" y="502"/>
                    <a:pt x="240" y="502"/>
                    <a:pt x="240" y="502"/>
                  </a:cubicBezTo>
                  <a:cubicBezTo>
                    <a:pt x="228" y="505"/>
                    <a:pt x="217" y="508"/>
                    <a:pt x="205" y="511"/>
                  </a:cubicBezTo>
                  <a:cubicBezTo>
                    <a:pt x="202" y="511"/>
                    <a:pt x="199" y="512"/>
                    <a:pt x="196" y="512"/>
                  </a:cubicBezTo>
                  <a:cubicBezTo>
                    <a:pt x="194" y="512"/>
                    <a:pt x="193" y="513"/>
                    <a:pt x="192" y="514"/>
                  </a:cubicBezTo>
                  <a:cubicBezTo>
                    <a:pt x="192" y="514"/>
                    <a:pt x="192" y="514"/>
                    <a:pt x="192" y="514"/>
                  </a:cubicBezTo>
                  <a:cubicBezTo>
                    <a:pt x="182" y="516"/>
                    <a:pt x="186" y="531"/>
                    <a:pt x="196" y="529"/>
                  </a:cubicBezTo>
                  <a:cubicBezTo>
                    <a:pt x="203" y="527"/>
                    <a:pt x="209" y="525"/>
                    <a:pt x="216" y="524"/>
                  </a:cubicBezTo>
                  <a:cubicBezTo>
                    <a:pt x="217" y="524"/>
                    <a:pt x="218" y="523"/>
                    <a:pt x="219" y="523"/>
                  </a:cubicBezTo>
                  <a:cubicBezTo>
                    <a:pt x="219" y="522"/>
                    <a:pt x="219" y="522"/>
                    <a:pt x="219" y="522"/>
                  </a:cubicBezTo>
                  <a:cubicBezTo>
                    <a:pt x="243" y="518"/>
                    <a:pt x="266" y="513"/>
                    <a:pt x="290" y="513"/>
                  </a:cubicBezTo>
                  <a:cubicBezTo>
                    <a:pt x="299" y="512"/>
                    <a:pt x="299" y="499"/>
                    <a:pt x="290" y="498"/>
                  </a:cubicBezTo>
                  <a:cubicBezTo>
                    <a:pt x="277" y="497"/>
                    <a:pt x="264" y="498"/>
                    <a:pt x="252" y="500"/>
                  </a:cubicBezTo>
                  <a:cubicBezTo>
                    <a:pt x="252" y="499"/>
                    <a:pt x="252" y="499"/>
                    <a:pt x="252" y="498"/>
                  </a:cubicBezTo>
                  <a:cubicBezTo>
                    <a:pt x="252" y="497"/>
                    <a:pt x="252" y="497"/>
                    <a:pt x="252" y="497"/>
                  </a:cubicBezTo>
                  <a:cubicBezTo>
                    <a:pt x="252" y="497"/>
                    <a:pt x="252" y="496"/>
                    <a:pt x="252" y="495"/>
                  </a:cubicBezTo>
                  <a:cubicBezTo>
                    <a:pt x="252" y="489"/>
                    <a:pt x="252" y="484"/>
                    <a:pt x="252" y="479"/>
                  </a:cubicBezTo>
                  <a:cubicBezTo>
                    <a:pt x="252" y="476"/>
                    <a:pt x="250" y="474"/>
                    <a:pt x="248" y="474"/>
                  </a:cubicBezTo>
                  <a:cubicBezTo>
                    <a:pt x="248" y="474"/>
                    <a:pt x="248" y="474"/>
                    <a:pt x="248" y="474"/>
                  </a:cubicBezTo>
                  <a:cubicBezTo>
                    <a:pt x="260" y="472"/>
                    <a:pt x="273" y="469"/>
                    <a:pt x="284" y="464"/>
                  </a:cubicBezTo>
                  <a:cubicBezTo>
                    <a:pt x="285" y="464"/>
                    <a:pt x="286" y="463"/>
                    <a:pt x="287" y="463"/>
                  </a:cubicBezTo>
                  <a:cubicBezTo>
                    <a:pt x="290" y="461"/>
                    <a:pt x="292" y="460"/>
                    <a:pt x="295" y="459"/>
                  </a:cubicBezTo>
                  <a:cubicBezTo>
                    <a:pt x="297" y="459"/>
                    <a:pt x="299" y="459"/>
                    <a:pt x="300" y="457"/>
                  </a:cubicBezTo>
                  <a:cubicBezTo>
                    <a:pt x="305" y="455"/>
                    <a:pt x="310" y="454"/>
                    <a:pt x="315" y="453"/>
                  </a:cubicBezTo>
                  <a:cubicBezTo>
                    <a:pt x="316" y="455"/>
                    <a:pt x="318" y="456"/>
                    <a:pt x="320" y="458"/>
                  </a:cubicBezTo>
                  <a:cubicBezTo>
                    <a:pt x="324" y="460"/>
                    <a:pt x="329" y="456"/>
                    <a:pt x="329" y="452"/>
                  </a:cubicBezTo>
                  <a:cubicBezTo>
                    <a:pt x="330" y="443"/>
                    <a:pt x="321" y="430"/>
                    <a:pt x="317" y="421"/>
                  </a:cubicBezTo>
                  <a:cubicBezTo>
                    <a:pt x="315" y="414"/>
                    <a:pt x="312" y="408"/>
                    <a:pt x="308" y="402"/>
                  </a:cubicBezTo>
                  <a:cubicBezTo>
                    <a:pt x="321" y="396"/>
                    <a:pt x="332" y="389"/>
                    <a:pt x="342" y="381"/>
                  </a:cubicBezTo>
                  <a:cubicBezTo>
                    <a:pt x="384" y="347"/>
                    <a:pt x="405" y="296"/>
                    <a:pt x="406" y="243"/>
                  </a:cubicBezTo>
                  <a:cubicBezTo>
                    <a:pt x="408" y="152"/>
                    <a:pt x="341" y="31"/>
                    <a:pt x="235" y="46"/>
                  </a:cubicBezTo>
                  <a:close/>
                  <a:moveTo>
                    <a:pt x="325" y="97"/>
                  </a:moveTo>
                  <a:cubicBezTo>
                    <a:pt x="357" y="127"/>
                    <a:pt x="376" y="170"/>
                    <a:pt x="382" y="213"/>
                  </a:cubicBezTo>
                  <a:cubicBezTo>
                    <a:pt x="376" y="214"/>
                    <a:pt x="371" y="216"/>
                    <a:pt x="366" y="218"/>
                  </a:cubicBezTo>
                  <a:cubicBezTo>
                    <a:pt x="358" y="216"/>
                    <a:pt x="351" y="216"/>
                    <a:pt x="342" y="221"/>
                  </a:cubicBezTo>
                  <a:cubicBezTo>
                    <a:pt x="333" y="225"/>
                    <a:pt x="328" y="234"/>
                    <a:pt x="319" y="238"/>
                  </a:cubicBezTo>
                  <a:cubicBezTo>
                    <a:pt x="311" y="242"/>
                    <a:pt x="304" y="245"/>
                    <a:pt x="297" y="244"/>
                  </a:cubicBezTo>
                  <a:cubicBezTo>
                    <a:pt x="293" y="242"/>
                    <a:pt x="289" y="239"/>
                    <a:pt x="285" y="235"/>
                  </a:cubicBezTo>
                  <a:cubicBezTo>
                    <a:pt x="284" y="233"/>
                    <a:pt x="283" y="231"/>
                    <a:pt x="282" y="229"/>
                  </a:cubicBezTo>
                  <a:cubicBezTo>
                    <a:pt x="280" y="224"/>
                    <a:pt x="275" y="223"/>
                    <a:pt x="272" y="226"/>
                  </a:cubicBezTo>
                  <a:cubicBezTo>
                    <a:pt x="265" y="233"/>
                    <a:pt x="258" y="239"/>
                    <a:pt x="249" y="242"/>
                  </a:cubicBezTo>
                  <a:cubicBezTo>
                    <a:pt x="249" y="243"/>
                    <a:pt x="248" y="243"/>
                    <a:pt x="248" y="243"/>
                  </a:cubicBezTo>
                  <a:cubicBezTo>
                    <a:pt x="245" y="238"/>
                    <a:pt x="245" y="229"/>
                    <a:pt x="245" y="226"/>
                  </a:cubicBezTo>
                  <a:cubicBezTo>
                    <a:pt x="245" y="211"/>
                    <a:pt x="252" y="201"/>
                    <a:pt x="264" y="193"/>
                  </a:cubicBezTo>
                  <a:cubicBezTo>
                    <a:pt x="270" y="189"/>
                    <a:pt x="276" y="185"/>
                    <a:pt x="280" y="180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90" y="172"/>
                    <a:pt x="298" y="160"/>
                    <a:pt x="294" y="148"/>
                  </a:cubicBezTo>
                  <a:cubicBezTo>
                    <a:pt x="292" y="140"/>
                    <a:pt x="288" y="133"/>
                    <a:pt x="285" y="125"/>
                  </a:cubicBezTo>
                  <a:cubicBezTo>
                    <a:pt x="285" y="124"/>
                    <a:pt x="285" y="124"/>
                    <a:pt x="285" y="124"/>
                  </a:cubicBezTo>
                  <a:cubicBezTo>
                    <a:pt x="286" y="110"/>
                    <a:pt x="303" y="98"/>
                    <a:pt x="316" y="90"/>
                  </a:cubicBezTo>
                  <a:cubicBezTo>
                    <a:pt x="319" y="92"/>
                    <a:pt x="322" y="95"/>
                    <a:pt x="325" y="97"/>
                  </a:cubicBezTo>
                  <a:close/>
                  <a:moveTo>
                    <a:pt x="297" y="442"/>
                  </a:moveTo>
                  <a:cubicBezTo>
                    <a:pt x="297" y="442"/>
                    <a:pt x="297" y="442"/>
                    <a:pt x="297" y="442"/>
                  </a:cubicBezTo>
                  <a:cubicBezTo>
                    <a:pt x="296" y="442"/>
                    <a:pt x="295" y="442"/>
                    <a:pt x="293" y="442"/>
                  </a:cubicBezTo>
                  <a:cubicBezTo>
                    <a:pt x="264" y="451"/>
                    <a:pt x="239" y="460"/>
                    <a:pt x="208" y="458"/>
                  </a:cubicBezTo>
                  <a:cubicBezTo>
                    <a:pt x="179" y="457"/>
                    <a:pt x="151" y="447"/>
                    <a:pt x="125" y="433"/>
                  </a:cubicBezTo>
                  <a:cubicBezTo>
                    <a:pt x="73" y="403"/>
                    <a:pt x="36" y="351"/>
                    <a:pt x="24" y="292"/>
                  </a:cubicBezTo>
                  <a:cubicBezTo>
                    <a:pt x="13" y="237"/>
                    <a:pt x="32" y="178"/>
                    <a:pt x="57" y="130"/>
                  </a:cubicBezTo>
                  <a:cubicBezTo>
                    <a:pt x="78" y="90"/>
                    <a:pt x="108" y="55"/>
                    <a:pt x="147" y="37"/>
                  </a:cubicBezTo>
                  <a:cubicBezTo>
                    <a:pt x="147" y="42"/>
                    <a:pt x="148" y="47"/>
                    <a:pt x="148" y="52"/>
                  </a:cubicBezTo>
                  <a:cubicBezTo>
                    <a:pt x="148" y="55"/>
                    <a:pt x="149" y="57"/>
                    <a:pt x="151" y="58"/>
                  </a:cubicBezTo>
                  <a:cubicBezTo>
                    <a:pt x="144" y="61"/>
                    <a:pt x="136" y="65"/>
                    <a:pt x="129" y="69"/>
                  </a:cubicBezTo>
                  <a:cubicBezTo>
                    <a:pt x="90" y="95"/>
                    <a:pt x="66" y="139"/>
                    <a:pt x="54" y="184"/>
                  </a:cubicBezTo>
                  <a:cubicBezTo>
                    <a:pt x="31" y="277"/>
                    <a:pt x="66" y="392"/>
                    <a:pt x="168" y="418"/>
                  </a:cubicBezTo>
                  <a:cubicBezTo>
                    <a:pt x="210" y="429"/>
                    <a:pt x="258" y="424"/>
                    <a:pt x="299" y="406"/>
                  </a:cubicBezTo>
                  <a:cubicBezTo>
                    <a:pt x="300" y="414"/>
                    <a:pt x="302" y="421"/>
                    <a:pt x="305" y="429"/>
                  </a:cubicBezTo>
                  <a:cubicBezTo>
                    <a:pt x="305" y="431"/>
                    <a:pt x="306" y="434"/>
                    <a:pt x="307" y="437"/>
                  </a:cubicBezTo>
                  <a:cubicBezTo>
                    <a:pt x="304" y="438"/>
                    <a:pt x="301" y="440"/>
                    <a:pt x="297" y="442"/>
                  </a:cubicBezTo>
                  <a:close/>
                  <a:moveTo>
                    <a:pt x="167" y="199"/>
                  </a:moveTo>
                  <a:cubicBezTo>
                    <a:pt x="167" y="200"/>
                    <a:pt x="167" y="200"/>
                    <a:pt x="167" y="200"/>
                  </a:cubicBezTo>
                  <a:cubicBezTo>
                    <a:pt x="166" y="199"/>
                    <a:pt x="165" y="199"/>
                    <a:pt x="164" y="198"/>
                  </a:cubicBezTo>
                  <a:cubicBezTo>
                    <a:pt x="169" y="194"/>
                    <a:pt x="175" y="188"/>
                    <a:pt x="179" y="182"/>
                  </a:cubicBezTo>
                  <a:cubicBezTo>
                    <a:pt x="178" y="187"/>
                    <a:pt x="175" y="191"/>
                    <a:pt x="171" y="196"/>
                  </a:cubicBezTo>
                  <a:cubicBezTo>
                    <a:pt x="169" y="194"/>
                    <a:pt x="165" y="196"/>
                    <a:pt x="167" y="199"/>
                  </a:cubicBezTo>
                  <a:close/>
                  <a:moveTo>
                    <a:pt x="152" y="197"/>
                  </a:moveTo>
                  <a:cubicBezTo>
                    <a:pt x="149" y="199"/>
                    <a:pt x="151" y="204"/>
                    <a:pt x="154" y="205"/>
                  </a:cubicBezTo>
                  <a:cubicBezTo>
                    <a:pt x="163" y="208"/>
                    <a:pt x="172" y="211"/>
                    <a:pt x="180" y="217"/>
                  </a:cubicBezTo>
                  <a:cubicBezTo>
                    <a:pt x="187" y="223"/>
                    <a:pt x="175" y="231"/>
                    <a:pt x="171" y="234"/>
                  </a:cubicBezTo>
                  <a:cubicBezTo>
                    <a:pt x="164" y="239"/>
                    <a:pt x="156" y="244"/>
                    <a:pt x="150" y="251"/>
                  </a:cubicBezTo>
                  <a:cubicBezTo>
                    <a:pt x="145" y="257"/>
                    <a:pt x="141" y="263"/>
                    <a:pt x="137" y="270"/>
                  </a:cubicBezTo>
                  <a:cubicBezTo>
                    <a:pt x="136" y="271"/>
                    <a:pt x="135" y="272"/>
                    <a:pt x="133" y="273"/>
                  </a:cubicBezTo>
                  <a:cubicBezTo>
                    <a:pt x="123" y="283"/>
                    <a:pt x="116" y="301"/>
                    <a:pt x="118" y="317"/>
                  </a:cubicBezTo>
                  <a:cubicBezTo>
                    <a:pt x="116" y="323"/>
                    <a:pt x="115" y="330"/>
                    <a:pt x="114" y="336"/>
                  </a:cubicBezTo>
                  <a:cubicBezTo>
                    <a:pt x="113" y="340"/>
                    <a:pt x="116" y="343"/>
                    <a:pt x="120" y="343"/>
                  </a:cubicBezTo>
                  <a:cubicBezTo>
                    <a:pt x="132" y="344"/>
                    <a:pt x="143" y="343"/>
                    <a:pt x="155" y="340"/>
                  </a:cubicBezTo>
                  <a:cubicBezTo>
                    <a:pt x="161" y="338"/>
                    <a:pt x="167" y="336"/>
                    <a:pt x="172" y="334"/>
                  </a:cubicBezTo>
                  <a:cubicBezTo>
                    <a:pt x="181" y="333"/>
                    <a:pt x="181" y="334"/>
                    <a:pt x="192" y="341"/>
                  </a:cubicBezTo>
                  <a:cubicBezTo>
                    <a:pt x="204" y="349"/>
                    <a:pt x="221" y="349"/>
                    <a:pt x="232" y="359"/>
                  </a:cubicBezTo>
                  <a:cubicBezTo>
                    <a:pt x="237" y="369"/>
                    <a:pt x="236" y="380"/>
                    <a:pt x="234" y="391"/>
                  </a:cubicBezTo>
                  <a:cubicBezTo>
                    <a:pt x="233" y="394"/>
                    <a:pt x="231" y="397"/>
                    <a:pt x="230" y="400"/>
                  </a:cubicBezTo>
                  <a:cubicBezTo>
                    <a:pt x="199" y="403"/>
                    <a:pt x="168" y="398"/>
                    <a:pt x="142" y="384"/>
                  </a:cubicBezTo>
                  <a:cubicBezTo>
                    <a:pt x="68" y="346"/>
                    <a:pt x="57" y="246"/>
                    <a:pt x="79" y="174"/>
                  </a:cubicBezTo>
                  <a:cubicBezTo>
                    <a:pt x="83" y="159"/>
                    <a:pt x="89" y="144"/>
                    <a:pt x="98" y="131"/>
                  </a:cubicBezTo>
                  <a:cubicBezTo>
                    <a:pt x="99" y="131"/>
                    <a:pt x="100" y="132"/>
                    <a:pt x="100" y="134"/>
                  </a:cubicBezTo>
                  <a:cubicBezTo>
                    <a:pt x="101" y="142"/>
                    <a:pt x="103" y="150"/>
                    <a:pt x="103" y="158"/>
                  </a:cubicBezTo>
                  <a:cubicBezTo>
                    <a:pt x="104" y="159"/>
                    <a:pt x="105" y="160"/>
                    <a:pt x="106" y="160"/>
                  </a:cubicBezTo>
                  <a:cubicBezTo>
                    <a:pt x="123" y="162"/>
                    <a:pt x="139" y="159"/>
                    <a:pt x="156" y="159"/>
                  </a:cubicBezTo>
                  <a:cubicBezTo>
                    <a:pt x="160" y="159"/>
                    <a:pt x="169" y="159"/>
                    <a:pt x="175" y="161"/>
                  </a:cubicBezTo>
                  <a:cubicBezTo>
                    <a:pt x="175" y="161"/>
                    <a:pt x="175" y="161"/>
                    <a:pt x="175" y="161"/>
                  </a:cubicBezTo>
                  <a:cubicBezTo>
                    <a:pt x="177" y="164"/>
                    <a:pt x="178" y="166"/>
                    <a:pt x="179" y="169"/>
                  </a:cubicBezTo>
                  <a:cubicBezTo>
                    <a:pt x="176" y="179"/>
                    <a:pt x="156" y="193"/>
                    <a:pt x="152" y="197"/>
                  </a:cubicBezTo>
                  <a:close/>
                  <a:moveTo>
                    <a:pt x="130" y="155"/>
                  </a:moveTo>
                  <a:cubicBezTo>
                    <a:pt x="123" y="155"/>
                    <a:pt x="117" y="156"/>
                    <a:pt x="110" y="156"/>
                  </a:cubicBezTo>
                  <a:cubicBezTo>
                    <a:pt x="107" y="156"/>
                    <a:pt x="105" y="146"/>
                    <a:pt x="104" y="138"/>
                  </a:cubicBezTo>
                  <a:cubicBezTo>
                    <a:pt x="108" y="143"/>
                    <a:pt x="114" y="148"/>
                    <a:pt x="123" y="151"/>
                  </a:cubicBezTo>
                  <a:cubicBezTo>
                    <a:pt x="126" y="152"/>
                    <a:pt x="131" y="153"/>
                    <a:pt x="135" y="154"/>
                  </a:cubicBezTo>
                  <a:cubicBezTo>
                    <a:pt x="133" y="154"/>
                    <a:pt x="132" y="155"/>
                    <a:pt x="130" y="155"/>
                  </a:cubicBezTo>
                  <a:close/>
                  <a:moveTo>
                    <a:pt x="316" y="372"/>
                  </a:moveTo>
                  <a:cubicBezTo>
                    <a:pt x="295" y="386"/>
                    <a:pt x="270" y="395"/>
                    <a:pt x="244" y="399"/>
                  </a:cubicBezTo>
                  <a:cubicBezTo>
                    <a:pt x="245" y="395"/>
                    <a:pt x="247" y="392"/>
                    <a:pt x="248" y="388"/>
                  </a:cubicBezTo>
                  <a:cubicBezTo>
                    <a:pt x="252" y="380"/>
                    <a:pt x="251" y="372"/>
                    <a:pt x="249" y="364"/>
                  </a:cubicBezTo>
                  <a:cubicBezTo>
                    <a:pt x="247" y="354"/>
                    <a:pt x="240" y="348"/>
                    <a:pt x="232" y="344"/>
                  </a:cubicBezTo>
                  <a:cubicBezTo>
                    <a:pt x="229" y="341"/>
                    <a:pt x="226" y="338"/>
                    <a:pt x="223" y="336"/>
                  </a:cubicBezTo>
                  <a:cubicBezTo>
                    <a:pt x="213" y="329"/>
                    <a:pt x="200" y="322"/>
                    <a:pt x="188" y="319"/>
                  </a:cubicBezTo>
                  <a:cubicBezTo>
                    <a:pt x="185" y="318"/>
                    <a:pt x="181" y="319"/>
                    <a:pt x="177" y="321"/>
                  </a:cubicBezTo>
                  <a:cubicBezTo>
                    <a:pt x="170" y="321"/>
                    <a:pt x="162" y="324"/>
                    <a:pt x="157" y="325"/>
                  </a:cubicBezTo>
                  <a:cubicBezTo>
                    <a:pt x="151" y="326"/>
                    <a:pt x="145" y="328"/>
                    <a:pt x="138" y="329"/>
                  </a:cubicBezTo>
                  <a:cubicBezTo>
                    <a:pt x="133" y="330"/>
                    <a:pt x="130" y="324"/>
                    <a:pt x="130" y="317"/>
                  </a:cubicBezTo>
                  <a:cubicBezTo>
                    <a:pt x="134" y="303"/>
                    <a:pt x="139" y="291"/>
                    <a:pt x="146" y="279"/>
                  </a:cubicBezTo>
                  <a:cubicBezTo>
                    <a:pt x="147" y="277"/>
                    <a:pt x="149" y="274"/>
                    <a:pt x="150" y="272"/>
                  </a:cubicBezTo>
                  <a:cubicBezTo>
                    <a:pt x="157" y="266"/>
                    <a:pt x="165" y="261"/>
                    <a:pt x="172" y="256"/>
                  </a:cubicBezTo>
                  <a:cubicBezTo>
                    <a:pt x="182" y="248"/>
                    <a:pt x="191" y="238"/>
                    <a:pt x="194" y="224"/>
                  </a:cubicBezTo>
                  <a:cubicBezTo>
                    <a:pt x="196" y="214"/>
                    <a:pt x="186" y="208"/>
                    <a:pt x="178" y="202"/>
                  </a:cubicBezTo>
                  <a:cubicBezTo>
                    <a:pt x="192" y="189"/>
                    <a:pt x="195" y="159"/>
                    <a:pt x="177" y="148"/>
                  </a:cubicBezTo>
                  <a:cubicBezTo>
                    <a:pt x="168" y="142"/>
                    <a:pt x="157" y="147"/>
                    <a:pt x="147" y="145"/>
                  </a:cubicBezTo>
                  <a:cubicBezTo>
                    <a:pt x="127" y="143"/>
                    <a:pt x="110" y="138"/>
                    <a:pt x="105" y="119"/>
                  </a:cubicBezTo>
                  <a:cubicBezTo>
                    <a:pt x="116" y="104"/>
                    <a:pt x="129" y="92"/>
                    <a:pt x="144" y="82"/>
                  </a:cubicBezTo>
                  <a:cubicBezTo>
                    <a:pt x="156" y="74"/>
                    <a:pt x="170" y="69"/>
                    <a:pt x="185" y="66"/>
                  </a:cubicBezTo>
                  <a:cubicBezTo>
                    <a:pt x="184" y="67"/>
                    <a:pt x="183" y="67"/>
                    <a:pt x="183" y="68"/>
                  </a:cubicBezTo>
                  <a:cubicBezTo>
                    <a:pt x="175" y="73"/>
                    <a:pt x="180" y="88"/>
                    <a:pt x="190" y="84"/>
                  </a:cubicBezTo>
                  <a:cubicBezTo>
                    <a:pt x="208" y="76"/>
                    <a:pt x="226" y="69"/>
                    <a:pt x="245" y="68"/>
                  </a:cubicBezTo>
                  <a:cubicBezTo>
                    <a:pt x="252" y="69"/>
                    <a:pt x="259" y="71"/>
                    <a:pt x="266" y="73"/>
                  </a:cubicBezTo>
                  <a:cubicBezTo>
                    <a:pt x="269" y="74"/>
                    <a:pt x="271" y="72"/>
                    <a:pt x="272" y="69"/>
                  </a:cubicBezTo>
                  <a:cubicBezTo>
                    <a:pt x="285" y="72"/>
                    <a:pt x="298" y="78"/>
                    <a:pt x="309" y="85"/>
                  </a:cubicBezTo>
                  <a:cubicBezTo>
                    <a:pt x="290" y="91"/>
                    <a:pt x="269" y="106"/>
                    <a:pt x="275" y="128"/>
                  </a:cubicBezTo>
                  <a:cubicBezTo>
                    <a:pt x="280" y="144"/>
                    <a:pt x="291" y="158"/>
                    <a:pt x="274" y="171"/>
                  </a:cubicBezTo>
                  <a:cubicBezTo>
                    <a:pt x="264" y="179"/>
                    <a:pt x="252" y="183"/>
                    <a:pt x="242" y="192"/>
                  </a:cubicBezTo>
                  <a:cubicBezTo>
                    <a:pt x="229" y="203"/>
                    <a:pt x="214" y="237"/>
                    <a:pt x="232" y="251"/>
                  </a:cubicBezTo>
                  <a:cubicBezTo>
                    <a:pt x="237" y="256"/>
                    <a:pt x="243" y="256"/>
                    <a:pt x="249" y="255"/>
                  </a:cubicBezTo>
                  <a:cubicBezTo>
                    <a:pt x="258" y="257"/>
                    <a:pt x="269" y="251"/>
                    <a:pt x="277" y="245"/>
                  </a:cubicBezTo>
                  <a:cubicBezTo>
                    <a:pt x="285" y="255"/>
                    <a:pt x="295" y="259"/>
                    <a:pt x="310" y="255"/>
                  </a:cubicBezTo>
                  <a:cubicBezTo>
                    <a:pt x="311" y="254"/>
                    <a:pt x="311" y="254"/>
                    <a:pt x="311" y="254"/>
                  </a:cubicBezTo>
                  <a:cubicBezTo>
                    <a:pt x="328" y="253"/>
                    <a:pt x="345" y="239"/>
                    <a:pt x="363" y="229"/>
                  </a:cubicBezTo>
                  <a:cubicBezTo>
                    <a:pt x="365" y="229"/>
                    <a:pt x="366" y="230"/>
                    <a:pt x="368" y="230"/>
                  </a:cubicBezTo>
                  <a:cubicBezTo>
                    <a:pt x="374" y="232"/>
                    <a:pt x="378" y="233"/>
                    <a:pt x="383" y="232"/>
                  </a:cubicBezTo>
                  <a:cubicBezTo>
                    <a:pt x="383" y="233"/>
                    <a:pt x="383" y="234"/>
                    <a:pt x="383" y="234"/>
                  </a:cubicBezTo>
                  <a:cubicBezTo>
                    <a:pt x="386" y="289"/>
                    <a:pt x="363" y="341"/>
                    <a:pt x="316" y="37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Freeform 42">
              <a:extLst>
                <a:ext uri="{FF2B5EF4-FFF2-40B4-BE49-F238E27FC236}">
                  <a16:creationId xmlns:a16="http://schemas.microsoft.com/office/drawing/2014/main" xmlns="" id="{08CED3CE-FE50-4D6B-A737-FF347DC2D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437" y="724637"/>
              <a:ext cx="222030" cy="222030"/>
            </a:xfrm>
            <a:custGeom>
              <a:avLst/>
              <a:gdLst>
                <a:gd name="T0" fmla="*/ 29 w 45"/>
                <a:gd name="T1" fmla="*/ 5 h 45"/>
                <a:gd name="T2" fmla="*/ 5 w 45"/>
                <a:gd name="T3" fmla="*/ 23 h 45"/>
                <a:gd name="T4" fmla="*/ 3 w 45"/>
                <a:gd name="T5" fmla="*/ 24 h 45"/>
                <a:gd name="T6" fmla="*/ 2 w 45"/>
                <a:gd name="T7" fmla="*/ 34 h 45"/>
                <a:gd name="T8" fmla="*/ 7 w 45"/>
                <a:gd name="T9" fmla="*/ 43 h 45"/>
                <a:gd name="T10" fmla="*/ 24 w 45"/>
                <a:gd name="T11" fmla="*/ 35 h 45"/>
                <a:gd name="T12" fmla="*/ 40 w 45"/>
                <a:gd name="T13" fmla="*/ 16 h 45"/>
                <a:gd name="T14" fmla="*/ 29 w 45"/>
                <a:gd name="T15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9" y="5"/>
                  </a:moveTo>
                  <a:cubicBezTo>
                    <a:pt x="21" y="10"/>
                    <a:pt x="13" y="16"/>
                    <a:pt x="5" y="23"/>
                  </a:cubicBezTo>
                  <a:cubicBezTo>
                    <a:pt x="5" y="23"/>
                    <a:pt x="4" y="24"/>
                    <a:pt x="3" y="24"/>
                  </a:cubicBezTo>
                  <a:cubicBezTo>
                    <a:pt x="0" y="27"/>
                    <a:pt x="0" y="31"/>
                    <a:pt x="2" y="34"/>
                  </a:cubicBezTo>
                  <a:cubicBezTo>
                    <a:pt x="1" y="38"/>
                    <a:pt x="3" y="42"/>
                    <a:pt x="7" y="43"/>
                  </a:cubicBezTo>
                  <a:cubicBezTo>
                    <a:pt x="15" y="45"/>
                    <a:pt x="19" y="40"/>
                    <a:pt x="24" y="35"/>
                  </a:cubicBezTo>
                  <a:cubicBezTo>
                    <a:pt x="30" y="29"/>
                    <a:pt x="35" y="22"/>
                    <a:pt x="40" y="16"/>
                  </a:cubicBezTo>
                  <a:cubicBezTo>
                    <a:pt x="45" y="9"/>
                    <a:pt x="36" y="0"/>
                    <a:pt x="29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43">
              <a:extLst>
                <a:ext uri="{FF2B5EF4-FFF2-40B4-BE49-F238E27FC236}">
                  <a16:creationId xmlns:a16="http://schemas.microsoft.com/office/drawing/2014/main" xmlns="" id="{370D657F-D8FB-460B-A22B-A90D91942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466" y="853290"/>
              <a:ext cx="238631" cy="190904"/>
            </a:xfrm>
            <a:custGeom>
              <a:avLst/>
              <a:gdLst>
                <a:gd name="T0" fmla="*/ 35 w 49"/>
                <a:gd name="T1" fmla="*/ 2 h 39"/>
                <a:gd name="T2" fmla="*/ 18 w 49"/>
                <a:gd name="T3" fmla="*/ 12 h 39"/>
                <a:gd name="T4" fmla="*/ 13 w 49"/>
                <a:gd name="T5" fmla="*/ 16 h 39"/>
                <a:gd name="T6" fmla="*/ 5 w 49"/>
                <a:gd name="T7" fmla="*/ 23 h 39"/>
                <a:gd name="T8" fmla="*/ 13 w 49"/>
                <a:gd name="T9" fmla="*/ 36 h 39"/>
                <a:gd name="T10" fmla="*/ 29 w 49"/>
                <a:gd name="T11" fmla="*/ 28 h 39"/>
                <a:gd name="T12" fmla="*/ 43 w 49"/>
                <a:gd name="T13" fmla="*/ 15 h 39"/>
                <a:gd name="T14" fmla="*/ 35 w 49"/>
                <a:gd name="T1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9">
                  <a:moveTo>
                    <a:pt x="35" y="2"/>
                  </a:moveTo>
                  <a:cubicBezTo>
                    <a:pt x="28" y="4"/>
                    <a:pt x="23" y="8"/>
                    <a:pt x="18" y="12"/>
                  </a:cubicBezTo>
                  <a:cubicBezTo>
                    <a:pt x="16" y="14"/>
                    <a:pt x="14" y="15"/>
                    <a:pt x="13" y="16"/>
                  </a:cubicBezTo>
                  <a:cubicBezTo>
                    <a:pt x="10" y="18"/>
                    <a:pt x="8" y="20"/>
                    <a:pt x="5" y="23"/>
                  </a:cubicBezTo>
                  <a:cubicBezTo>
                    <a:pt x="0" y="28"/>
                    <a:pt x="5" y="39"/>
                    <a:pt x="13" y="36"/>
                  </a:cubicBezTo>
                  <a:cubicBezTo>
                    <a:pt x="18" y="34"/>
                    <a:pt x="24" y="31"/>
                    <a:pt x="29" y="28"/>
                  </a:cubicBezTo>
                  <a:cubicBezTo>
                    <a:pt x="34" y="24"/>
                    <a:pt x="39" y="20"/>
                    <a:pt x="43" y="15"/>
                  </a:cubicBezTo>
                  <a:cubicBezTo>
                    <a:pt x="49" y="10"/>
                    <a:pt x="43" y="0"/>
                    <a:pt x="35" y="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44">
              <a:extLst>
                <a:ext uri="{FF2B5EF4-FFF2-40B4-BE49-F238E27FC236}">
                  <a16:creationId xmlns:a16="http://schemas.microsoft.com/office/drawing/2014/main" xmlns="" id="{DD837AF3-A552-48EF-80DA-446CD9320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0091" y="1108519"/>
              <a:ext cx="215804" cy="118278"/>
            </a:xfrm>
            <a:custGeom>
              <a:avLst/>
              <a:gdLst>
                <a:gd name="T0" fmla="*/ 33 w 44"/>
                <a:gd name="T1" fmla="*/ 0 h 24"/>
                <a:gd name="T2" fmla="*/ 7 w 44"/>
                <a:gd name="T3" fmla="*/ 6 h 24"/>
                <a:gd name="T4" fmla="*/ 1 w 44"/>
                <a:gd name="T5" fmla="*/ 16 h 24"/>
                <a:gd name="T6" fmla="*/ 2 w 44"/>
                <a:gd name="T7" fmla="*/ 18 h 24"/>
                <a:gd name="T8" fmla="*/ 9 w 44"/>
                <a:gd name="T9" fmla="*/ 24 h 24"/>
                <a:gd name="T10" fmla="*/ 35 w 44"/>
                <a:gd name="T11" fmla="*/ 16 h 24"/>
                <a:gd name="T12" fmla="*/ 33 w 4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33" y="0"/>
                  </a:moveTo>
                  <a:cubicBezTo>
                    <a:pt x="24" y="0"/>
                    <a:pt x="15" y="2"/>
                    <a:pt x="7" y="6"/>
                  </a:cubicBezTo>
                  <a:cubicBezTo>
                    <a:pt x="3" y="7"/>
                    <a:pt x="0" y="11"/>
                    <a:pt x="1" y="16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3" y="21"/>
                    <a:pt x="5" y="24"/>
                    <a:pt x="9" y="24"/>
                  </a:cubicBezTo>
                  <a:cubicBezTo>
                    <a:pt x="18" y="23"/>
                    <a:pt x="27" y="19"/>
                    <a:pt x="35" y="16"/>
                  </a:cubicBezTo>
                  <a:cubicBezTo>
                    <a:pt x="44" y="13"/>
                    <a:pt x="42" y="0"/>
                    <a:pt x="33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2826C1D1-4CE5-409F-B286-35AA504E9406}"/>
              </a:ext>
            </a:extLst>
          </p:cNvPr>
          <p:cNvGrpSpPr/>
          <p:nvPr/>
        </p:nvGrpSpPr>
        <p:grpSpPr>
          <a:xfrm>
            <a:off x="1839221" y="359683"/>
            <a:ext cx="930492" cy="547048"/>
            <a:chOff x="2776977" y="479782"/>
            <a:chExt cx="1888289" cy="1110148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5" name="Freeform 30">
              <a:extLst>
                <a:ext uri="{FF2B5EF4-FFF2-40B4-BE49-F238E27FC236}">
                  <a16:creationId xmlns:a16="http://schemas.microsoft.com/office/drawing/2014/main" xmlns="" id="{09B4442D-5780-43D9-B882-CD477B4AE4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6977" y="479782"/>
              <a:ext cx="1888289" cy="1110148"/>
            </a:xfrm>
            <a:custGeom>
              <a:avLst/>
              <a:gdLst>
                <a:gd name="T0" fmla="*/ 363 w 385"/>
                <a:gd name="T1" fmla="*/ 96 h 226"/>
                <a:gd name="T2" fmla="*/ 291 w 385"/>
                <a:gd name="T3" fmla="*/ 130 h 226"/>
                <a:gd name="T4" fmla="*/ 294 w 385"/>
                <a:gd name="T5" fmla="*/ 112 h 226"/>
                <a:gd name="T6" fmla="*/ 258 w 385"/>
                <a:gd name="T7" fmla="*/ 50 h 226"/>
                <a:gd name="T8" fmla="*/ 234 w 385"/>
                <a:gd name="T9" fmla="*/ 105 h 226"/>
                <a:gd name="T10" fmla="*/ 262 w 385"/>
                <a:gd name="T11" fmla="*/ 143 h 226"/>
                <a:gd name="T12" fmla="*/ 214 w 385"/>
                <a:gd name="T13" fmla="*/ 158 h 226"/>
                <a:gd name="T14" fmla="*/ 190 w 385"/>
                <a:gd name="T15" fmla="*/ 83 h 226"/>
                <a:gd name="T16" fmla="*/ 173 w 385"/>
                <a:gd name="T17" fmla="*/ 85 h 226"/>
                <a:gd name="T18" fmla="*/ 190 w 385"/>
                <a:gd name="T19" fmla="*/ 172 h 226"/>
                <a:gd name="T20" fmla="*/ 156 w 385"/>
                <a:gd name="T21" fmla="*/ 194 h 226"/>
                <a:gd name="T22" fmla="*/ 138 w 385"/>
                <a:gd name="T23" fmla="*/ 176 h 226"/>
                <a:gd name="T24" fmla="*/ 144 w 385"/>
                <a:gd name="T25" fmla="*/ 165 h 226"/>
                <a:gd name="T26" fmla="*/ 133 w 385"/>
                <a:gd name="T27" fmla="*/ 72 h 226"/>
                <a:gd name="T28" fmla="*/ 119 w 385"/>
                <a:gd name="T29" fmla="*/ 72 h 226"/>
                <a:gd name="T30" fmla="*/ 114 w 385"/>
                <a:gd name="T31" fmla="*/ 177 h 226"/>
                <a:gd name="T32" fmla="*/ 67 w 385"/>
                <a:gd name="T33" fmla="*/ 188 h 226"/>
                <a:gd name="T34" fmla="*/ 26 w 385"/>
                <a:gd name="T35" fmla="*/ 108 h 226"/>
                <a:gd name="T36" fmla="*/ 23 w 385"/>
                <a:gd name="T37" fmla="*/ 8 h 226"/>
                <a:gd name="T38" fmla="*/ 13 w 385"/>
                <a:gd name="T39" fmla="*/ 6 h 226"/>
                <a:gd name="T40" fmla="*/ 11 w 385"/>
                <a:gd name="T41" fmla="*/ 128 h 226"/>
                <a:gd name="T42" fmla="*/ 73 w 385"/>
                <a:gd name="T43" fmla="*/ 211 h 226"/>
                <a:gd name="T44" fmla="*/ 124 w 385"/>
                <a:gd name="T45" fmla="*/ 194 h 226"/>
                <a:gd name="T46" fmla="*/ 154 w 385"/>
                <a:gd name="T47" fmla="*/ 217 h 226"/>
                <a:gd name="T48" fmla="*/ 211 w 385"/>
                <a:gd name="T49" fmla="*/ 180 h 226"/>
                <a:gd name="T50" fmla="*/ 283 w 385"/>
                <a:gd name="T51" fmla="*/ 150 h 226"/>
                <a:gd name="T52" fmla="*/ 377 w 385"/>
                <a:gd name="T53" fmla="*/ 110 h 226"/>
                <a:gd name="T54" fmla="*/ 363 w 385"/>
                <a:gd name="T55" fmla="*/ 96 h 226"/>
                <a:gd name="T56" fmla="*/ 126 w 385"/>
                <a:gd name="T57" fmla="*/ 96 h 226"/>
                <a:gd name="T58" fmla="*/ 127 w 385"/>
                <a:gd name="T59" fmla="*/ 154 h 226"/>
                <a:gd name="T60" fmla="*/ 126 w 385"/>
                <a:gd name="T61" fmla="*/ 96 h 226"/>
                <a:gd name="T62" fmla="*/ 184 w 385"/>
                <a:gd name="T63" fmla="*/ 116 h 226"/>
                <a:gd name="T64" fmla="*/ 191 w 385"/>
                <a:gd name="T65" fmla="*/ 146 h 226"/>
                <a:gd name="T66" fmla="*/ 184 w 385"/>
                <a:gd name="T67" fmla="*/ 116 h 226"/>
                <a:gd name="T68" fmla="*/ 262 w 385"/>
                <a:gd name="T69" fmla="*/ 74 h 226"/>
                <a:gd name="T70" fmla="*/ 271 w 385"/>
                <a:gd name="T71" fmla="*/ 123 h 226"/>
                <a:gd name="T72" fmla="*/ 262 w 385"/>
                <a:gd name="T73" fmla="*/ 115 h 226"/>
                <a:gd name="T74" fmla="*/ 252 w 385"/>
                <a:gd name="T75" fmla="*/ 84 h 226"/>
                <a:gd name="T76" fmla="*/ 262 w 385"/>
                <a:gd name="T77" fmla="*/ 7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5" h="226">
                  <a:moveTo>
                    <a:pt x="363" y="96"/>
                  </a:moveTo>
                  <a:cubicBezTo>
                    <a:pt x="347" y="111"/>
                    <a:pt x="317" y="131"/>
                    <a:pt x="291" y="130"/>
                  </a:cubicBezTo>
                  <a:cubicBezTo>
                    <a:pt x="293" y="124"/>
                    <a:pt x="294" y="118"/>
                    <a:pt x="294" y="112"/>
                  </a:cubicBezTo>
                  <a:cubicBezTo>
                    <a:pt x="295" y="88"/>
                    <a:pt x="287" y="52"/>
                    <a:pt x="258" y="50"/>
                  </a:cubicBezTo>
                  <a:cubicBezTo>
                    <a:pt x="230" y="48"/>
                    <a:pt x="228" y="87"/>
                    <a:pt x="234" y="105"/>
                  </a:cubicBezTo>
                  <a:cubicBezTo>
                    <a:pt x="239" y="124"/>
                    <a:pt x="249" y="136"/>
                    <a:pt x="262" y="143"/>
                  </a:cubicBezTo>
                  <a:cubicBezTo>
                    <a:pt x="251" y="157"/>
                    <a:pt x="231" y="161"/>
                    <a:pt x="214" y="158"/>
                  </a:cubicBezTo>
                  <a:cubicBezTo>
                    <a:pt x="214" y="131"/>
                    <a:pt x="205" y="103"/>
                    <a:pt x="190" y="83"/>
                  </a:cubicBezTo>
                  <a:cubicBezTo>
                    <a:pt x="185" y="78"/>
                    <a:pt x="176" y="80"/>
                    <a:pt x="173" y="85"/>
                  </a:cubicBezTo>
                  <a:cubicBezTo>
                    <a:pt x="152" y="119"/>
                    <a:pt x="160" y="155"/>
                    <a:pt x="190" y="172"/>
                  </a:cubicBezTo>
                  <a:cubicBezTo>
                    <a:pt x="187" y="189"/>
                    <a:pt x="176" y="204"/>
                    <a:pt x="156" y="194"/>
                  </a:cubicBezTo>
                  <a:cubicBezTo>
                    <a:pt x="150" y="191"/>
                    <a:pt x="143" y="184"/>
                    <a:pt x="138" y="176"/>
                  </a:cubicBezTo>
                  <a:cubicBezTo>
                    <a:pt x="140" y="172"/>
                    <a:pt x="142" y="169"/>
                    <a:pt x="144" y="165"/>
                  </a:cubicBezTo>
                  <a:cubicBezTo>
                    <a:pt x="158" y="135"/>
                    <a:pt x="159" y="96"/>
                    <a:pt x="133" y="72"/>
                  </a:cubicBezTo>
                  <a:cubicBezTo>
                    <a:pt x="129" y="68"/>
                    <a:pt x="123" y="68"/>
                    <a:pt x="119" y="72"/>
                  </a:cubicBezTo>
                  <a:cubicBezTo>
                    <a:pt x="93" y="94"/>
                    <a:pt x="96" y="142"/>
                    <a:pt x="114" y="177"/>
                  </a:cubicBezTo>
                  <a:cubicBezTo>
                    <a:pt x="102" y="191"/>
                    <a:pt x="86" y="198"/>
                    <a:pt x="67" y="188"/>
                  </a:cubicBezTo>
                  <a:cubicBezTo>
                    <a:pt x="40" y="174"/>
                    <a:pt x="32" y="136"/>
                    <a:pt x="26" y="108"/>
                  </a:cubicBezTo>
                  <a:cubicBezTo>
                    <a:pt x="20" y="77"/>
                    <a:pt x="16" y="40"/>
                    <a:pt x="23" y="8"/>
                  </a:cubicBezTo>
                  <a:cubicBezTo>
                    <a:pt x="24" y="2"/>
                    <a:pt x="15" y="0"/>
                    <a:pt x="13" y="6"/>
                  </a:cubicBezTo>
                  <a:cubicBezTo>
                    <a:pt x="0" y="44"/>
                    <a:pt x="3" y="89"/>
                    <a:pt x="11" y="128"/>
                  </a:cubicBezTo>
                  <a:cubicBezTo>
                    <a:pt x="18" y="162"/>
                    <a:pt x="35" y="202"/>
                    <a:pt x="73" y="211"/>
                  </a:cubicBezTo>
                  <a:cubicBezTo>
                    <a:pt x="92" y="216"/>
                    <a:pt x="110" y="207"/>
                    <a:pt x="124" y="194"/>
                  </a:cubicBezTo>
                  <a:cubicBezTo>
                    <a:pt x="132" y="205"/>
                    <a:pt x="142" y="213"/>
                    <a:pt x="154" y="217"/>
                  </a:cubicBezTo>
                  <a:cubicBezTo>
                    <a:pt x="182" y="226"/>
                    <a:pt x="205" y="206"/>
                    <a:pt x="211" y="180"/>
                  </a:cubicBezTo>
                  <a:cubicBezTo>
                    <a:pt x="242" y="186"/>
                    <a:pt x="268" y="173"/>
                    <a:pt x="283" y="150"/>
                  </a:cubicBezTo>
                  <a:cubicBezTo>
                    <a:pt x="316" y="155"/>
                    <a:pt x="356" y="137"/>
                    <a:pt x="377" y="110"/>
                  </a:cubicBezTo>
                  <a:cubicBezTo>
                    <a:pt x="385" y="100"/>
                    <a:pt x="373" y="87"/>
                    <a:pt x="363" y="96"/>
                  </a:cubicBezTo>
                  <a:close/>
                  <a:moveTo>
                    <a:pt x="126" y="96"/>
                  </a:moveTo>
                  <a:cubicBezTo>
                    <a:pt x="135" y="111"/>
                    <a:pt x="134" y="134"/>
                    <a:pt x="127" y="154"/>
                  </a:cubicBezTo>
                  <a:cubicBezTo>
                    <a:pt x="120" y="134"/>
                    <a:pt x="118" y="111"/>
                    <a:pt x="126" y="96"/>
                  </a:cubicBezTo>
                  <a:close/>
                  <a:moveTo>
                    <a:pt x="184" y="116"/>
                  </a:moveTo>
                  <a:cubicBezTo>
                    <a:pt x="188" y="125"/>
                    <a:pt x="190" y="136"/>
                    <a:pt x="191" y="146"/>
                  </a:cubicBezTo>
                  <a:cubicBezTo>
                    <a:pt x="183" y="138"/>
                    <a:pt x="181" y="127"/>
                    <a:pt x="184" y="116"/>
                  </a:cubicBezTo>
                  <a:close/>
                  <a:moveTo>
                    <a:pt x="262" y="74"/>
                  </a:moveTo>
                  <a:cubicBezTo>
                    <a:pt x="274" y="84"/>
                    <a:pt x="274" y="107"/>
                    <a:pt x="271" y="123"/>
                  </a:cubicBezTo>
                  <a:cubicBezTo>
                    <a:pt x="268" y="121"/>
                    <a:pt x="265" y="118"/>
                    <a:pt x="262" y="115"/>
                  </a:cubicBezTo>
                  <a:cubicBezTo>
                    <a:pt x="256" y="106"/>
                    <a:pt x="252" y="95"/>
                    <a:pt x="252" y="84"/>
                  </a:cubicBezTo>
                  <a:cubicBezTo>
                    <a:pt x="252" y="78"/>
                    <a:pt x="256" y="68"/>
                    <a:pt x="262" y="74"/>
                  </a:cubicBezTo>
                  <a:close/>
                </a:path>
              </a:pathLst>
            </a:custGeom>
            <a:solidFill>
              <a:srgbClr val="F8E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46">
              <a:extLst>
                <a:ext uri="{FF2B5EF4-FFF2-40B4-BE49-F238E27FC236}">
                  <a16:creationId xmlns:a16="http://schemas.microsoft.com/office/drawing/2014/main" xmlns="" id="{504D5CCD-4B84-4A66-8E7D-33990E7B2C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9029" y="577309"/>
              <a:ext cx="1747186" cy="993946"/>
            </a:xfrm>
            <a:custGeom>
              <a:avLst/>
              <a:gdLst>
                <a:gd name="T0" fmla="*/ 349 w 356"/>
                <a:gd name="T1" fmla="*/ 49 h 202"/>
                <a:gd name="T2" fmla="*/ 278 w 356"/>
                <a:gd name="T3" fmla="*/ 114 h 202"/>
                <a:gd name="T4" fmla="*/ 265 w 356"/>
                <a:gd name="T5" fmla="*/ 109 h 202"/>
                <a:gd name="T6" fmla="*/ 240 w 356"/>
                <a:gd name="T7" fmla="*/ 38 h 202"/>
                <a:gd name="T8" fmla="*/ 234 w 356"/>
                <a:gd name="T9" fmla="*/ 39 h 202"/>
                <a:gd name="T10" fmla="*/ 252 w 356"/>
                <a:gd name="T11" fmla="*/ 112 h 202"/>
                <a:gd name="T12" fmla="*/ 200 w 356"/>
                <a:gd name="T13" fmla="*/ 155 h 202"/>
                <a:gd name="T14" fmla="*/ 179 w 356"/>
                <a:gd name="T15" fmla="*/ 153 h 202"/>
                <a:gd name="T16" fmla="*/ 177 w 356"/>
                <a:gd name="T17" fmla="*/ 63 h 202"/>
                <a:gd name="T18" fmla="*/ 151 w 356"/>
                <a:gd name="T19" fmla="*/ 57 h 202"/>
                <a:gd name="T20" fmla="*/ 144 w 356"/>
                <a:gd name="T21" fmla="*/ 113 h 202"/>
                <a:gd name="T22" fmla="*/ 166 w 356"/>
                <a:gd name="T23" fmla="*/ 156 h 202"/>
                <a:gd name="T24" fmla="*/ 114 w 356"/>
                <a:gd name="T25" fmla="*/ 173 h 202"/>
                <a:gd name="T26" fmla="*/ 105 w 356"/>
                <a:gd name="T27" fmla="*/ 164 h 202"/>
                <a:gd name="T28" fmla="*/ 113 w 356"/>
                <a:gd name="T29" fmla="*/ 103 h 202"/>
                <a:gd name="T30" fmla="*/ 83 w 356"/>
                <a:gd name="T31" fmla="*/ 52 h 202"/>
                <a:gd name="T32" fmla="*/ 65 w 356"/>
                <a:gd name="T33" fmla="*/ 106 h 202"/>
                <a:gd name="T34" fmla="*/ 92 w 356"/>
                <a:gd name="T35" fmla="*/ 165 h 202"/>
                <a:gd name="T36" fmla="*/ 82 w 356"/>
                <a:gd name="T37" fmla="*/ 175 h 202"/>
                <a:gd name="T38" fmla="*/ 28 w 356"/>
                <a:gd name="T39" fmla="*/ 140 h 202"/>
                <a:gd name="T40" fmla="*/ 7 w 356"/>
                <a:gd name="T41" fmla="*/ 47 h 202"/>
                <a:gd name="T42" fmla="*/ 5 w 356"/>
                <a:gd name="T43" fmla="*/ 2 h 202"/>
                <a:gd name="T44" fmla="*/ 1 w 356"/>
                <a:gd name="T45" fmla="*/ 2 h 202"/>
                <a:gd name="T46" fmla="*/ 22 w 356"/>
                <a:gd name="T47" fmla="*/ 149 h 202"/>
                <a:gd name="T48" fmla="*/ 92 w 356"/>
                <a:gd name="T49" fmla="*/ 180 h 202"/>
                <a:gd name="T50" fmla="*/ 99 w 356"/>
                <a:gd name="T51" fmla="*/ 173 h 202"/>
                <a:gd name="T52" fmla="*/ 108 w 356"/>
                <a:gd name="T53" fmla="*/ 182 h 202"/>
                <a:gd name="T54" fmla="*/ 175 w 356"/>
                <a:gd name="T55" fmla="*/ 162 h 202"/>
                <a:gd name="T56" fmla="*/ 203 w 356"/>
                <a:gd name="T57" fmla="*/ 166 h 202"/>
                <a:gd name="T58" fmla="*/ 261 w 356"/>
                <a:gd name="T59" fmla="*/ 118 h 202"/>
                <a:gd name="T60" fmla="*/ 276 w 356"/>
                <a:gd name="T61" fmla="*/ 124 h 202"/>
                <a:gd name="T62" fmla="*/ 356 w 356"/>
                <a:gd name="T63" fmla="*/ 50 h 202"/>
                <a:gd name="T64" fmla="*/ 349 w 356"/>
                <a:gd name="T65" fmla="*/ 49 h 202"/>
                <a:gd name="T66" fmla="*/ 87 w 356"/>
                <a:gd name="T67" fmla="*/ 133 h 202"/>
                <a:gd name="T68" fmla="*/ 72 w 356"/>
                <a:gd name="T69" fmla="*/ 83 h 202"/>
                <a:gd name="T70" fmla="*/ 80 w 356"/>
                <a:gd name="T71" fmla="*/ 63 h 202"/>
                <a:gd name="T72" fmla="*/ 99 w 356"/>
                <a:gd name="T73" fmla="*/ 78 h 202"/>
                <a:gd name="T74" fmla="*/ 99 w 356"/>
                <a:gd name="T75" fmla="*/ 155 h 202"/>
                <a:gd name="T76" fmla="*/ 87 w 356"/>
                <a:gd name="T77" fmla="*/ 133 h 202"/>
                <a:gd name="T78" fmla="*/ 152 w 356"/>
                <a:gd name="T79" fmla="*/ 92 h 202"/>
                <a:gd name="T80" fmla="*/ 161 w 356"/>
                <a:gd name="T81" fmla="*/ 63 h 202"/>
                <a:gd name="T82" fmla="*/ 176 w 356"/>
                <a:gd name="T83" fmla="*/ 83 h 202"/>
                <a:gd name="T84" fmla="*/ 171 w 356"/>
                <a:gd name="T85" fmla="*/ 147 h 202"/>
                <a:gd name="T86" fmla="*/ 152 w 356"/>
                <a:gd name="T87" fmla="*/ 92 h 202"/>
                <a:gd name="T88" fmla="*/ 240 w 356"/>
                <a:gd name="T89" fmla="*/ 48 h 202"/>
                <a:gd name="T90" fmla="*/ 256 w 356"/>
                <a:gd name="T91" fmla="*/ 104 h 202"/>
                <a:gd name="T92" fmla="*/ 240 w 356"/>
                <a:gd name="T93" fmla="*/ 4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6" h="202">
                  <a:moveTo>
                    <a:pt x="349" y="49"/>
                  </a:moveTo>
                  <a:cubicBezTo>
                    <a:pt x="341" y="85"/>
                    <a:pt x="321" y="122"/>
                    <a:pt x="278" y="114"/>
                  </a:cubicBezTo>
                  <a:cubicBezTo>
                    <a:pt x="273" y="113"/>
                    <a:pt x="269" y="111"/>
                    <a:pt x="265" y="109"/>
                  </a:cubicBezTo>
                  <a:cubicBezTo>
                    <a:pt x="275" y="82"/>
                    <a:pt x="271" y="52"/>
                    <a:pt x="240" y="38"/>
                  </a:cubicBezTo>
                  <a:cubicBezTo>
                    <a:pt x="238" y="37"/>
                    <a:pt x="235" y="37"/>
                    <a:pt x="234" y="39"/>
                  </a:cubicBezTo>
                  <a:cubicBezTo>
                    <a:pt x="222" y="68"/>
                    <a:pt x="230" y="96"/>
                    <a:pt x="252" y="112"/>
                  </a:cubicBezTo>
                  <a:cubicBezTo>
                    <a:pt x="240" y="133"/>
                    <a:pt x="220" y="150"/>
                    <a:pt x="200" y="155"/>
                  </a:cubicBezTo>
                  <a:cubicBezTo>
                    <a:pt x="192" y="157"/>
                    <a:pt x="185" y="156"/>
                    <a:pt x="179" y="153"/>
                  </a:cubicBezTo>
                  <a:cubicBezTo>
                    <a:pt x="192" y="126"/>
                    <a:pt x="195" y="88"/>
                    <a:pt x="177" y="63"/>
                  </a:cubicBezTo>
                  <a:cubicBezTo>
                    <a:pt x="171" y="56"/>
                    <a:pt x="160" y="49"/>
                    <a:pt x="151" y="57"/>
                  </a:cubicBezTo>
                  <a:cubicBezTo>
                    <a:pt x="137" y="70"/>
                    <a:pt x="141" y="97"/>
                    <a:pt x="144" y="113"/>
                  </a:cubicBezTo>
                  <a:cubicBezTo>
                    <a:pt x="147" y="130"/>
                    <a:pt x="155" y="146"/>
                    <a:pt x="166" y="156"/>
                  </a:cubicBezTo>
                  <a:cubicBezTo>
                    <a:pt x="156" y="174"/>
                    <a:pt x="133" y="189"/>
                    <a:pt x="114" y="173"/>
                  </a:cubicBezTo>
                  <a:cubicBezTo>
                    <a:pt x="111" y="170"/>
                    <a:pt x="108" y="167"/>
                    <a:pt x="105" y="164"/>
                  </a:cubicBezTo>
                  <a:cubicBezTo>
                    <a:pt x="115" y="146"/>
                    <a:pt x="114" y="124"/>
                    <a:pt x="113" y="103"/>
                  </a:cubicBezTo>
                  <a:cubicBezTo>
                    <a:pt x="111" y="86"/>
                    <a:pt x="107" y="50"/>
                    <a:pt x="83" y="52"/>
                  </a:cubicBezTo>
                  <a:cubicBezTo>
                    <a:pt x="57" y="54"/>
                    <a:pt x="61" y="89"/>
                    <a:pt x="65" y="106"/>
                  </a:cubicBezTo>
                  <a:cubicBezTo>
                    <a:pt x="70" y="125"/>
                    <a:pt x="79" y="148"/>
                    <a:pt x="92" y="165"/>
                  </a:cubicBezTo>
                  <a:cubicBezTo>
                    <a:pt x="90" y="169"/>
                    <a:pt x="86" y="172"/>
                    <a:pt x="82" y="175"/>
                  </a:cubicBezTo>
                  <a:cubicBezTo>
                    <a:pt x="59" y="188"/>
                    <a:pt x="36" y="157"/>
                    <a:pt x="28" y="140"/>
                  </a:cubicBezTo>
                  <a:cubicBezTo>
                    <a:pt x="13" y="112"/>
                    <a:pt x="10" y="77"/>
                    <a:pt x="7" y="47"/>
                  </a:cubicBezTo>
                  <a:cubicBezTo>
                    <a:pt x="6" y="32"/>
                    <a:pt x="5" y="17"/>
                    <a:pt x="5" y="2"/>
                  </a:cubicBezTo>
                  <a:cubicBezTo>
                    <a:pt x="5" y="0"/>
                    <a:pt x="1" y="0"/>
                    <a:pt x="1" y="2"/>
                  </a:cubicBezTo>
                  <a:cubicBezTo>
                    <a:pt x="0" y="51"/>
                    <a:pt x="0" y="104"/>
                    <a:pt x="22" y="149"/>
                  </a:cubicBezTo>
                  <a:cubicBezTo>
                    <a:pt x="33" y="173"/>
                    <a:pt x="66" y="201"/>
                    <a:pt x="92" y="180"/>
                  </a:cubicBezTo>
                  <a:cubicBezTo>
                    <a:pt x="94" y="178"/>
                    <a:pt x="97" y="176"/>
                    <a:pt x="99" y="173"/>
                  </a:cubicBezTo>
                  <a:cubicBezTo>
                    <a:pt x="102" y="176"/>
                    <a:pt x="105" y="179"/>
                    <a:pt x="108" y="182"/>
                  </a:cubicBezTo>
                  <a:cubicBezTo>
                    <a:pt x="132" y="202"/>
                    <a:pt x="161" y="184"/>
                    <a:pt x="175" y="162"/>
                  </a:cubicBezTo>
                  <a:cubicBezTo>
                    <a:pt x="183" y="166"/>
                    <a:pt x="192" y="168"/>
                    <a:pt x="203" y="166"/>
                  </a:cubicBezTo>
                  <a:cubicBezTo>
                    <a:pt x="227" y="161"/>
                    <a:pt x="249" y="141"/>
                    <a:pt x="261" y="118"/>
                  </a:cubicBezTo>
                  <a:cubicBezTo>
                    <a:pt x="265" y="120"/>
                    <a:pt x="270" y="122"/>
                    <a:pt x="276" y="124"/>
                  </a:cubicBezTo>
                  <a:cubicBezTo>
                    <a:pt x="322" y="135"/>
                    <a:pt x="354" y="92"/>
                    <a:pt x="356" y="50"/>
                  </a:cubicBezTo>
                  <a:cubicBezTo>
                    <a:pt x="356" y="46"/>
                    <a:pt x="350" y="45"/>
                    <a:pt x="349" y="49"/>
                  </a:cubicBezTo>
                  <a:close/>
                  <a:moveTo>
                    <a:pt x="87" y="133"/>
                  </a:moveTo>
                  <a:cubicBezTo>
                    <a:pt x="79" y="117"/>
                    <a:pt x="73" y="100"/>
                    <a:pt x="72" y="83"/>
                  </a:cubicBezTo>
                  <a:cubicBezTo>
                    <a:pt x="72" y="75"/>
                    <a:pt x="74" y="67"/>
                    <a:pt x="80" y="63"/>
                  </a:cubicBezTo>
                  <a:cubicBezTo>
                    <a:pt x="90" y="57"/>
                    <a:pt x="96" y="71"/>
                    <a:pt x="99" y="78"/>
                  </a:cubicBezTo>
                  <a:cubicBezTo>
                    <a:pt x="106" y="99"/>
                    <a:pt x="109" y="132"/>
                    <a:pt x="99" y="155"/>
                  </a:cubicBezTo>
                  <a:cubicBezTo>
                    <a:pt x="94" y="148"/>
                    <a:pt x="91" y="140"/>
                    <a:pt x="87" y="133"/>
                  </a:cubicBezTo>
                  <a:close/>
                  <a:moveTo>
                    <a:pt x="152" y="92"/>
                  </a:moveTo>
                  <a:cubicBezTo>
                    <a:pt x="151" y="85"/>
                    <a:pt x="150" y="64"/>
                    <a:pt x="161" y="63"/>
                  </a:cubicBezTo>
                  <a:cubicBezTo>
                    <a:pt x="169" y="62"/>
                    <a:pt x="174" y="78"/>
                    <a:pt x="176" y="83"/>
                  </a:cubicBezTo>
                  <a:cubicBezTo>
                    <a:pt x="183" y="103"/>
                    <a:pt x="179" y="127"/>
                    <a:pt x="171" y="147"/>
                  </a:cubicBezTo>
                  <a:cubicBezTo>
                    <a:pt x="158" y="133"/>
                    <a:pt x="153" y="108"/>
                    <a:pt x="152" y="92"/>
                  </a:cubicBezTo>
                  <a:close/>
                  <a:moveTo>
                    <a:pt x="240" y="48"/>
                  </a:moveTo>
                  <a:cubicBezTo>
                    <a:pt x="263" y="61"/>
                    <a:pt x="265" y="83"/>
                    <a:pt x="256" y="104"/>
                  </a:cubicBezTo>
                  <a:cubicBezTo>
                    <a:pt x="240" y="91"/>
                    <a:pt x="234" y="69"/>
                    <a:pt x="240" y="4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08711607-A4A6-4B7A-A0E1-DABED29F3AF9}"/>
              </a:ext>
            </a:extLst>
          </p:cNvPr>
          <p:cNvGrpSpPr/>
          <p:nvPr/>
        </p:nvGrpSpPr>
        <p:grpSpPr>
          <a:xfrm>
            <a:off x="721771" y="3785202"/>
            <a:ext cx="637039" cy="2780557"/>
            <a:chOff x="392752" y="3324665"/>
            <a:chExt cx="637039" cy="278055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xmlns="" id="{0855845F-3431-422E-97E6-8C0D4B5A0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578" y="4287484"/>
              <a:ext cx="394258" cy="1745111"/>
            </a:xfrm>
            <a:custGeom>
              <a:avLst/>
              <a:gdLst>
                <a:gd name="T0" fmla="*/ 78 w 80"/>
                <a:gd name="T1" fmla="*/ 29 h 355"/>
                <a:gd name="T2" fmla="*/ 71 w 80"/>
                <a:gd name="T3" fmla="*/ 19 h 355"/>
                <a:gd name="T4" fmla="*/ 71 w 80"/>
                <a:gd name="T5" fmla="*/ 19 h 355"/>
                <a:gd name="T6" fmla="*/ 61 w 80"/>
                <a:gd name="T7" fmla="*/ 12 h 355"/>
                <a:gd name="T8" fmla="*/ 60 w 80"/>
                <a:gd name="T9" fmla="*/ 12 h 355"/>
                <a:gd name="T10" fmla="*/ 56 w 80"/>
                <a:gd name="T11" fmla="*/ 13 h 355"/>
                <a:gd name="T12" fmla="*/ 55 w 80"/>
                <a:gd name="T13" fmla="*/ 13 h 355"/>
                <a:gd name="T14" fmla="*/ 53 w 80"/>
                <a:gd name="T15" fmla="*/ 13 h 355"/>
                <a:gd name="T16" fmla="*/ 44 w 80"/>
                <a:gd name="T17" fmla="*/ 5 h 355"/>
                <a:gd name="T18" fmla="*/ 35 w 80"/>
                <a:gd name="T19" fmla="*/ 12 h 355"/>
                <a:gd name="T20" fmla="*/ 16 w 80"/>
                <a:gd name="T21" fmla="*/ 18 h 355"/>
                <a:gd name="T22" fmla="*/ 21 w 80"/>
                <a:gd name="T23" fmla="*/ 28 h 355"/>
                <a:gd name="T24" fmla="*/ 31 w 80"/>
                <a:gd name="T25" fmla="*/ 26 h 355"/>
                <a:gd name="T26" fmla="*/ 22 w 80"/>
                <a:gd name="T27" fmla="*/ 63 h 355"/>
                <a:gd name="T28" fmla="*/ 18 w 80"/>
                <a:gd name="T29" fmla="*/ 77 h 355"/>
                <a:gd name="T30" fmla="*/ 20 w 80"/>
                <a:gd name="T31" fmla="*/ 84 h 355"/>
                <a:gd name="T32" fmla="*/ 23 w 80"/>
                <a:gd name="T33" fmla="*/ 89 h 355"/>
                <a:gd name="T34" fmla="*/ 13 w 80"/>
                <a:gd name="T35" fmla="*/ 97 h 355"/>
                <a:gd name="T36" fmla="*/ 16 w 80"/>
                <a:gd name="T37" fmla="*/ 173 h 355"/>
                <a:gd name="T38" fmla="*/ 16 w 80"/>
                <a:gd name="T39" fmla="*/ 185 h 355"/>
                <a:gd name="T40" fmla="*/ 18 w 80"/>
                <a:gd name="T41" fmla="*/ 201 h 355"/>
                <a:gd name="T42" fmla="*/ 6 w 80"/>
                <a:gd name="T43" fmla="*/ 257 h 355"/>
                <a:gd name="T44" fmla="*/ 6 w 80"/>
                <a:gd name="T45" fmla="*/ 259 h 355"/>
                <a:gd name="T46" fmla="*/ 0 w 80"/>
                <a:gd name="T47" fmla="*/ 287 h 355"/>
                <a:gd name="T48" fmla="*/ 3 w 80"/>
                <a:gd name="T49" fmla="*/ 292 h 355"/>
                <a:gd name="T50" fmla="*/ 3 w 80"/>
                <a:gd name="T51" fmla="*/ 315 h 355"/>
                <a:gd name="T52" fmla="*/ 6 w 80"/>
                <a:gd name="T53" fmla="*/ 320 h 355"/>
                <a:gd name="T54" fmla="*/ 5 w 80"/>
                <a:gd name="T55" fmla="*/ 327 h 355"/>
                <a:gd name="T56" fmla="*/ 10 w 80"/>
                <a:gd name="T57" fmla="*/ 334 h 355"/>
                <a:gd name="T58" fmla="*/ 8 w 80"/>
                <a:gd name="T59" fmla="*/ 340 h 355"/>
                <a:gd name="T60" fmla="*/ 24 w 80"/>
                <a:gd name="T61" fmla="*/ 345 h 355"/>
                <a:gd name="T62" fmla="*/ 26 w 80"/>
                <a:gd name="T63" fmla="*/ 340 h 355"/>
                <a:gd name="T64" fmla="*/ 32 w 80"/>
                <a:gd name="T65" fmla="*/ 334 h 355"/>
                <a:gd name="T66" fmla="*/ 35 w 80"/>
                <a:gd name="T67" fmla="*/ 321 h 355"/>
                <a:gd name="T68" fmla="*/ 35 w 80"/>
                <a:gd name="T69" fmla="*/ 318 h 355"/>
                <a:gd name="T70" fmla="*/ 37 w 80"/>
                <a:gd name="T71" fmla="*/ 301 h 355"/>
                <a:gd name="T72" fmla="*/ 46 w 80"/>
                <a:gd name="T73" fmla="*/ 276 h 355"/>
                <a:gd name="T74" fmla="*/ 44 w 80"/>
                <a:gd name="T75" fmla="*/ 268 h 355"/>
                <a:gd name="T76" fmla="*/ 46 w 80"/>
                <a:gd name="T77" fmla="*/ 265 h 355"/>
                <a:gd name="T78" fmla="*/ 48 w 80"/>
                <a:gd name="T79" fmla="*/ 253 h 355"/>
                <a:gd name="T80" fmla="*/ 48 w 80"/>
                <a:gd name="T81" fmla="*/ 251 h 355"/>
                <a:gd name="T82" fmla="*/ 49 w 80"/>
                <a:gd name="T83" fmla="*/ 248 h 355"/>
                <a:gd name="T84" fmla="*/ 53 w 80"/>
                <a:gd name="T85" fmla="*/ 213 h 355"/>
                <a:gd name="T86" fmla="*/ 57 w 80"/>
                <a:gd name="T87" fmla="*/ 169 h 355"/>
                <a:gd name="T88" fmla="*/ 55 w 80"/>
                <a:gd name="T89" fmla="*/ 164 h 355"/>
                <a:gd name="T90" fmla="*/ 61 w 80"/>
                <a:gd name="T91" fmla="*/ 147 h 355"/>
                <a:gd name="T92" fmla="*/ 58 w 80"/>
                <a:gd name="T93" fmla="*/ 139 h 355"/>
                <a:gd name="T94" fmla="*/ 59 w 80"/>
                <a:gd name="T95" fmla="*/ 113 h 355"/>
                <a:gd name="T96" fmla="*/ 54 w 80"/>
                <a:gd name="T97" fmla="*/ 107 h 355"/>
                <a:gd name="T98" fmla="*/ 54 w 80"/>
                <a:gd name="T99" fmla="*/ 106 h 355"/>
                <a:gd name="T100" fmla="*/ 69 w 80"/>
                <a:gd name="T101" fmla="*/ 70 h 355"/>
                <a:gd name="T102" fmla="*/ 63 w 80"/>
                <a:gd name="T103" fmla="*/ 61 h 355"/>
                <a:gd name="T104" fmla="*/ 63 w 80"/>
                <a:gd name="T105" fmla="*/ 58 h 355"/>
                <a:gd name="T106" fmla="*/ 65 w 80"/>
                <a:gd name="T107" fmla="*/ 53 h 355"/>
                <a:gd name="T108" fmla="*/ 78 w 80"/>
                <a:gd name="T109" fmla="*/ 29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0" h="355">
                  <a:moveTo>
                    <a:pt x="78" y="29"/>
                  </a:moveTo>
                  <a:cubicBezTo>
                    <a:pt x="80" y="24"/>
                    <a:pt x="77" y="16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4"/>
                    <a:pt x="66" y="9"/>
                    <a:pt x="61" y="1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9" y="12"/>
                    <a:pt x="58" y="12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4" y="13"/>
                    <a:pt x="53" y="13"/>
                  </a:cubicBezTo>
                  <a:cubicBezTo>
                    <a:pt x="57" y="7"/>
                    <a:pt x="50" y="0"/>
                    <a:pt x="44" y="5"/>
                  </a:cubicBezTo>
                  <a:cubicBezTo>
                    <a:pt x="41" y="8"/>
                    <a:pt x="38" y="10"/>
                    <a:pt x="35" y="12"/>
                  </a:cubicBezTo>
                  <a:cubicBezTo>
                    <a:pt x="28" y="12"/>
                    <a:pt x="23" y="14"/>
                    <a:pt x="16" y="18"/>
                  </a:cubicBezTo>
                  <a:cubicBezTo>
                    <a:pt x="10" y="21"/>
                    <a:pt x="14" y="30"/>
                    <a:pt x="21" y="28"/>
                  </a:cubicBezTo>
                  <a:cubicBezTo>
                    <a:pt x="24" y="28"/>
                    <a:pt x="28" y="27"/>
                    <a:pt x="31" y="26"/>
                  </a:cubicBezTo>
                  <a:cubicBezTo>
                    <a:pt x="23" y="36"/>
                    <a:pt x="20" y="50"/>
                    <a:pt x="22" y="63"/>
                  </a:cubicBezTo>
                  <a:cubicBezTo>
                    <a:pt x="21" y="68"/>
                    <a:pt x="19" y="72"/>
                    <a:pt x="18" y="77"/>
                  </a:cubicBezTo>
                  <a:cubicBezTo>
                    <a:pt x="17" y="80"/>
                    <a:pt x="18" y="82"/>
                    <a:pt x="20" y="84"/>
                  </a:cubicBezTo>
                  <a:cubicBezTo>
                    <a:pt x="20" y="86"/>
                    <a:pt x="21" y="88"/>
                    <a:pt x="23" y="89"/>
                  </a:cubicBezTo>
                  <a:cubicBezTo>
                    <a:pt x="18" y="89"/>
                    <a:pt x="13" y="92"/>
                    <a:pt x="13" y="97"/>
                  </a:cubicBezTo>
                  <a:cubicBezTo>
                    <a:pt x="16" y="122"/>
                    <a:pt x="15" y="147"/>
                    <a:pt x="16" y="173"/>
                  </a:cubicBezTo>
                  <a:cubicBezTo>
                    <a:pt x="16" y="177"/>
                    <a:pt x="16" y="181"/>
                    <a:pt x="16" y="185"/>
                  </a:cubicBezTo>
                  <a:cubicBezTo>
                    <a:pt x="17" y="190"/>
                    <a:pt x="17" y="195"/>
                    <a:pt x="18" y="201"/>
                  </a:cubicBezTo>
                  <a:cubicBezTo>
                    <a:pt x="11" y="219"/>
                    <a:pt x="6" y="238"/>
                    <a:pt x="6" y="257"/>
                  </a:cubicBezTo>
                  <a:cubicBezTo>
                    <a:pt x="6" y="258"/>
                    <a:pt x="6" y="258"/>
                    <a:pt x="6" y="259"/>
                  </a:cubicBezTo>
                  <a:cubicBezTo>
                    <a:pt x="3" y="268"/>
                    <a:pt x="2" y="277"/>
                    <a:pt x="0" y="287"/>
                  </a:cubicBezTo>
                  <a:cubicBezTo>
                    <a:pt x="0" y="289"/>
                    <a:pt x="1" y="291"/>
                    <a:pt x="3" y="292"/>
                  </a:cubicBezTo>
                  <a:cubicBezTo>
                    <a:pt x="2" y="300"/>
                    <a:pt x="2" y="308"/>
                    <a:pt x="3" y="315"/>
                  </a:cubicBezTo>
                  <a:cubicBezTo>
                    <a:pt x="3" y="318"/>
                    <a:pt x="5" y="319"/>
                    <a:pt x="6" y="320"/>
                  </a:cubicBezTo>
                  <a:cubicBezTo>
                    <a:pt x="6" y="322"/>
                    <a:pt x="6" y="324"/>
                    <a:pt x="5" y="327"/>
                  </a:cubicBezTo>
                  <a:cubicBezTo>
                    <a:pt x="5" y="330"/>
                    <a:pt x="7" y="333"/>
                    <a:pt x="10" y="334"/>
                  </a:cubicBezTo>
                  <a:cubicBezTo>
                    <a:pt x="9" y="336"/>
                    <a:pt x="9" y="338"/>
                    <a:pt x="8" y="340"/>
                  </a:cubicBezTo>
                  <a:cubicBezTo>
                    <a:pt x="6" y="351"/>
                    <a:pt x="20" y="355"/>
                    <a:pt x="24" y="345"/>
                  </a:cubicBezTo>
                  <a:cubicBezTo>
                    <a:pt x="25" y="343"/>
                    <a:pt x="26" y="342"/>
                    <a:pt x="26" y="340"/>
                  </a:cubicBezTo>
                  <a:cubicBezTo>
                    <a:pt x="29" y="340"/>
                    <a:pt x="32" y="338"/>
                    <a:pt x="32" y="334"/>
                  </a:cubicBezTo>
                  <a:cubicBezTo>
                    <a:pt x="33" y="330"/>
                    <a:pt x="34" y="325"/>
                    <a:pt x="35" y="321"/>
                  </a:cubicBezTo>
                  <a:cubicBezTo>
                    <a:pt x="35" y="320"/>
                    <a:pt x="35" y="319"/>
                    <a:pt x="35" y="318"/>
                  </a:cubicBezTo>
                  <a:cubicBezTo>
                    <a:pt x="36" y="312"/>
                    <a:pt x="36" y="307"/>
                    <a:pt x="37" y="301"/>
                  </a:cubicBezTo>
                  <a:cubicBezTo>
                    <a:pt x="40" y="293"/>
                    <a:pt x="43" y="284"/>
                    <a:pt x="46" y="276"/>
                  </a:cubicBezTo>
                  <a:cubicBezTo>
                    <a:pt x="47" y="272"/>
                    <a:pt x="46" y="270"/>
                    <a:pt x="44" y="268"/>
                  </a:cubicBezTo>
                  <a:cubicBezTo>
                    <a:pt x="45" y="267"/>
                    <a:pt x="46" y="266"/>
                    <a:pt x="46" y="265"/>
                  </a:cubicBezTo>
                  <a:cubicBezTo>
                    <a:pt x="47" y="261"/>
                    <a:pt x="47" y="257"/>
                    <a:pt x="48" y="253"/>
                  </a:cubicBezTo>
                  <a:cubicBezTo>
                    <a:pt x="48" y="252"/>
                    <a:pt x="48" y="252"/>
                    <a:pt x="48" y="251"/>
                  </a:cubicBezTo>
                  <a:cubicBezTo>
                    <a:pt x="49" y="250"/>
                    <a:pt x="49" y="249"/>
                    <a:pt x="49" y="248"/>
                  </a:cubicBezTo>
                  <a:cubicBezTo>
                    <a:pt x="50" y="237"/>
                    <a:pt x="52" y="225"/>
                    <a:pt x="53" y="213"/>
                  </a:cubicBezTo>
                  <a:cubicBezTo>
                    <a:pt x="56" y="199"/>
                    <a:pt x="57" y="184"/>
                    <a:pt x="57" y="169"/>
                  </a:cubicBezTo>
                  <a:cubicBezTo>
                    <a:pt x="57" y="167"/>
                    <a:pt x="56" y="166"/>
                    <a:pt x="55" y="164"/>
                  </a:cubicBezTo>
                  <a:cubicBezTo>
                    <a:pt x="57" y="159"/>
                    <a:pt x="59" y="153"/>
                    <a:pt x="61" y="147"/>
                  </a:cubicBezTo>
                  <a:cubicBezTo>
                    <a:pt x="63" y="143"/>
                    <a:pt x="61" y="140"/>
                    <a:pt x="58" y="139"/>
                  </a:cubicBezTo>
                  <a:cubicBezTo>
                    <a:pt x="59" y="130"/>
                    <a:pt x="59" y="122"/>
                    <a:pt x="59" y="113"/>
                  </a:cubicBezTo>
                  <a:cubicBezTo>
                    <a:pt x="59" y="111"/>
                    <a:pt x="57" y="108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61" y="96"/>
                    <a:pt x="66" y="84"/>
                    <a:pt x="69" y="70"/>
                  </a:cubicBezTo>
                  <a:cubicBezTo>
                    <a:pt x="70" y="65"/>
                    <a:pt x="67" y="62"/>
                    <a:pt x="63" y="61"/>
                  </a:cubicBezTo>
                  <a:cubicBezTo>
                    <a:pt x="63" y="60"/>
                    <a:pt x="63" y="59"/>
                    <a:pt x="63" y="58"/>
                  </a:cubicBezTo>
                  <a:cubicBezTo>
                    <a:pt x="64" y="56"/>
                    <a:pt x="65" y="55"/>
                    <a:pt x="65" y="53"/>
                  </a:cubicBezTo>
                  <a:cubicBezTo>
                    <a:pt x="70" y="45"/>
                    <a:pt x="75" y="37"/>
                    <a:pt x="78" y="29"/>
                  </a:cubicBezTo>
                  <a:close/>
                </a:path>
              </a:pathLst>
            </a:custGeom>
            <a:solidFill>
              <a:srgbClr val="F28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23">
              <a:extLst>
                <a:ext uri="{FF2B5EF4-FFF2-40B4-BE49-F238E27FC236}">
                  <a16:creationId xmlns:a16="http://schemas.microsoft.com/office/drawing/2014/main" xmlns="" id="{426D51A1-E647-45B6-97C4-21FCD1312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03" y="4140157"/>
              <a:ext cx="417084" cy="211654"/>
            </a:xfrm>
            <a:custGeom>
              <a:avLst/>
              <a:gdLst>
                <a:gd name="T0" fmla="*/ 77 w 85"/>
                <a:gd name="T1" fmla="*/ 10 h 43"/>
                <a:gd name="T2" fmla="*/ 59 w 85"/>
                <a:gd name="T3" fmla="*/ 5 h 43"/>
                <a:gd name="T4" fmla="*/ 58 w 85"/>
                <a:gd name="T5" fmla="*/ 4 h 43"/>
                <a:gd name="T6" fmla="*/ 47 w 85"/>
                <a:gd name="T7" fmla="*/ 3 h 43"/>
                <a:gd name="T8" fmla="*/ 11 w 85"/>
                <a:gd name="T9" fmla="*/ 2 h 43"/>
                <a:gd name="T10" fmla="*/ 5 w 85"/>
                <a:gd name="T11" fmla="*/ 16 h 43"/>
                <a:gd name="T12" fmla="*/ 9 w 85"/>
                <a:gd name="T13" fmla="*/ 23 h 43"/>
                <a:gd name="T14" fmla="*/ 9 w 85"/>
                <a:gd name="T15" fmla="*/ 24 h 43"/>
                <a:gd name="T16" fmla="*/ 12 w 85"/>
                <a:gd name="T17" fmla="*/ 32 h 43"/>
                <a:gd name="T18" fmla="*/ 64 w 85"/>
                <a:gd name="T19" fmla="*/ 31 h 43"/>
                <a:gd name="T20" fmla="*/ 79 w 85"/>
                <a:gd name="T21" fmla="*/ 25 h 43"/>
                <a:gd name="T22" fmla="*/ 77 w 85"/>
                <a:gd name="T23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43">
                  <a:moveTo>
                    <a:pt x="77" y="10"/>
                  </a:moveTo>
                  <a:cubicBezTo>
                    <a:pt x="71" y="8"/>
                    <a:pt x="65" y="6"/>
                    <a:pt x="59" y="5"/>
                  </a:cubicBezTo>
                  <a:cubicBezTo>
                    <a:pt x="59" y="5"/>
                    <a:pt x="59" y="5"/>
                    <a:pt x="58" y="4"/>
                  </a:cubicBezTo>
                  <a:cubicBezTo>
                    <a:pt x="55" y="4"/>
                    <a:pt x="52" y="3"/>
                    <a:pt x="47" y="3"/>
                  </a:cubicBezTo>
                  <a:cubicBezTo>
                    <a:pt x="35" y="1"/>
                    <a:pt x="23" y="0"/>
                    <a:pt x="11" y="2"/>
                  </a:cubicBezTo>
                  <a:cubicBezTo>
                    <a:pt x="2" y="3"/>
                    <a:pt x="0" y="12"/>
                    <a:pt x="5" y="16"/>
                  </a:cubicBezTo>
                  <a:cubicBezTo>
                    <a:pt x="4" y="19"/>
                    <a:pt x="5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7"/>
                    <a:pt x="9" y="31"/>
                    <a:pt x="12" y="32"/>
                  </a:cubicBezTo>
                  <a:cubicBezTo>
                    <a:pt x="30" y="41"/>
                    <a:pt x="49" y="43"/>
                    <a:pt x="64" y="31"/>
                  </a:cubicBezTo>
                  <a:cubicBezTo>
                    <a:pt x="69" y="30"/>
                    <a:pt x="74" y="28"/>
                    <a:pt x="79" y="25"/>
                  </a:cubicBezTo>
                  <a:cubicBezTo>
                    <a:pt x="85" y="21"/>
                    <a:pt x="83" y="12"/>
                    <a:pt x="77" y="10"/>
                  </a:cubicBezTo>
                  <a:close/>
                </a:path>
              </a:pathLst>
            </a:custGeom>
            <a:solidFill>
              <a:srgbClr val="D58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91">
              <a:extLst>
                <a:ext uri="{FF2B5EF4-FFF2-40B4-BE49-F238E27FC236}">
                  <a16:creationId xmlns:a16="http://schemas.microsoft.com/office/drawing/2014/main" xmlns="" id="{209583CD-8963-4D71-A91E-789BB8C7B3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2752" y="3324665"/>
              <a:ext cx="637039" cy="2780557"/>
            </a:xfrm>
            <a:custGeom>
              <a:avLst/>
              <a:gdLst>
                <a:gd name="T0" fmla="*/ 81 w 130"/>
                <a:gd name="T1" fmla="*/ 6 h 566"/>
                <a:gd name="T2" fmla="*/ 77 w 130"/>
                <a:gd name="T3" fmla="*/ 2 h 566"/>
                <a:gd name="T4" fmla="*/ 43 w 130"/>
                <a:gd name="T5" fmla="*/ 64 h 566"/>
                <a:gd name="T6" fmla="*/ 26 w 130"/>
                <a:gd name="T7" fmla="*/ 158 h 566"/>
                <a:gd name="T8" fmla="*/ 80 w 130"/>
                <a:gd name="T9" fmla="*/ 21 h 566"/>
                <a:gd name="T10" fmla="*/ 69 w 130"/>
                <a:gd name="T11" fmla="*/ 165 h 566"/>
                <a:gd name="T12" fmla="*/ 80 w 130"/>
                <a:gd name="T13" fmla="*/ 115 h 566"/>
                <a:gd name="T14" fmla="*/ 58 w 130"/>
                <a:gd name="T15" fmla="*/ 163 h 566"/>
                <a:gd name="T16" fmla="*/ 55 w 130"/>
                <a:gd name="T17" fmla="*/ 163 h 566"/>
                <a:gd name="T18" fmla="*/ 45 w 130"/>
                <a:gd name="T19" fmla="*/ 156 h 566"/>
                <a:gd name="T20" fmla="*/ 42 w 130"/>
                <a:gd name="T21" fmla="*/ 100 h 566"/>
                <a:gd name="T22" fmla="*/ 43 w 130"/>
                <a:gd name="T23" fmla="*/ 162 h 566"/>
                <a:gd name="T24" fmla="*/ 21 w 130"/>
                <a:gd name="T25" fmla="*/ 199 h 566"/>
                <a:gd name="T26" fmla="*/ 20 w 130"/>
                <a:gd name="T27" fmla="*/ 563 h 566"/>
                <a:gd name="T28" fmla="*/ 74 w 130"/>
                <a:gd name="T29" fmla="*/ 317 h 566"/>
                <a:gd name="T30" fmla="*/ 97 w 130"/>
                <a:gd name="T31" fmla="*/ 194 h 566"/>
                <a:gd name="T32" fmla="*/ 63 w 130"/>
                <a:gd name="T33" fmla="*/ 172 h 566"/>
                <a:gd name="T34" fmla="*/ 53 w 130"/>
                <a:gd name="T35" fmla="*/ 195 h 566"/>
                <a:gd name="T36" fmla="*/ 63 w 130"/>
                <a:gd name="T37" fmla="*/ 172 h 566"/>
                <a:gd name="T38" fmla="*/ 47 w 130"/>
                <a:gd name="T39" fmla="*/ 171 h 566"/>
                <a:gd name="T40" fmla="*/ 31 w 130"/>
                <a:gd name="T41" fmla="*/ 194 h 566"/>
                <a:gd name="T42" fmla="*/ 29 w 130"/>
                <a:gd name="T43" fmla="*/ 172 h 566"/>
                <a:gd name="T44" fmla="*/ 28 w 130"/>
                <a:gd name="T45" fmla="*/ 193 h 566"/>
                <a:gd name="T46" fmla="*/ 52 w 130"/>
                <a:gd name="T47" fmla="*/ 231 h 566"/>
                <a:gd name="T48" fmla="*/ 74 w 130"/>
                <a:gd name="T49" fmla="*/ 231 h 566"/>
                <a:gd name="T50" fmla="*/ 54 w 130"/>
                <a:gd name="T51" fmla="*/ 252 h 566"/>
                <a:gd name="T52" fmla="*/ 68 w 130"/>
                <a:gd name="T53" fmla="*/ 278 h 566"/>
                <a:gd name="T54" fmla="*/ 54 w 130"/>
                <a:gd name="T55" fmla="*/ 284 h 566"/>
                <a:gd name="T56" fmla="*/ 65 w 130"/>
                <a:gd name="T57" fmla="*/ 308 h 566"/>
                <a:gd name="T58" fmla="*/ 49 w 130"/>
                <a:gd name="T59" fmla="*/ 311 h 566"/>
                <a:gd name="T60" fmla="*/ 61 w 130"/>
                <a:gd name="T61" fmla="*/ 336 h 566"/>
                <a:gd name="T62" fmla="*/ 49 w 130"/>
                <a:gd name="T63" fmla="*/ 342 h 566"/>
                <a:gd name="T64" fmla="*/ 56 w 130"/>
                <a:gd name="T65" fmla="*/ 375 h 566"/>
                <a:gd name="T66" fmla="*/ 58 w 130"/>
                <a:gd name="T67" fmla="*/ 380 h 566"/>
                <a:gd name="T68" fmla="*/ 49 w 130"/>
                <a:gd name="T69" fmla="*/ 408 h 566"/>
                <a:gd name="T70" fmla="*/ 53 w 130"/>
                <a:gd name="T71" fmla="*/ 441 h 566"/>
                <a:gd name="T72" fmla="*/ 53 w 130"/>
                <a:gd name="T73" fmla="*/ 446 h 566"/>
                <a:gd name="T74" fmla="*/ 37 w 130"/>
                <a:gd name="T75" fmla="*/ 469 h 566"/>
                <a:gd name="T76" fmla="*/ 46 w 130"/>
                <a:gd name="T77" fmla="*/ 495 h 566"/>
                <a:gd name="T78" fmla="*/ 45 w 130"/>
                <a:gd name="T79" fmla="*/ 499 h 566"/>
                <a:gd name="T80" fmla="*/ 31 w 130"/>
                <a:gd name="T81" fmla="*/ 527 h 566"/>
                <a:gd name="T82" fmla="*/ 17 w 130"/>
                <a:gd name="T83" fmla="*/ 489 h 566"/>
                <a:gd name="T84" fmla="*/ 81 w 130"/>
                <a:gd name="T85" fmla="*/ 200 h 566"/>
                <a:gd name="T86" fmla="*/ 83 w 130"/>
                <a:gd name="T87" fmla="*/ 192 h 566"/>
                <a:gd name="T88" fmla="*/ 68 w 130"/>
                <a:gd name="T89" fmla="*/ 184 h 566"/>
                <a:gd name="T90" fmla="*/ 84 w 130"/>
                <a:gd name="T91" fmla="*/ 174 h 566"/>
                <a:gd name="T92" fmla="*/ 86 w 130"/>
                <a:gd name="T93" fmla="*/ 18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0" h="566">
                  <a:moveTo>
                    <a:pt x="95" y="171"/>
                  </a:moveTo>
                  <a:cubicBezTo>
                    <a:pt x="130" y="122"/>
                    <a:pt x="96" y="59"/>
                    <a:pt x="81" y="8"/>
                  </a:cubicBezTo>
                  <a:cubicBezTo>
                    <a:pt x="81" y="7"/>
                    <a:pt x="81" y="7"/>
                    <a:pt x="81" y="6"/>
                  </a:cubicBezTo>
                  <a:cubicBezTo>
                    <a:pt x="81" y="5"/>
                    <a:pt x="80" y="5"/>
                    <a:pt x="80" y="4"/>
                  </a:cubicBezTo>
                  <a:cubicBezTo>
                    <a:pt x="80" y="3"/>
                    <a:pt x="79" y="2"/>
                    <a:pt x="79" y="2"/>
                  </a:cubicBezTo>
                  <a:cubicBezTo>
                    <a:pt x="79" y="0"/>
                    <a:pt x="77" y="1"/>
                    <a:pt x="77" y="2"/>
                  </a:cubicBezTo>
                  <a:cubicBezTo>
                    <a:pt x="77" y="2"/>
                    <a:pt x="77" y="3"/>
                    <a:pt x="77" y="3"/>
                  </a:cubicBezTo>
                  <a:cubicBezTo>
                    <a:pt x="76" y="4"/>
                    <a:pt x="76" y="4"/>
                    <a:pt x="75" y="5"/>
                  </a:cubicBezTo>
                  <a:cubicBezTo>
                    <a:pt x="69" y="30"/>
                    <a:pt x="60" y="46"/>
                    <a:pt x="43" y="64"/>
                  </a:cubicBezTo>
                  <a:cubicBezTo>
                    <a:pt x="32" y="76"/>
                    <a:pt x="22" y="89"/>
                    <a:pt x="15" y="104"/>
                  </a:cubicBezTo>
                  <a:cubicBezTo>
                    <a:pt x="10" y="117"/>
                    <a:pt x="1" y="162"/>
                    <a:pt x="26" y="162"/>
                  </a:cubicBezTo>
                  <a:cubicBezTo>
                    <a:pt x="28" y="161"/>
                    <a:pt x="28" y="159"/>
                    <a:pt x="26" y="158"/>
                  </a:cubicBezTo>
                  <a:cubicBezTo>
                    <a:pt x="13" y="157"/>
                    <a:pt x="20" y="123"/>
                    <a:pt x="21" y="117"/>
                  </a:cubicBezTo>
                  <a:cubicBezTo>
                    <a:pt x="24" y="102"/>
                    <a:pt x="33" y="89"/>
                    <a:pt x="43" y="78"/>
                  </a:cubicBezTo>
                  <a:cubicBezTo>
                    <a:pt x="58" y="60"/>
                    <a:pt x="76" y="44"/>
                    <a:pt x="80" y="21"/>
                  </a:cubicBezTo>
                  <a:cubicBezTo>
                    <a:pt x="83" y="38"/>
                    <a:pt x="88" y="56"/>
                    <a:pt x="93" y="73"/>
                  </a:cubicBezTo>
                  <a:cubicBezTo>
                    <a:pt x="102" y="108"/>
                    <a:pt x="100" y="136"/>
                    <a:pt x="84" y="168"/>
                  </a:cubicBezTo>
                  <a:cubicBezTo>
                    <a:pt x="79" y="167"/>
                    <a:pt x="74" y="166"/>
                    <a:pt x="69" y="165"/>
                  </a:cubicBezTo>
                  <a:cubicBezTo>
                    <a:pt x="69" y="165"/>
                    <a:pt x="69" y="165"/>
                    <a:pt x="69" y="165"/>
                  </a:cubicBezTo>
                  <a:cubicBezTo>
                    <a:pt x="81" y="153"/>
                    <a:pt x="86" y="132"/>
                    <a:pt x="84" y="115"/>
                  </a:cubicBezTo>
                  <a:cubicBezTo>
                    <a:pt x="84" y="113"/>
                    <a:pt x="80" y="113"/>
                    <a:pt x="80" y="115"/>
                  </a:cubicBezTo>
                  <a:cubicBezTo>
                    <a:pt x="77" y="132"/>
                    <a:pt x="76" y="148"/>
                    <a:pt x="67" y="163"/>
                  </a:cubicBezTo>
                  <a:cubicBezTo>
                    <a:pt x="67" y="164"/>
                    <a:pt x="67" y="164"/>
                    <a:pt x="67" y="165"/>
                  </a:cubicBezTo>
                  <a:cubicBezTo>
                    <a:pt x="64" y="164"/>
                    <a:pt x="61" y="164"/>
                    <a:pt x="58" y="163"/>
                  </a:cubicBezTo>
                  <a:cubicBezTo>
                    <a:pt x="68" y="134"/>
                    <a:pt x="77" y="100"/>
                    <a:pt x="75" y="70"/>
                  </a:cubicBezTo>
                  <a:cubicBezTo>
                    <a:pt x="74" y="67"/>
                    <a:pt x="70" y="66"/>
                    <a:pt x="70" y="69"/>
                  </a:cubicBezTo>
                  <a:cubicBezTo>
                    <a:pt x="65" y="100"/>
                    <a:pt x="58" y="132"/>
                    <a:pt x="55" y="163"/>
                  </a:cubicBezTo>
                  <a:cubicBezTo>
                    <a:pt x="52" y="163"/>
                    <a:pt x="48" y="162"/>
                    <a:pt x="45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5" y="160"/>
                    <a:pt x="45" y="158"/>
                    <a:pt x="45" y="156"/>
                  </a:cubicBezTo>
                  <a:cubicBezTo>
                    <a:pt x="44" y="151"/>
                    <a:pt x="43" y="146"/>
                    <a:pt x="43" y="141"/>
                  </a:cubicBezTo>
                  <a:cubicBezTo>
                    <a:pt x="42" y="127"/>
                    <a:pt x="45" y="115"/>
                    <a:pt x="47" y="102"/>
                  </a:cubicBezTo>
                  <a:cubicBezTo>
                    <a:pt x="47" y="100"/>
                    <a:pt x="43" y="98"/>
                    <a:pt x="42" y="100"/>
                  </a:cubicBezTo>
                  <a:cubicBezTo>
                    <a:pt x="34" y="110"/>
                    <a:pt x="34" y="125"/>
                    <a:pt x="35" y="137"/>
                  </a:cubicBezTo>
                  <a:cubicBezTo>
                    <a:pt x="35" y="143"/>
                    <a:pt x="36" y="150"/>
                    <a:pt x="38" y="156"/>
                  </a:cubicBezTo>
                  <a:cubicBezTo>
                    <a:pt x="39" y="159"/>
                    <a:pt x="41" y="160"/>
                    <a:pt x="43" y="162"/>
                  </a:cubicBezTo>
                  <a:cubicBezTo>
                    <a:pt x="31" y="162"/>
                    <a:pt x="19" y="162"/>
                    <a:pt x="7" y="165"/>
                  </a:cubicBezTo>
                  <a:cubicBezTo>
                    <a:pt x="0" y="166"/>
                    <a:pt x="3" y="176"/>
                    <a:pt x="9" y="175"/>
                  </a:cubicBezTo>
                  <a:cubicBezTo>
                    <a:pt x="4" y="188"/>
                    <a:pt x="11" y="195"/>
                    <a:pt x="21" y="199"/>
                  </a:cubicBezTo>
                  <a:cubicBezTo>
                    <a:pt x="19" y="275"/>
                    <a:pt x="15" y="352"/>
                    <a:pt x="11" y="428"/>
                  </a:cubicBezTo>
                  <a:cubicBezTo>
                    <a:pt x="10" y="453"/>
                    <a:pt x="7" y="479"/>
                    <a:pt x="7" y="504"/>
                  </a:cubicBezTo>
                  <a:cubicBezTo>
                    <a:pt x="7" y="523"/>
                    <a:pt x="8" y="546"/>
                    <a:pt x="20" y="563"/>
                  </a:cubicBezTo>
                  <a:cubicBezTo>
                    <a:pt x="21" y="565"/>
                    <a:pt x="25" y="566"/>
                    <a:pt x="28" y="564"/>
                  </a:cubicBezTo>
                  <a:cubicBezTo>
                    <a:pt x="60" y="524"/>
                    <a:pt x="62" y="463"/>
                    <a:pt x="65" y="414"/>
                  </a:cubicBezTo>
                  <a:cubicBezTo>
                    <a:pt x="67" y="382"/>
                    <a:pt x="70" y="349"/>
                    <a:pt x="74" y="317"/>
                  </a:cubicBezTo>
                  <a:cubicBezTo>
                    <a:pt x="78" y="277"/>
                    <a:pt x="86" y="237"/>
                    <a:pt x="92" y="198"/>
                  </a:cubicBezTo>
                  <a:cubicBezTo>
                    <a:pt x="93" y="198"/>
                    <a:pt x="94" y="197"/>
                    <a:pt x="95" y="197"/>
                  </a:cubicBezTo>
                  <a:cubicBezTo>
                    <a:pt x="96" y="197"/>
                    <a:pt x="97" y="195"/>
                    <a:pt x="97" y="194"/>
                  </a:cubicBezTo>
                  <a:cubicBezTo>
                    <a:pt x="98" y="187"/>
                    <a:pt x="98" y="180"/>
                    <a:pt x="97" y="173"/>
                  </a:cubicBezTo>
                  <a:cubicBezTo>
                    <a:pt x="97" y="172"/>
                    <a:pt x="96" y="171"/>
                    <a:pt x="95" y="171"/>
                  </a:cubicBezTo>
                  <a:close/>
                  <a:moveTo>
                    <a:pt x="63" y="172"/>
                  </a:moveTo>
                  <a:cubicBezTo>
                    <a:pt x="64" y="176"/>
                    <a:pt x="64" y="180"/>
                    <a:pt x="64" y="184"/>
                  </a:cubicBezTo>
                  <a:cubicBezTo>
                    <a:pt x="64" y="187"/>
                    <a:pt x="63" y="191"/>
                    <a:pt x="63" y="194"/>
                  </a:cubicBezTo>
                  <a:cubicBezTo>
                    <a:pt x="60" y="195"/>
                    <a:pt x="56" y="195"/>
                    <a:pt x="53" y="195"/>
                  </a:cubicBezTo>
                  <a:cubicBezTo>
                    <a:pt x="53" y="191"/>
                    <a:pt x="52" y="187"/>
                    <a:pt x="52" y="183"/>
                  </a:cubicBezTo>
                  <a:cubicBezTo>
                    <a:pt x="52" y="179"/>
                    <a:pt x="51" y="175"/>
                    <a:pt x="50" y="171"/>
                  </a:cubicBezTo>
                  <a:cubicBezTo>
                    <a:pt x="54" y="172"/>
                    <a:pt x="59" y="172"/>
                    <a:pt x="63" y="172"/>
                  </a:cubicBezTo>
                  <a:close/>
                  <a:moveTo>
                    <a:pt x="31" y="193"/>
                  </a:moveTo>
                  <a:cubicBezTo>
                    <a:pt x="36" y="189"/>
                    <a:pt x="36" y="179"/>
                    <a:pt x="35" y="172"/>
                  </a:cubicBezTo>
                  <a:cubicBezTo>
                    <a:pt x="39" y="171"/>
                    <a:pt x="43" y="171"/>
                    <a:pt x="47" y="171"/>
                  </a:cubicBezTo>
                  <a:cubicBezTo>
                    <a:pt x="48" y="176"/>
                    <a:pt x="48" y="181"/>
                    <a:pt x="47" y="185"/>
                  </a:cubicBezTo>
                  <a:cubicBezTo>
                    <a:pt x="47" y="189"/>
                    <a:pt x="47" y="192"/>
                    <a:pt x="47" y="195"/>
                  </a:cubicBezTo>
                  <a:cubicBezTo>
                    <a:pt x="42" y="195"/>
                    <a:pt x="36" y="195"/>
                    <a:pt x="31" y="194"/>
                  </a:cubicBezTo>
                  <a:lnTo>
                    <a:pt x="31" y="193"/>
                  </a:lnTo>
                  <a:close/>
                  <a:moveTo>
                    <a:pt x="14" y="174"/>
                  </a:moveTo>
                  <a:cubicBezTo>
                    <a:pt x="19" y="173"/>
                    <a:pt x="24" y="173"/>
                    <a:pt x="29" y="172"/>
                  </a:cubicBezTo>
                  <a:cubicBezTo>
                    <a:pt x="29" y="175"/>
                    <a:pt x="29" y="178"/>
                    <a:pt x="28" y="181"/>
                  </a:cubicBezTo>
                  <a:cubicBezTo>
                    <a:pt x="28" y="185"/>
                    <a:pt x="27" y="189"/>
                    <a:pt x="28" y="193"/>
                  </a:cubicBezTo>
                  <a:cubicBezTo>
                    <a:pt x="28" y="193"/>
                    <a:pt x="28" y="193"/>
                    <a:pt x="28" y="193"/>
                  </a:cubicBezTo>
                  <a:cubicBezTo>
                    <a:pt x="20" y="190"/>
                    <a:pt x="14" y="184"/>
                    <a:pt x="14" y="174"/>
                  </a:cubicBezTo>
                  <a:close/>
                  <a:moveTo>
                    <a:pt x="75" y="225"/>
                  </a:moveTo>
                  <a:cubicBezTo>
                    <a:pt x="67" y="224"/>
                    <a:pt x="59" y="228"/>
                    <a:pt x="52" y="231"/>
                  </a:cubicBezTo>
                  <a:cubicBezTo>
                    <a:pt x="51" y="231"/>
                    <a:pt x="51" y="233"/>
                    <a:pt x="52" y="233"/>
                  </a:cubicBezTo>
                  <a:cubicBezTo>
                    <a:pt x="56" y="232"/>
                    <a:pt x="61" y="232"/>
                    <a:pt x="65" y="232"/>
                  </a:cubicBezTo>
                  <a:cubicBezTo>
                    <a:pt x="68" y="231"/>
                    <a:pt x="71" y="231"/>
                    <a:pt x="74" y="231"/>
                  </a:cubicBezTo>
                  <a:cubicBezTo>
                    <a:pt x="73" y="238"/>
                    <a:pt x="72" y="244"/>
                    <a:pt x="71" y="251"/>
                  </a:cubicBezTo>
                  <a:cubicBezTo>
                    <a:pt x="70" y="252"/>
                    <a:pt x="68" y="252"/>
                    <a:pt x="67" y="253"/>
                  </a:cubicBezTo>
                  <a:cubicBezTo>
                    <a:pt x="63" y="254"/>
                    <a:pt x="59" y="253"/>
                    <a:pt x="54" y="252"/>
                  </a:cubicBezTo>
                  <a:cubicBezTo>
                    <a:pt x="52" y="252"/>
                    <a:pt x="51" y="255"/>
                    <a:pt x="54" y="256"/>
                  </a:cubicBezTo>
                  <a:cubicBezTo>
                    <a:pt x="58" y="257"/>
                    <a:pt x="65" y="258"/>
                    <a:pt x="70" y="257"/>
                  </a:cubicBezTo>
                  <a:cubicBezTo>
                    <a:pt x="70" y="264"/>
                    <a:pt x="69" y="271"/>
                    <a:pt x="68" y="278"/>
                  </a:cubicBezTo>
                  <a:cubicBezTo>
                    <a:pt x="67" y="279"/>
                    <a:pt x="65" y="280"/>
                    <a:pt x="63" y="280"/>
                  </a:cubicBezTo>
                  <a:cubicBezTo>
                    <a:pt x="60" y="281"/>
                    <a:pt x="57" y="281"/>
                    <a:pt x="54" y="280"/>
                  </a:cubicBezTo>
                  <a:cubicBezTo>
                    <a:pt x="52" y="280"/>
                    <a:pt x="51" y="283"/>
                    <a:pt x="54" y="284"/>
                  </a:cubicBezTo>
                  <a:cubicBezTo>
                    <a:pt x="58" y="285"/>
                    <a:pt x="63" y="286"/>
                    <a:pt x="67" y="284"/>
                  </a:cubicBezTo>
                  <a:cubicBezTo>
                    <a:pt x="67" y="285"/>
                    <a:pt x="67" y="286"/>
                    <a:pt x="67" y="287"/>
                  </a:cubicBezTo>
                  <a:cubicBezTo>
                    <a:pt x="66" y="294"/>
                    <a:pt x="66" y="301"/>
                    <a:pt x="65" y="308"/>
                  </a:cubicBezTo>
                  <a:cubicBezTo>
                    <a:pt x="64" y="308"/>
                    <a:pt x="64" y="308"/>
                    <a:pt x="63" y="308"/>
                  </a:cubicBezTo>
                  <a:cubicBezTo>
                    <a:pt x="59" y="309"/>
                    <a:pt x="55" y="310"/>
                    <a:pt x="50" y="309"/>
                  </a:cubicBezTo>
                  <a:cubicBezTo>
                    <a:pt x="49" y="308"/>
                    <a:pt x="48" y="310"/>
                    <a:pt x="49" y="311"/>
                  </a:cubicBezTo>
                  <a:cubicBezTo>
                    <a:pt x="54" y="314"/>
                    <a:pt x="60" y="315"/>
                    <a:pt x="64" y="312"/>
                  </a:cubicBezTo>
                  <a:cubicBezTo>
                    <a:pt x="64" y="320"/>
                    <a:pt x="63" y="328"/>
                    <a:pt x="62" y="336"/>
                  </a:cubicBezTo>
                  <a:cubicBezTo>
                    <a:pt x="61" y="336"/>
                    <a:pt x="61" y="336"/>
                    <a:pt x="61" y="336"/>
                  </a:cubicBezTo>
                  <a:cubicBezTo>
                    <a:pt x="59" y="337"/>
                    <a:pt x="58" y="338"/>
                    <a:pt x="56" y="339"/>
                  </a:cubicBezTo>
                  <a:cubicBezTo>
                    <a:pt x="54" y="339"/>
                    <a:pt x="52" y="339"/>
                    <a:pt x="50" y="338"/>
                  </a:cubicBezTo>
                  <a:cubicBezTo>
                    <a:pt x="48" y="338"/>
                    <a:pt x="47" y="341"/>
                    <a:pt x="49" y="342"/>
                  </a:cubicBezTo>
                  <a:cubicBezTo>
                    <a:pt x="53" y="344"/>
                    <a:pt x="58" y="344"/>
                    <a:pt x="62" y="341"/>
                  </a:cubicBezTo>
                  <a:cubicBezTo>
                    <a:pt x="60" y="353"/>
                    <a:pt x="59" y="364"/>
                    <a:pt x="59" y="376"/>
                  </a:cubicBezTo>
                  <a:cubicBezTo>
                    <a:pt x="58" y="375"/>
                    <a:pt x="57" y="375"/>
                    <a:pt x="56" y="375"/>
                  </a:cubicBezTo>
                  <a:cubicBezTo>
                    <a:pt x="54" y="375"/>
                    <a:pt x="53" y="374"/>
                    <a:pt x="52" y="373"/>
                  </a:cubicBezTo>
                  <a:cubicBezTo>
                    <a:pt x="51" y="369"/>
                    <a:pt x="46" y="372"/>
                    <a:pt x="48" y="375"/>
                  </a:cubicBezTo>
                  <a:cubicBezTo>
                    <a:pt x="50" y="379"/>
                    <a:pt x="54" y="381"/>
                    <a:pt x="58" y="380"/>
                  </a:cubicBezTo>
                  <a:cubicBezTo>
                    <a:pt x="58" y="383"/>
                    <a:pt x="58" y="387"/>
                    <a:pt x="57" y="390"/>
                  </a:cubicBezTo>
                  <a:cubicBezTo>
                    <a:pt x="57" y="396"/>
                    <a:pt x="56" y="403"/>
                    <a:pt x="56" y="410"/>
                  </a:cubicBezTo>
                  <a:cubicBezTo>
                    <a:pt x="54" y="409"/>
                    <a:pt x="51" y="409"/>
                    <a:pt x="49" y="408"/>
                  </a:cubicBezTo>
                  <a:cubicBezTo>
                    <a:pt x="46" y="407"/>
                    <a:pt x="44" y="411"/>
                    <a:pt x="47" y="412"/>
                  </a:cubicBezTo>
                  <a:cubicBezTo>
                    <a:pt x="50" y="413"/>
                    <a:pt x="52" y="414"/>
                    <a:pt x="55" y="414"/>
                  </a:cubicBezTo>
                  <a:cubicBezTo>
                    <a:pt x="55" y="423"/>
                    <a:pt x="54" y="432"/>
                    <a:pt x="53" y="441"/>
                  </a:cubicBezTo>
                  <a:cubicBezTo>
                    <a:pt x="52" y="441"/>
                    <a:pt x="51" y="440"/>
                    <a:pt x="50" y="439"/>
                  </a:cubicBezTo>
                  <a:cubicBezTo>
                    <a:pt x="49" y="436"/>
                    <a:pt x="45" y="438"/>
                    <a:pt x="46" y="441"/>
                  </a:cubicBezTo>
                  <a:cubicBezTo>
                    <a:pt x="47" y="444"/>
                    <a:pt x="50" y="446"/>
                    <a:pt x="53" y="446"/>
                  </a:cubicBezTo>
                  <a:cubicBezTo>
                    <a:pt x="52" y="453"/>
                    <a:pt x="51" y="461"/>
                    <a:pt x="50" y="468"/>
                  </a:cubicBezTo>
                  <a:cubicBezTo>
                    <a:pt x="46" y="468"/>
                    <a:pt x="42" y="468"/>
                    <a:pt x="38" y="467"/>
                  </a:cubicBezTo>
                  <a:cubicBezTo>
                    <a:pt x="37" y="466"/>
                    <a:pt x="36" y="468"/>
                    <a:pt x="37" y="469"/>
                  </a:cubicBezTo>
                  <a:cubicBezTo>
                    <a:pt x="41" y="471"/>
                    <a:pt x="45" y="472"/>
                    <a:pt x="50" y="472"/>
                  </a:cubicBezTo>
                  <a:cubicBezTo>
                    <a:pt x="49" y="474"/>
                    <a:pt x="49" y="476"/>
                    <a:pt x="49" y="478"/>
                  </a:cubicBezTo>
                  <a:cubicBezTo>
                    <a:pt x="48" y="484"/>
                    <a:pt x="47" y="489"/>
                    <a:pt x="46" y="495"/>
                  </a:cubicBezTo>
                  <a:cubicBezTo>
                    <a:pt x="44" y="494"/>
                    <a:pt x="42" y="494"/>
                    <a:pt x="40" y="494"/>
                  </a:cubicBezTo>
                  <a:cubicBezTo>
                    <a:pt x="37" y="494"/>
                    <a:pt x="37" y="498"/>
                    <a:pt x="40" y="498"/>
                  </a:cubicBezTo>
                  <a:cubicBezTo>
                    <a:pt x="42" y="498"/>
                    <a:pt x="44" y="499"/>
                    <a:pt x="45" y="499"/>
                  </a:cubicBezTo>
                  <a:cubicBezTo>
                    <a:pt x="43" y="509"/>
                    <a:pt x="41" y="519"/>
                    <a:pt x="37" y="528"/>
                  </a:cubicBezTo>
                  <a:cubicBezTo>
                    <a:pt x="36" y="527"/>
                    <a:pt x="35" y="526"/>
                    <a:pt x="33" y="525"/>
                  </a:cubicBezTo>
                  <a:cubicBezTo>
                    <a:pt x="31" y="523"/>
                    <a:pt x="29" y="525"/>
                    <a:pt x="31" y="527"/>
                  </a:cubicBezTo>
                  <a:cubicBezTo>
                    <a:pt x="32" y="529"/>
                    <a:pt x="34" y="531"/>
                    <a:pt x="35" y="533"/>
                  </a:cubicBezTo>
                  <a:cubicBezTo>
                    <a:pt x="32" y="539"/>
                    <a:pt x="29" y="546"/>
                    <a:pt x="25" y="551"/>
                  </a:cubicBezTo>
                  <a:cubicBezTo>
                    <a:pt x="15" y="533"/>
                    <a:pt x="16" y="508"/>
                    <a:pt x="17" y="489"/>
                  </a:cubicBezTo>
                  <a:cubicBezTo>
                    <a:pt x="17" y="466"/>
                    <a:pt x="20" y="444"/>
                    <a:pt x="21" y="421"/>
                  </a:cubicBezTo>
                  <a:cubicBezTo>
                    <a:pt x="23" y="348"/>
                    <a:pt x="28" y="274"/>
                    <a:pt x="26" y="201"/>
                  </a:cubicBezTo>
                  <a:cubicBezTo>
                    <a:pt x="42" y="204"/>
                    <a:pt x="65" y="202"/>
                    <a:pt x="81" y="200"/>
                  </a:cubicBezTo>
                  <a:cubicBezTo>
                    <a:pt x="79" y="208"/>
                    <a:pt x="77" y="217"/>
                    <a:pt x="75" y="225"/>
                  </a:cubicBezTo>
                  <a:close/>
                  <a:moveTo>
                    <a:pt x="86" y="185"/>
                  </a:moveTo>
                  <a:cubicBezTo>
                    <a:pt x="85" y="187"/>
                    <a:pt x="84" y="190"/>
                    <a:pt x="83" y="192"/>
                  </a:cubicBezTo>
                  <a:cubicBezTo>
                    <a:pt x="81" y="192"/>
                    <a:pt x="79" y="193"/>
                    <a:pt x="76" y="193"/>
                  </a:cubicBezTo>
                  <a:cubicBezTo>
                    <a:pt x="74" y="193"/>
                    <a:pt x="72" y="193"/>
                    <a:pt x="69" y="194"/>
                  </a:cubicBezTo>
                  <a:cubicBezTo>
                    <a:pt x="69" y="191"/>
                    <a:pt x="68" y="187"/>
                    <a:pt x="68" y="184"/>
                  </a:cubicBezTo>
                  <a:cubicBezTo>
                    <a:pt x="67" y="180"/>
                    <a:pt x="67" y="176"/>
                    <a:pt x="66" y="172"/>
                  </a:cubicBezTo>
                  <a:cubicBezTo>
                    <a:pt x="70" y="173"/>
                    <a:pt x="74" y="173"/>
                    <a:pt x="78" y="174"/>
                  </a:cubicBezTo>
                  <a:cubicBezTo>
                    <a:pt x="80" y="174"/>
                    <a:pt x="82" y="174"/>
                    <a:pt x="84" y="174"/>
                  </a:cubicBezTo>
                  <a:cubicBezTo>
                    <a:pt x="85" y="176"/>
                    <a:pt x="87" y="178"/>
                    <a:pt x="90" y="177"/>
                  </a:cubicBezTo>
                  <a:cubicBezTo>
                    <a:pt x="91" y="178"/>
                    <a:pt x="92" y="180"/>
                    <a:pt x="92" y="182"/>
                  </a:cubicBezTo>
                  <a:cubicBezTo>
                    <a:pt x="90" y="181"/>
                    <a:pt x="87" y="182"/>
                    <a:pt x="86" y="18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96D1B3E-5633-49A8-88B3-4EF88772835F}"/>
              </a:ext>
            </a:extLst>
          </p:cNvPr>
          <p:cNvGrpSpPr/>
          <p:nvPr/>
        </p:nvGrpSpPr>
        <p:grpSpPr>
          <a:xfrm>
            <a:off x="1992079" y="5605057"/>
            <a:ext cx="984353" cy="844542"/>
            <a:chOff x="2206339" y="4538565"/>
            <a:chExt cx="1796989" cy="154175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xmlns="" id="{FC47CD1D-1556-44BE-A472-69058B564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26" y="4592516"/>
              <a:ext cx="489710" cy="570637"/>
            </a:xfrm>
            <a:custGeom>
              <a:avLst/>
              <a:gdLst>
                <a:gd name="T0" fmla="*/ 85 w 100"/>
                <a:gd name="T1" fmla="*/ 28 h 116"/>
                <a:gd name="T2" fmla="*/ 66 w 100"/>
                <a:gd name="T3" fmla="*/ 43 h 116"/>
                <a:gd name="T4" fmla="*/ 63 w 100"/>
                <a:gd name="T5" fmla="*/ 37 h 116"/>
                <a:gd name="T6" fmla="*/ 62 w 100"/>
                <a:gd name="T7" fmla="*/ 22 h 116"/>
                <a:gd name="T8" fmla="*/ 54 w 100"/>
                <a:gd name="T9" fmla="*/ 20 h 116"/>
                <a:gd name="T10" fmla="*/ 48 w 100"/>
                <a:gd name="T11" fmla="*/ 8 h 116"/>
                <a:gd name="T12" fmla="*/ 35 w 100"/>
                <a:gd name="T13" fmla="*/ 13 h 116"/>
                <a:gd name="T14" fmla="*/ 44 w 100"/>
                <a:gd name="T15" fmla="*/ 36 h 116"/>
                <a:gd name="T16" fmla="*/ 35 w 100"/>
                <a:gd name="T17" fmla="*/ 56 h 116"/>
                <a:gd name="T18" fmla="*/ 10 w 100"/>
                <a:gd name="T19" fmla="*/ 60 h 116"/>
                <a:gd name="T20" fmla="*/ 10 w 100"/>
                <a:gd name="T21" fmla="*/ 75 h 116"/>
                <a:gd name="T22" fmla="*/ 28 w 100"/>
                <a:gd name="T23" fmla="*/ 76 h 116"/>
                <a:gd name="T24" fmla="*/ 22 w 100"/>
                <a:gd name="T25" fmla="*/ 98 h 116"/>
                <a:gd name="T26" fmla="*/ 27 w 100"/>
                <a:gd name="T27" fmla="*/ 106 h 116"/>
                <a:gd name="T28" fmla="*/ 27 w 100"/>
                <a:gd name="T29" fmla="*/ 107 h 116"/>
                <a:gd name="T30" fmla="*/ 40 w 100"/>
                <a:gd name="T31" fmla="*/ 111 h 116"/>
                <a:gd name="T32" fmla="*/ 52 w 100"/>
                <a:gd name="T33" fmla="*/ 88 h 116"/>
                <a:gd name="T34" fmla="*/ 54 w 100"/>
                <a:gd name="T35" fmla="*/ 86 h 116"/>
                <a:gd name="T36" fmla="*/ 81 w 100"/>
                <a:gd name="T37" fmla="*/ 103 h 116"/>
                <a:gd name="T38" fmla="*/ 92 w 100"/>
                <a:gd name="T39" fmla="*/ 95 h 116"/>
                <a:gd name="T40" fmla="*/ 76 w 100"/>
                <a:gd name="T41" fmla="*/ 61 h 116"/>
                <a:gd name="T42" fmla="*/ 95 w 100"/>
                <a:gd name="T43" fmla="*/ 38 h 116"/>
                <a:gd name="T44" fmla="*/ 85 w 100"/>
                <a:gd name="T45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116">
                  <a:moveTo>
                    <a:pt x="85" y="28"/>
                  </a:moveTo>
                  <a:cubicBezTo>
                    <a:pt x="79" y="34"/>
                    <a:pt x="73" y="38"/>
                    <a:pt x="66" y="43"/>
                  </a:cubicBezTo>
                  <a:cubicBezTo>
                    <a:pt x="65" y="41"/>
                    <a:pt x="64" y="39"/>
                    <a:pt x="63" y="37"/>
                  </a:cubicBezTo>
                  <a:cubicBezTo>
                    <a:pt x="63" y="32"/>
                    <a:pt x="63" y="27"/>
                    <a:pt x="62" y="22"/>
                  </a:cubicBezTo>
                  <a:cubicBezTo>
                    <a:pt x="62" y="17"/>
                    <a:pt x="55" y="16"/>
                    <a:pt x="54" y="20"/>
                  </a:cubicBezTo>
                  <a:cubicBezTo>
                    <a:pt x="52" y="16"/>
                    <a:pt x="50" y="12"/>
                    <a:pt x="48" y="8"/>
                  </a:cubicBezTo>
                  <a:cubicBezTo>
                    <a:pt x="45" y="0"/>
                    <a:pt x="33" y="6"/>
                    <a:pt x="35" y="13"/>
                  </a:cubicBezTo>
                  <a:cubicBezTo>
                    <a:pt x="37" y="21"/>
                    <a:pt x="40" y="29"/>
                    <a:pt x="44" y="36"/>
                  </a:cubicBezTo>
                  <a:cubicBezTo>
                    <a:pt x="41" y="43"/>
                    <a:pt x="38" y="50"/>
                    <a:pt x="35" y="56"/>
                  </a:cubicBezTo>
                  <a:cubicBezTo>
                    <a:pt x="27" y="58"/>
                    <a:pt x="19" y="60"/>
                    <a:pt x="10" y="60"/>
                  </a:cubicBezTo>
                  <a:cubicBezTo>
                    <a:pt x="0" y="60"/>
                    <a:pt x="0" y="75"/>
                    <a:pt x="10" y="75"/>
                  </a:cubicBezTo>
                  <a:cubicBezTo>
                    <a:pt x="16" y="75"/>
                    <a:pt x="22" y="75"/>
                    <a:pt x="28" y="76"/>
                  </a:cubicBezTo>
                  <a:cubicBezTo>
                    <a:pt x="26" y="83"/>
                    <a:pt x="24" y="90"/>
                    <a:pt x="22" y="98"/>
                  </a:cubicBezTo>
                  <a:cubicBezTo>
                    <a:pt x="21" y="101"/>
                    <a:pt x="24" y="105"/>
                    <a:pt x="27" y="106"/>
                  </a:cubicBezTo>
                  <a:cubicBezTo>
                    <a:pt x="27" y="106"/>
                    <a:pt x="27" y="107"/>
                    <a:pt x="27" y="107"/>
                  </a:cubicBezTo>
                  <a:cubicBezTo>
                    <a:pt x="27" y="114"/>
                    <a:pt x="36" y="116"/>
                    <a:pt x="40" y="111"/>
                  </a:cubicBezTo>
                  <a:cubicBezTo>
                    <a:pt x="44" y="104"/>
                    <a:pt x="48" y="96"/>
                    <a:pt x="52" y="88"/>
                  </a:cubicBezTo>
                  <a:cubicBezTo>
                    <a:pt x="53" y="88"/>
                    <a:pt x="53" y="87"/>
                    <a:pt x="54" y="86"/>
                  </a:cubicBezTo>
                  <a:cubicBezTo>
                    <a:pt x="63" y="91"/>
                    <a:pt x="72" y="97"/>
                    <a:pt x="81" y="103"/>
                  </a:cubicBezTo>
                  <a:cubicBezTo>
                    <a:pt x="86" y="107"/>
                    <a:pt x="94" y="101"/>
                    <a:pt x="92" y="95"/>
                  </a:cubicBezTo>
                  <a:cubicBezTo>
                    <a:pt x="87" y="83"/>
                    <a:pt x="82" y="72"/>
                    <a:pt x="76" y="61"/>
                  </a:cubicBezTo>
                  <a:cubicBezTo>
                    <a:pt x="82" y="53"/>
                    <a:pt x="88" y="45"/>
                    <a:pt x="95" y="38"/>
                  </a:cubicBezTo>
                  <a:cubicBezTo>
                    <a:pt x="100" y="31"/>
                    <a:pt x="92" y="22"/>
                    <a:pt x="85" y="28"/>
                  </a:cubicBezTo>
                  <a:close/>
                </a:path>
              </a:pathLst>
            </a:custGeom>
            <a:solidFill>
              <a:srgbClr val="F8E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xmlns="" id="{AB8B8981-C2F8-4151-A188-75B43551FF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7550" y="4538565"/>
              <a:ext cx="607988" cy="624588"/>
            </a:xfrm>
            <a:custGeom>
              <a:avLst/>
              <a:gdLst>
                <a:gd name="T0" fmla="*/ 118 w 124"/>
                <a:gd name="T1" fmla="*/ 29 h 127"/>
                <a:gd name="T2" fmla="*/ 74 w 124"/>
                <a:gd name="T3" fmla="*/ 42 h 127"/>
                <a:gd name="T4" fmla="*/ 58 w 124"/>
                <a:gd name="T5" fmla="*/ 11 h 127"/>
                <a:gd name="T6" fmla="*/ 59 w 124"/>
                <a:gd name="T7" fmla="*/ 6 h 127"/>
                <a:gd name="T8" fmla="*/ 56 w 124"/>
                <a:gd name="T9" fmla="*/ 5 h 127"/>
                <a:gd name="T10" fmla="*/ 48 w 124"/>
                <a:gd name="T11" fmla="*/ 7 h 127"/>
                <a:gd name="T12" fmla="*/ 51 w 124"/>
                <a:gd name="T13" fmla="*/ 19 h 127"/>
                <a:gd name="T14" fmla="*/ 43 w 124"/>
                <a:gd name="T15" fmla="*/ 47 h 127"/>
                <a:gd name="T16" fmla="*/ 7 w 124"/>
                <a:gd name="T17" fmla="*/ 53 h 127"/>
                <a:gd name="T18" fmla="*/ 4 w 124"/>
                <a:gd name="T19" fmla="*/ 61 h 127"/>
                <a:gd name="T20" fmla="*/ 35 w 124"/>
                <a:gd name="T21" fmla="*/ 76 h 127"/>
                <a:gd name="T22" fmla="*/ 22 w 124"/>
                <a:gd name="T23" fmla="*/ 120 h 127"/>
                <a:gd name="T24" fmla="*/ 28 w 124"/>
                <a:gd name="T25" fmla="*/ 124 h 127"/>
                <a:gd name="T26" fmla="*/ 59 w 124"/>
                <a:gd name="T27" fmla="*/ 90 h 127"/>
                <a:gd name="T28" fmla="*/ 95 w 124"/>
                <a:gd name="T29" fmla="*/ 114 h 127"/>
                <a:gd name="T30" fmla="*/ 102 w 124"/>
                <a:gd name="T31" fmla="*/ 109 h 127"/>
                <a:gd name="T32" fmla="*/ 86 w 124"/>
                <a:gd name="T33" fmla="*/ 66 h 127"/>
                <a:gd name="T34" fmla="*/ 121 w 124"/>
                <a:gd name="T35" fmla="*/ 36 h 127"/>
                <a:gd name="T36" fmla="*/ 118 w 124"/>
                <a:gd name="T37" fmla="*/ 29 h 127"/>
                <a:gd name="T38" fmla="*/ 55 w 124"/>
                <a:gd name="T39" fmla="*/ 30 h 127"/>
                <a:gd name="T40" fmla="*/ 63 w 124"/>
                <a:gd name="T41" fmla="*/ 44 h 127"/>
                <a:gd name="T42" fmla="*/ 52 w 124"/>
                <a:gd name="T43" fmla="*/ 46 h 127"/>
                <a:gd name="T44" fmla="*/ 55 w 124"/>
                <a:gd name="T45" fmla="*/ 30 h 127"/>
                <a:gd name="T46" fmla="*/ 67 w 124"/>
                <a:gd name="T47" fmla="*/ 52 h 127"/>
                <a:gd name="T48" fmla="*/ 75 w 124"/>
                <a:gd name="T49" fmla="*/ 67 h 127"/>
                <a:gd name="T50" fmla="*/ 60 w 124"/>
                <a:gd name="T51" fmla="*/ 80 h 127"/>
                <a:gd name="T52" fmla="*/ 45 w 124"/>
                <a:gd name="T53" fmla="*/ 71 h 127"/>
                <a:gd name="T54" fmla="*/ 50 w 124"/>
                <a:gd name="T55" fmla="*/ 56 h 127"/>
                <a:gd name="T56" fmla="*/ 67 w 124"/>
                <a:gd name="T57" fmla="*/ 52 h 127"/>
                <a:gd name="T58" fmla="*/ 23 w 124"/>
                <a:gd name="T59" fmla="*/ 59 h 127"/>
                <a:gd name="T60" fmla="*/ 41 w 124"/>
                <a:gd name="T61" fmla="*/ 57 h 127"/>
                <a:gd name="T62" fmla="*/ 38 w 124"/>
                <a:gd name="T63" fmla="*/ 67 h 127"/>
                <a:gd name="T64" fmla="*/ 23 w 124"/>
                <a:gd name="T65" fmla="*/ 59 h 127"/>
                <a:gd name="T66" fmla="*/ 35 w 124"/>
                <a:gd name="T67" fmla="*/ 104 h 127"/>
                <a:gd name="T68" fmla="*/ 43 w 124"/>
                <a:gd name="T69" fmla="*/ 80 h 127"/>
                <a:gd name="T70" fmla="*/ 53 w 124"/>
                <a:gd name="T71" fmla="*/ 86 h 127"/>
                <a:gd name="T72" fmla="*/ 35 w 124"/>
                <a:gd name="T73" fmla="*/ 104 h 127"/>
                <a:gd name="T74" fmla="*/ 90 w 124"/>
                <a:gd name="T75" fmla="*/ 99 h 127"/>
                <a:gd name="T76" fmla="*/ 66 w 124"/>
                <a:gd name="T77" fmla="*/ 84 h 127"/>
                <a:gd name="T78" fmla="*/ 78 w 124"/>
                <a:gd name="T79" fmla="*/ 73 h 127"/>
                <a:gd name="T80" fmla="*/ 90 w 124"/>
                <a:gd name="T81" fmla="*/ 99 h 127"/>
                <a:gd name="T82" fmla="*/ 78 w 124"/>
                <a:gd name="T83" fmla="*/ 50 h 127"/>
                <a:gd name="T84" fmla="*/ 103 w 124"/>
                <a:gd name="T85" fmla="*/ 43 h 127"/>
                <a:gd name="T86" fmla="*/ 83 w 124"/>
                <a:gd name="T87" fmla="*/ 60 h 127"/>
                <a:gd name="T88" fmla="*/ 78 w 124"/>
                <a:gd name="T89" fmla="*/ 5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" h="127">
                  <a:moveTo>
                    <a:pt x="118" y="29"/>
                  </a:moveTo>
                  <a:cubicBezTo>
                    <a:pt x="103" y="35"/>
                    <a:pt x="88" y="39"/>
                    <a:pt x="74" y="42"/>
                  </a:cubicBezTo>
                  <a:cubicBezTo>
                    <a:pt x="68" y="32"/>
                    <a:pt x="63" y="21"/>
                    <a:pt x="58" y="11"/>
                  </a:cubicBezTo>
                  <a:cubicBezTo>
                    <a:pt x="58" y="9"/>
                    <a:pt x="59" y="8"/>
                    <a:pt x="59" y="6"/>
                  </a:cubicBezTo>
                  <a:cubicBezTo>
                    <a:pt x="59" y="5"/>
                    <a:pt x="57" y="4"/>
                    <a:pt x="56" y="5"/>
                  </a:cubicBezTo>
                  <a:cubicBezTo>
                    <a:pt x="54" y="0"/>
                    <a:pt x="46" y="2"/>
                    <a:pt x="48" y="7"/>
                  </a:cubicBezTo>
                  <a:cubicBezTo>
                    <a:pt x="49" y="12"/>
                    <a:pt x="50" y="16"/>
                    <a:pt x="51" y="19"/>
                  </a:cubicBezTo>
                  <a:cubicBezTo>
                    <a:pt x="49" y="29"/>
                    <a:pt x="46" y="38"/>
                    <a:pt x="43" y="47"/>
                  </a:cubicBezTo>
                  <a:cubicBezTo>
                    <a:pt x="31" y="49"/>
                    <a:pt x="19" y="51"/>
                    <a:pt x="7" y="53"/>
                  </a:cubicBezTo>
                  <a:cubicBezTo>
                    <a:pt x="3" y="53"/>
                    <a:pt x="0" y="59"/>
                    <a:pt x="4" y="61"/>
                  </a:cubicBezTo>
                  <a:cubicBezTo>
                    <a:pt x="15" y="66"/>
                    <a:pt x="25" y="71"/>
                    <a:pt x="35" y="76"/>
                  </a:cubicBezTo>
                  <a:cubicBezTo>
                    <a:pt x="31" y="91"/>
                    <a:pt x="27" y="106"/>
                    <a:pt x="22" y="120"/>
                  </a:cubicBezTo>
                  <a:cubicBezTo>
                    <a:pt x="20" y="123"/>
                    <a:pt x="25" y="127"/>
                    <a:pt x="28" y="124"/>
                  </a:cubicBezTo>
                  <a:cubicBezTo>
                    <a:pt x="37" y="112"/>
                    <a:pt x="48" y="101"/>
                    <a:pt x="59" y="90"/>
                  </a:cubicBezTo>
                  <a:cubicBezTo>
                    <a:pt x="71" y="98"/>
                    <a:pt x="83" y="106"/>
                    <a:pt x="95" y="114"/>
                  </a:cubicBezTo>
                  <a:cubicBezTo>
                    <a:pt x="98" y="117"/>
                    <a:pt x="102" y="113"/>
                    <a:pt x="102" y="109"/>
                  </a:cubicBezTo>
                  <a:cubicBezTo>
                    <a:pt x="99" y="94"/>
                    <a:pt x="93" y="80"/>
                    <a:pt x="86" y="66"/>
                  </a:cubicBezTo>
                  <a:cubicBezTo>
                    <a:pt x="98" y="56"/>
                    <a:pt x="110" y="46"/>
                    <a:pt x="121" y="36"/>
                  </a:cubicBezTo>
                  <a:cubicBezTo>
                    <a:pt x="124" y="33"/>
                    <a:pt x="121" y="28"/>
                    <a:pt x="118" y="29"/>
                  </a:cubicBezTo>
                  <a:close/>
                  <a:moveTo>
                    <a:pt x="55" y="30"/>
                  </a:moveTo>
                  <a:cubicBezTo>
                    <a:pt x="58" y="35"/>
                    <a:pt x="60" y="39"/>
                    <a:pt x="63" y="44"/>
                  </a:cubicBezTo>
                  <a:cubicBezTo>
                    <a:pt x="59" y="45"/>
                    <a:pt x="56" y="45"/>
                    <a:pt x="52" y="46"/>
                  </a:cubicBezTo>
                  <a:cubicBezTo>
                    <a:pt x="53" y="41"/>
                    <a:pt x="54" y="35"/>
                    <a:pt x="55" y="30"/>
                  </a:cubicBezTo>
                  <a:close/>
                  <a:moveTo>
                    <a:pt x="67" y="52"/>
                  </a:moveTo>
                  <a:cubicBezTo>
                    <a:pt x="70" y="57"/>
                    <a:pt x="73" y="62"/>
                    <a:pt x="75" y="67"/>
                  </a:cubicBezTo>
                  <a:cubicBezTo>
                    <a:pt x="70" y="72"/>
                    <a:pt x="65" y="76"/>
                    <a:pt x="60" y="80"/>
                  </a:cubicBezTo>
                  <a:cubicBezTo>
                    <a:pt x="55" y="77"/>
                    <a:pt x="50" y="74"/>
                    <a:pt x="45" y="71"/>
                  </a:cubicBezTo>
                  <a:cubicBezTo>
                    <a:pt x="47" y="66"/>
                    <a:pt x="48" y="61"/>
                    <a:pt x="50" y="56"/>
                  </a:cubicBezTo>
                  <a:cubicBezTo>
                    <a:pt x="56" y="55"/>
                    <a:pt x="61" y="54"/>
                    <a:pt x="67" y="52"/>
                  </a:cubicBezTo>
                  <a:close/>
                  <a:moveTo>
                    <a:pt x="23" y="59"/>
                  </a:moveTo>
                  <a:cubicBezTo>
                    <a:pt x="29" y="59"/>
                    <a:pt x="35" y="58"/>
                    <a:pt x="41" y="57"/>
                  </a:cubicBezTo>
                  <a:cubicBezTo>
                    <a:pt x="40" y="60"/>
                    <a:pt x="39" y="64"/>
                    <a:pt x="38" y="67"/>
                  </a:cubicBezTo>
                  <a:cubicBezTo>
                    <a:pt x="33" y="65"/>
                    <a:pt x="28" y="62"/>
                    <a:pt x="23" y="59"/>
                  </a:cubicBezTo>
                  <a:close/>
                  <a:moveTo>
                    <a:pt x="35" y="104"/>
                  </a:moveTo>
                  <a:cubicBezTo>
                    <a:pt x="38" y="96"/>
                    <a:pt x="40" y="88"/>
                    <a:pt x="43" y="80"/>
                  </a:cubicBezTo>
                  <a:cubicBezTo>
                    <a:pt x="46" y="82"/>
                    <a:pt x="50" y="84"/>
                    <a:pt x="53" y="86"/>
                  </a:cubicBezTo>
                  <a:cubicBezTo>
                    <a:pt x="47" y="92"/>
                    <a:pt x="41" y="98"/>
                    <a:pt x="35" y="104"/>
                  </a:cubicBezTo>
                  <a:close/>
                  <a:moveTo>
                    <a:pt x="90" y="99"/>
                  </a:moveTo>
                  <a:cubicBezTo>
                    <a:pt x="82" y="94"/>
                    <a:pt x="74" y="89"/>
                    <a:pt x="66" y="84"/>
                  </a:cubicBezTo>
                  <a:cubicBezTo>
                    <a:pt x="70" y="80"/>
                    <a:pt x="74" y="77"/>
                    <a:pt x="78" y="73"/>
                  </a:cubicBezTo>
                  <a:cubicBezTo>
                    <a:pt x="83" y="82"/>
                    <a:pt x="87" y="90"/>
                    <a:pt x="90" y="99"/>
                  </a:cubicBezTo>
                  <a:close/>
                  <a:moveTo>
                    <a:pt x="78" y="50"/>
                  </a:moveTo>
                  <a:cubicBezTo>
                    <a:pt x="86" y="48"/>
                    <a:pt x="95" y="46"/>
                    <a:pt x="103" y="43"/>
                  </a:cubicBezTo>
                  <a:cubicBezTo>
                    <a:pt x="97" y="49"/>
                    <a:pt x="90" y="55"/>
                    <a:pt x="83" y="60"/>
                  </a:cubicBezTo>
                  <a:cubicBezTo>
                    <a:pt x="82" y="57"/>
                    <a:pt x="80" y="54"/>
                    <a:pt x="78" y="5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84">
              <a:extLst>
                <a:ext uri="{FF2B5EF4-FFF2-40B4-BE49-F238E27FC236}">
                  <a16:creationId xmlns:a16="http://schemas.microsoft.com/office/drawing/2014/main" xmlns="" id="{9D15B9C5-B56C-4237-BC8A-93AB65F83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795" y="5559486"/>
              <a:ext cx="456509" cy="520836"/>
            </a:xfrm>
            <a:custGeom>
              <a:avLst/>
              <a:gdLst>
                <a:gd name="T0" fmla="*/ 84 w 93"/>
                <a:gd name="T1" fmla="*/ 63 h 106"/>
                <a:gd name="T2" fmla="*/ 71 w 93"/>
                <a:gd name="T3" fmla="*/ 61 h 106"/>
                <a:gd name="T4" fmla="*/ 55 w 93"/>
                <a:gd name="T5" fmla="*/ 86 h 106"/>
                <a:gd name="T6" fmla="*/ 33 w 93"/>
                <a:gd name="T7" fmla="*/ 69 h 106"/>
                <a:gd name="T8" fmla="*/ 20 w 93"/>
                <a:gd name="T9" fmla="*/ 36 h 106"/>
                <a:gd name="T10" fmla="*/ 43 w 93"/>
                <a:gd name="T11" fmla="*/ 11 h 106"/>
                <a:gd name="T12" fmla="*/ 42 w 93"/>
                <a:gd name="T13" fmla="*/ 0 h 106"/>
                <a:gd name="T14" fmla="*/ 3 w 93"/>
                <a:gd name="T15" fmla="*/ 29 h 106"/>
                <a:gd name="T16" fmla="*/ 18 w 93"/>
                <a:gd name="T17" fmla="*/ 80 h 106"/>
                <a:gd name="T18" fmla="*/ 57 w 93"/>
                <a:gd name="T19" fmla="*/ 105 h 106"/>
                <a:gd name="T20" fmla="*/ 84 w 93"/>
                <a:gd name="T21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106">
                  <a:moveTo>
                    <a:pt x="84" y="63"/>
                  </a:moveTo>
                  <a:cubicBezTo>
                    <a:pt x="81" y="58"/>
                    <a:pt x="75" y="58"/>
                    <a:pt x="71" y="61"/>
                  </a:cubicBezTo>
                  <a:cubicBezTo>
                    <a:pt x="64" y="67"/>
                    <a:pt x="66" y="85"/>
                    <a:pt x="55" y="86"/>
                  </a:cubicBezTo>
                  <a:cubicBezTo>
                    <a:pt x="47" y="86"/>
                    <a:pt x="38" y="76"/>
                    <a:pt x="33" y="69"/>
                  </a:cubicBezTo>
                  <a:cubicBezTo>
                    <a:pt x="26" y="60"/>
                    <a:pt x="20" y="48"/>
                    <a:pt x="20" y="36"/>
                  </a:cubicBezTo>
                  <a:cubicBezTo>
                    <a:pt x="20" y="22"/>
                    <a:pt x="31" y="14"/>
                    <a:pt x="43" y="11"/>
                  </a:cubicBezTo>
                  <a:cubicBezTo>
                    <a:pt x="49" y="9"/>
                    <a:pt x="48" y="0"/>
                    <a:pt x="42" y="0"/>
                  </a:cubicBezTo>
                  <a:cubicBezTo>
                    <a:pt x="24" y="1"/>
                    <a:pt x="7" y="10"/>
                    <a:pt x="3" y="29"/>
                  </a:cubicBezTo>
                  <a:cubicBezTo>
                    <a:pt x="0" y="47"/>
                    <a:pt x="7" y="66"/>
                    <a:pt x="18" y="80"/>
                  </a:cubicBezTo>
                  <a:cubicBezTo>
                    <a:pt x="27" y="92"/>
                    <a:pt x="41" y="106"/>
                    <a:pt x="57" y="105"/>
                  </a:cubicBezTo>
                  <a:cubicBezTo>
                    <a:pt x="74" y="103"/>
                    <a:pt x="93" y="78"/>
                    <a:pt x="84" y="63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85">
              <a:extLst>
                <a:ext uri="{FF2B5EF4-FFF2-40B4-BE49-F238E27FC236}">
                  <a16:creationId xmlns:a16="http://schemas.microsoft.com/office/drawing/2014/main" xmlns="" id="{A0FDC2A8-878B-4254-BD78-3ED8D4EB36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1501" y="5235779"/>
              <a:ext cx="1083172" cy="717965"/>
            </a:xfrm>
            <a:custGeom>
              <a:avLst/>
              <a:gdLst>
                <a:gd name="T0" fmla="*/ 194 w 221"/>
                <a:gd name="T1" fmla="*/ 95 h 146"/>
                <a:gd name="T2" fmla="*/ 176 w 221"/>
                <a:gd name="T3" fmla="*/ 95 h 146"/>
                <a:gd name="T4" fmla="*/ 168 w 221"/>
                <a:gd name="T5" fmla="*/ 77 h 146"/>
                <a:gd name="T6" fmla="*/ 181 w 221"/>
                <a:gd name="T7" fmla="*/ 10 h 146"/>
                <a:gd name="T8" fmla="*/ 161 w 221"/>
                <a:gd name="T9" fmla="*/ 8 h 146"/>
                <a:gd name="T10" fmla="*/ 146 w 221"/>
                <a:gd name="T11" fmla="*/ 71 h 146"/>
                <a:gd name="T12" fmla="*/ 139 w 221"/>
                <a:gd name="T13" fmla="*/ 79 h 146"/>
                <a:gd name="T14" fmla="*/ 118 w 221"/>
                <a:gd name="T15" fmla="*/ 90 h 146"/>
                <a:gd name="T16" fmla="*/ 114 w 221"/>
                <a:gd name="T17" fmla="*/ 85 h 146"/>
                <a:gd name="T18" fmla="*/ 114 w 221"/>
                <a:gd name="T19" fmla="*/ 66 h 146"/>
                <a:gd name="T20" fmla="*/ 97 w 221"/>
                <a:gd name="T21" fmla="*/ 62 h 146"/>
                <a:gd name="T22" fmla="*/ 79 w 221"/>
                <a:gd name="T23" fmla="*/ 93 h 146"/>
                <a:gd name="T24" fmla="*/ 64 w 221"/>
                <a:gd name="T25" fmla="*/ 95 h 146"/>
                <a:gd name="T26" fmla="*/ 62 w 221"/>
                <a:gd name="T27" fmla="*/ 89 h 146"/>
                <a:gd name="T28" fmla="*/ 28 w 221"/>
                <a:gd name="T29" fmla="*/ 69 h 146"/>
                <a:gd name="T30" fmla="*/ 18 w 221"/>
                <a:gd name="T31" fmla="*/ 87 h 146"/>
                <a:gd name="T32" fmla="*/ 25 w 221"/>
                <a:gd name="T33" fmla="*/ 135 h 146"/>
                <a:gd name="T34" fmla="*/ 57 w 221"/>
                <a:gd name="T35" fmla="*/ 138 h 146"/>
                <a:gd name="T36" fmla="*/ 66 w 221"/>
                <a:gd name="T37" fmla="*/ 115 h 146"/>
                <a:gd name="T38" fmla="*/ 80 w 221"/>
                <a:gd name="T39" fmla="*/ 113 h 146"/>
                <a:gd name="T40" fmla="*/ 116 w 221"/>
                <a:gd name="T41" fmla="*/ 145 h 146"/>
                <a:gd name="T42" fmla="*/ 128 w 221"/>
                <a:gd name="T43" fmla="*/ 109 h 146"/>
                <a:gd name="T44" fmla="*/ 135 w 221"/>
                <a:gd name="T45" fmla="*/ 106 h 146"/>
                <a:gd name="T46" fmla="*/ 151 w 221"/>
                <a:gd name="T47" fmla="*/ 96 h 146"/>
                <a:gd name="T48" fmla="*/ 153 w 221"/>
                <a:gd name="T49" fmla="*/ 100 h 146"/>
                <a:gd name="T50" fmla="*/ 216 w 221"/>
                <a:gd name="T51" fmla="*/ 101 h 146"/>
                <a:gd name="T52" fmla="*/ 194 w 221"/>
                <a:gd name="T53" fmla="*/ 95 h 146"/>
                <a:gd name="T54" fmla="*/ 48 w 221"/>
                <a:gd name="T55" fmla="*/ 117 h 146"/>
                <a:gd name="T56" fmla="*/ 30 w 221"/>
                <a:gd name="T57" fmla="*/ 117 h 146"/>
                <a:gd name="T58" fmla="*/ 23 w 221"/>
                <a:gd name="T59" fmla="*/ 98 h 146"/>
                <a:gd name="T60" fmla="*/ 27 w 221"/>
                <a:gd name="T61" fmla="*/ 102 h 146"/>
                <a:gd name="T62" fmla="*/ 48 w 221"/>
                <a:gd name="T63" fmla="*/ 113 h 146"/>
                <a:gd name="T64" fmla="*/ 48 w 221"/>
                <a:gd name="T65" fmla="*/ 117 h 146"/>
                <a:gd name="T66" fmla="*/ 104 w 221"/>
                <a:gd name="T67" fmla="*/ 120 h 146"/>
                <a:gd name="T68" fmla="*/ 100 w 221"/>
                <a:gd name="T69" fmla="*/ 110 h 146"/>
                <a:gd name="T70" fmla="*/ 109 w 221"/>
                <a:gd name="T71" fmla="*/ 112 h 146"/>
                <a:gd name="T72" fmla="*/ 112 w 221"/>
                <a:gd name="T73" fmla="*/ 126 h 146"/>
                <a:gd name="T74" fmla="*/ 104 w 221"/>
                <a:gd name="T75" fmla="*/ 12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1" h="146">
                  <a:moveTo>
                    <a:pt x="194" y="95"/>
                  </a:moveTo>
                  <a:cubicBezTo>
                    <a:pt x="190" y="109"/>
                    <a:pt x="182" y="103"/>
                    <a:pt x="176" y="95"/>
                  </a:cubicBezTo>
                  <a:cubicBezTo>
                    <a:pt x="171" y="90"/>
                    <a:pt x="169" y="84"/>
                    <a:pt x="168" y="77"/>
                  </a:cubicBezTo>
                  <a:cubicBezTo>
                    <a:pt x="181" y="57"/>
                    <a:pt x="186" y="32"/>
                    <a:pt x="181" y="10"/>
                  </a:cubicBezTo>
                  <a:cubicBezTo>
                    <a:pt x="178" y="1"/>
                    <a:pt x="166" y="0"/>
                    <a:pt x="161" y="8"/>
                  </a:cubicBezTo>
                  <a:cubicBezTo>
                    <a:pt x="151" y="25"/>
                    <a:pt x="145" y="49"/>
                    <a:pt x="146" y="71"/>
                  </a:cubicBezTo>
                  <a:cubicBezTo>
                    <a:pt x="144" y="74"/>
                    <a:pt x="141" y="77"/>
                    <a:pt x="139" y="79"/>
                  </a:cubicBezTo>
                  <a:cubicBezTo>
                    <a:pt x="133" y="85"/>
                    <a:pt x="126" y="88"/>
                    <a:pt x="118" y="90"/>
                  </a:cubicBezTo>
                  <a:cubicBezTo>
                    <a:pt x="117" y="88"/>
                    <a:pt x="116" y="87"/>
                    <a:pt x="114" y="85"/>
                  </a:cubicBezTo>
                  <a:cubicBezTo>
                    <a:pt x="116" y="79"/>
                    <a:pt x="116" y="73"/>
                    <a:pt x="114" y="66"/>
                  </a:cubicBezTo>
                  <a:cubicBezTo>
                    <a:pt x="111" y="58"/>
                    <a:pt x="102" y="57"/>
                    <a:pt x="97" y="62"/>
                  </a:cubicBezTo>
                  <a:cubicBezTo>
                    <a:pt x="87" y="69"/>
                    <a:pt x="81" y="81"/>
                    <a:pt x="79" y="93"/>
                  </a:cubicBezTo>
                  <a:cubicBezTo>
                    <a:pt x="74" y="94"/>
                    <a:pt x="69" y="95"/>
                    <a:pt x="64" y="95"/>
                  </a:cubicBezTo>
                  <a:cubicBezTo>
                    <a:pt x="63" y="93"/>
                    <a:pt x="63" y="91"/>
                    <a:pt x="62" y="89"/>
                  </a:cubicBezTo>
                  <a:cubicBezTo>
                    <a:pt x="57" y="75"/>
                    <a:pt x="43" y="64"/>
                    <a:pt x="28" y="69"/>
                  </a:cubicBezTo>
                  <a:cubicBezTo>
                    <a:pt x="18" y="72"/>
                    <a:pt x="16" y="80"/>
                    <a:pt x="18" y="87"/>
                  </a:cubicBezTo>
                  <a:cubicBezTo>
                    <a:pt x="0" y="97"/>
                    <a:pt x="7" y="121"/>
                    <a:pt x="25" y="135"/>
                  </a:cubicBezTo>
                  <a:cubicBezTo>
                    <a:pt x="34" y="141"/>
                    <a:pt x="47" y="145"/>
                    <a:pt x="57" y="138"/>
                  </a:cubicBezTo>
                  <a:cubicBezTo>
                    <a:pt x="64" y="133"/>
                    <a:pt x="66" y="124"/>
                    <a:pt x="66" y="115"/>
                  </a:cubicBezTo>
                  <a:cubicBezTo>
                    <a:pt x="71" y="115"/>
                    <a:pt x="76" y="114"/>
                    <a:pt x="80" y="113"/>
                  </a:cubicBezTo>
                  <a:cubicBezTo>
                    <a:pt x="84" y="130"/>
                    <a:pt x="96" y="144"/>
                    <a:pt x="116" y="145"/>
                  </a:cubicBezTo>
                  <a:cubicBezTo>
                    <a:pt x="137" y="146"/>
                    <a:pt x="136" y="128"/>
                    <a:pt x="128" y="109"/>
                  </a:cubicBezTo>
                  <a:cubicBezTo>
                    <a:pt x="130" y="108"/>
                    <a:pt x="133" y="107"/>
                    <a:pt x="135" y="106"/>
                  </a:cubicBezTo>
                  <a:cubicBezTo>
                    <a:pt x="141" y="104"/>
                    <a:pt x="146" y="100"/>
                    <a:pt x="151" y="96"/>
                  </a:cubicBezTo>
                  <a:cubicBezTo>
                    <a:pt x="152" y="97"/>
                    <a:pt x="152" y="99"/>
                    <a:pt x="153" y="100"/>
                  </a:cubicBezTo>
                  <a:cubicBezTo>
                    <a:pt x="168" y="130"/>
                    <a:pt x="204" y="135"/>
                    <a:pt x="216" y="101"/>
                  </a:cubicBezTo>
                  <a:cubicBezTo>
                    <a:pt x="221" y="87"/>
                    <a:pt x="199" y="82"/>
                    <a:pt x="194" y="95"/>
                  </a:cubicBezTo>
                  <a:close/>
                  <a:moveTo>
                    <a:pt x="48" y="117"/>
                  </a:moveTo>
                  <a:cubicBezTo>
                    <a:pt x="48" y="130"/>
                    <a:pt x="36" y="122"/>
                    <a:pt x="30" y="117"/>
                  </a:cubicBezTo>
                  <a:cubicBezTo>
                    <a:pt x="23" y="111"/>
                    <a:pt x="20" y="104"/>
                    <a:pt x="23" y="98"/>
                  </a:cubicBezTo>
                  <a:cubicBezTo>
                    <a:pt x="24" y="100"/>
                    <a:pt x="26" y="101"/>
                    <a:pt x="27" y="102"/>
                  </a:cubicBezTo>
                  <a:cubicBezTo>
                    <a:pt x="33" y="107"/>
                    <a:pt x="40" y="111"/>
                    <a:pt x="48" y="113"/>
                  </a:cubicBezTo>
                  <a:cubicBezTo>
                    <a:pt x="48" y="114"/>
                    <a:pt x="48" y="116"/>
                    <a:pt x="48" y="117"/>
                  </a:cubicBezTo>
                  <a:close/>
                  <a:moveTo>
                    <a:pt x="104" y="120"/>
                  </a:moveTo>
                  <a:cubicBezTo>
                    <a:pt x="101" y="117"/>
                    <a:pt x="100" y="114"/>
                    <a:pt x="100" y="110"/>
                  </a:cubicBezTo>
                  <a:cubicBezTo>
                    <a:pt x="103" y="111"/>
                    <a:pt x="105" y="111"/>
                    <a:pt x="109" y="112"/>
                  </a:cubicBezTo>
                  <a:cubicBezTo>
                    <a:pt x="111" y="117"/>
                    <a:pt x="112" y="122"/>
                    <a:pt x="112" y="126"/>
                  </a:cubicBezTo>
                  <a:cubicBezTo>
                    <a:pt x="112" y="122"/>
                    <a:pt x="108" y="123"/>
                    <a:pt x="104" y="120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86">
              <a:extLst>
                <a:ext uri="{FF2B5EF4-FFF2-40B4-BE49-F238E27FC236}">
                  <a16:creationId xmlns:a16="http://schemas.microsoft.com/office/drawing/2014/main" xmlns="" id="{4B447942-21CC-40C0-AFC5-C427D7E58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274" y="5300105"/>
              <a:ext cx="76777" cy="402558"/>
            </a:xfrm>
            <a:custGeom>
              <a:avLst/>
              <a:gdLst>
                <a:gd name="T0" fmla="*/ 16 w 16"/>
                <a:gd name="T1" fmla="*/ 45 h 82"/>
                <a:gd name="T2" fmla="*/ 16 w 16"/>
                <a:gd name="T3" fmla="*/ 10 h 82"/>
                <a:gd name="T4" fmla="*/ 0 w 16"/>
                <a:gd name="T5" fmla="*/ 7 h 82"/>
                <a:gd name="T6" fmla="*/ 0 w 16"/>
                <a:gd name="T7" fmla="*/ 10 h 82"/>
                <a:gd name="T8" fmla="*/ 0 w 16"/>
                <a:gd name="T9" fmla="*/ 10 h 82"/>
                <a:gd name="T10" fmla="*/ 0 w 16"/>
                <a:gd name="T11" fmla="*/ 72 h 82"/>
                <a:gd name="T12" fmla="*/ 16 w 16"/>
                <a:gd name="T13" fmla="*/ 72 h 82"/>
                <a:gd name="T14" fmla="*/ 16 w 16"/>
                <a:gd name="T15" fmla="*/ 55 h 82"/>
                <a:gd name="T16" fmla="*/ 16 w 16"/>
                <a:gd name="T17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2">
                  <a:moveTo>
                    <a:pt x="16" y="45"/>
                  </a:moveTo>
                  <a:cubicBezTo>
                    <a:pt x="16" y="33"/>
                    <a:pt x="16" y="22"/>
                    <a:pt x="16" y="10"/>
                  </a:cubicBezTo>
                  <a:cubicBezTo>
                    <a:pt x="16" y="1"/>
                    <a:pt x="3" y="0"/>
                    <a:pt x="0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31"/>
                    <a:pt x="0" y="51"/>
                    <a:pt x="0" y="72"/>
                  </a:cubicBezTo>
                  <a:cubicBezTo>
                    <a:pt x="0" y="82"/>
                    <a:pt x="16" y="82"/>
                    <a:pt x="16" y="72"/>
                  </a:cubicBezTo>
                  <a:cubicBezTo>
                    <a:pt x="16" y="66"/>
                    <a:pt x="16" y="61"/>
                    <a:pt x="16" y="55"/>
                  </a:cubicBezTo>
                  <a:cubicBezTo>
                    <a:pt x="16" y="52"/>
                    <a:pt x="16" y="48"/>
                    <a:pt x="16" y="45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 87">
              <a:extLst>
                <a:ext uri="{FF2B5EF4-FFF2-40B4-BE49-F238E27FC236}">
                  <a16:creationId xmlns:a16="http://schemas.microsoft.com/office/drawing/2014/main" xmlns="" id="{8CC7934F-00CC-4502-8E9A-B979BD65A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6373" y="5706813"/>
              <a:ext cx="126578" cy="147329"/>
            </a:xfrm>
            <a:custGeom>
              <a:avLst/>
              <a:gdLst>
                <a:gd name="T0" fmla="*/ 22 w 26"/>
                <a:gd name="T1" fmla="*/ 4 h 30"/>
                <a:gd name="T2" fmla="*/ 7 w 26"/>
                <a:gd name="T3" fmla="*/ 3 h 30"/>
                <a:gd name="T4" fmla="*/ 1 w 26"/>
                <a:gd name="T5" fmla="*/ 16 h 30"/>
                <a:gd name="T6" fmla="*/ 6 w 26"/>
                <a:gd name="T7" fmla="*/ 21 h 30"/>
                <a:gd name="T8" fmla="*/ 7 w 26"/>
                <a:gd name="T9" fmla="*/ 25 h 30"/>
                <a:gd name="T10" fmla="*/ 13 w 26"/>
                <a:gd name="T11" fmla="*/ 30 h 30"/>
                <a:gd name="T12" fmla="*/ 15 w 26"/>
                <a:gd name="T13" fmla="*/ 30 h 30"/>
                <a:gd name="T14" fmla="*/ 22 w 26"/>
                <a:gd name="T15" fmla="*/ 25 h 30"/>
                <a:gd name="T16" fmla="*/ 26 w 26"/>
                <a:gd name="T17" fmla="*/ 10 h 30"/>
                <a:gd name="T18" fmla="*/ 22 w 26"/>
                <a:gd name="T1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22" y="4"/>
                  </a:moveTo>
                  <a:cubicBezTo>
                    <a:pt x="18" y="1"/>
                    <a:pt x="12" y="0"/>
                    <a:pt x="7" y="3"/>
                  </a:cubicBezTo>
                  <a:cubicBezTo>
                    <a:pt x="3" y="6"/>
                    <a:pt x="0" y="11"/>
                    <a:pt x="1" y="16"/>
                  </a:cubicBezTo>
                  <a:cubicBezTo>
                    <a:pt x="2" y="19"/>
                    <a:pt x="4" y="20"/>
                    <a:pt x="6" y="21"/>
                  </a:cubicBezTo>
                  <a:cubicBezTo>
                    <a:pt x="6" y="22"/>
                    <a:pt x="6" y="24"/>
                    <a:pt x="7" y="25"/>
                  </a:cubicBezTo>
                  <a:cubicBezTo>
                    <a:pt x="8" y="28"/>
                    <a:pt x="10" y="29"/>
                    <a:pt x="13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8" y="30"/>
                    <a:pt x="21" y="28"/>
                    <a:pt x="22" y="25"/>
                  </a:cubicBezTo>
                  <a:cubicBezTo>
                    <a:pt x="22" y="20"/>
                    <a:pt x="25" y="15"/>
                    <a:pt x="26" y="10"/>
                  </a:cubicBezTo>
                  <a:cubicBezTo>
                    <a:pt x="26" y="7"/>
                    <a:pt x="24" y="5"/>
                    <a:pt x="22" y="4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88">
              <a:extLst>
                <a:ext uri="{FF2B5EF4-FFF2-40B4-BE49-F238E27FC236}">
                  <a16:creationId xmlns:a16="http://schemas.microsoft.com/office/drawing/2014/main" xmlns="" id="{AC2041D6-9CD7-4B25-8D1D-7E4EA255C6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2894" y="5279355"/>
              <a:ext cx="1363303" cy="771916"/>
            </a:xfrm>
            <a:custGeom>
              <a:avLst/>
              <a:gdLst>
                <a:gd name="T0" fmla="*/ 247 w 278"/>
                <a:gd name="T1" fmla="*/ 108 h 157"/>
                <a:gd name="T2" fmla="*/ 237 w 278"/>
                <a:gd name="T3" fmla="*/ 66 h 157"/>
                <a:gd name="T4" fmla="*/ 252 w 278"/>
                <a:gd name="T5" fmla="*/ 4 h 157"/>
                <a:gd name="T6" fmla="*/ 228 w 278"/>
                <a:gd name="T7" fmla="*/ 66 h 157"/>
                <a:gd name="T8" fmla="*/ 212 w 278"/>
                <a:gd name="T9" fmla="*/ 79 h 157"/>
                <a:gd name="T10" fmla="*/ 189 w 278"/>
                <a:gd name="T11" fmla="*/ 67 h 157"/>
                <a:gd name="T12" fmla="*/ 159 w 278"/>
                <a:gd name="T13" fmla="*/ 74 h 157"/>
                <a:gd name="T14" fmla="*/ 137 w 278"/>
                <a:gd name="T15" fmla="*/ 89 h 157"/>
                <a:gd name="T16" fmla="*/ 110 w 278"/>
                <a:gd name="T17" fmla="*/ 65 h 157"/>
                <a:gd name="T18" fmla="*/ 83 w 278"/>
                <a:gd name="T19" fmla="*/ 90 h 157"/>
                <a:gd name="T20" fmla="*/ 79 w 278"/>
                <a:gd name="T21" fmla="*/ 113 h 157"/>
                <a:gd name="T22" fmla="*/ 23 w 278"/>
                <a:gd name="T23" fmla="*/ 132 h 157"/>
                <a:gd name="T24" fmla="*/ 26 w 278"/>
                <a:gd name="T25" fmla="*/ 68 h 157"/>
                <a:gd name="T26" fmla="*/ 45 w 278"/>
                <a:gd name="T27" fmla="*/ 64 h 157"/>
                <a:gd name="T28" fmla="*/ 50 w 278"/>
                <a:gd name="T29" fmla="*/ 66 h 157"/>
                <a:gd name="T30" fmla="*/ 52 w 278"/>
                <a:gd name="T31" fmla="*/ 67 h 157"/>
                <a:gd name="T32" fmla="*/ 48 w 278"/>
                <a:gd name="T33" fmla="*/ 56 h 157"/>
                <a:gd name="T34" fmla="*/ 8 w 278"/>
                <a:gd name="T35" fmla="*/ 127 h 157"/>
                <a:gd name="T36" fmla="*/ 89 w 278"/>
                <a:gd name="T37" fmla="*/ 119 h 157"/>
                <a:gd name="T38" fmla="*/ 129 w 278"/>
                <a:gd name="T39" fmla="*/ 125 h 157"/>
                <a:gd name="T40" fmla="*/ 151 w 278"/>
                <a:gd name="T41" fmla="*/ 96 h 157"/>
                <a:gd name="T42" fmla="*/ 178 w 278"/>
                <a:gd name="T43" fmla="*/ 130 h 157"/>
                <a:gd name="T44" fmla="*/ 202 w 278"/>
                <a:gd name="T45" fmla="*/ 95 h 157"/>
                <a:gd name="T46" fmla="*/ 220 w 278"/>
                <a:gd name="T47" fmla="*/ 84 h 157"/>
                <a:gd name="T48" fmla="*/ 267 w 278"/>
                <a:gd name="T49" fmla="*/ 118 h 157"/>
                <a:gd name="T50" fmla="*/ 267 w 278"/>
                <a:gd name="T51" fmla="*/ 106 h 157"/>
                <a:gd name="T52" fmla="*/ 114 w 278"/>
                <a:gd name="T53" fmla="*/ 76 h 157"/>
                <a:gd name="T54" fmla="*/ 113 w 278"/>
                <a:gd name="T55" fmla="*/ 85 h 157"/>
                <a:gd name="T56" fmla="*/ 126 w 278"/>
                <a:gd name="T57" fmla="*/ 103 h 157"/>
                <a:gd name="T58" fmla="*/ 93 w 278"/>
                <a:gd name="T59" fmla="*/ 96 h 157"/>
                <a:gd name="T60" fmla="*/ 96 w 278"/>
                <a:gd name="T61" fmla="*/ 74 h 157"/>
                <a:gd name="T62" fmla="*/ 127 w 278"/>
                <a:gd name="T63" fmla="*/ 100 h 157"/>
                <a:gd name="T64" fmla="*/ 176 w 278"/>
                <a:gd name="T65" fmla="*/ 71 h 157"/>
                <a:gd name="T66" fmla="*/ 191 w 278"/>
                <a:gd name="T67" fmla="*/ 86 h 157"/>
                <a:gd name="T68" fmla="*/ 172 w 278"/>
                <a:gd name="T69" fmla="*/ 80 h 157"/>
                <a:gd name="T70" fmla="*/ 176 w 278"/>
                <a:gd name="T71" fmla="*/ 71 h 157"/>
                <a:gd name="T72" fmla="*/ 162 w 278"/>
                <a:gd name="T73" fmla="*/ 104 h 157"/>
                <a:gd name="T74" fmla="*/ 165 w 278"/>
                <a:gd name="T75" fmla="*/ 87 h 157"/>
                <a:gd name="T76" fmla="*/ 192 w 278"/>
                <a:gd name="T77" fmla="*/ 97 h 157"/>
                <a:gd name="T78" fmla="*/ 242 w 278"/>
                <a:gd name="T79" fmla="*/ 29 h 157"/>
                <a:gd name="T80" fmla="*/ 248 w 278"/>
                <a:gd name="T81" fmla="*/ 14 h 157"/>
                <a:gd name="T82" fmla="*/ 238 w 278"/>
                <a:gd name="T83" fmla="*/ 4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8" h="157">
                  <a:moveTo>
                    <a:pt x="267" y="106"/>
                  </a:moveTo>
                  <a:cubicBezTo>
                    <a:pt x="261" y="109"/>
                    <a:pt x="254" y="113"/>
                    <a:pt x="247" y="108"/>
                  </a:cubicBezTo>
                  <a:cubicBezTo>
                    <a:pt x="242" y="103"/>
                    <a:pt x="240" y="94"/>
                    <a:pt x="239" y="88"/>
                  </a:cubicBezTo>
                  <a:cubicBezTo>
                    <a:pt x="238" y="81"/>
                    <a:pt x="237" y="73"/>
                    <a:pt x="237" y="66"/>
                  </a:cubicBezTo>
                  <a:cubicBezTo>
                    <a:pt x="246" y="53"/>
                    <a:pt x="253" y="39"/>
                    <a:pt x="254" y="35"/>
                  </a:cubicBezTo>
                  <a:cubicBezTo>
                    <a:pt x="257" y="26"/>
                    <a:pt x="262" y="10"/>
                    <a:pt x="252" y="4"/>
                  </a:cubicBezTo>
                  <a:cubicBezTo>
                    <a:pt x="245" y="0"/>
                    <a:pt x="240" y="6"/>
                    <a:pt x="237" y="11"/>
                  </a:cubicBezTo>
                  <a:cubicBezTo>
                    <a:pt x="233" y="21"/>
                    <a:pt x="228" y="44"/>
                    <a:pt x="228" y="66"/>
                  </a:cubicBezTo>
                  <a:cubicBezTo>
                    <a:pt x="225" y="71"/>
                    <a:pt x="221" y="76"/>
                    <a:pt x="217" y="78"/>
                  </a:cubicBezTo>
                  <a:cubicBezTo>
                    <a:pt x="216" y="78"/>
                    <a:pt x="214" y="77"/>
                    <a:pt x="212" y="79"/>
                  </a:cubicBezTo>
                  <a:cubicBezTo>
                    <a:pt x="209" y="81"/>
                    <a:pt x="205" y="83"/>
                    <a:pt x="201" y="84"/>
                  </a:cubicBezTo>
                  <a:cubicBezTo>
                    <a:pt x="199" y="78"/>
                    <a:pt x="195" y="72"/>
                    <a:pt x="189" y="67"/>
                  </a:cubicBezTo>
                  <a:cubicBezTo>
                    <a:pt x="182" y="62"/>
                    <a:pt x="167" y="56"/>
                    <a:pt x="161" y="66"/>
                  </a:cubicBezTo>
                  <a:cubicBezTo>
                    <a:pt x="159" y="69"/>
                    <a:pt x="158" y="71"/>
                    <a:pt x="159" y="74"/>
                  </a:cubicBezTo>
                  <a:cubicBezTo>
                    <a:pt x="156" y="77"/>
                    <a:pt x="154" y="80"/>
                    <a:pt x="153" y="83"/>
                  </a:cubicBezTo>
                  <a:cubicBezTo>
                    <a:pt x="149" y="86"/>
                    <a:pt x="143" y="88"/>
                    <a:pt x="137" y="89"/>
                  </a:cubicBezTo>
                  <a:cubicBezTo>
                    <a:pt x="136" y="86"/>
                    <a:pt x="136" y="83"/>
                    <a:pt x="134" y="81"/>
                  </a:cubicBezTo>
                  <a:cubicBezTo>
                    <a:pt x="130" y="71"/>
                    <a:pt x="120" y="65"/>
                    <a:pt x="110" y="65"/>
                  </a:cubicBezTo>
                  <a:cubicBezTo>
                    <a:pt x="104" y="62"/>
                    <a:pt x="97" y="62"/>
                    <a:pt x="92" y="66"/>
                  </a:cubicBezTo>
                  <a:cubicBezTo>
                    <a:pt x="84" y="72"/>
                    <a:pt x="83" y="81"/>
                    <a:pt x="83" y="90"/>
                  </a:cubicBezTo>
                  <a:cubicBezTo>
                    <a:pt x="83" y="95"/>
                    <a:pt x="84" y="103"/>
                    <a:pt x="86" y="110"/>
                  </a:cubicBezTo>
                  <a:cubicBezTo>
                    <a:pt x="83" y="109"/>
                    <a:pt x="80" y="110"/>
                    <a:pt x="79" y="113"/>
                  </a:cubicBezTo>
                  <a:cubicBezTo>
                    <a:pt x="76" y="127"/>
                    <a:pt x="70" y="141"/>
                    <a:pt x="55" y="145"/>
                  </a:cubicBezTo>
                  <a:cubicBezTo>
                    <a:pt x="43" y="148"/>
                    <a:pt x="30" y="141"/>
                    <a:pt x="23" y="132"/>
                  </a:cubicBezTo>
                  <a:cubicBezTo>
                    <a:pt x="13" y="119"/>
                    <a:pt x="12" y="102"/>
                    <a:pt x="16" y="87"/>
                  </a:cubicBezTo>
                  <a:cubicBezTo>
                    <a:pt x="17" y="80"/>
                    <a:pt x="20" y="73"/>
                    <a:pt x="26" y="68"/>
                  </a:cubicBezTo>
                  <a:cubicBezTo>
                    <a:pt x="29" y="64"/>
                    <a:pt x="34" y="63"/>
                    <a:pt x="39" y="63"/>
                  </a:cubicBezTo>
                  <a:cubicBezTo>
                    <a:pt x="41" y="63"/>
                    <a:pt x="43" y="64"/>
                    <a:pt x="45" y="64"/>
                  </a:cubicBezTo>
                  <a:cubicBezTo>
                    <a:pt x="47" y="65"/>
                    <a:pt x="48" y="65"/>
                    <a:pt x="49" y="65"/>
                  </a:cubicBezTo>
                  <a:cubicBezTo>
                    <a:pt x="49" y="65"/>
                    <a:pt x="50" y="66"/>
                    <a:pt x="50" y="66"/>
                  </a:cubicBezTo>
                  <a:cubicBezTo>
                    <a:pt x="50" y="66"/>
                    <a:pt x="50" y="67"/>
                    <a:pt x="51" y="67"/>
                  </a:cubicBezTo>
                  <a:cubicBezTo>
                    <a:pt x="51" y="67"/>
                    <a:pt x="52" y="67"/>
                    <a:pt x="52" y="67"/>
                  </a:cubicBezTo>
                  <a:cubicBezTo>
                    <a:pt x="53" y="69"/>
                    <a:pt x="56" y="69"/>
                    <a:pt x="57" y="68"/>
                  </a:cubicBezTo>
                  <a:cubicBezTo>
                    <a:pt x="64" y="62"/>
                    <a:pt x="51" y="57"/>
                    <a:pt x="48" y="56"/>
                  </a:cubicBezTo>
                  <a:cubicBezTo>
                    <a:pt x="37" y="52"/>
                    <a:pt x="26" y="54"/>
                    <a:pt x="17" y="62"/>
                  </a:cubicBezTo>
                  <a:cubicBezTo>
                    <a:pt x="1" y="77"/>
                    <a:pt x="0" y="108"/>
                    <a:pt x="8" y="127"/>
                  </a:cubicBezTo>
                  <a:cubicBezTo>
                    <a:pt x="15" y="144"/>
                    <a:pt x="32" y="157"/>
                    <a:pt x="51" y="156"/>
                  </a:cubicBezTo>
                  <a:cubicBezTo>
                    <a:pt x="72" y="155"/>
                    <a:pt x="84" y="137"/>
                    <a:pt x="89" y="119"/>
                  </a:cubicBezTo>
                  <a:cubicBezTo>
                    <a:pt x="93" y="128"/>
                    <a:pt x="99" y="135"/>
                    <a:pt x="107" y="138"/>
                  </a:cubicBezTo>
                  <a:cubicBezTo>
                    <a:pt x="117" y="140"/>
                    <a:pt x="124" y="132"/>
                    <a:pt x="129" y="125"/>
                  </a:cubicBezTo>
                  <a:cubicBezTo>
                    <a:pt x="133" y="117"/>
                    <a:pt x="136" y="109"/>
                    <a:pt x="137" y="100"/>
                  </a:cubicBezTo>
                  <a:cubicBezTo>
                    <a:pt x="142" y="99"/>
                    <a:pt x="147" y="98"/>
                    <a:pt x="151" y="96"/>
                  </a:cubicBezTo>
                  <a:cubicBezTo>
                    <a:pt x="151" y="102"/>
                    <a:pt x="153" y="108"/>
                    <a:pt x="156" y="114"/>
                  </a:cubicBezTo>
                  <a:cubicBezTo>
                    <a:pt x="160" y="122"/>
                    <a:pt x="168" y="130"/>
                    <a:pt x="178" y="130"/>
                  </a:cubicBezTo>
                  <a:cubicBezTo>
                    <a:pt x="190" y="130"/>
                    <a:pt x="196" y="116"/>
                    <a:pt x="200" y="106"/>
                  </a:cubicBezTo>
                  <a:cubicBezTo>
                    <a:pt x="201" y="102"/>
                    <a:pt x="201" y="99"/>
                    <a:pt x="202" y="95"/>
                  </a:cubicBezTo>
                  <a:cubicBezTo>
                    <a:pt x="208" y="94"/>
                    <a:pt x="214" y="91"/>
                    <a:pt x="219" y="87"/>
                  </a:cubicBezTo>
                  <a:cubicBezTo>
                    <a:pt x="220" y="86"/>
                    <a:pt x="220" y="85"/>
                    <a:pt x="220" y="84"/>
                  </a:cubicBezTo>
                  <a:cubicBezTo>
                    <a:pt x="223" y="82"/>
                    <a:pt x="225" y="80"/>
                    <a:pt x="228" y="78"/>
                  </a:cubicBezTo>
                  <a:cubicBezTo>
                    <a:pt x="229" y="106"/>
                    <a:pt x="239" y="130"/>
                    <a:pt x="267" y="118"/>
                  </a:cubicBezTo>
                  <a:cubicBezTo>
                    <a:pt x="269" y="117"/>
                    <a:pt x="270" y="116"/>
                    <a:pt x="272" y="115"/>
                  </a:cubicBezTo>
                  <a:cubicBezTo>
                    <a:pt x="278" y="111"/>
                    <a:pt x="273" y="103"/>
                    <a:pt x="267" y="106"/>
                  </a:cubicBezTo>
                  <a:close/>
                  <a:moveTo>
                    <a:pt x="105" y="76"/>
                  </a:moveTo>
                  <a:cubicBezTo>
                    <a:pt x="107" y="74"/>
                    <a:pt x="112" y="75"/>
                    <a:pt x="114" y="76"/>
                  </a:cubicBezTo>
                  <a:cubicBezTo>
                    <a:pt x="121" y="78"/>
                    <a:pt x="125" y="83"/>
                    <a:pt x="126" y="89"/>
                  </a:cubicBezTo>
                  <a:cubicBezTo>
                    <a:pt x="121" y="88"/>
                    <a:pt x="117" y="87"/>
                    <a:pt x="113" y="85"/>
                  </a:cubicBezTo>
                  <a:cubicBezTo>
                    <a:pt x="111" y="84"/>
                    <a:pt x="105" y="77"/>
                    <a:pt x="105" y="76"/>
                  </a:cubicBezTo>
                  <a:close/>
                  <a:moveTo>
                    <a:pt x="126" y="103"/>
                  </a:moveTo>
                  <a:cubicBezTo>
                    <a:pt x="125" y="110"/>
                    <a:pt x="120" y="125"/>
                    <a:pt x="112" y="128"/>
                  </a:cubicBezTo>
                  <a:cubicBezTo>
                    <a:pt x="100" y="132"/>
                    <a:pt x="94" y="102"/>
                    <a:pt x="93" y="96"/>
                  </a:cubicBezTo>
                  <a:cubicBezTo>
                    <a:pt x="92" y="89"/>
                    <a:pt x="91" y="81"/>
                    <a:pt x="95" y="75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5" y="77"/>
                    <a:pt x="95" y="80"/>
                    <a:pt x="97" y="83"/>
                  </a:cubicBezTo>
                  <a:cubicBezTo>
                    <a:pt x="103" y="94"/>
                    <a:pt x="114" y="99"/>
                    <a:pt x="127" y="100"/>
                  </a:cubicBezTo>
                  <a:cubicBezTo>
                    <a:pt x="127" y="101"/>
                    <a:pt x="127" y="102"/>
                    <a:pt x="126" y="103"/>
                  </a:cubicBezTo>
                  <a:close/>
                  <a:moveTo>
                    <a:pt x="176" y="71"/>
                  </a:moveTo>
                  <a:cubicBezTo>
                    <a:pt x="181" y="73"/>
                    <a:pt x="187" y="78"/>
                    <a:pt x="189" y="81"/>
                  </a:cubicBezTo>
                  <a:cubicBezTo>
                    <a:pt x="190" y="83"/>
                    <a:pt x="191" y="85"/>
                    <a:pt x="191" y="86"/>
                  </a:cubicBezTo>
                  <a:cubicBezTo>
                    <a:pt x="189" y="86"/>
                    <a:pt x="187" y="86"/>
                    <a:pt x="186" y="86"/>
                  </a:cubicBezTo>
                  <a:cubicBezTo>
                    <a:pt x="180" y="86"/>
                    <a:pt x="175" y="84"/>
                    <a:pt x="172" y="80"/>
                  </a:cubicBezTo>
                  <a:cubicBezTo>
                    <a:pt x="171" y="79"/>
                    <a:pt x="170" y="77"/>
                    <a:pt x="170" y="75"/>
                  </a:cubicBezTo>
                  <a:cubicBezTo>
                    <a:pt x="172" y="74"/>
                    <a:pt x="174" y="72"/>
                    <a:pt x="176" y="71"/>
                  </a:cubicBezTo>
                  <a:close/>
                  <a:moveTo>
                    <a:pt x="186" y="113"/>
                  </a:moveTo>
                  <a:cubicBezTo>
                    <a:pt x="178" y="127"/>
                    <a:pt x="166" y="115"/>
                    <a:pt x="162" y="104"/>
                  </a:cubicBezTo>
                  <a:cubicBezTo>
                    <a:pt x="160" y="100"/>
                    <a:pt x="160" y="95"/>
                    <a:pt x="160" y="91"/>
                  </a:cubicBezTo>
                  <a:cubicBezTo>
                    <a:pt x="162" y="90"/>
                    <a:pt x="163" y="88"/>
                    <a:pt x="165" y="87"/>
                  </a:cubicBezTo>
                  <a:cubicBezTo>
                    <a:pt x="168" y="91"/>
                    <a:pt x="172" y="93"/>
                    <a:pt x="176" y="95"/>
                  </a:cubicBezTo>
                  <a:cubicBezTo>
                    <a:pt x="181" y="97"/>
                    <a:pt x="186" y="97"/>
                    <a:pt x="192" y="97"/>
                  </a:cubicBezTo>
                  <a:cubicBezTo>
                    <a:pt x="191" y="103"/>
                    <a:pt x="188" y="108"/>
                    <a:pt x="186" y="113"/>
                  </a:cubicBezTo>
                  <a:close/>
                  <a:moveTo>
                    <a:pt x="242" y="29"/>
                  </a:moveTo>
                  <a:cubicBezTo>
                    <a:pt x="243" y="24"/>
                    <a:pt x="244" y="17"/>
                    <a:pt x="247" y="13"/>
                  </a:cubicBezTo>
                  <a:cubicBezTo>
                    <a:pt x="248" y="13"/>
                    <a:pt x="248" y="14"/>
                    <a:pt x="248" y="14"/>
                  </a:cubicBezTo>
                  <a:cubicBezTo>
                    <a:pt x="250" y="19"/>
                    <a:pt x="248" y="25"/>
                    <a:pt x="247" y="29"/>
                  </a:cubicBezTo>
                  <a:cubicBezTo>
                    <a:pt x="245" y="36"/>
                    <a:pt x="242" y="43"/>
                    <a:pt x="238" y="49"/>
                  </a:cubicBezTo>
                  <a:cubicBezTo>
                    <a:pt x="239" y="42"/>
                    <a:pt x="240" y="35"/>
                    <a:pt x="242" y="2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89">
              <a:extLst>
                <a:ext uri="{FF2B5EF4-FFF2-40B4-BE49-F238E27FC236}">
                  <a16:creationId xmlns:a16="http://schemas.microsoft.com/office/drawing/2014/main" xmlns="" id="{58B805F4-CC42-452B-A4CA-D541D7B07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0324" y="5314631"/>
              <a:ext cx="68477" cy="290506"/>
            </a:xfrm>
            <a:custGeom>
              <a:avLst/>
              <a:gdLst>
                <a:gd name="T0" fmla="*/ 8 w 14"/>
                <a:gd name="T1" fmla="*/ 4 h 59"/>
                <a:gd name="T2" fmla="*/ 3 w 14"/>
                <a:gd name="T3" fmla="*/ 56 h 59"/>
                <a:gd name="T4" fmla="*/ 10 w 14"/>
                <a:gd name="T5" fmla="*/ 56 h 59"/>
                <a:gd name="T6" fmla="*/ 12 w 14"/>
                <a:gd name="T7" fmla="*/ 32 h 59"/>
                <a:gd name="T8" fmla="*/ 14 w 14"/>
                <a:gd name="T9" fmla="*/ 5 h 59"/>
                <a:gd name="T10" fmla="*/ 8 w 14"/>
                <a:gd name="T11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9">
                  <a:moveTo>
                    <a:pt x="8" y="4"/>
                  </a:moveTo>
                  <a:cubicBezTo>
                    <a:pt x="4" y="20"/>
                    <a:pt x="0" y="40"/>
                    <a:pt x="3" y="56"/>
                  </a:cubicBezTo>
                  <a:cubicBezTo>
                    <a:pt x="4" y="59"/>
                    <a:pt x="9" y="59"/>
                    <a:pt x="10" y="56"/>
                  </a:cubicBezTo>
                  <a:cubicBezTo>
                    <a:pt x="12" y="48"/>
                    <a:pt x="12" y="40"/>
                    <a:pt x="12" y="32"/>
                  </a:cubicBezTo>
                  <a:cubicBezTo>
                    <a:pt x="13" y="23"/>
                    <a:pt x="14" y="14"/>
                    <a:pt x="14" y="5"/>
                  </a:cubicBezTo>
                  <a:cubicBezTo>
                    <a:pt x="14" y="1"/>
                    <a:pt x="9" y="0"/>
                    <a:pt x="8" y="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90">
              <a:extLst>
                <a:ext uri="{FF2B5EF4-FFF2-40B4-BE49-F238E27FC236}">
                  <a16:creationId xmlns:a16="http://schemas.microsoft.com/office/drawing/2014/main" xmlns="" id="{46B48BCB-BE51-4AE3-AA5E-8BAB448F4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9950" y="5756614"/>
              <a:ext cx="93378" cy="89227"/>
            </a:xfrm>
            <a:custGeom>
              <a:avLst/>
              <a:gdLst>
                <a:gd name="T0" fmla="*/ 13 w 19"/>
                <a:gd name="T1" fmla="*/ 2 h 18"/>
                <a:gd name="T2" fmla="*/ 12 w 19"/>
                <a:gd name="T3" fmla="*/ 2 h 18"/>
                <a:gd name="T4" fmla="*/ 4 w 19"/>
                <a:gd name="T5" fmla="*/ 3 h 18"/>
                <a:gd name="T6" fmla="*/ 2 w 19"/>
                <a:gd name="T7" fmla="*/ 6 h 18"/>
                <a:gd name="T8" fmla="*/ 1 w 19"/>
                <a:gd name="T9" fmla="*/ 7 h 18"/>
                <a:gd name="T10" fmla="*/ 1 w 19"/>
                <a:gd name="T11" fmla="*/ 7 h 18"/>
                <a:gd name="T12" fmla="*/ 1 w 19"/>
                <a:gd name="T13" fmla="*/ 9 h 18"/>
                <a:gd name="T14" fmla="*/ 1 w 19"/>
                <a:gd name="T15" fmla="*/ 9 h 18"/>
                <a:gd name="T16" fmla="*/ 1 w 19"/>
                <a:gd name="T17" fmla="*/ 14 h 18"/>
                <a:gd name="T18" fmla="*/ 2 w 19"/>
                <a:gd name="T19" fmla="*/ 14 h 18"/>
                <a:gd name="T20" fmla="*/ 2 w 19"/>
                <a:gd name="T21" fmla="*/ 16 h 18"/>
                <a:gd name="T22" fmla="*/ 6 w 19"/>
                <a:gd name="T23" fmla="*/ 18 h 18"/>
                <a:gd name="T24" fmla="*/ 8 w 19"/>
                <a:gd name="T25" fmla="*/ 18 h 18"/>
                <a:gd name="T26" fmla="*/ 13 w 19"/>
                <a:gd name="T27" fmla="*/ 15 h 18"/>
                <a:gd name="T28" fmla="*/ 17 w 19"/>
                <a:gd name="T29" fmla="*/ 10 h 18"/>
                <a:gd name="T30" fmla="*/ 13 w 19"/>
                <a:gd name="T3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3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0" y="1"/>
                    <a:pt x="7" y="0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3" y="17"/>
                    <a:pt x="4" y="18"/>
                    <a:pt x="6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11" y="18"/>
                    <a:pt x="12" y="17"/>
                    <a:pt x="13" y="15"/>
                  </a:cubicBezTo>
                  <a:cubicBezTo>
                    <a:pt x="14" y="13"/>
                    <a:pt x="15" y="11"/>
                    <a:pt x="17" y="10"/>
                  </a:cubicBezTo>
                  <a:cubicBezTo>
                    <a:pt x="19" y="7"/>
                    <a:pt x="16" y="3"/>
                    <a:pt x="13" y="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92">
              <a:extLst>
                <a:ext uri="{FF2B5EF4-FFF2-40B4-BE49-F238E27FC236}">
                  <a16:creationId xmlns:a16="http://schemas.microsoft.com/office/drawing/2014/main" xmlns="" id="{0FE2F454-4912-4C9A-BEBB-30CD35292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3668" y="5289730"/>
              <a:ext cx="139028" cy="168079"/>
            </a:xfrm>
            <a:custGeom>
              <a:avLst/>
              <a:gdLst>
                <a:gd name="T0" fmla="*/ 26 w 28"/>
                <a:gd name="T1" fmla="*/ 28 h 34"/>
                <a:gd name="T2" fmla="*/ 23 w 28"/>
                <a:gd name="T3" fmla="*/ 25 h 34"/>
                <a:gd name="T4" fmla="*/ 23 w 28"/>
                <a:gd name="T5" fmla="*/ 18 h 34"/>
                <a:gd name="T6" fmla="*/ 16 w 28"/>
                <a:gd name="T7" fmla="*/ 8 h 34"/>
                <a:gd name="T8" fmla="*/ 12 w 28"/>
                <a:gd name="T9" fmla="*/ 5 h 34"/>
                <a:gd name="T10" fmla="*/ 3 w 28"/>
                <a:gd name="T11" fmla="*/ 12 h 34"/>
                <a:gd name="T12" fmla="*/ 11 w 28"/>
                <a:gd name="T13" fmla="*/ 26 h 34"/>
                <a:gd name="T14" fmla="*/ 17 w 28"/>
                <a:gd name="T15" fmla="*/ 30 h 34"/>
                <a:gd name="T16" fmla="*/ 22 w 28"/>
                <a:gd name="T17" fmla="*/ 32 h 34"/>
                <a:gd name="T18" fmla="*/ 26 w 28"/>
                <a:gd name="T19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26" y="28"/>
                  </a:moveTo>
                  <a:cubicBezTo>
                    <a:pt x="25" y="27"/>
                    <a:pt x="24" y="26"/>
                    <a:pt x="23" y="25"/>
                  </a:cubicBezTo>
                  <a:cubicBezTo>
                    <a:pt x="25" y="23"/>
                    <a:pt x="25" y="20"/>
                    <a:pt x="23" y="18"/>
                  </a:cubicBezTo>
                  <a:cubicBezTo>
                    <a:pt x="20" y="15"/>
                    <a:pt x="17" y="12"/>
                    <a:pt x="16" y="8"/>
                  </a:cubicBezTo>
                  <a:cubicBezTo>
                    <a:pt x="15" y="6"/>
                    <a:pt x="14" y="5"/>
                    <a:pt x="12" y="5"/>
                  </a:cubicBezTo>
                  <a:cubicBezTo>
                    <a:pt x="8" y="0"/>
                    <a:pt x="0" y="6"/>
                    <a:pt x="3" y="12"/>
                  </a:cubicBezTo>
                  <a:cubicBezTo>
                    <a:pt x="5" y="17"/>
                    <a:pt x="8" y="21"/>
                    <a:pt x="11" y="26"/>
                  </a:cubicBezTo>
                  <a:cubicBezTo>
                    <a:pt x="13" y="27"/>
                    <a:pt x="15" y="29"/>
                    <a:pt x="17" y="30"/>
                  </a:cubicBezTo>
                  <a:cubicBezTo>
                    <a:pt x="19" y="30"/>
                    <a:pt x="20" y="31"/>
                    <a:pt x="22" y="32"/>
                  </a:cubicBezTo>
                  <a:cubicBezTo>
                    <a:pt x="25" y="34"/>
                    <a:pt x="28" y="31"/>
                    <a:pt x="26" y="2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93">
              <a:extLst>
                <a:ext uri="{FF2B5EF4-FFF2-40B4-BE49-F238E27FC236}">
                  <a16:creationId xmlns:a16="http://schemas.microsoft.com/office/drawing/2014/main" xmlns="" id="{7BC66BC7-1138-4BA3-92E0-54700CEB2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339" y="5372732"/>
              <a:ext cx="168079" cy="124503"/>
            </a:xfrm>
            <a:custGeom>
              <a:avLst/>
              <a:gdLst>
                <a:gd name="T0" fmla="*/ 30 w 34"/>
                <a:gd name="T1" fmla="*/ 14 h 25"/>
                <a:gd name="T2" fmla="*/ 13 w 34"/>
                <a:gd name="T3" fmla="*/ 6 h 25"/>
                <a:gd name="T4" fmla="*/ 8 w 34"/>
                <a:gd name="T5" fmla="*/ 2 h 25"/>
                <a:gd name="T6" fmla="*/ 3 w 34"/>
                <a:gd name="T7" fmla="*/ 8 h 25"/>
                <a:gd name="T8" fmla="*/ 6 w 34"/>
                <a:gd name="T9" fmla="*/ 10 h 25"/>
                <a:gd name="T10" fmla="*/ 8 w 34"/>
                <a:gd name="T11" fmla="*/ 15 h 25"/>
                <a:gd name="T12" fmla="*/ 25 w 34"/>
                <a:gd name="T13" fmla="*/ 23 h 25"/>
                <a:gd name="T14" fmla="*/ 25 w 34"/>
                <a:gd name="T15" fmla="*/ 23 h 25"/>
                <a:gd name="T16" fmla="*/ 26 w 34"/>
                <a:gd name="T17" fmla="*/ 23 h 25"/>
                <a:gd name="T18" fmla="*/ 30 w 34"/>
                <a:gd name="T1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25">
                  <a:moveTo>
                    <a:pt x="30" y="14"/>
                  </a:moveTo>
                  <a:cubicBezTo>
                    <a:pt x="24" y="11"/>
                    <a:pt x="19" y="8"/>
                    <a:pt x="13" y="6"/>
                  </a:cubicBezTo>
                  <a:cubicBezTo>
                    <a:pt x="11" y="4"/>
                    <a:pt x="9" y="3"/>
                    <a:pt x="8" y="2"/>
                  </a:cubicBezTo>
                  <a:cubicBezTo>
                    <a:pt x="4" y="0"/>
                    <a:pt x="0" y="5"/>
                    <a:pt x="3" y="8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2"/>
                    <a:pt x="6" y="14"/>
                    <a:pt x="8" y="15"/>
                  </a:cubicBezTo>
                  <a:cubicBezTo>
                    <a:pt x="13" y="18"/>
                    <a:pt x="19" y="20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6" y="23"/>
                  </a:cubicBezTo>
                  <a:cubicBezTo>
                    <a:pt x="31" y="25"/>
                    <a:pt x="34" y="17"/>
                    <a:pt x="30" y="1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94">
              <a:extLst>
                <a:ext uri="{FF2B5EF4-FFF2-40B4-BE49-F238E27FC236}">
                  <a16:creationId xmlns:a16="http://schemas.microsoft.com/office/drawing/2014/main" xmlns="" id="{5AB5BAA0-463A-4829-BE9F-A5EF9284D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339" y="5544960"/>
              <a:ext cx="157703" cy="89227"/>
            </a:xfrm>
            <a:custGeom>
              <a:avLst/>
              <a:gdLst>
                <a:gd name="T0" fmla="*/ 26 w 32"/>
                <a:gd name="T1" fmla="*/ 8 h 18"/>
                <a:gd name="T2" fmla="*/ 21 w 32"/>
                <a:gd name="T3" fmla="*/ 7 h 18"/>
                <a:gd name="T4" fmla="*/ 15 w 32"/>
                <a:gd name="T5" fmla="*/ 4 h 18"/>
                <a:gd name="T6" fmla="*/ 6 w 32"/>
                <a:gd name="T7" fmla="*/ 0 h 18"/>
                <a:gd name="T8" fmla="*/ 2 w 32"/>
                <a:gd name="T9" fmla="*/ 8 h 18"/>
                <a:gd name="T10" fmla="*/ 3 w 32"/>
                <a:gd name="T11" fmla="*/ 9 h 18"/>
                <a:gd name="T12" fmla="*/ 3 w 32"/>
                <a:gd name="T13" fmla="*/ 10 h 18"/>
                <a:gd name="T14" fmla="*/ 2 w 32"/>
                <a:gd name="T15" fmla="*/ 11 h 18"/>
                <a:gd name="T16" fmla="*/ 2 w 32"/>
                <a:gd name="T17" fmla="*/ 11 h 18"/>
                <a:gd name="T18" fmla="*/ 3 w 32"/>
                <a:gd name="T19" fmla="*/ 15 h 18"/>
                <a:gd name="T20" fmla="*/ 4 w 32"/>
                <a:gd name="T21" fmla="*/ 16 h 18"/>
                <a:gd name="T22" fmla="*/ 12 w 32"/>
                <a:gd name="T23" fmla="*/ 17 h 18"/>
                <a:gd name="T24" fmla="*/ 16 w 32"/>
                <a:gd name="T25" fmla="*/ 17 h 18"/>
                <a:gd name="T26" fmla="*/ 24 w 32"/>
                <a:gd name="T27" fmla="*/ 18 h 18"/>
                <a:gd name="T28" fmla="*/ 26 w 32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18">
                  <a:moveTo>
                    <a:pt x="26" y="8"/>
                  </a:moveTo>
                  <a:cubicBezTo>
                    <a:pt x="24" y="7"/>
                    <a:pt x="23" y="7"/>
                    <a:pt x="21" y="7"/>
                  </a:cubicBezTo>
                  <a:cubicBezTo>
                    <a:pt x="19" y="6"/>
                    <a:pt x="17" y="5"/>
                    <a:pt x="15" y="4"/>
                  </a:cubicBezTo>
                  <a:cubicBezTo>
                    <a:pt x="12" y="2"/>
                    <a:pt x="10" y="0"/>
                    <a:pt x="6" y="0"/>
                  </a:cubicBezTo>
                  <a:cubicBezTo>
                    <a:pt x="1" y="0"/>
                    <a:pt x="0" y="5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4"/>
                    <a:pt x="3" y="15"/>
                  </a:cubicBezTo>
                  <a:cubicBezTo>
                    <a:pt x="3" y="15"/>
                    <a:pt x="4" y="15"/>
                    <a:pt x="4" y="16"/>
                  </a:cubicBezTo>
                  <a:cubicBezTo>
                    <a:pt x="7" y="17"/>
                    <a:pt x="10" y="16"/>
                    <a:pt x="12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9" y="18"/>
                    <a:pt x="22" y="18"/>
                    <a:pt x="24" y="18"/>
                  </a:cubicBezTo>
                  <a:cubicBezTo>
                    <a:pt x="31" y="18"/>
                    <a:pt x="32" y="9"/>
                    <a:pt x="26" y="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4" name="Freeform 95">
            <a:extLst>
              <a:ext uri="{FF2B5EF4-FFF2-40B4-BE49-F238E27FC236}">
                <a16:creationId xmlns:a16="http://schemas.microsoft.com/office/drawing/2014/main" xmlns="" id="{3D11A1B5-9481-486C-AF7D-3CEA070930B2}"/>
              </a:ext>
            </a:extLst>
          </p:cNvPr>
          <p:cNvSpPr>
            <a:spLocks noEditPoints="1"/>
          </p:cNvSpPr>
          <p:nvPr/>
        </p:nvSpPr>
        <p:spPr bwMode="auto">
          <a:xfrm>
            <a:off x="9037748" y="257752"/>
            <a:ext cx="1302337" cy="1202721"/>
          </a:xfrm>
          <a:custGeom>
            <a:avLst/>
            <a:gdLst>
              <a:gd name="T0" fmla="*/ 287 w 376"/>
              <a:gd name="T1" fmla="*/ 219 h 347"/>
              <a:gd name="T2" fmla="*/ 256 w 376"/>
              <a:gd name="T3" fmla="*/ 160 h 347"/>
              <a:gd name="T4" fmla="*/ 200 w 376"/>
              <a:gd name="T5" fmla="*/ 162 h 347"/>
              <a:gd name="T6" fmla="*/ 104 w 376"/>
              <a:gd name="T7" fmla="*/ 93 h 347"/>
              <a:gd name="T8" fmla="*/ 81 w 376"/>
              <a:gd name="T9" fmla="*/ 13 h 347"/>
              <a:gd name="T10" fmla="*/ 79 w 376"/>
              <a:gd name="T11" fmla="*/ 8 h 347"/>
              <a:gd name="T12" fmla="*/ 66 w 376"/>
              <a:gd name="T13" fmla="*/ 1 h 347"/>
              <a:gd name="T14" fmla="*/ 73 w 376"/>
              <a:gd name="T15" fmla="*/ 15 h 347"/>
              <a:gd name="T16" fmla="*/ 17 w 376"/>
              <a:gd name="T17" fmla="*/ 71 h 347"/>
              <a:gd name="T18" fmla="*/ 0 w 376"/>
              <a:gd name="T19" fmla="*/ 55 h 347"/>
              <a:gd name="T20" fmla="*/ 94 w 376"/>
              <a:gd name="T21" fmla="*/ 148 h 347"/>
              <a:gd name="T22" fmla="*/ 184 w 376"/>
              <a:gd name="T23" fmla="*/ 179 h 347"/>
              <a:gd name="T24" fmla="*/ 275 w 376"/>
              <a:gd name="T25" fmla="*/ 246 h 347"/>
              <a:gd name="T26" fmla="*/ 290 w 376"/>
              <a:gd name="T27" fmla="*/ 342 h 347"/>
              <a:gd name="T28" fmla="*/ 286 w 376"/>
              <a:gd name="T29" fmla="*/ 296 h 347"/>
              <a:gd name="T30" fmla="*/ 342 w 376"/>
              <a:gd name="T31" fmla="*/ 228 h 347"/>
              <a:gd name="T32" fmla="*/ 376 w 376"/>
              <a:gd name="T33" fmla="*/ 283 h 347"/>
              <a:gd name="T34" fmla="*/ 299 w 376"/>
              <a:gd name="T35" fmla="*/ 229 h 347"/>
              <a:gd name="T36" fmla="*/ 308 w 376"/>
              <a:gd name="T37" fmla="*/ 232 h 347"/>
              <a:gd name="T38" fmla="*/ 288 w 376"/>
              <a:gd name="T39" fmla="*/ 238 h 347"/>
              <a:gd name="T40" fmla="*/ 228 w 376"/>
              <a:gd name="T41" fmla="*/ 168 h 347"/>
              <a:gd name="T42" fmla="*/ 199 w 376"/>
              <a:gd name="T43" fmla="*/ 203 h 347"/>
              <a:gd name="T44" fmla="*/ 228 w 376"/>
              <a:gd name="T45" fmla="*/ 168 h 347"/>
              <a:gd name="T46" fmla="*/ 120 w 376"/>
              <a:gd name="T47" fmla="*/ 117 h 347"/>
              <a:gd name="T48" fmla="*/ 103 w 376"/>
              <a:gd name="T49" fmla="*/ 132 h 347"/>
              <a:gd name="T50" fmla="*/ 103 w 376"/>
              <a:gd name="T51" fmla="*/ 108 h 347"/>
              <a:gd name="T52" fmla="*/ 33 w 376"/>
              <a:gd name="T53" fmla="*/ 87 h 347"/>
              <a:gd name="T54" fmla="*/ 20 w 376"/>
              <a:gd name="T55" fmla="*/ 74 h 347"/>
              <a:gd name="T56" fmla="*/ 84 w 376"/>
              <a:gd name="T57" fmla="*/ 30 h 347"/>
              <a:gd name="T58" fmla="*/ 33 w 376"/>
              <a:gd name="T59" fmla="*/ 87 h 347"/>
              <a:gd name="T60" fmla="*/ 61 w 376"/>
              <a:gd name="T61" fmla="*/ 98 h 347"/>
              <a:gd name="T62" fmla="*/ 80 w 376"/>
              <a:gd name="T63" fmla="*/ 71 h 347"/>
              <a:gd name="T64" fmla="*/ 64 w 376"/>
              <a:gd name="T65" fmla="*/ 85 h 347"/>
              <a:gd name="T66" fmla="*/ 37 w 376"/>
              <a:gd name="T67" fmla="*/ 90 h 347"/>
              <a:gd name="T68" fmla="*/ 87 w 376"/>
              <a:gd name="T69" fmla="*/ 35 h 347"/>
              <a:gd name="T70" fmla="*/ 93 w 376"/>
              <a:gd name="T71" fmla="*/ 85 h 347"/>
              <a:gd name="T72" fmla="*/ 75 w 376"/>
              <a:gd name="T73" fmla="*/ 98 h 347"/>
              <a:gd name="T74" fmla="*/ 179 w 376"/>
              <a:gd name="T75" fmla="*/ 151 h 347"/>
              <a:gd name="T76" fmla="*/ 169 w 376"/>
              <a:gd name="T77" fmla="*/ 159 h 347"/>
              <a:gd name="T78" fmla="*/ 135 w 376"/>
              <a:gd name="T79" fmla="*/ 170 h 347"/>
              <a:gd name="T80" fmla="*/ 163 w 376"/>
              <a:gd name="T81" fmla="*/ 120 h 347"/>
              <a:gd name="T82" fmla="*/ 116 w 376"/>
              <a:gd name="T83" fmla="*/ 161 h 347"/>
              <a:gd name="T84" fmla="*/ 157 w 376"/>
              <a:gd name="T85" fmla="*/ 104 h 347"/>
              <a:gd name="T86" fmla="*/ 105 w 376"/>
              <a:gd name="T87" fmla="*/ 142 h 347"/>
              <a:gd name="T88" fmla="*/ 140 w 376"/>
              <a:gd name="T89" fmla="*/ 99 h 347"/>
              <a:gd name="T90" fmla="*/ 185 w 376"/>
              <a:gd name="T91" fmla="*/ 165 h 347"/>
              <a:gd name="T92" fmla="*/ 253 w 376"/>
              <a:gd name="T93" fmla="*/ 241 h 347"/>
              <a:gd name="T94" fmla="*/ 261 w 376"/>
              <a:gd name="T95" fmla="*/ 216 h 347"/>
              <a:gd name="T96" fmla="*/ 243 w 376"/>
              <a:gd name="T97" fmla="*/ 244 h 347"/>
              <a:gd name="T98" fmla="*/ 216 w 376"/>
              <a:gd name="T99" fmla="*/ 240 h 347"/>
              <a:gd name="T100" fmla="*/ 257 w 376"/>
              <a:gd name="T101" fmla="*/ 187 h 347"/>
              <a:gd name="T102" fmla="*/ 228 w 376"/>
              <a:gd name="T103" fmla="*/ 211 h 347"/>
              <a:gd name="T104" fmla="*/ 213 w 376"/>
              <a:gd name="T105" fmla="*/ 239 h 347"/>
              <a:gd name="T106" fmla="*/ 200 w 376"/>
              <a:gd name="T107" fmla="*/ 214 h 347"/>
              <a:gd name="T108" fmla="*/ 234 w 376"/>
              <a:gd name="T109" fmla="*/ 169 h 347"/>
              <a:gd name="T110" fmla="*/ 236 w 376"/>
              <a:gd name="T111" fmla="*/ 167 h 347"/>
              <a:gd name="T112" fmla="*/ 276 w 376"/>
              <a:gd name="T113" fmla="*/ 228 h 347"/>
              <a:gd name="T114" fmla="*/ 315 w 376"/>
              <a:gd name="T115" fmla="*/ 254 h 347"/>
              <a:gd name="T116" fmla="*/ 286 w 376"/>
              <a:gd name="T117" fmla="*/ 267 h 347"/>
              <a:gd name="T118" fmla="*/ 308 w 376"/>
              <a:gd name="T119" fmla="*/ 242 h 347"/>
              <a:gd name="T120" fmla="*/ 335 w 376"/>
              <a:gd name="T121" fmla="*/ 22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6" h="347">
                <a:moveTo>
                  <a:pt x="352" y="215"/>
                </a:moveTo>
                <a:cubicBezTo>
                  <a:pt x="330" y="196"/>
                  <a:pt x="308" y="204"/>
                  <a:pt x="287" y="219"/>
                </a:cubicBezTo>
                <a:cubicBezTo>
                  <a:pt x="287" y="214"/>
                  <a:pt x="286" y="210"/>
                  <a:pt x="285" y="205"/>
                </a:cubicBezTo>
                <a:cubicBezTo>
                  <a:pt x="280" y="189"/>
                  <a:pt x="272" y="169"/>
                  <a:pt x="256" y="160"/>
                </a:cubicBezTo>
                <a:cubicBezTo>
                  <a:pt x="242" y="152"/>
                  <a:pt x="226" y="155"/>
                  <a:pt x="210" y="159"/>
                </a:cubicBezTo>
                <a:cubicBezTo>
                  <a:pt x="207" y="160"/>
                  <a:pt x="204" y="161"/>
                  <a:pt x="200" y="162"/>
                </a:cubicBezTo>
                <a:cubicBezTo>
                  <a:pt x="202" y="123"/>
                  <a:pt x="197" y="83"/>
                  <a:pt x="151" y="84"/>
                </a:cubicBezTo>
                <a:cubicBezTo>
                  <a:pt x="135" y="84"/>
                  <a:pt x="119" y="89"/>
                  <a:pt x="104" y="93"/>
                </a:cubicBezTo>
                <a:cubicBezTo>
                  <a:pt x="104" y="81"/>
                  <a:pt x="105" y="69"/>
                  <a:pt x="104" y="57"/>
                </a:cubicBezTo>
                <a:cubicBezTo>
                  <a:pt x="102" y="40"/>
                  <a:pt x="93" y="25"/>
                  <a:pt x="81" y="13"/>
                </a:cubicBezTo>
                <a:cubicBezTo>
                  <a:pt x="82" y="12"/>
                  <a:pt x="82" y="11"/>
                  <a:pt x="83" y="10"/>
                </a:cubicBezTo>
                <a:cubicBezTo>
                  <a:pt x="84" y="8"/>
                  <a:pt x="81" y="6"/>
                  <a:pt x="79" y="8"/>
                </a:cubicBezTo>
                <a:cubicBezTo>
                  <a:pt x="79" y="8"/>
                  <a:pt x="78" y="9"/>
                  <a:pt x="77" y="10"/>
                </a:cubicBezTo>
                <a:cubicBezTo>
                  <a:pt x="74" y="7"/>
                  <a:pt x="70" y="4"/>
                  <a:pt x="66" y="1"/>
                </a:cubicBezTo>
                <a:cubicBezTo>
                  <a:pt x="64" y="0"/>
                  <a:pt x="62" y="2"/>
                  <a:pt x="63" y="4"/>
                </a:cubicBezTo>
                <a:cubicBezTo>
                  <a:pt x="66" y="8"/>
                  <a:pt x="70" y="11"/>
                  <a:pt x="73" y="15"/>
                </a:cubicBezTo>
                <a:cubicBezTo>
                  <a:pt x="55" y="35"/>
                  <a:pt x="44" y="57"/>
                  <a:pt x="18" y="70"/>
                </a:cubicBezTo>
                <a:cubicBezTo>
                  <a:pt x="18" y="70"/>
                  <a:pt x="17" y="70"/>
                  <a:pt x="17" y="71"/>
                </a:cubicBezTo>
                <a:cubicBezTo>
                  <a:pt x="14" y="65"/>
                  <a:pt x="10" y="60"/>
                  <a:pt x="7" y="54"/>
                </a:cubicBezTo>
                <a:cubicBezTo>
                  <a:pt x="6" y="50"/>
                  <a:pt x="0" y="51"/>
                  <a:pt x="0" y="55"/>
                </a:cubicBezTo>
                <a:cubicBezTo>
                  <a:pt x="11" y="103"/>
                  <a:pt x="49" y="116"/>
                  <a:pt x="91" y="110"/>
                </a:cubicBezTo>
                <a:cubicBezTo>
                  <a:pt x="90" y="123"/>
                  <a:pt x="90" y="135"/>
                  <a:pt x="94" y="148"/>
                </a:cubicBezTo>
                <a:cubicBezTo>
                  <a:pt x="104" y="188"/>
                  <a:pt x="150" y="187"/>
                  <a:pt x="183" y="179"/>
                </a:cubicBezTo>
                <a:cubicBezTo>
                  <a:pt x="184" y="179"/>
                  <a:pt x="184" y="179"/>
                  <a:pt x="184" y="179"/>
                </a:cubicBezTo>
                <a:cubicBezTo>
                  <a:pt x="183" y="213"/>
                  <a:pt x="190" y="261"/>
                  <a:pt x="232" y="261"/>
                </a:cubicBezTo>
                <a:cubicBezTo>
                  <a:pt x="247" y="261"/>
                  <a:pt x="262" y="254"/>
                  <a:pt x="275" y="246"/>
                </a:cubicBezTo>
                <a:cubicBezTo>
                  <a:pt x="274" y="258"/>
                  <a:pt x="272" y="270"/>
                  <a:pt x="272" y="282"/>
                </a:cubicBezTo>
                <a:cubicBezTo>
                  <a:pt x="270" y="304"/>
                  <a:pt x="277" y="324"/>
                  <a:pt x="290" y="342"/>
                </a:cubicBezTo>
                <a:cubicBezTo>
                  <a:pt x="294" y="347"/>
                  <a:pt x="302" y="342"/>
                  <a:pt x="299" y="337"/>
                </a:cubicBezTo>
                <a:cubicBezTo>
                  <a:pt x="292" y="323"/>
                  <a:pt x="288" y="310"/>
                  <a:pt x="286" y="296"/>
                </a:cubicBezTo>
                <a:cubicBezTo>
                  <a:pt x="298" y="289"/>
                  <a:pt x="307" y="279"/>
                  <a:pt x="315" y="268"/>
                </a:cubicBezTo>
                <a:cubicBezTo>
                  <a:pt x="325" y="256"/>
                  <a:pt x="335" y="242"/>
                  <a:pt x="342" y="228"/>
                </a:cubicBezTo>
                <a:cubicBezTo>
                  <a:pt x="355" y="240"/>
                  <a:pt x="363" y="265"/>
                  <a:pt x="367" y="283"/>
                </a:cubicBezTo>
                <a:cubicBezTo>
                  <a:pt x="368" y="288"/>
                  <a:pt x="376" y="288"/>
                  <a:pt x="376" y="283"/>
                </a:cubicBezTo>
                <a:cubicBezTo>
                  <a:pt x="376" y="259"/>
                  <a:pt x="371" y="231"/>
                  <a:pt x="352" y="215"/>
                </a:cubicBezTo>
                <a:close/>
                <a:moveTo>
                  <a:pt x="299" y="229"/>
                </a:moveTo>
                <a:cubicBezTo>
                  <a:pt x="305" y="225"/>
                  <a:pt x="310" y="222"/>
                  <a:pt x="315" y="221"/>
                </a:cubicBezTo>
                <a:cubicBezTo>
                  <a:pt x="313" y="225"/>
                  <a:pt x="311" y="228"/>
                  <a:pt x="308" y="232"/>
                </a:cubicBezTo>
                <a:cubicBezTo>
                  <a:pt x="302" y="241"/>
                  <a:pt x="295" y="250"/>
                  <a:pt x="287" y="258"/>
                </a:cubicBezTo>
                <a:cubicBezTo>
                  <a:pt x="287" y="251"/>
                  <a:pt x="288" y="244"/>
                  <a:pt x="288" y="238"/>
                </a:cubicBezTo>
                <a:cubicBezTo>
                  <a:pt x="292" y="235"/>
                  <a:pt x="296" y="232"/>
                  <a:pt x="299" y="229"/>
                </a:cubicBezTo>
                <a:close/>
                <a:moveTo>
                  <a:pt x="228" y="168"/>
                </a:moveTo>
                <a:cubicBezTo>
                  <a:pt x="219" y="174"/>
                  <a:pt x="213" y="184"/>
                  <a:pt x="206" y="192"/>
                </a:cubicBezTo>
                <a:cubicBezTo>
                  <a:pt x="203" y="195"/>
                  <a:pt x="201" y="199"/>
                  <a:pt x="199" y="203"/>
                </a:cubicBezTo>
                <a:cubicBezTo>
                  <a:pt x="198" y="193"/>
                  <a:pt x="198" y="184"/>
                  <a:pt x="199" y="175"/>
                </a:cubicBezTo>
                <a:cubicBezTo>
                  <a:pt x="209" y="172"/>
                  <a:pt x="218" y="169"/>
                  <a:pt x="228" y="168"/>
                </a:cubicBezTo>
                <a:close/>
                <a:moveTo>
                  <a:pt x="132" y="100"/>
                </a:moveTo>
                <a:cubicBezTo>
                  <a:pt x="128" y="105"/>
                  <a:pt x="124" y="111"/>
                  <a:pt x="120" y="117"/>
                </a:cubicBezTo>
                <a:cubicBezTo>
                  <a:pt x="115" y="123"/>
                  <a:pt x="109" y="130"/>
                  <a:pt x="104" y="136"/>
                </a:cubicBezTo>
                <a:cubicBezTo>
                  <a:pt x="103" y="135"/>
                  <a:pt x="103" y="133"/>
                  <a:pt x="103" y="132"/>
                </a:cubicBezTo>
                <a:cubicBezTo>
                  <a:pt x="102" y="124"/>
                  <a:pt x="102" y="116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12" y="106"/>
                  <a:pt x="122" y="103"/>
                  <a:pt x="132" y="100"/>
                </a:cubicBezTo>
                <a:close/>
                <a:moveTo>
                  <a:pt x="33" y="87"/>
                </a:moveTo>
                <a:cubicBezTo>
                  <a:pt x="28" y="84"/>
                  <a:pt x="24" y="79"/>
                  <a:pt x="20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44" y="67"/>
                  <a:pt x="64" y="43"/>
                  <a:pt x="77" y="20"/>
                </a:cubicBezTo>
                <a:cubicBezTo>
                  <a:pt x="80" y="23"/>
                  <a:pt x="82" y="26"/>
                  <a:pt x="84" y="30"/>
                </a:cubicBezTo>
                <a:cubicBezTo>
                  <a:pt x="76" y="36"/>
                  <a:pt x="71" y="47"/>
                  <a:pt x="66" y="56"/>
                </a:cubicBezTo>
                <a:cubicBezTo>
                  <a:pt x="58" y="68"/>
                  <a:pt x="48" y="82"/>
                  <a:pt x="33" y="87"/>
                </a:cubicBezTo>
                <a:close/>
                <a:moveTo>
                  <a:pt x="75" y="98"/>
                </a:moveTo>
                <a:cubicBezTo>
                  <a:pt x="70" y="99"/>
                  <a:pt x="66" y="99"/>
                  <a:pt x="61" y="98"/>
                </a:cubicBezTo>
                <a:cubicBezTo>
                  <a:pt x="64" y="96"/>
                  <a:pt x="66" y="94"/>
                  <a:pt x="68" y="91"/>
                </a:cubicBezTo>
                <a:cubicBezTo>
                  <a:pt x="72" y="85"/>
                  <a:pt x="78" y="78"/>
                  <a:pt x="80" y="71"/>
                </a:cubicBezTo>
                <a:cubicBezTo>
                  <a:pt x="81" y="69"/>
                  <a:pt x="79" y="67"/>
                  <a:pt x="77" y="68"/>
                </a:cubicBezTo>
                <a:cubicBezTo>
                  <a:pt x="71" y="72"/>
                  <a:pt x="68" y="79"/>
                  <a:pt x="64" y="85"/>
                </a:cubicBezTo>
                <a:cubicBezTo>
                  <a:pt x="61" y="89"/>
                  <a:pt x="59" y="93"/>
                  <a:pt x="56" y="97"/>
                </a:cubicBezTo>
                <a:cubicBezTo>
                  <a:pt x="49" y="96"/>
                  <a:pt x="43" y="94"/>
                  <a:pt x="37" y="90"/>
                </a:cubicBezTo>
                <a:cubicBezTo>
                  <a:pt x="49" y="87"/>
                  <a:pt x="57" y="79"/>
                  <a:pt x="64" y="70"/>
                </a:cubicBezTo>
                <a:cubicBezTo>
                  <a:pt x="72" y="61"/>
                  <a:pt x="82" y="47"/>
                  <a:pt x="87" y="35"/>
                </a:cubicBezTo>
                <a:cubicBezTo>
                  <a:pt x="88" y="36"/>
                  <a:pt x="88" y="36"/>
                  <a:pt x="89" y="37"/>
                </a:cubicBezTo>
                <a:cubicBezTo>
                  <a:pt x="96" y="52"/>
                  <a:pt x="95" y="70"/>
                  <a:pt x="93" y="85"/>
                </a:cubicBezTo>
                <a:cubicBezTo>
                  <a:pt x="93" y="89"/>
                  <a:pt x="93" y="92"/>
                  <a:pt x="92" y="95"/>
                </a:cubicBezTo>
                <a:cubicBezTo>
                  <a:pt x="87" y="97"/>
                  <a:pt x="81" y="98"/>
                  <a:pt x="75" y="98"/>
                </a:cubicBezTo>
                <a:close/>
                <a:moveTo>
                  <a:pt x="169" y="169"/>
                </a:moveTo>
                <a:cubicBezTo>
                  <a:pt x="173" y="163"/>
                  <a:pt x="177" y="157"/>
                  <a:pt x="179" y="151"/>
                </a:cubicBezTo>
                <a:cubicBezTo>
                  <a:pt x="180" y="149"/>
                  <a:pt x="177" y="147"/>
                  <a:pt x="176" y="148"/>
                </a:cubicBezTo>
                <a:cubicBezTo>
                  <a:pt x="173" y="151"/>
                  <a:pt x="171" y="155"/>
                  <a:pt x="169" y="159"/>
                </a:cubicBezTo>
                <a:cubicBezTo>
                  <a:pt x="167" y="163"/>
                  <a:pt x="165" y="166"/>
                  <a:pt x="163" y="170"/>
                </a:cubicBezTo>
                <a:cubicBezTo>
                  <a:pt x="153" y="171"/>
                  <a:pt x="143" y="171"/>
                  <a:pt x="135" y="170"/>
                </a:cubicBezTo>
                <a:cubicBezTo>
                  <a:pt x="148" y="156"/>
                  <a:pt x="159" y="140"/>
                  <a:pt x="168" y="122"/>
                </a:cubicBezTo>
                <a:cubicBezTo>
                  <a:pt x="169" y="119"/>
                  <a:pt x="165" y="117"/>
                  <a:pt x="163" y="120"/>
                </a:cubicBezTo>
                <a:cubicBezTo>
                  <a:pt x="151" y="135"/>
                  <a:pt x="144" y="154"/>
                  <a:pt x="132" y="169"/>
                </a:cubicBezTo>
                <a:cubicBezTo>
                  <a:pt x="126" y="167"/>
                  <a:pt x="121" y="165"/>
                  <a:pt x="116" y="161"/>
                </a:cubicBezTo>
                <a:cubicBezTo>
                  <a:pt x="130" y="143"/>
                  <a:pt x="143" y="124"/>
                  <a:pt x="160" y="108"/>
                </a:cubicBezTo>
                <a:cubicBezTo>
                  <a:pt x="163" y="106"/>
                  <a:pt x="160" y="101"/>
                  <a:pt x="157" y="104"/>
                </a:cubicBezTo>
                <a:cubicBezTo>
                  <a:pt x="139" y="118"/>
                  <a:pt x="125" y="138"/>
                  <a:pt x="113" y="158"/>
                </a:cubicBezTo>
                <a:cubicBezTo>
                  <a:pt x="110" y="154"/>
                  <a:pt x="107" y="149"/>
                  <a:pt x="105" y="142"/>
                </a:cubicBezTo>
                <a:cubicBezTo>
                  <a:pt x="112" y="137"/>
                  <a:pt x="118" y="130"/>
                  <a:pt x="123" y="123"/>
                </a:cubicBezTo>
                <a:cubicBezTo>
                  <a:pt x="129" y="116"/>
                  <a:pt x="137" y="108"/>
                  <a:pt x="140" y="99"/>
                </a:cubicBezTo>
                <a:cubicBezTo>
                  <a:pt x="150" y="97"/>
                  <a:pt x="161" y="97"/>
                  <a:pt x="171" y="101"/>
                </a:cubicBezTo>
                <a:cubicBezTo>
                  <a:pt x="190" y="110"/>
                  <a:pt x="187" y="146"/>
                  <a:pt x="185" y="165"/>
                </a:cubicBezTo>
                <a:cubicBezTo>
                  <a:pt x="180" y="167"/>
                  <a:pt x="174" y="168"/>
                  <a:pt x="169" y="169"/>
                </a:cubicBezTo>
                <a:close/>
                <a:moveTo>
                  <a:pt x="253" y="241"/>
                </a:moveTo>
                <a:cubicBezTo>
                  <a:pt x="258" y="234"/>
                  <a:pt x="263" y="226"/>
                  <a:pt x="265" y="218"/>
                </a:cubicBezTo>
                <a:cubicBezTo>
                  <a:pt x="266" y="216"/>
                  <a:pt x="263" y="214"/>
                  <a:pt x="261" y="216"/>
                </a:cubicBezTo>
                <a:cubicBezTo>
                  <a:pt x="257" y="221"/>
                  <a:pt x="254" y="227"/>
                  <a:pt x="251" y="233"/>
                </a:cubicBezTo>
                <a:cubicBezTo>
                  <a:pt x="248" y="237"/>
                  <a:pt x="246" y="241"/>
                  <a:pt x="243" y="244"/>
                </a:cubicBezTo>
                <a:cubicBezTo>
                  <a:pt x="232" y="247"/>
                  <a:pt x="222" y="247"/>
                  <a:pt x="214" y="240"/>
                </a:cubicBezTo>
                <a:cubicBezTo>
                  <a:pt x="215" y="240"/>
                  <a:pt x="215" y="240"/>
                  <a:pt x="216" y="240"/>
                </a:cubicBezTo>
                <a:cubicBezTo>
                  <a:pt x="223" y="235"/>
                  <a:pt x="228" y="225"/>
                  <a:pt x="233" y="218"/>
                </a:cubicBezTo>
                <a:cubicBezTo>
                  <a:pt x="240" y="207"/>
                  <a:pt x="249" y="197"/>
                  <a:pt x="257" y="187"/>
                </a:cubicBezTo>
                <a:cubicBezTo>
                  <a:pt x="260" y="183"/>
                  <a:pt x="255" y="179"/>
                  <a:pt x="252" y="182"/>
                </a:cubicBezTo>
                <a:cubicBezTo>
                  <a:pt x="242" y="189"/>
                  <a:pt x="235" y="201"/>
                  <a:pt x="228" y="211"/>
                </a:cubicBezTo>
                <a:cubicBezTo>
                  <a:pt x="223" y="219"/>
                  <a:pt x="216" y="228"/>
                  <a:pt x="213" y="237"/>
                </a:cubicBezTo>
                <a:cubicBezTo>
                  <a:pt x="212" y="238"/>
                  <a:pt x="212" y="238"/>
                  <a:pt x="213" y="239"/>
                </a:cubicBezTo>
                <a:cubicBezTo>
                  <a:pt x="212" y="238"/>
                  <a:pt x="212" y="238"/>
                  <a:pt x="212" y="238"/>
                </a:cubicBezTo>
                <a:cubicBezTo>
                  <a:pt x="206" y="232"/>
                  <a:pt x="202" y="223"/>
                  <a:pt x="200" y="214"/>
                </a:cubicBezTo>
                <a:cubicBezTo>
                  <a:pt x="204" y="207"/>
                  <a:pt x="209" y="200"/>
                  <a:pt x="215" y="194"/>
                </a:cubicBezTo>
                <a:cubicBezTo>
                  <a:pt x="221" y="186"/>
                  <a:pt x="230" y="179"/>
                  <a:pt x="234" y="169"/>
                </a:cubicBezTo>
                <a:cubicBezTo>
                  <a:pt x="235" y="168"/>
                  <a:pt x="235" y="168"/>
                  <a:pt x="234" y="167"/>
                </a:cubicBezTo>
                <a:cubicBezTo>
                  <a:pt x="235" y="167"/>
                  <a:pt x="236" y="167"/>
                  <a:pt x="236" y="167"/>
                </a:cubicBezTo>
                <a:cubicBezTo>
                  <a:pt x="261" y="167"/>
                  <a:pt x="271" y="198"/>
                  <a:pt x="275" y="218"/>
                </a:cubicBezTo>
                <a:cubicBezTo>
                  <a:pt x="275" y="221"/>
                  <a:pt x="276" y="224"/>
                  <a:pt x="276" y="228"/>
                </a:cubicBezTo>
                <a:cubicBezTo>
                  <a:pt x="269" y="232"/>
                  <a:pt x="261" y="237"/>
                  <a:pt x="253" y="241"/>
                </a:cubicBezTo>
                <a:close/>
                <a:moveTo>
                  <a:pt x="315" y="254"/>
                </a:moveTo>
                <a:cubicBezTo>
                  <a:pt x="307" y="267"/>
                  <a:pt x="298" y="279"/>
                  <a:pt x="285" y="288"/>
                </a:cubicBezTo>
                <a:cubicBezTo>
                  <a:pt x="285" y="281"/>
                  <a:pt x="285" y="274"/>
                  <a:pt x="286" y="267"/>
                </a:cubicBezTo>
                <a:cubicBezTo>
                  <a:pt x="286" y="266"/>
                  <a:pt x="286" y="264"/>
                  <a:pt x="286" y="262"/>
                </a:cubicBezTo>
                <a:cubicBezTo>
                  <a:pt x="295" y="257"/>
                  <a:pt x="301" y="249"/>
                  <a:pt x="308" y="242"/>
                </a:cubicBezTo>
                <a:cubicBezTo>
                  <a:pt x="313" y="236"/>
                  <a:pt x="321" y="228"/>
                  <a:pt x="326" y="220"/>
                </a:cubicBezTo>
                <a:cubicBezTo>
                  <a:pt x="329" y="220"/>
                  <a:pt x="332" y="221"/>
                  <a:pt x="335" y="223"/>
                </a:cubicBezTo>
                <a:cubicBezTo>
                  <a:pt x="327" y="232"/>
                  <a:pt x="322" y="244"/>
                  <a:pt x="315" y="254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DAE41871-901B-422D-8AB7-021D60BF0794}"/>
              </a:ext>
            </a:extLst>
          </p:cNvPr>
          <p:cNvGrpSpPr/>
          <p:nvPr/>
        </p:nvGrpSpPr>
        <p:grpSpPr>
          <a:xfrm>
            <a:off x="11014521" y="1292063"/>
            <a:ext cx="925789" cy="1190425"/>
            <a:chOff x="9404662" y="1369975"/>
            <a:chExt cx="2199545" cy="282828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xmlns="" id="{00C276A6-505F-461A-857C-E34410344B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99319" y="1851386"/>
              <a:ext cx="1904888" cy="2346873"/>
            </a:xfrm>
            <a:custGeom>
              <a:avLst/>
              <a:gdLst>
                <a:gd name="T0" fmla="*/ 334 w 388"/>
                <a:gd name="T1" fmla="*/ 382 h 478"/>
                <a:gd name="T2" fmla="*/ 339 w 388"/>
                <a:gd name="T3" fmla="*/ 339 h 478"/>
                <a:gd name="T4" fmla="*/ 329 w 388"/>
                <a:gd name="T5" fmla="*/ 320 h 478"/>
                <a:gd name="T6" fmla="*/ 304 w 388"/>
                <a:gd name="T7" fmla="*/ 311 h 478"/>
                <a:gd name="T8" fmla="*/ 319 w 388"/>
                <a:gd name="T9" fmla="*/ 285 h 478"/>
                <a:gd name="T10" fmla="*/ 321 w 388"/>
                <a:gd name="T11" fmla="*/ 243 h 478"/>
                <a:gd name="T12" fmla="*/ 319 w 388"/>
                <a:gd name="T13" fmla="*/ 200 h 478"/>
                <a:gd name="T14" fmla="*/ 303 w 388"/>
                <a:gd name="T15" fmla="*/ 174 h 478"/>
                <a:gd name="T16" fmla="*/ 142 w 388"/>
                <a:gd name="T17" fmla="*/ 282 h 478"/>
                <a:gd name="T18" fmla="*/ 303 w 388"/>
                <a:gd name="T19" fmla="*/ 142 h 478"/>
                <a:gd name="T20" fmla="*/ 303 w 388"/>
                <a:gd name="T21" fmla="*/ 117 h 478"/>
                <a:gd name="T22" fmla="*/ 290 w 388"/>
                <a:gd name="T23" fmla="*/ 92 h 478"/>
                <a:gd name="T24" fmla="*/ 287 w 388"/>
                <a:gd name="T25" fmla="*/ 52 h 478"/>
                <a:gd name="T26" fmla="*/ 274 w 388"/>
                <a:gd name="T27" fmla="*/ 25 h 478"/>
                <a:gd name="T28" fmla="*/ 50 w 388"/>
                <a:gd name="T29" fmla="*/ 194 h 478"/>
                <a:gd name="T30" fmla="*/ 167 w 388"/>
                <a:gd name="T31" fmla="*/ 86 h 478"/>
                <a:gd name="T32" fmla="*/ 198 w 388"/>
                <a:gd name="T33" fmla="*/ 39 h 478"/>
                <a:gd name="T34" fmla="*/ 180 w 388"/>
                <a:gd name="T35" fmla="*/ 20 h 478"/>
                <a:gd name="T36" fmla="*/ 47 w 388"/>
                <a:gd name="T37" fmla="*/ 92 h 478"/>
                <a:gd name="T38" fmla="*/ 75 w 388"/>
                <a:gd name="T39" fmla="*/ 34 h 478"/>
                <a:gd name="T40" fmla="*/ 46 w 388"/>
                <a:gd name="T41" fmla="*/ 10 h 478"/>
                <a:gd name="T42" fmla="*/ 14 w 388"/>
                <a:gd name="T43" fmla="*/ 81 h 478"/>
                <a:gd name="T44" fmla="*/ 21 w 388"/>
                <a:gd name="T45" fmla="*/ 126 h 478"/>
                <a:gd name="T46" fmla="*/ 4 w 388"/>
                <a:gd name="T47" fmla="*/ 175 h 478"/>
                <a:gd name="T48" fmla="*/ 27 w 388"/>
                <a:gd name="T49" fmla="*/ 207 h 478"/>
                <a:gd name="T50" fmla="*/ 19 w 388"/>
                <a:gd name="T51" fmla="*/ 269 h 478"/>
                <a:gd name="T52" fmla="*/ 11 w 388"/>
                <a:gd name="T53" fmla="*/ 327 h 478"/>
                <a:gd name="T54" fmla="*/ 20 w 388"/>
                <a:gd name="T55" fmla="*/ 381 h 478"/>
                <a:gd name="T56" fmla="*/ 12 w 388"/>
                <a:gd name="T57" fmla="*/ 418 h 478"/>
                <a:gd name="T58" fmla="*/ 36 w 388"/>
                <a:gd name="T59" fmla="*/ 436 h 478"/>
                <a:gd name="T60" fmla="*/ 39 w 388"/>
                <a:gd name="T61" fmla="*/ 475 h 478"/>
                <a:gd name="T62" fmla="*/ 124 w 388"/>
                <a:gd name="T63" fmla="*/ 448 h 478"/>
                <a:gd name="T64" fmla="*/ 180 w 388"/>
                <a:gd name="T65" fmla="*/ 443 h 478"/>
                <a:gd name="T66" fmla="*/ 247 w 388"/>
                <a:gd name="T67" fmla="*/ 422 h 478"/>
                <a:gd name="T68" fmla="*/ 311 w 388"/>
                <a:gd name="T69" fmla="*/ 414 h 478"/>
                <a:gd name="T70" fmla="*/ 34 w 388"/>
                <a:gd name="T71" fmla="*/ 163 h 478"/>
                <a:gd name="T72" fmla="*/ 57 w 388"/>
                <a:gd name="T73" fmla="*/ 149 h 478"/>
                <a:gd name="T74" fmla="*/ 141 w 388"/>
                <a:gd name="T75" fmla="*/ 406 h 478"/>
                <a:gd name="T76" fmla="*/ 126 w 388"/>
                <a:gd name="T77" fmla="*/ 424 h 478"/>
                <a:gd name="T78" fmla="*/ 193 w 388"/>
                <a:gd name="T79" fmla="*/ 379 h 478"/>
                <a:gd name="T80" fmla="*/ 45 w 388"/>
                <a:gd name="T81" fmla="*/ 264 h 478"/>
                <a:gd name="T82" fmla="*/ 42 w 388"/>
                <a:gd name="T83" fmla="*/ 303 h 478"/>
                <a:gd name="T84" fmla="*/ 38 w 388"/>
                <a:gd name="T85" fmla="*/ 312 h 478"/>
                <a:gd name="T86" fmla="*/ 70 w 388"/>
                <a:gd name="T87" fmla="*/ 314 h 478"/>
                <a:gd name="T88" fmla="*/ 156 w 388"/>
                <a:gd name="T89" fmla="*/ 243 h 478"/>
                <a:gd name="T90" fmla="*/ 140 w 388"/>
                <a:gd name="T91" fmla="*/ 253 h 478"/>
                <a:gd name="T92" fmla="*/ 91 w 388"/>
                <a:gd name="T93" fmla="*/ 245 h 478"/>
                <a:gd name="T94" fmla="*/ 91 w 388"/>
                <a:gd name="T95" fmla="*/ 245 h 478"/>
                <a:gd name="T96" fmla="*/ 87 w 388"/>
                <a:gd name="T97" fmla="*/ 199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88" h="478">
                  <a:moveTo>
                    <a:pt x="375" y="389"/>
                  </a:moveTo>
                  <a:cubicBezTo>
                    <a:pt x="359" y="382"/>
                    <a:pt x="345" y="385"/>
                    <a:pt x="330" y="388"/>
                  </a:cubicBezTo>
                  <a:cubicBezTo>
                    <a:pt x="331" y="386"/>
                    <a:pt x="333" y="384"/>
                    <a:pt x="334" y="382"/>
                  </a:cubicBezTo>
                  <a:cubicBezTo>
                    <a:pt x="339" y="376"/>
                    <a:pt x="337" y="368"/>
                    <a:pt x="332" y="365"/>
                  </a:cubicBezTo>
                  <a:cubicBezTo>
                    <a:pt x="335" y="362"/>
                    <a:pt x="339" y="359"/>
                    <a:pt x="342" y="355"/>
                  </a:cubicBezTo>
                  <a:cubicBezTo>
                    <a:pt x="348" y="350"/>
                    <a:pt x="345" y="341"/>
                    <a:pt x="339" y="339"/>
                  </a:cubicBezTo>
                  <a:cubicBezTo>
                    <a:pt x="340" y="338"/>
                    <a:pt x="342" y="337"/>
                    <a:pt x="343" y="336"/>
                  </a:cubicBezTo>
                  <a:cubicBezTo>
                    <a:pt x="353" y="328"/>
                    <a:pt x="344" y="310"/>
                    <a:pt x="332" y="318"/>
                  </a:cubicBezTo>
                  <a:cubicBezTo>
                    <a:pt x="331" y="318"/>
                    <a:pt x="330" y="319"/>
                    <a:pt x="329" y="320"/>
                  </a:cubicBezTo>
                  <a:cubicBezTo>
                    <a:pt x="330" y="319"/>
                    <a:pt x="331" y="319"/>
                    <a:pt x="332" y="318"/>
                  </a:cubicBezTo>
                  <a:cubicBezTo>
                    <a:pt x="341" y="311"/>
                    <a:pt x="329" y="296"/>
                    <a:pt x="319" y="302"/>
                  </a:cubicBezTo>
                  <a:cubicBezTo>
                    <a:pt x="314" y="305"/>
                    <a:pt x="309" y="308"/>
                    <a:pt x="304" y="311"/>
                  </a:cubicBezTo>
                  <a:cubicBezTo>
                    <a:pt x="305" y="309"/>
                    <a:pt x="306" y="308"/>
                    <a:pt x="308" y="307"/>
                  </a:cubicBezTo>
                  <a:cubicBezTo>
                    <a:pt x="312" y="302"/>
                    <a:pt x="311" y="296"/>
                    <a:pt x="307" y="293"/>
                  </a:cubicBezTo>
                  <a:cubicBezTo>
                    <a:pt x="311" y="290"/>
                    <a:pt x="315" y="288"/>
                    <a:pt x="319" y="285"/>
                  </a:cubicBezTo>
                  <a:cubicBezTo>
                    <a:pt x="327" y="278"/>
                    <a:pt x="323" y="262"/>
                    <a:pt x="311" y="266"/>
                  </a:cubicBezTo>
                  <a:cubicBezTo>
                    <a:pt x="298" y="271"/>
                    <a:pt x="286" y="276"/>
                    <a:pt x="274" y="282"/>
                  </a:cubicBezTo>
                  <a:cubicBezTo>
                    <a:pt x="290" y="269"/>
                    <a:pt x="305" y="256"/>
                    <a:pt x="321" y="243"/>
                  </a:cubicBezTo>
                  <a:cubicBezTo>
                    <a:pt x="328" y="237"/>
                    <a:pt x="322" y="228"/>
                    <a:pt x="315" y="227"/>
                  </a:cubicBezTo>
                  <a:cubicBezTo>
                    <a:pt x="319" y="224"/>
                    <a:pt x="323" y="221"/>
                    <a:pt x="327" y="218"/>
                  </a:cubicBezTo>
                  <a:cubicBezTo>
                    <a:pt x="335" y="212"/>
                    <a:pt x="331" y="195"/>
                    <a:pt x="319" y="200"/>
                  </a:cubicBezTo>
                  <a:cubicBezTo>
                    <a:pt x="306" y="204"/>
                    <a:pt x="293" y="210"/>
                    <a:pt x="281" y="217"/>
                  </a:cubicBezTo>
                  <a:cubicBezTo>
                    <a:pt x="293" y="208"/>
                    <a:pt x="304" y="199"/>
                    <a:pt x="315" y="190"/>
                  </a:cubicBezTo>
                  <a:cubicBezTo>
                    <a:pt x="325" y="182"/>
                    <a:pt x="313" y="170"/>
                    <a:pt x="303" y="174"/>
                  </a:cubicBezTo>
                  <a:cubicBezTo>
                    <a:pt x="243" y="199"/>
                    <a:pt x="196" y="246"/>
                    <a:pt x="146" y="286"/>
                  </a:cubicBezTo>
                  <a:cubicBezTo>
                    <a:pt x="114" y="312"/>
                    <a:pt x="80" y="338"/>
                    <a:pt x="50" y="369"/>
                  </a:cubicBezTo>
                  <a:cubicBezTo>
                    <a:pt x="75" y="335"/>
                    <a:pt x="112" y="307"/>
                    <a:pt x="142" y="282"/>
                  </a:cubicBezTo>
                  <a:cubicBezTo>
                    <a:pt x="151" y="273"/>
                    <a:pt x="161" y="265"/>
                    <a:pt x="171" y="257"/>
                  </a:cubicBezTo>
                  <a:cubicBezTo>
                    <a:pt x="217" y="223"/>
                    <a:pt x="267" y="194"/>
                    <a:pt x="313" y="159"/>
                  </a:cubicBezTo>
                  <a:cubicBezTo>
                    <a:pt x="324" y="152"/>
                    <a:pt x="315" y="137"/>
                    <a:pt x="303" y="142"/>
                  </a:cubicBezTo>
                  <a:cubicBezTo>
                    <a:pt x="301" y="143"/>
                    <a:pt x="299" y="144"/>
                    <a:pt x="297" y="145"/>
                  </a:cubicBezTo>
                  <a:cubicBezTo>
                    <a:pt x="301" y="142"/>
                    <a:pt x="306" y="139"/>
                    <a:pt x="311" y="135"/>
                  </a:cubicBezTo>
                  <a:cubicBezTo>
                    <a:pt x="319" y="129"/>
                    <a:pt x="314" y="113"/>
                    <a:pt x="303" y="117"/>
                  </a:cubicBezTo>
                  <a:cubicBezTo>
                    <a:pt x="291" y="121"/>
                    <a:pt x="279" y="127"/>
                    <a:pt x="268" y="132"/>
                  </a:cubicBezTo>
                  <a:cubicBezTo>
                    <a:pt x="278" y="124"/>
                    <a:pt x="289" y="116"/>
                    <a:pt x="300" y="108"/>
                  </a:cubicBezTo>
                  <a:cubicBezTo>
                    <a:pt x="310" y="101"/>
                    <a:pt x="301" y="86"/>
                    <a:pt x="290" y="92"/>
                  </a:cubicBezTo>
                  <a:cubicBezTo>
                    <a:pt x="273" y="100"/>
                    <a:pt x="256" y="110"/>
                    <a:pt x="239" y="119"/>
                  </a:cubicBezTo>
                  <a:cubicBezTo>
                    <a:pt x="260" y="103"/>
                    <a:pt x="280" y="86"/>
                    <a:pt x="299" y="67"/>
                  </a:cubicBezTo>
                  <a:cubicBezTo>
                    <a:pt x="307" y="59"/>
                    <a:pt x="297" y="47"/>
                    <a:pt x="287" y="52"/>
                  </a:cubicBezTo>
                  <a:cubicBezTo>
                    <a:pt x="267" y="62"/>
                    <a:pt x="247" y="75"/>
                    <a:pt x="229" y="88"/>
                  </a:cubicBezTo>
                  <a:cubicBezTo>
                    <a:pt x="247" y="72"/>
                    <a:pt x="265" y="56"/>
                    <a:pt x="284" y="42"/>
                  </a:cubicBezTo>
                  <a:cubicBezTo>
                    <a:pt x="294" y="34"/>
                    <a:pt x="284" y="17"/>
                    <a:pt x="274" y="25"/>
                  </a:cubicBezTo>
                  <a:cubicBezTo>
                    <a:pt x="217" y="68"/>
                    <a:pt x="163" y="116"/>
                    <a:pt x="105" y="157"/>
                  </a:cubicBezTo>
                  <a:cubicBezTo>
                    <a:pt x="90" y="167"/>
                    <a:pt x="74" y="178"/>
                    <a:pt x="59" y="191"/>
                  </a:cubicBezTo>
                  <a:cubicBezTo>
                    <a:pt x="56" y="192"/>
                    <a:pt x="53" y="193"/>
                    <a:pt x="50" y="194"/>
                  </a:cubicBezTo>
                  <a:cubicBezTo>
                    <a:pt x="55" y="184"/>
                    <a:pt x="61" y="173"/>
                    <a:pt x="69" y="164"/>
                  </a:cubicBezTo>
                  <a:cubicBezTo>
                    <a:pt x="85" y="153"/>
                    <a:pt x="101" y="139"/>
                    <a:pt x="115" y="127"/>
                  </a:cubicBezTo>
                  <a:cubicBezTo>
                    <a:pt x="132" y="113"/>
                    <a:pt x="150" y="100"/>
                    <a:pt x="167" y="86"/>
                  </a:cubicBezTo>
                  <a:cubicBezTo>
                    <a:pt x="196" y="67"/>
                    <a:pt x="226" y="48"/>
                    <a:pt x="251" y="24"/>
                  </a:cubicBezTo>
                  <a:cubicBezTo>
                    <a:pt x="259" y="17"/>
                    <a:pt x="248" y="2"/>
                    <a:pt x="239" y="9"/>
                  </a:cubicBezTo>
                  <a:cubicBezTo>
                    <a:pt x="226" y="19"/>
                    <a:pt x="212" y="29"/>
                    <a:pt x="198" y="39"/>
                  </a:cubicBezTo>
                  <a:cubicBezTo>
                    <a:pt x="205" y="33"/>
                    <a:pt x="211" y="28"/>
                    <a:pt x="217" y="22"/>
                  </a:cubicBezTo>
                  <a:cubicBezTo>
                    <a:pt x="225" y="14"/>
                    <a:pt x="214" y="0"/>
                    <a:pt x="204" y="6"/>
                  </a:cubicBezTo>
                  <a:cubicBezTo>
                    <a:pt x="196" y="10"/>
                    <a:pt x="188" y="15"/>
                    <a:pt x="180" y="20"/>
                  </a:cubicBezTo>
                  <a:cubicBezTo>
                    <a:pt x="181" y="12"/>
                    <a:pt x="173" y="2"/>
                    <a:pt x="164" y="8"/>
                  </a:cubicBezTo>
                  <a:cubicBezTo>
                    <a:pt x="126" y="31"/>
                    <a:pt x="83" y="56"/>
                    <a:pt x="50" y="90"/>
                  </a:cubicBezTo>
                  <a:cubicBezTo>
                    <a:pt x="49" y="90"/>
                    <a:pt x="48" y="91"/>
                    <a:pt x="47" y="92"/>
                  </a:cubicBezTo>
                  <a:cubicBezTo>
                    <a:pt x="61" y="72"/>
                    <a:pt x="84" y="57"/>
                    <a:pt x="100" y="41"/>
                  </a:cubicBezTo>
                  <a:cubicBezTo>
                    <a:pt x="110" y="31"/>
                    <a:pt x="95" y="16"/>
                    <a:pt x="85" y="26"/>
                  </a:cubicBezTo>
                  <a:cubicBezTo>
                    <a:pt x="81" y="28"/>
                    <a:pt x="78" y="31"/>
                    <a:pt x="75" y="34"/>
                  </a:cubicBezTo>
                  <a:cubicBezTo>
                    <a:pt x="76" y="33"/>
                    <a:pt x="77" y="31"/>
                    <a:pt x="78" y="30"/>
                  </a:cubicBezTo>
                  <a:cubicBezTo>
                    <a:pt x="87" y="21"/>
                    <a:pt x="74" y="7"/>
                    <a:pt x="65" y="14"/>
                  </a:cubicBezTo>
                  <a:cubicBezTo>
                    <a:pt x="64" y="6"/>
                    <a:pt x="52" y="1"/>
                    <a:pt x="46" y="10"/>
                  </a:cubicBezTo>
                  <a:cubicBezTo>
                    <a:pt x="40" y="20"/>
                    <a:pt x="35" y="30"/>
                    <a:pt x="32" y="41"/>
                  </a:cubicBezTo>
                  <a:cubicBezTo>
                    <a:pt x="31" y="45"/>
                    <a:pt x="32" y="48"/>
                    <a:pt x="34" y="51"/>
                  </a:cubicBezTo>
                  <a:cubicBezTo>
                    <a:pt x="27" y="61"/>
                    <a:pt x="20" y="71"/>
                    <a:pt x="14" y="81"/>
                  </a:cubicBezTo>
                  <a:cubicBezTo>
                    <a:pt x="10" y="87"/>
                    <a:pt x="13" y="94"/>
                    <a:pt x="18" y="96"/>
                  </a:cubicBezTo>
                  <a:cubicBezTo>
                    <a:pt x="16" y="102"/>
                    <a:pt x="14" y="107"/>
                    <a:pt x="12" y="113"/>
                  </a:cubicBezTo>
                  <a:cubicBezTo>
                    <a:pt x="11" y="120"/>
                    <a:pt x="15" y="125"/>
                    <a:pt x="21" y="126"/>
                  </a:cubicBezTo>
                  <a:cubicBezTo>
                    <a:pt x="18" y="131"/>
                    <a:pt x="16" y="135"/>
                    <a:pt x="14" y="140"/>
                  </a:cubicBezTo>
                  <a:cubicBezTo>
                    <a:pt x="11" y="145"/>
                    <a:pt x="13" y="150"/>
                    <a:pt x="16" y="154"/>
                  </a:cubicBezTo>
                  <a:cubicBezTo>
                    <a:pt x="12" y="160"/>
                    <a:pt x="7" y="168"/>
                    <a:pt x="4" y="175"/>
                  </a:cubicBezTo>
                  <a:cubicBezTo>
                    <a:pt x="0" y="183"/>
                    <a:pt x="6" y="191"/>
                    <a:pt x="15" y="189"/>
                  </a:cubicBezTo>
                  <a:cubicBezTo>
                    <a:pt x="21" y="188"/>
                    <a:pt x="27" y="186"/>
                    <a:pt x="33" y="184"/>
                  </a:cubicBezTo>
                  <a:cubicBezTo>
                    <a:pt x="30" y="191"/>
                    <a:pt x="28" y="199"/>
                    <a:pt x="27" y="207"/>
                  </a:cubicBezTo>
                  <a:cubicBezTo>
                    <a:pt x="26" y="212"/>
                    <a:pt x="29" y="217"/>
                    <a:pt x="33" y="218"/>
                  </a:cubicBezTo>
                  <a:cubicBezTo>
                    <a:pt x="23" y="231"/>
                    <a:pt x="17" y="246"/>
                    <a:pt x="16" y="263"/>
                  </a:cubicBezTo>
                  <a:cubicBezTo>
                    <a:pt x="16" y="265"/>
                    <a:pt x="17" y="267"/>
                    <a:pt x="19" y="269"/>
                  </a:cubicBezTo>
                  <a:cubicBezTo>
                    <a:pt x="12" y="281"/>
                    <a:pt x="8" y="294"/>
                    <a:pt x="8" y="308"/>
                  </a:cubicBezTo>
                  <a:cubicBezTo>
                    <a:pt x="8" y="312"/>
                    <a:pt x="11" y="316"/>
                    <a:pt x="14" y="317"/>
                  </a:cubicBezTo>
                  <a:cubicBezTo>
                    <a:pt x="13" y="320"/>
                    <a:pt x="12" y="323"/>
                    <a:pt x="11" y="327"/>
                  </a:cubicBezTo>
                  <a:cubicBezTo>
                    <a:pt x="9" y="333"/>
                    <a:pt x="13" y="338"/>
                    <a:pt x="19" y="339"/>
                  </a:cubicBezTo>
                  <a:cubicBezTo>
                    <a:pt x="13" y="349"/>
                    <a:pt x="9" y="359"/>
                    <a:pt x="5" y="369"/>
                  </a:cubicBezTo>
                  <a:cubicBezTo>
                    <a:pt x="3" y="377"/>
                    <a:pt x="13" y="386"/>
                    <a:pt x="20" y="381"/>
                  </a:cubicBezTo>
                  <a:cubicBezTo>
                    <a:pt x="16" y="388"/>
                    <a:pt x="13" y="396"/>
                    <a:pt x="11" y="404"/>
                  </a:cubicBezTo>
                  <a:cubicBezTo>
                    <a:pt x="9" y="408"/>
                    <a:pt x="11" y="412"/>
                    <a:pt x="14" y="414"/>
                  </a:cubicBezTo>
                  <a:cubicBezTo>
                    <a:pt x="13" y="415"/>
                    <a:pt x="12" y="416"/>
                    <a:pt x="12" y="418"/>
                  </a:cubicBezTo>
                  <a:cubicBezTo>
                    <a:pt x="7" y="425"/>
                    <a:pt x="15" y="435"/>
                    <a:pt x="23" y="432"/>
                  </a:cubicBezTo>
                  <a:cubicBezTo>
                    <a:pt x="29" y="430"/>
                    <a:pt x="35" y="428"/>
                    <a:pt x="41" y="426"/>
                  </a:cubicBezTo>
                  <a:cubicBezTo>
                    <a:pt x="39" y="429"/>
                    <a:pt x="37" y="433"/>
                    <a:pt x="36" y="436"/>
                  </a:cubicBezTo>
                  <a:cubicBezTo>
                    <a:pt x="34" y="440"/>
                    <a:pt x="34" y="445"/>
                    <a:pt x="36" y="447"/>
                  </a:cubicBezTo>
                  <a:cubicBezTo>
                    <a:pt x="33" y="452"/>
                    <a:pt x="30" y="456"/>
                    <a:pt x="28" y="460"/>
                  </a:cubicBezTo>
                  <a:cubicBezTo>
                    <a:pt x="23" y="468"/>
                    <a:pt x="31" y="478"/>
                    <a:pt x="39" y="475"/>
                  </a:cubicBezTo>
                  <a:cubicBezTo>
                    <a:pt x="52" y="471"/>
                    <a:pt x="65" y="465"/>
                    <a:pt x="76" y="457"/>
                  </a:cubicBezTo>
                  <a:cubicBezTo>
                    <a:pt x="76" y="464"/>
                    <a:pt x="85" y="470"/>
                    <a:pt x="92" y="466"/>
                  </a:cubicBezTo>
                  <a:cubicBezTo>
                    <a:pt x="103" y="460"/>
                    <a:pt x="114" y="454"/>
                    <a:pt x="124" y="448"/>
                  </a:cubicBezTo>
                  <a:cubicBezTo>
                    <a:pt x="126" y="450"/>
                    <a:pt x="129" y="452"/>
                    <a:pt x="132" y="452"/>
                  </a:cubicBezTo>
                  <a:cubicBezTo>
                    <a:pt x="146" y="450"/>
                    <a:pt x="158" y="446"/>
                    <a:pt x="170" y="441"/>
                  </a:cubicBezTo>
                  <a:cubicBezTo>
                    <a:pt x="173" y="443"/>
                    <a:pt x="176" y="444"/>
                    <a:pt x="180" y="443"/>
                  </a:cubicBezTo>
                  <a:cubicBezTo>
                    <a:pt x="195" y="439"/>
                    <a:pt x="209" y="433"/>
                    <a:pt x="222" y="425"/>
                  </a:cubicBezTo>
                  <a:cubicBezTo>
                    <a:pt x="225" y="430"/>
                    <a:pt x="231" y="432"/>
                    <a:pt x="236" y="429"/>
                  </a:cubicBezTo>
                  <a:cubicBezTo>
                    <a:pt x="240" y="427"/>
                    <a:pt x="244" y="424"/>
                    <a:pt x="247" y="422"/>
                  </a:cubicBezTo>
                  <a:cubicBezTo>
                    <a:pt x="249" y="428"/>
                    <a:pt x="255" y="432"/>
                    <a:pt x="260" y="430"/>
                  </a:cubicBezTo>
                  <a:cubicBezTo>
                    <a:pt x="275" y="425"/>
                    <a:pt x="287" y="417"/>
                    <a:pt x="299" y="408"/>
                  </a:cubicBezTo>
                  <a:cubicBezTo>
                    <a:pt x="301" y="412"/>
                    <a:pt x="306" y="415"/>
                    <a:pt x="311" y="414"/>
                  </a:cubicBezTo>
                  <a:cubicBezTo>
                    <a:pt x="331" y="411"/>
                    <a:pt x="350" y="401"/>
                    <a:pt x="369" y="409"/>
                  </a:cubicBezTo>
                  <a:cubicBezTo>
                    <a:pt x="382" y="414"/>
                    <a:pt x="388" y="393"/>
                    <a:pt x="375" y="389"/>
                  </a:cubicBezTo>
                  <a:close/>
                  <a:moveTo>
                    <a:pt x="34" y="163"/>
                  </a:moveTo>
                  <a:cubicBezTo>
                    <a:pt x="37" y="158"/>
                    <a:pt x="40" y="154"/>
                    <a:pt x="43" y="150"/>
                  </a:cubicBezTo>
                  <a:cubicBezTo>
                    <a:pt x="50" y="147"/>
                    <a:pt x="58" y="144"/>
                    <a:pt x="65" y="141"/>
                  </a:cubicBezTo>
                  <a:cubicBezTo>
                    <a:pt x="62" y="143"/>
                    <a:pt x="59" y="146"/>
                    <a:pt x="57" y="149"/>
                  </a:cubicBezTo>
                  <a:cubicBezTo>
                    <a:pt x="49" y="154"/>
                    <a:pt x="42" y="159"/>
                    <a:pt x="34" y="163"/>
                  </a:cubicBezTo>
                  <a:close/>
                  <a:moveTo>
                    <a:pt x="126" y="424"/>
                  </a:moveTo>
                  <a:cubicBezTo>
                    <a:pt x="131" y="418"/>
                    <a:pt x="136" y="412"/>
                    <a:pt x="141" y="406"/>
                  </a:cubicBezTo>
                  <a:cubicBezTo>
                    <a:pt x="142" y="406"/>
                    <a:pt x="142" y="406"/>
                    <a:pt x="142" y="405"/>
                  </a:cubicBezTo>
                  <a:cubicBezTo>
                    <a:pt x="139" y="410"/>
                    <a:pt x="136" y="414"/>
                    <a:pt x="133" y="419"/>
                  </a:cubicBezTo>
                  <a:cubicBezTo>
                    <a:pt x="131" y="421"/>
                    <a:pt x="128" y="422"/>
                    <a:pt x="126" y="424"/>
                  </a:cubicBezTo>
                  <a:close/>
                  <a:moveTo>
                    <a:pt x="207" y="365"/>
                  </a:moveTo>
                  <a:cubicBezTo>
                    <a:pt x="222" y="352"/>
                    <a:pt x="238" y="338"/>
                    <a:pt x="255" y="328"/>
                  </a:cubicBezTo>
                  <a:cubicBezTo>
                    <a:pt x="235" y="346"/>
                    <a:pt x="214" y="363"/>
                    <a:pt x="193" y="379"/>
                  </a:cubicBezTo>
                  <a:cubicBezTo>
                    <a:pt x="198" y="374"/>
                    <a:pt x="202" y="369"/>
                    <a:pt x="207" y="365"/>
                  </a:cubicBezTo>
                  <a:close/>
                  <a:moveTo>
                    <a:pt x="43" y="265"/>
                  </a:moveTo>
                  <a:cubicBezTo>
                    <a:pt x="44" y="265"/>
                    <a:pt x="45" y="265"/>
                    <a:pt x="45" y="264"/>
                  </a:cubicBezTo>
                  <a:cubicBezTo>
                    <a:pt x="42" y="268"/>
                    <a:pt x="40" y="271"/>
                    <a:pt x="37" y="275"/>
                  </a:cubicBezTo>
                  <a:cubicBezTo>
                    <a:pt x="39" y="272"/>
                    <a:pt x="41" y="269"/>
                    <a:pt x="43" y="265"/>
                  </a:cubicBezTo>
                  <a:close/>
                  <a:moveTo>
                    <a:pt x="42" y="303"/>
                  </a:moveTo>
                  <a:cubicBezTo>
                    <a:pt x="45" y="301"/>
                    <a:pt x="48" y="299"/>
                    <a:pt x="51" y="297"/>
                  </a:cubicBezTo>
                  <a:cubicBezTo>
                    <a:pt x="47" y="302"/>
                    <a:pt x="42" y="307"/>
                    <a:pt x="38" y="312"/>
                  </a:cubicBezTo>
                  <a:cubicBezTo>
                    <a:pt x="38" y="312"/>
                    <a:pt x="38" y="312"/>
                    <a:pt x="38" y="312"/>
                  </a:cubicBezTo>
                  <a:cubicBezTo>
                    <a:pt x="39" y="309"/>
                    <a:pt x="41" y="306"/>
                    <a:pt x="42" y="303"/>
                  </a:cubicBezTo>
                  <a:close/>
                  <a:moveTo>
                    <a:pt x="51" y="327"/>
                  </a:moveTo>
                  <a:cubicBezTo>
                    <a:pt x="58" y="323"/>
                    <a:pt x="64" y="319"/>
                    <a:pt x="70" y="314"/>
                  </a:cubicBezTo>
                  <a:cubicBezTo>
                    <a:pt x="62" y="322"/>
                    <a:pt x="53" y="330"/>
                    <a:pt x="43" y="337"/>
                  </a:cubicBezTo>
                  <a:cubicBezTo>
                    <a:pt x="46" y="334"/>
                    <a:pt x="48" y="331"/>
                    <a:pt x="51" y="327"/>
                  </a:cubicBezTo>
                  <a:close/>
                  <a:moveTo>
                    <a:pt x="156" y="243"/>
                  </a:moveTo>
                  <a:cubicBezTo>
                    <a:pt x="154" y="244"/>
                    <a:pt x="152" y="246"/>
                    <a:pt x="150" y="247"/>
                  </a:cubicBezTo>
                  <a:cubicBezTo>
                    <a:pt x="135" y="258"/>
                    <a:pt x="120" y="270"/>
                    <a:pt x="106" y="283"/>
                  </a:cubicBezTo>
                  <a:cubicBezTo>
                    <a:pt x="117" y="272"/>
                    <a:pt x="128" y="261"/>
                    <a:pt x="140" y="253"/>
                  </a:cubicBezTo>
                  <a:cubicBezTo>
                    <a:pt x="151" y="244"/>
                    <a:pt x="162" y="236"/>
                    <a:pt x="173" y="228"/>
                  </a:cubicBezTo>
                  <a:cubicBezTo>
                    <a:pt x="168" y="233"/>
                    <a:pt x="162" y="238"/>
                    <a:pt x="156" y="243"/>
                  </a:cubicBezTo>
                  <a:close/>
                  <a:moveTo>
                    <a:pt x="91" y="245"/>
                  </a:moveTo>
                  <a:cubicBezTo>
                    <a:pt x="109" y="229"/>
                    <a:pt x="128" y="214"/>
                    <a:pt x="146" y="201"/>
                  </a:cubicBezTo>
                  <a:cubicBezTo>
                    <a:pt x="152" y="196"/>
                    <a:pt x="159" y="192"/>
                    <a:pt x="165" y="188"/>
                  </a:cubicBezTo>
                  <a:cubicBezTo>
                    <a:pt x="140" y="207"/>
                    <a:pt x="116" y="226"/>
                    <a:pt x="91" y="245"/>
                  </a:cubicBezTo>
                  <a:close/>
                  <a:moveTo>
                    <a:pt x="44" y="236"/>
                  </a:moveTo>
                  <a:cubicBezTo>
                    <a:pt x="49" y="226"/>
                    <a:pt x="57" y="217"/>
                    <a:pt x="67" y="209"/>
                  </a:cubicBezTo>
                  <a:cubicBezTo>
                    <a:pt x="74" y="206"/>
                    <a:pt x="80" y="203"/>
                    <a:pt x="87" y="199"/>
                  </a:cubicBezTo>
                  <a:cubicBezTo>
                    <a:pt x="72" y="210"/>
                    <a:pt x="57" y="222"/>
                    <a:pt x="44" y="236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xmlns="" id="{55CB0EAE-C246-4FC9-9022-E5E44EB5E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4348" y="2027764"/>
              <a:ext cx="1132973" cy="477260"/>
            </a:xfrm>
            <a:custGeom>
              <a:avLst/>
              <a:gdLst>
                <a:gd name="T0" fmla="*/ 220 w 231"/>
                <a:gd name="T1" fmla="*/ 50 h 97"/>
                <a:gd name="T2" fmla="*/ 173 w 231"/>
                <a:gd name="T3" fmla="*/ 45 h 97"/>
                <a:gd name="T4" fmla="*/ 175 w 231"/>
                <a:gd name="T5" fmla="*/ 37 h 97"/>
                <a:gd name="T6" fmla="*/ 170 w 231"/>
                <a:gd name="T7" fmla="*/ 26 h 97"/>
                <a:gd name="T8" fmla="*/ 175 w 231"/>
                <a:gd name="T9" fmla="*/ 13 h 97"/>
                <a:gd name="T10" fmla="*/ 162 w 231"/>
                <a:gd name="T11" fmla="*/ 3 h 97"/>
                <a:gd name="T12" fmla="*/ 149 w 231"/>
                <a:gd name="T13" fmla="*/ 11 h 97"/>
                <a:gd name="T14" fmla="*/ 141 w 231"/>
                <a:gd name="T15" fmla="*/ 11 h 97"/>
                <a:gd name="T16" fmla="*/ 129 w 231"/>
                <a:gd name="T17" fmla="*/ 18 h 97"/>
                <a:gd name="T18" fmla="*/ 127 w 231"/>
                <a:gd name="T19" fmla="*/ 18 h 97"/>
                <a:gd name="T20" fmla="*/ 111 w 231"/>
                <a:gd name="T21" fmla="*/ 24 h 97"/>
                <a:gd name="T22" fmla="*/ 114 w 231"/>
                <a:gd name="T23" fmla="*/ 22 h 97"/>
                <a:gd name="T24" fmla="*/ 105 w 231"/>
                <a:gd name="T25" fmla="*/ 8 h 97"/>
                <a:gd name="T26" fmla="*/ 78 w 231"/>
                <a:gd name="T27" fmla="*/ 20 h 97"/>
                <a:gd name="T28" fmla="*/ 71 w 231"/>
                <a:gd name="T29" fmla="*/ 19 h 97"/>
                <a:gd name="T30" fmla="*/ 49 w 231"/>
                <a:gd name="T31" fmla="*/ 27 h 97"/>
                <a:gd name="T32" fmla="*/ 51 w 231"/>
                <a:gd name="T33" fmla="*/ 25 h 97"/>
                <a:gd name="T34" fmla="*/ 52 w 231"/>
                <a:gd name="T35" fmla="*/ 24 h 97"/>
                <a:gd name="T36" fmla="*/ 54 w 231"/>
                <a:gd name="T37" fmla="*/ 21 h 97"/>
                <a:gd name="T38" fmla="*/ 58 w 231"/>
                <a:gd name="T39" fmla="*/ 17 h 97"/>
                <a:gd name="T40" fmla="*/ 50 w 231"/>
                <a:gd name="T41" fmla="*/ 7 h 97"/>
                <a:gd name="T42" fmla="*/ 4 w 231"/>
                <a:gd name="T43" fmla="*/ 32 h 97"/>
                <a:gd name="T44" fmla="*/ 7 w 231"/>
                <a:gd name="T45" fmla="*/ 44 h 97"/>
                <a:gd name="T46" fmla="*/ 10 w 231"/>
                <a:gd name="T47" fmla="*/ 55 h 97"/>
                <a:gd name="T48" fmla="*/ 2 w 231"/>
                <a:gd name="T49" fmla="*/ 68 h 97"/>
                <a:gd name="T50" fmla="*/ 6 w 231"/>
                <a:gd name="T51" fmla="*/ 80 h 97"/>
                <a:gd name="T52" fmla="*/ 14 w 231"/>
                <a:gd name="T53" fmla="*/ 91 h 97"/>
                <a:gd name="T54" fmla="*/ 29 w 231"/>
                <a:gd name="T55" fmla="*/ 90 h 97"/>
                <a:gd name="T56" fmla="*/ 33 w 231"/>
                <a:gd name="T57" fmla="*/ 94 h 97"/>
                <a:gd name="T58" fmla="*/ 79 w 231"/>
                <a:gd name="T59" fmla="*/ 85 h 97"/>
                <a:gd name="T60" fmla="*/ 89 w 231"/>
                <a:gd name="T61" fmla="*/ 89 h 97"/>
                <a:gd name="T62" fmla="*/ 125 w 231"/>
                <a:gd name="T63" fmla="*/ 75 h 97"/>
                <a:gd name="T64" fmla="*/ 152 w 231"/>
                <a:gd name="T65" fmla="*/ 68 h 97"/>
                <a:gd name="T66" fmla="*/ 165 w 231"/>
                <a:gd name="T67" fmla="*/ 68 h 97"/>
                <a:gd name="T68" fmla="*/ 220 w 231"/>
                <a:gd name="T69" fmla="*/ 67 h 97"/>
                <a:gd name="T70" fmla="*/ 220 w 231"/>
                <a:gd name="T71" fmla="*/ 5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1" h="97">
                  <a:moveTo>
                    <a:pt x="220" y="50"/>
                  </a:moveTo>
                  <a:cubicBezTo>
                    <a:pt x="202" y="50"/>
                    <a:pt x="187" y="43"/>
                    <a:pt x="173" y="45"/>
                  </a:cubicBezTo>
                  <a:cubicBezTo>
                    <a:pt x="174" y="42"/>
                    <a:pt x="174" y="40"/>
                    <a:pt x="175" y="37"/>
                  </a:cubicBezTo>
                  <a:cubicBezTo>
                    <a:pt x="177" y="32"/>
                    <a:pt x="174" y="28"/>
                    <a:pt x="170" y="26"/>
                  </a:cubicBezTo>
                  <a:cubicBezTo>
                    <a:pt x="172" y="22"/>
                    <a:pt x="174" y="18"/>
                    <a:pt x="175" y="13"/>
                  </a:cubicBezTo>
                  <a:cubicBezTo>
                    <a:pt x="177" y="5"/>
                    <a:pt x="169" y="0"/>
                    <a:pt x="162" y="3"/>
                  </a:cubicBezTo>
                  <a:cubicBezTo>
                    <a:pt x="158" y="5"/>
                    <a:pt x="153" y="8"/>
                    <a:pt x="149" y="11"/>
                  </a:cubicBezTo>
                  <a:cubicBezTo>
                    <a:pt x="146" y="10"/>
                    <a:pt x="144" y="9"/>
                    <a:pt x="141" y="11"/>
                  </a:cubicBezTo>
                  <a:cubicBezTo>
                    <a:pt x="137" y="13"/>
                    <a:pt x="133" y="16"/>
                    <a:pt x="129" y="18"/>
                  </a:cubicBezTo>
                  <a:cubicBezTo>
                    <a:pt x="129" y="18"/>
                    <a:pt x="128" y="18"/>
                    <a:pt x="127" y="18"/>
                  </a:cubicBezTo>
                  <a:cubicBezTo>
                    <a:pt x="122" y="20"/>
                    <a:pt x="116" y="22"/>
                    <a:pt x="111" y="24"/>
                  </a:cubicBezTo>
                  <a:cubicBezTo>
                    <a:pt x="112" y="23"/>
                    <a:pt x="113" y="23"/>
                    <a:pt x="114" y="22"/>
                  </a:cubicBezTo>
                  <a:cubicBezTo>
                    <a:pt x="120" y="17"/>
                    <a:pt x="113" y="5"/>
                    <a:pt x="105" y="8"/>
                  </a:cubicBezTo>
                  <a:cubicBezTo>
                    <a:pt x="97" y="12"/>
                    <a:pt x="87" y="15"/>
                    <a:pt x="78" y="20"/>
                  </a:cubicBezTo>
                  <a:cubicBezTo>
                    <a:pt x="76" y="18"/>
                    <a:pt x="74" y="18"/>
                    <a:pt x="71" y="19"/>
                  </a:cubicBezTo>
                  <a:cubicBezTo>
                    <a:pt x="63" y="21"/>
                    <a:pt x="56" y="24"/>
                    <a:pt x="49" y="27"/>
                  </a:cubicBezTo>
                  <a:cubicBezTo>
                    <a:pt x="50" y="26"/>
                    <a:pt x="50" y="26"/>
                    <a:pt x="51" y="25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3" y="23"/>
                    <a:pt x="53" y="22"/>
                    <a:pt x="54" y="21"/>
                  </a:cubicBezTo>
                  <a:cubicBezTo>
                    <a:pt x="55" y="20"/>
                    <a:pt x="56" y="18"/>
                    <a:pt x="58" y="17"/>
                  </a:cubicBezTo>
                  <a:cubicBezTo>
                    <a:pt x="61" y="11"/>
                    <a:pt x="55" y="6"/>
                    <a:pt x="50" y="7"/>
                  </a:cubicBezTo>
                  <a:cubicBezTo>
                    <a:pt x="32" y="10"/>
                    <a:pt x="16" y="18"/>
                    <a:pt x="4" y="32"/>
                  </a:cubicBezTo>
                  <a:cubicBezTo>
                    <a:pt x="0" y="37"/>
                    <a:pt x="2" y="43"/>
                    <a:pt x="7" y="44"/>
                  </a:cubicBezTo>
                  <a:cubicBezTo>
                    <a:pt x="6" y="48"/>
                    <a:pt x="7" y="53"/>
                    <a:pt x="10" y="55"/>
                  </a:cubicBezTo>
                  <a:cubicBezTo>
                    <a:pt x="7" y="59"/>
                    <a:pt x="4" y="63"/>
                    <a:pt x="2" y="68"/>
                  </a:cubicBezTo>
                  <a:cubicBezTo>
                    <a:pt x="0" y="72"/>
                    <a:pt x="2" y="79"/>
                    <a:pt x="6" y="80"/>
                  </a:cubicBezTo>
                  <a:cubicBezTo>
                    <a:pt x="5" y="85"/>
                    <a:pt x="8" y="91"/>
                    <a:pt x="14" y="91"/>
                  </a:cubicBezTo>
                  <a:cubicBezTo>
                    <a:pt x="19" y="91"/>
                    <a:pt x="24" y="91"/>
                    <a:pt x="29" y="90"/>
                  </a:cubicBezTo>
                  <a:cubicBezTo>
                    <a:pt x="30" y="92"/>
                    <a:pt x="31" y="93"/>
                    <a:pt x="33" y="94"/>
                  </a:cubicBezTo>
                  <a:cubicBezTo>
                    <a:pt x="49" y="97"/>
                    <a:pt x="65" y="92"/>
                    <a:pt x="79" y="85"/>
                  </a:cubicBezTo>
                  <a:cubicBezTo>
                    <a:pt x="81" y="88"/>
                    <a:pt x="85" y="89"/>
                    <a:pt x="89" y="89"/>
                  </a:cubicBezTo>
                  <a:cubicBezTo>
                    <a:pt x="101" y="87"/>
                    <a:pt x="114" y="82"/>
                    <a:pt x="125" y="75"/>
                  </a:cubicBezTo>
                  <a:cubicBezTo>
                    <a:pt x="132" y="82"/>
                    <a:pt x="143" y="77"/>
                    <a:pt x="152" y="68"/>
                  </a:cubicBezTo>
                  <a:cubicBezTo>
                    <a:pt x="155" y="71"/>
                    <a:pt x="161" y="71"/>
                    <a:pt x="165" y="68"/>
                  </a:cubicBezTo>
                  <a:cubicBezTo>
                    <a:pt x="179" y="56"/>
                    <a:pt x="202" y="69"/>
                    <a:pt x="220" y="67"/>
                  </a:cubicBezTo>
                  <a:cubicBezTo>
                    <a:pt x="230" y="66"/>
                    <a:pt x="231" y="50"/>
                    <a:pt x="220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xmlns="" id="{F3A48C29-7F28-48B6-8F33-4E06B3A90B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04662" y="1758008"/>
              <a:ext cx="2106169" cy="2382149"/>
            </a:xfrm>
            <a:custGeom>
              <a:avLst/>
              <a:gdLst>
                <a:gd name="T0" fmla="*/ 402 w 429"/>
                <a:gd name="T1" fmla="*/ 229 h 485"/>
                <a:gd name="T2" fmla="*/ 359 w 429"/>
                <a:gd name="T3" fmla="*/ 5 h 485"/>
                <a:gd name="T4" fmla="*/ 117 w 429"/>
                <a:gd name="T5" fmla="*/ 26 h 485"/>
                <a:gd name="T6" fmla="*/ 50 w 429"/>
                <a:gd name="T7" fmla="*/ 36 h 485"/>
                <a:gd name="T8" fmla="*/ 21 w 429"/>
                <a:gd name="T9" fmla="*/ 97 h 485"/>
                <a:gd name="T10" fmla="*/ 43 w 429"/>
                <a:gd name="T11" fmla="*/ 62 h 485"/>
                <a:gd name="T12" fmla="*/ 1 w 429"/>
                <a:gd name="T13" fmla="*/ 124 h 485"/>
                <a:gd name="T14" fmla="*/ 15 w 429"/>
                <a:gd name="T15" fmla="*/ 199 h 485"/>
                <a:gd name="T16" fmla="*/ 23 w 429"/>
                <a:gd name="T17" fmla="*/ 292 h 485"/>
                <a:gd name="T18" fmla="*/ 19 w 429"/>
                <a:gd name="T19" fmla="*/ 361 h 485"/>
                <a:gd name="T20" fmla="*/ 30 w 429"/>
                <a:gd name="T21" fmla="*/ 439 h 485"/>
                <a:gd name="T22" fmla="*/ 50 w 429"/>
                <a:gd name="T23" fmla="*/ 434 h 485"/>
                <a:gd name="T24" fmla="*/ 49 w 429"/>
                <a:gd name="T25" fmla="*/ 472 h 485"/>
                <a:gd name="T26" fmla="*/ 78 w 429"/>
                <a:gd name="T27" fmla="*/ 477 h 485"/>
                <a:gd name="T28" fmla="*/ 217 w 429"/>
                <a:gd name="T29" fmla="*/ 462 h 485"/>
                <a:gd name="T30" fmla="*/ 49 w 429"/>
                <a:gd name="T31" fmla="*/ 231 h 485"/>
                <a:gd name="T32" fmla="*/ 48 w 429"/>
                <a:gd name="T33" fmla="*/ 206 h 485"/>
                <a:gd name="T34" fmla="*/ 18 w 429"/>
                <a:gd name="T35" fmla="*/ 113 h 485"/>
                <a:gd name="T36" fmla="*/ 47 w 429"/>
                <a:gd name="T37" fmla="*/ 133 h 485"/>
                <a:gd name="T38" fmla="*/ 41 w 429"/>
                <a:gd name="T39" fmla="*/ 146 h 485"/>
                <a:gd name="T40" fmla="*/ 41 w 429"/>
                <a:gd name="T41" fmla="*/ 146 h 485"/>
                <a:gd name="T42" fmla="*/ 47 w 429"/>
                <a:gd name="T43" fmla="*/ 161 h 485"/>
                <a:gd name="T44" fmla="*/ 24 w 429"/>
                <a:gd name="T45" fmla="*/ 191 h 485"/>
                <a:gd name="T46" fmla="*/ 49 w 429"/>
                <a:gd name="T47" fmla="*/ 248 h 485"/>
                <a:gd name="T48" fmla="*/ 31 w 429"/>
                <a:gd name="T49" fmla="*/ 248 h 485"/>
                <a:gd name="T50" fmla="*/ 49 w 429"/>
                <a:gd name="T51" fmla="*/ 299 h 485"/>
                <a:gd name="T52" fmla="*/ 27 w 429"/>
                <a:gd name="T53" fmla="*/ 317 h 485"/>
                <a:gd name="T54" fmla="*/ 50 w 429"/>
                <a:gd name="T55" fmla="*/ 350 h 485"/>
                <a:gd name="T56" fmla="*/ 31 w 429"/>
                <a:gd name="T57" fmla="*/ 365 h 485"/>
                <a:gd name="T58" fmla="*/ 33 w 429"/>
                <a:gd name="T59" fmla="*/ 423 h 485"/>
                <a:gd name="T60" fmla="*/ 53 w 429"/>
                <a:gd name="T61" fmla="*/ 400 h 485"/>
                <a:gd name="T62" fmla="*/ 226 w 429"/>
                <a:gd name="T63" fmla="*/ 448 h 485"/>
                <a:gd name="T64" fmla="*/ 161 w 429"/>
                <a:gd name="T65" fmla="*/ 425 h 485"/>
                <a:gd name="T66" fmla="*/ 116 w 429"/>
                <a:gd name="T67" fmla="*/ 432 h 485"/>
                <a:gd name="T68" fmla="*/ 74 w 429"/>
                <a:gd name="T69" fmla="*/ 467 h 485"/>
                <a:gd name="T70" fmla="*/ 112 w 429"/>
                <a:gd name="T71" fmla="*/ 406 h 485"/>
                <a:gd name="T72" fmla="*/ 72 w 429"/>
                <a:gd name="T73" fmla="*/ 411 h 485"/>
                <a:gd name="T74" fmla="*/ 72 w 429"/>
                <a:gd name="T75" fmla="*/ 403 h 485"/>
                <a:gd name="T76" fmla="*/ 70 w 429"/>
                <a:gd name="T77" fmla="*/ 371 h 485"/>
                <a:gd name="T78" fmla="*/ 89 w 429"/>
                <a:gd name="T79" fmla="*/ 350 h 485"/>
                <a:gd name="T80" fmla="*/ 69 w 429"/>
                <a:gd name="T81" fmla="*/ 349 h 485"/>
                <a:gd name="T82" fmla="*/ 100 w 429"/>
                <a:gd name="T83" fmla="*/ 312 h 485"/>
                <a:gd name="T84" fmla="*/ 66 w 429"/>
                <a:gd name="T85" fmla="*/ 303 h 485"/>
                <a:gd name="T86" fmla="*/ 66 w 429"/>
                <a:gd name="T87" fmla="*/ 300 h 485"/>
                <a:gd name="T88" fmla="*/ 103 w 429"/>
                <a:gd name="T89" fmla="*/ 243 h 485"/>
                <a:gd name="T90" fmla="*/ 65 w 429"/>
                <a:gd name="T91" fmla="*/ 243 h 485"/>
                <a:gd name="T92" fmla="*/ 64 w 429"/>
                <a:gd name="T93" fmla="*/ 239 h 485"/>
                <a:gd name="T94" fmla="*/ 95 w 429"/>
                <a:gd name="T95" fmla="*/ 200 h 485"/>
                <a:gd name="T96" fmla="*/ 110 w 429"/>
                <a:gd name="T97" fmla="*/ 39 h 485"/>
                <a:gd name="T98" fmla="*/ 357 w 429"/>
                <a:gd name="T99" fmla="*/ 15 h 485"/>
                <a:gd name="T100" fmla="*/ 399 w 429"/>
                <a:gd name="T101" fmla="*/ 331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9" h="485">
                  <a:moveTo>
                    <a:pt x="419" y="422"/>
                  </a:moveTo>
                  <a:cubicBezTo>
                    <a:pt x="423" y="395"/>
                    <a:pt x="418" y="364"/>
                    <a:pt x="416" y="337"/>
                  </a:cubicBezTo>
                  <a:cubicBezTo>
                    <a:pt x="412" y="301"/>
                    <a:pt x="408" y="265"/>
                    <a:pt x="402" y="229"/>
                  </a:cubicBezTo>
                  <a:cubicBezTo>
                    <a:pt x="396" y="190"/>
                    <a:pt x="389" y="152"/>
                    <a:pt x="382" y="114"/>
                  </a:cubicBezTo>
                  <a:cubicBezTo>
                    <a:pt x="376" y="81"/>
                    <a:pt x="371" y="46"/>
                    <a:pt x="361" y="14"/>
                  </a:cubicBezTo>
                  <a:cubicBezTo>
                    <a:pt x="364" y="11"/>
                    <a:pt x="363" y="6"/>
                    <a:pt x="359" y="5"/>
                  </a:cubicBezTo>
                  <a:cubicBezTo>
                    <a:pt x="337" y="0"/>
                    <a:pt x="310" y="5"/>
                    <a:pt x="287" y="7"/>
                  </a:cubicBezTo>
                  <a:cubicBezTo>
                    <a:pt x="259" y="10"/>
                    <a:pt x="230" y="13"/>
                    <a:pt x="201" y="17"/>
                  </a:cubicBezTo>
                  <a:cubicBezTo>
                    <a:pt x="173" y="21"/>
                    <a:pt x="145" y="24"/>
                    <a:pt x="117" y="26"/>
                  </a:cubicBezTo>
                  <a:cubicBezTo>
                    <a:pt x="104" y="28"/>
                    <a:pt x="90" y="28"/>
                    <a:pt x="77" y="28"/>
                  </a:cubicBezTo>
                  <a:cubicBezTo>
                    <a:pt x="67" y="29"/>
                    <a:pt x="59" y="27"/>
                    <a:pt x="50" y="31"/>
                  </a:cubicBezTo>
                  <a:cubicBezTo>
                    <a:pt x="48" y="32"/>
                    <a:pt x="48" y="35"/>
                    <a:pt x="50" y="36"/>
                  </a:cubicBezTo>
                  <a:cubicBezTo>
                    <a:pt x="51" y="36"/>
                    <a:pt x="51" y="37"/>
                    <a:pt x="52" y="37"/>
                  </a:cubicBezTo>
                  <a:cubicBezTo>
                    <a:pt x="50" y="56"/>
                    <a:pt x="49" y="74"/>
                    <a:pt x="48" y="93"/>
                  </a:cubicBezTo>
                  <a:cubicBezTo>
                    <a:pt x="39" y="92"/>
                    <a:pt x="29" y="93"/>
                    <a:pt x="21" y="97"/>
                  </a:cubicBezTo>
                  <a:cubicBezTo>
                    <a:pt x="21" y="97"/>
                    <a:pt x="20" y="96"/>
                    <a:pt x="20" y="96"/>
                  </a:cubicBezTo>
                  <a:cubicBezTo>
                    <a:pt x="16" y="81"/>
                    <a:pt x="34" y="74"/>
                    <a:pt x="44" y="72"/>
                  </a:cubicBezTo>
                  <a:cubicBezTo>
                    <a:pt x="49" y="70"/>
                    <a:pt x="48" y="62"/>
                    <a:pt x="43" y="62"/>
                  </a:cubicBezTo>
                  <a:cubicBezTo>
                    <a:pt x="23" y="65"/>
                    <a:pt x="3" y="78"/>
                    <a:pt x="10" y="101"/>
                  </a:cubicBezTo>
                  <a:cubicBezTo>
                    <a:pt x="10" y="102"/>
                    <a:pt x="11" y="103"/>
                    <a:pt x="11" y="104"/>
                  </a:cubicBezTo>
                  <a:cubicBezTo>
                    <a:pt x="6" y="109"/>
                    <a:pt x="2" y="116"/>
                    <a:pt x="1" y="124"/>
                  </a:cubicBezTo>
                  <a:cubicBezTo>
                    <a:pt x="0" y="136"/>
                    <a:pt x="4" y="145"/>
                    <a:pt x="11" y="151"/>
                  </a:cubicBezTo>
                  <a:cubicBezTo>
                    <a:pt x="4" y="161"/>
                    <a:pt x="2" y="173"/>
                    <a:pt x="8" y="187"/>
                  </a:cubicBezTo>
                  <a:cubicBezTo>
                    <a:pt x="10" y="192"/>
                    <a:pt x="13" y="196"/>
                    <a:pt x="15" y="199"/>
                  </a:cubicBezTo>
                  <a:cubicBezTo>
                    <a:pt x="12" y="205"/>
                    <a:pt x="10" y="212"/>
                    <a:pt x="11" y="221"/>
                  </a:cubicBezTo>
                  <a:cubicBezTo>
                    <a:pt x="12" y="230"/>
                    <a:pt x="16" y="237"/>
                    <a:pt x="21" y="241"/>
                  </a:cubicBezTo>
                  <a:cubicBezTo>
                    <a:pt x="10" y="255"/>
                    <a:pt x="10" y="280"/>
                    <a:pt x="23" y="292"/>
                  </a:cubicBezTo>
                  <a:cubicBezTo>
                    <a:pt x="18" y="298"/>
                    <a:pt x="15" y="305"/>
                    <a:pt x="14" y="314"/>
                  </a:cubicBezTo>
                  <a:cubicBezTo>
                    <a:pt x="14" y="327"/>
                    <a:pt x="19" y="336"/>
                    <a:pt x="27" y="342"/>
                  </a:cubicBezTo>
                  <a:cubicBezTo>
                    <a:pt x="23" y="347"/>
                    <a:pt x="20" y="354"/>
                    <a:pt x="19" y="361"/>
                  </a:cubicBezTo>
                  <a:cubicBezTo>
                    <a:pt x="16" y="375"/>
                    <a:pt x="20" y="386"/>
                    <a:pt x="28" y="392"/>
                  </a:cubicBezTo>
                  <a:cubicBezTo>
                    <a:pt x="24" y="399"/>
                    <a:pt x="21" y="408"/>
                    <a:pt x="21" y="419"/>
                  </a:cubicBezTo>
                  <a:cubicBezTo>
                    <a:pt x="21" y="428"/>
                    <a:pt x="21" y="436"/>
                    <a:pt x="30" y="439"/>
                  </a:cubicBezTo>
                  <a:cubicBezTo>
                    <a:pt x="34" y="440"/>
                    <a:pt x="39" y="438"/>
                    <a:pt x="43" y="437"/>
                  </a:cubicBezTo>
                  <a:cubicBezTo>
                    <a:pt x="45" y="436"/>
                    <a:pt x="47" y="435"/>
                    <a:pt x="50" y="434"/>
                  </a:cubicBezTo>
                  <a:cubicBezTo>
                    <a:pt x="50" y="434"/>
                    <a:pt x="50" y="434"/>
                    <a:pt x="50" y="434"/>
                  </a:cubicBezTo>
                  <a:cubicBezTo>
                    <a:pt x="51" y="436"/>
                    <a:pt x="54" y="437"/>
                    <a:pt x="56" y="437"/>
                  </a:cubicBezTo>
                  <a:cubicBezTo>
                    <a:pt x="57" y="445"/>
                    <a:pt x="58" y="453"/>
                    <a:pt x="59" y="462"/>
                  </a:cubicBezTo>
                  <a:cubicBezTo>
                    <a:pt x="55" y="465"/>
                    <a:pt x="52" y="468"/>
                    <a:pt x="49" y="472"/>
                  </a:cubicBezTo>
                  <a:cubicBezTo>
                    <a:pt x="47" y="474"/>
                    <a:pt x="50" y="478"/>
                    <a:pt x="53" y="476"/>
                  </a:cubicBezTo>
                  <a:cubicBezTo>
                    <a:pt x="55" y="474"/>
                    <a:pt x="56" y="472"/>
                    <a:pt x="58" y="470"/>
                  </a:cubicBezTo>
                  <a:cubicBezTo>
                    <a:pt x="64" y="473"/>
                    <a:pt x="71" y="475"/>
                    <a:pt x="78" y="477"/>
                  </a:cubicBezTo>
                  <a:cubicBezTo>
                    <a:pt x="79" y="478"/>
                    <a:pt x="80" y="479"/>
                    <a:pt x="81" y="478"/>
                  </a:cubicBezTo>
                  <a:cubicBezTo>
                    <a:pt x="82" y="478"/>
                    <a:pt x="82" y="478"/>
                    <a:pt x="82" y="478"/>
                  </a:cubicBezTo>
                  <a:cubicBezTo>
                    <a:pt x="126" y="485"/>
                    <a:pt x="177" y="470"/>
                    <a:pt x="217" y="462"/>
                  </a:cubicBezTo>
                  <a:cubicBezTo>
                    <a:pt x="284" y="450"/>
                    <a:pt x="353" y="445"/>
                    <a:pt x="421" y="435"/>
                  </a:cubicBezTo>
                  <a:cubicBezTo>
                    <a:pt x="429" y="434"/>
                    <a:pt x="426" y="423"/>
                    <a:pt x="419" y="422"/>
                  </a:cubicBezTo>
                  <a:close/>
                  <a:moveTo>
                    <a:pt x="49" y="231"/>
                  </a:moveTo>
                  <a:cubicBezTo>
                    <a:pt x="42" y="230"/>
                    <a:pt x="36" y="231"/>
                    <a:pt x="31" y="233"/>
                  </a:cubicBezTo>
                  <a:cubicBezTo>
                    <a:pt x="25" y="227"/>
                    <a:pt x="22" y="216"/>
                    <a:pt x="26" y="207"/>
                  </a:cubicBezTo>
                  <a:cubicBezTo>
                    <a:pt x="33" y="210"/>
                    <a:pt x="41" y="210"/>
                    <a:pt x="48" y="206"/>
                  </a:cubicBezTo>
                  <a:cubicBezTo>
                    <a:pt x="48" y="214"/>
                    <a:pt x="49" y="223"/>
                    <a:pt x="49" y="231"/>
                  </a:cubicBezTo>
                  <a:close/>
                  <a:moveTo>
                    <a:pt x="13" y="127"/>
                  </a:moveTo>
                  <a:cubicBezTo>
                    <a:pt x="13" y="121"/>
                    <a:pt x="15" y="116"/>
                    <a:pt x="18" y="113"/>
                  </a:cubicBezTo>
                  <a:cubicBezTo>
                    <a:pt x="27" y="118"/>
                    <a:pt x="39" y="115"/>
                    <a:pt x="48" y="109"/>
                  </a:cubicBezTo>
                  <a:cubicBezTo>
                    <a:pt x="48" y="117"/>
                    <a:pt x="48" y="125"/>
                    <a:pt x="48" y="133"/>
                  </a:cubicBezTo>
                  <a:cubicBezTo>
                    <a:pt x="47" y="133"/>
                    <a:pt x="47" y="133"/>
                    <a:pt x="47" y="133"/>
                  </a:cubicBezTo>
                  <a:cubicBezTo>
                    <a:pt x="36" y="134"/>
                    <a:pt x="26" y="138"/>
                    <a:pt x="19" y="143"/>
                  </a:cubicBezTo>
                  <a:cubicBezTo>
                    <a:pt x="15" y="140"/>
                    <a:pt x="13" y="134"/>
                    <a:pt x="13" y="127"/>
                  </a:cubicBezTo>
                  <a:close/>
                  <a:moveTo>
                    <a:pt x="41" y="146"/>
                  </a:moveTo>
                  <a:cubicBezTo>
                    <a:pt x="41" y="147"/>
                    <a:pt x="41" y="148"/>
                    <a:pt x="41" y="150"/>
                  </a:cubicBezTo>
                  <a:cubicBezTo>
                    <a:pt x="38" y="150"/>
                    <a:pt x="35" y="149"/>
                    <a:pt x="32" y="149"/>
                  </a:cubicBezTo>
                  <a:cubicBezTo>
                    <a:pt x="35" y="147"/>
                    <a:pt x="38" y="146"/>
                    <a:pt x="41" y="146"/>
                  </a:cubicBezTo>
                  <a:close/>
                  <a:moveTo>
                    <a:pt x="19" y="182"/>
                  </a:moveTo>
                  <a:cubicBezTo>
                    <a:pt x="15" y="172"/>
                    <a:pt x="16" y="164"/>
                    <a:pt x="21" y="157"/>
                  </a:cubicBezTo>
                  <a:cubicBezTo>
                    <a:pt x="29" y="161"/>
                    <a:pt x="38" y="162"/>
                    <a:pt x="47" y="161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69"/>
                    <a:pt x="48" y="177"/>
                    <a:pt x="48" y="185"/>
                  </a:cubicBezTo>
                  <a:cubicBezTo>
                    <a:pt x="39" y="184"/>
                    <a:pt x="31" y="186"/>
                    <a:pt x="24" y="191"/>
                  </a:cubicBezTo>
                  <a:cubicBezTo>
                    <a:pt x="22" y="188"/>
                    <a:pt x="20" y="185"/>
                    <a:pt x="19" y="182"/>
                  </a:cubicBezTo>
                  <a:close/>
                  <a:moveTo>
                    <a:pt x="31" y="248"/>
                  </a:moveTo>
                  <a:cubicBezTo>
                    <a:pt x="37" y="250"/>
                    <a:pt x="43" y="250"/>
                    <a:pt x="49" y="248"/>
                  </a:cubicBezTo>
                  <a:cubicBezTo>
                    <a:pt x="49" y="260"/>
                    <a:pt x="49" y="271"/>
                    <a:pt x="49" y="283"/>
                  </a:cubicBezTo>
                  <a:cubicBezTo>
                    <a:pt x="43" y="282"/>
                    <a:pt x="38" y="283"/>
                    <a:pt x="33" y="284"/>
                  </a:cubicBezTo>
                  <a:cubicBezTo>
                    <a:pt x="22" y="277"/>
                    <a:pt x="21" y="257"/>
                    <a:pt x="31" y="248"/>
                  </a:cubicBezTo>
                  <a:close/>
                  <a:moveTo>
                    <a:pt x="27" y="317"/>
                  </a:moveTo>
                  <a:cubicBezTo>
                    <a:pt x="26" y="308"/>
                    <a:pt x="28" y="302"/>
                    <a:pt x="33" y="298"/>
                  </a:cubicBezTo>
                  <a:cubicBezTo>
                    <a:pt x="38" y="300"/>
                    <a:pt x="43" y="300"/>
                    <a:pt x="49" y="299"/>
                  </a:cubicBezTo>
                  <a:cubicBezTo>
                    <a:pt x="49" y="309"/>
                    <a:pt x="50" y="320"/>
                    <a:pt x="50" y="330"/>
                  </a:cubicBezTo>
                  <a:cubicBezTo>
                    <a:pt x="45" y="330"/>
                    <a:pt x="41" y="332"/>
                    <a:pt x="37" y="334"/>
                  </a:cubicBezTo>
                  <a:cubicBezTo>
                    <a:pt x="31" y="330"/>
                    <a:pt x="28" y="325"/>
                    <a:pt x="27" y="317"/>
                  </a:cubicBezTo>
                  <a:close/>
                  <a:moveTo>
                    <a:pt x="31" y="365"/>
                  </a:moveTo>
                  <a:cubicBezTo>
                    <a:pt x="31" y="357"/>
                    <a:pt x="34" y="352"/>
                    <a:pt x="38" y="348"/>
                  </a:cubicBezTo>
                  <a:cubicBezTo>
                    <a:pt x="42" y="349"/>
                    <a:pt x="46" y="350"/>
                    <a:pt x="50" y="350"/>
                  </a:cubicBezTo>
                  <a:cubicBezTo>
                    <a:pt x="51" y="360"/>
                    <a:pt x="51" y="370"/>
                    <a:pt x="52" y="380"/>
                  </a:cubicBezTo>
                  <a:cubicBezTo>
                    <a:pt x="46" y="379"/>
                    <a:pt x="41" y="381"/>
                    <a:pt x="37" y="383"/>
                  </a:cubicBezTo>
                  <a:cubicBezTo>
                    <a:pt x="33" y="379"/>
                    <a:pt x="30" y="374"/>
                    <a:pt x="31" y="365"/>
                  </a:cubicBezTo>
                  <a:close/>
                  <a:moveTo>
                    <a:pt x="54" y="421"/>
                  </a:moveTo>
                  <a:cubicBezTo>
                    <a:pt x="52" y="421"/>
                    <a:pt x="50" y="421"/>
                    <a:pt x="48" y="422"/>
                  </a:cubicBezTo>
                  <a:cubicBezTo>
                    <a:pt x="45" y="422"/>
                    <a:pt x="33" y="430"/>
                    <a:pt x="33" y="423"/>
                  </a:cubicBezTo>
                  <a:cubicBezTo>
                    <a:pt x="32" y="416"/>
                    <a:pt x="34" y="408"/>
                    <a:pt x="36" y="401"/>
                  </a:cubicBezTo>
                  <a:cubicBezTo>
                    <a:pt x="36" y="400"/>
                    <a:pt x="36" y="398"/>
                    <a:pt x="37" y="397"/>
                  </a:cubicBezTo>
                  <a:cubicBezTo>
                    <a:pt x="42" y="399"/>
                    <a:pt x="47" y="400"/>
                    <a:pt x="53" y="400"/>
                  </a:cubicBezTo>
                  <a:cubicBezTo>
                    <a:pt x="53" y="406"/>
                    <a:pt x="54" y="412"/>
                    <a:pt x="54" y="419"/>
                  </a:cubicBezTo>
                  <a:cubicBezTo>
                    <a:pt x="54" y="419"/>
                    <a:pt x="54" y="420"/>
                    <a:pt x="54" y="421"/>
                  </a:cubicBezTo>
                  <a:close/>
                  <a:moveTo>
                    <a:pt x="226" y="448"/>
                  </a:moveTo>
                  <a:cubicBezTo>
                    <a:pt x="198" y="453"/>
                    <a:pt x="171" y="458"/>
                    <a:pt x="144" y="462"/>
                  </a:cubicBezTo>
                  <a:cubicBezTo>
                    <a:pt x="151" y="450"/>
                    <a:pt x="158" y="439"/>
                    <a:pt x="165" y="427"/>
                  </a:cubicBezTo>
                  <a:cubicBezTo>
                    <a:pt x="166" y="424"/>
                    <a:pt x="163" y="422"/>
                    <a:pt x="161" y="425"/>
                  </a:cubicBezTo>
                  <a:cubicBezTo>
                    <a:pt x="153" y="437"/>
                    <a:pt x="145" y="450"/>
                    <a:pt x="138" y="463"/>
                  </a:cubicBezTo>
                  <a:cubicBezTo>
                    <a:pt x="123" y="465"/>
                    <a:pt x="109" y="466"/>
                    <a:pt x="94" y="467"/>
                  </a:cubicBezTo>
                  <a:cubicBezTo>
                    <a:pt x="103" y="456"/>
                    <a:pt x="109" y="444"/>
                    <a:pt x="116" y="432"/>
                  </a:cubicBezTo>
                  <a:cubicBezTo>
                    <a:pt x="117" y="430"/>
                    <a:pt x="115" y="429"/>
                    <a:pt x="114" y="430"/>
                  </a:cubicBezTo>
                  <a:cubicBezTo>
                    <a:pt x="105" y="442"/>
                    <a:pt x="98" y="456"/>
                    <a:pt x="88" y="467"/>
                  </a:cubicBezTo>
                  <a:cubicBezTo>
                    <a:pt x="83" y="467"/>
                    <a:pt x="79" y="467"/>
                    <a:pt x="74" y="467"/>
                  </a:cubicBezTo>
                  <a:cubicBezTo>
                    <a:pt x="75" y="466"/>
                    <a:pt x="75" y="465"/>
                    <a:pt x="75" y="463"/>
                  </a:cubicBezTo>
                  <a:cubicBezTo>
                    <a:pt x="75" y="459"/>
                    <a:pt x="76" y="455"/>
                    <a:pt x="76" y="451"/>
                  </a:cubicBezTo>
                  <a:cubicBezTo>
                    <a:pt x="88" y="437"/>
                    <a:pt x="100" y="421"/>
                    <a:pt x="112" y="406"/>
                  </a:cubicBezTo>
                  <a:cubicBezTo>
                    <a:pt x="113" y="403"/>
                    <a:pt x="110" y="401"/>
                    <a:pt x="108" y="403"/>
                  </a:cubicBezTo>
                  <a:cubicBezTo>
                    <a:pt x="97" y="416"/>
                    <a:pt x="86" y="430"/>
                    <a:pt x="74" y="444"/>
                  </a:cubicBezTo>
                  <a:cubicBezTo>
                    <a:pt x="73" y="433"/>
                    <a:pt x="73" y="422"/>
                    <a:pt x="72" y="411"/>
                  </a:cubicBezTo>
                  <a:cubicBezTo>
                    <a:pt x="87" y="398"/>
                    <a:pt x="101" y="386"/>
                    <a:pt x="114" y="371"/>
                  </a:cubicBezTo>
                  <a:cubicBezTo>
                    <a:pt x="115" y="369"/>
                    <a:pt x="113" y="367"/>
                    <a:pt x="111" y="368"/>
                  </a:cubicBezTo>
                  <a:cubicBezTo>
                    <a:pt x="97" y="380"/>
                    <a:pt x="85" y="391"/>
                    <a:pt x="72" y="403"/>
                  </a:cubicBezTo>
                  <a:cubicBezTo>
                    <a:pt x="71" y="400"/>
                    <a:pt x="71" y="398"/>
                    <a:pt x="71" y="395"/>
                  </a:cubicBezTo>
                  <a:cubicBezTo>
                    <a:pt x="73" y="393"/>
                    <a:pt x="74" y="388"/>
                    <a:pt x="71" y="386"/>
                  </a:cubicBezTo>
                  <a:cubicBezTo>
                    <a:pt x="70" y="381"/>
                    <a:pt x="70" y="376"/>
                    <a:pt x="70" y="371"/>
                  </a:cubicBezTo>
                  <a:cubicBezTo>
                    <a:pt x="87" y="359"/>
                    <a:pt x="106" y="345"/>
                    <a:pt x="116" y="328"/>
                  </a:cubicBezTo>
                  <a:cubicBezTo>
                    <a:pt x="118" y="326"/>
                    <a:pt x="115" y="325"/>
                    <a:pt x="114" y="326"/>
                  </a:cubicBezTo>
                  <a:cubicBezTo>
                    <a:pt x="105" y="333"/>
                    <a:pt x="97" y="342"/>
                    <a:pt x="89" y="350"/>
                  </a:cubicBezTo>
                  <a:cubicBezTo>
                    <a:pt x="83" y="355"/>
                    <a:pt x="76" y="360"/>
                    <a:pt x="69" y="365"/>
                  </a:cubicBezTo>
                  <a:cubicBezTo>
                    <a:pt x="69" y="360"/>
                    <a:pt x="69" y="354"/>
                    <a:pt x="68" y="349"/>
                  </a:cubicBezTo>
                  <a:cubicBezTo>
                    <a:pt x="69" y="349"/>
                    <a:pt x="69" y="349"/>
                    <a:pt x="69" y="349"/>
                  </a:cubicBezTo>
                  <a:cubicBezTo>
                    <a:pt x="73" y="348"/>
                    <a:pt x="74" y="343"/>
                    <a:pt x="72" y="340"/>
                  </a:cubicBezTo>
                  <a:cubicBezTo>
                    <a:pt x="83" y="333"/>
                    <a:pt x="94" y="325"/>
                    <a:pt x="103" y="315"/>
                  </a:cubicBezTo>
                  <a:cubicBezTo>
                    <a:pt x="105" y="313"/>
                    <a:pt x="102" y="311"/>
                    <a:pt x="100" y="312"/>
                  </a:cubicBezTo>
                  <a:cubicBezTo>
                    <a:pt x="90" y="321"/>
                    <a:pt x="80" y="329"/>
                    <a:pt x="69" y="337"/>
                  </a:cubicBezTo>
                  <a:cubicBezTo>
                    <a:pt x="68" y="336"/>
                    <a:pt x="68" y="336"/>
                    <a:pt x="68" y="336"/>
                  </a:cubicBezTo>
                  <a:cubicBezTo>
                    <a:pt x="67" y="325"/>
                    <a:pt x="67" y="314"/>
                    <a:pt x="66" y="303"/>
                  </a:cubicBezTo>
                  <a:cubicBezTo>
                    <a:pt x="84" y="296"/>
                    <a:pt x="101" y="284"/>
                    <a:pt x="114" y="270"/>
                  </a:cubicBezTo>
                  <a:cubicBezTo>
                    <a:pt x="115" y="268"/>
                    <a:pt x="113" y="266"/>
                    <a:pt x="111" y="267"/>
                  </a:cubicBezTo>
                  <a:cubicBezTo>
                    <a:pt x="97" y="279"/>
                    <a:pt x="84" y="293"/>
                    <a:pt x="66" y="300"/>
                  </a:cubicBezTo>
                  <a:cubicBezTo>
                    <a:pt x="66" y="293"/>
                    <a:pt x="66" y="285"/>
                    <a:pt x="65" y="278"/>
                  </a:cubicBezTo>
                  <a:cubicBezTo>
                    <a:pt x="80" y="270"/>
                    <a:pt x="94" y="258"/>
                    <a:pt x="105" y="245"/>
                  </a:cubicBezTo>
                  <a:cubicBezTo>
                    <a:pt x="107" y="244"/>
                    <a:pt x="105" y="242"/>
                    <a:pt x="103" y="243"/>
                  </a:cubicBezTo>
                  <a:cubicBezTo>
                    <a:pt x="91" y="254"/>
                    <a:pt x="79" y="265"/>
                    <a:pt x="65" y="275"/>
                  </a:cubicBezTo>
                  <a:cubicBezTo>
                    <a:pt x="65" y="267"/>
                    <a:pt x="65" y="260"/>
                    <a:pt x="65" y="253"/>
                  </a:cubicBezTo>
                  <a:cubicBezTo>
                    <a:pt x="65" y="250"/>
                    <a:pt x="65" y="246"/>
                    <a:pt x="65" y="243"/>
                  </a:cubicBezTo>
                  <a:cubicBezTo>
                    <a:pt x="78" y="238"/>
                    <a:pt x="91" y="229"/>
                    <a:pt x="100" y="219"/>
                  </a:cubicBezTo>
                  <a:cubicBezTo>
                    <a:pt x="101" y="218"/>
                    <a:pt x="100" y="215"/>
                    <a:pt x="98" y="216"/>
                  </a:cubicBezTo>
                  <a:cubicBezTo>
                    <a:pt x="86" y="224"/>
                    <a:pt x="77" y="233"/>
                    <a:pt x="64" y="239"/>
                  </a:cubicBezTo>
                  <a:cubicBezTo>
                    <a:pt x="64" y="235"/>
                    <a:pt x="64" y="230"/>
                    <a:pt x="64" y="226"/>
                  </a:cubicBezTo>
                  <a:cubicBezTo>
                    <a:pt x="76" y="219"/>
                    <a:pt x="87" y="212"/>
                    <a:pt x="98" y="203"/>
                  </a:cubicBezTo>
                  <a:cubicBezTo>
                    <a:pt x="100" y="202"/>
                    <a:pt x="97" y="199"/>
                    <a:pt x="95" y="200"/>
                  </a:cubicBezTo>
                  <a:cubicBezTo>
                    <a:pt x="84" y="205"/>
                    <a:pt x="74" y="212"/>
                    <a:pt x="64" y="219"/>
                  </a:cubicBezTo>
                  <a:cubicBezTo>
                    <a:pt x="64" y="159"/>
                    <a:pt x="67" y="99"/>
                    <a:pt x="61" y="40"/>
                  </a:cubicBezTo>
                  <a:cubicBezTo>
                    <a:pt x="76" y="44"/>
                    <a:pt x="96" y="40"/>
                    <a:pt x="110" y="39"/>
                  </a:cubicBezTo>
                  <a:cubicBezTo>
                    <a:pt x="138" y="38"/>
                    <a:pt x="166" y="35"/>
                    <a:pt x="194" y="31"/>
                  </a:cubicBezTo>
                  <a:cubicBezTo>
                    <a:pt x="223" y="28"/>
                    <a:pt x="251" y="24"/>
                    <a:pt x="280" y="21"/>
                  </a:cubicBezTo>
                  <a:cubicBezTo>
                    <a:pt x="305" y="18"/>
                    <a:pt x="333" y="21"/>
                    <a:pt x="357" y="15"/>
                  </a:cubicBezTo>
                  <a:cubicBezTo>
                    <a:pt x="358" y="45"/>
                    <a:pt x="364" y="74"/>
                    <a:pt x="368" y="104"/>
                  </a:cubicBezTo>
                  <a:cubicBezTo>
                    <a:pt x="374" y="142"/>
                    <a:pt x="380" y="181"/>
                    <a:pt x="386" y="219"/>
                  </a:cubicBezTo>
                  <a:cubicBezTo>
                    <a:pt x="391" y="256"/>
                    <a:pt x="396" y="293"/>
                    <a:pt x="399" y="331"/>
                  </a:cubicBezTo>
                  <a:cubicBezTo>
                    <a:pt x="402" y="361"/>
                    <a:pt x="399" y="394"/>
                    <a:pt x="403" y="424"/>
                  </a:cubicBezTo>
                  <a:cubicBezTo>
                    <a:pt x="344" y="433"/>
                    <a:pt x="284" y="438"/>
                    <a:pt x="226" y="44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xmlns="" id="{F1FB5F22-4FE9-4F04-BA43-F150E5485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0397" y="1963437"/>
              <a:ext cx="1060347" cy="549887"/>
            </a:xfrm>
            <a:custGeom>
              <a:avLst/>
              <a:gdLst>
                <a:gd name="T0" fmla="*/ 214 w 216"/>
                <a:gd name="T1" fmla="*/ 86 h 112"/>
                <a:gd name="T2" fmla="*/ 204 w 216"/>
                <a:gd name="T3" fmla="*/ 39 h 112"/>
                <a:gd name="T4" fmla="*/ 194 w 216"/>
                <a:gd name="T5" fmla="*/ 7 h 112"/>
                <a:gd name="T6" fmla="*/ 190 w 216"/>
                <a:gd name="T7" fmla="*/ 1 h 112"/>
                <a:gd name="T8" fmla="*/ 14 w 216"/>
                <a:gd name="T9" fmla="*/ 28 h 112"/>
                <a:gd name="T10" fmla="*/ 9 w 216"/>
                <a:gd name="T11" fmla="*/ 30 h 112"/>
                <a:gd name="T12" fmla="*/ 9 w 216"/>
                <a:gd name="T13" fmla="*/ 30 h 112"/>
                <a:gd name="T14" fmla="*/ 8 w 216"/>
                <a:gd name="T15" fmla="*/ 33 h 112"/>
                <a:gd name="T16" fmla="*/ 18 w 216"/>
                <a:gd name="T17" fmla="*/ 108 h 112"/>
                <a:gd name="T18" fmla="*/ 27 w 216"/>
                <a:gd name="T19" fmla="*/ 108 h 112"/>
                <a:gd name="T20" fmla="*/ 28 w 216"/>
                <a:gd name="T21" fmla="*/ 108 h 112"/>
                <a:gd name="T22" fmla="*/ 64 w 216"/>
                <a:gd name="T23" fmla="*/ 108 h 112"/>
                <a:gd name="T24" fmla="*/ 113 w 216"/>
                <a:gd name="T25" fmla="*/ 103 h 112"/>
                <a:gd name="T26" fmla="*/ 205 w 216"/>
                <a:gd name="T27" fmla="*/ 90 h 112"/>
                <a:gd name="T28" fmla="*/ 214 w 216"/>
                <a:gd name="T29" fmla="*/ 86 h 112"/>
                <a:gd name="T30" fmla="*/ 112 w 216"/>
                <a:gd name="T31" fmla="*/ 95 h 112"/>
                <a:gd name="T32" fmla="*/ 64 w 216"/>
                <a:gd name="T33" fmla="*/ 100 h 112"/>
                <a:gd name="T34" fmla="*/ 28 w 216"/>
                <a:gd name="T35" fmla="*/ 105 h 112"/>
                <a:gd name="T36" fmla="*/ 27 w 216"/>
                <a:gd name="T37" fmla="*/ 105 h 112"/>
                <a:gd name="T38" fmla="*/ 16 w 216"/>
                <a:gd name="T39" fmla="*/ 34 h 112"/>
                <a:gd name="T40" fmla="*/ 189 w 216"/>
                <a:gd name="T41" fmla="*/ 9 h 112"/>
                <a:gd name="T42" fmla="*/ 195 w 216"/>
                <a:gd name="T43" fmla="*/ 42 h 112"/>
                <a:gd name="T44" fmla="*/ 203 w 216"/>
                <a:gd name="T45" fmla="*/ 80 h 112"/>
                <a:gd name="T46" fmla="*/ 112 w 216"/>
                <a:gd name="T47" fmla="*/ 9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6" h="112">
                  <a:moveTo>
                    <a:pt x="214" y="86"/>
                  </a:moveTo>
                  <a:cubicBezTo>
                    <a:pt x="211" y="70"/>
                    <a:pt x="208" y="55"/>
                    <a:pt x="204" y="39"/>
                  </a:cubicBezTo>
                  <a:cubicBezTo>
                    <a:pt x="202" y="29"/>
                    <a:pt x="200" y="16"/>
                    <a:pt x="194" y="7"/>
                  </a:cubicBezTo>
                  <a:cubicBezTo>
                    <a:pt x="196" y="5"/>
                    <a:pt x="194" y="0"/>
                    <a:pt x="190" y="1"/>
                  </a:cubicBezTo>
                  <a:cubicBezTo>
                    <a:pt x="132" y="18"/>
                    <a:pt x="72" y="16"/>
                    <a:pt x="14" y="28"/>
                  </a:cubicBezTo>
                  <a:cubicBezTo>
                    <a:pt x="12" y="28"/>
                    <a:pt x="10" y="28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7" y="32"/>
                    <a:pt x="8" y="33"/>
                  </a:cubicBezTo>
                  <a:cubicBezTo>
                    <a:pt x="0" y="58"/>
                    <a:pt x="10" y="84"/>
                    <a:pt x="18" y="108"/>
                  </a:cubicBezTo>
                  <a:cubicBezTo>
                    <a:pt x="20" y="112"/>
                    <a:pt x="26" y="112"/>
                    <a:pt x="27" y="10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38" y="112"/>
                    <a:pt x="53" y="109"/>
                    <a:pt x="64" y="108"/>
                  </a:cubicBezTo>
                  <a:cubicBezTo>
                    <a:pt x="81" y="107"/>
                    <a:pt x="97" y="105"/>
                    <a:pt x="113" y="103"/>
                  </a:cubicBezTo>
                  <a:cubicBezTo>
                    <a:pt x="144" y="99"/>
                    <a:pt x="174" y="94"/>
                    <a:pt x="205" y="90"/>
                  </a:cubicBezTo>
                  <a:cubicBezTo>
                    <a:pt x="206" y="95"/>
                    <a:pt x="216" y="93"/>
                    <a:pt x="214" y="86"/>
                  </a:cubicBezTo>
                  <a:close/>
                  <a:moveTo>
                    <a:pt x="112" y="95"/>
                  </a:moveTo>
                  <a:cubicBezTo>
                    <a:pt x="96" y="97"/>
                    <a:pt x="80" y="99"/>
                    <a:pt x="64" y="100"/>
                  </a:cubicBezTo>
                  <a:cubicBezTo>
                    <a:pt x="53" y="101"/>
                    <a:pt x="38" y="100"/>
                    <a:pt x="28" y="105"/>
                  </a:cubicBezTo>
                  <a:cubicBezTo>
                    <a:pt x="27" y="105"/>
                    <a:pt x="27" y="105"/>
                    <a:pt x="27" y="105"/>
                  </a:cubicBezTo>
                  <a:cubicBezTo>
                    <a:pt x="20" y="81"/>
                    <a:pt x="10" y="59"/>
                    <a:pt x="16" y="34"/>
                  </a:cubicBezTo>
                  <a:cubicBezTo>
                    <a:pt x="73" y="31"/>
                    <a:pt x="134" y="25"/>
                    <a:pt x="189" y="9"/>
                  </a:cubicBezTo>
                  <a:cubicBezTo>
                    <a:pt x="189" y="20"/>
                    <a:pt x="193" y="31"/>
                    <a:pt x="195" y="42"/>
                  </a:cubicBezTo>
                  <a:cubicBezTo>
                    <a:pt x="198" y="55"/>
                    <a:pt x="200" y="68"/>
                    <a:pt x="203" y="80"/>
                  </a:cubicBezTo>
                  <a:cubicBezTo>
                    <a:pt x="172" y="85"/>
                    <a:pt x="142" y="90"/>
                    <a:pt x="112" y="9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xmlns="" id="{078D3A75-E135-4192-B6D2-7A49FF044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12166" y="2052664"/>
              <a:ext cx="22826" cy="4150"/>
            </a:xfrm>
            <a:custGeom>
              <a:avLst/>
              <a:gdLst>
                <a:gd name="T0" fmla="*/ 0 w 5"/>
                <a:gd name="T1" fmla="*/ 0 h 1"/>
                <a:gd name="T2" fmla="*/ 5 w 5"/>
                <a:gd name="T3" fmla="*/ 0 h 1"/>
                <a:gd name="T4" fmla="*/ 0 w 5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1" y="1"/>
                    <a:pt x="3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xmlns="" id="{CA2F013A-98D5-499C-87F4-BFE97C69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4991" y="2052664"/>
              <a:ext cx="6226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xmlns="" id="{2D8CFC34-4573-45E2-9100-1AE5D9EC3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1790" y="2052664"/>
              <a:ext cx="10376" cy="4150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 98">
              <a:extLst>
                <a:ext uri="{FF2B5EF4-FFF2-40B4-BE49-F238E27FC236}">
                  <a16:creationId xmlns:a16="http://schemas.microsoft.com/office/drawing/2014/main" xmlns="" id="{9520660A-CE9A-4375-A99D-97476A857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2291" y="1428076"/>
              <a:ext cx="103752" cy="240705"/>
            </a:xfrm>
            <a:custGeom>
              <a:avLst/>
              <a:gdLst>
                <a:gd name="T0" fmla="*/ 18 w 21"/>
                <a:gd name="T1" fmla="*/ 20 h 49"/>
                <a:gd name="T2" fmla="*/ 16 w 21"/>
                <a:gd name="T3" fmla="*/ 17 h 49"/>
                <a:gd name="T4" fmla="*/ 16 w 21"/>
                <a:gd name="T5" fmla="*/ 14 h 49"/>
                <a:gd name="T6" fmla="*/ 16 w 21"/>
                <a:gd name="T7" fmla="*/ 14 h 49"/>
                <a:gd name="T8" fmla="*/ 13 w 21"/>
                <a:gd name="T9" fmla="*/ 10 h 49"/>
                <a:gd name="T10" fmla="*/ 13 w 21"/>
                <a:gd name="T11" fmla="*/ 6 h 49"/>
                <a:gd name="T12" fmla="*/ 5 w 21"/>
                <a:gd name="T13" fmla="*/ 3 h 49"/>
                <a:gd name="T14" fmla="*/ 1 w 21"/>
                <a:gd name="T15" fmla="*/ 5 h 49"/>
                <a:gd name="T16" fmla="*/ 4 w 21"/>
                <a:gd name="T17" fmla="*/ 17 h 49"/>
                <a:gd name="T18" fmla="*/ 7 w 21"/>
                <a:gd name="T19" fmla="*/ 42 h 49"/>
                <a:gd name="T20" fmla="*/ 17 w 21"/>
                <a:gd name="T21" fmla="*/ 43 h 49"/>
                <a:gd name="T22" fmla="*/ 18 w 21"/>
                <a:gd name="T23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49">
                  <a:moveTo>
                    <a:pt x="18" y="20"/>
                  </a:moveTo>
                  <a:cubicBezTo>
                    <a:pt x="17" y="19"/>
                    <a:pt x="17" y="18"/>
                    <a:pt x="16" y="17"/>
                  </a:cubicBezTo>
                  <a:cubicBezTo>
                    <a:pt x="16" y="16"/>
                    <a:pt x="16" y="15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2"/>
                    <a:pt x="15" y="11"/>
                    <a:pt x="13" y="10"/>
                  </a:cubicBezTo>
                  <a:cubicBezTo>
                    <a:pt x="13" y="9"/>
                    <a:pt x="13" y="7"/>
                    <a:pt x="13" y="6"/>
                  </a:cubicBezTo>
                  <a:cubicBezTo>
                    <a:pt x="13" y="1"/>
                    <a:pt x="7" y="0"/>
                    <a:pt x="5" y="3"/>
                  </a:cubicBezTo>
                  <a:cubicBezTo>
                    <a:pt x="3" y="2"/>
                    <a:pt x="1" y="3"/>
                    <a:pt x="1" y="5"/>
                  </a:cubicBezTo>
                  <a:cubicBezTo>
                    <a:pt x="0" y="10"/>
                    <a:pt x="2" y="13"/>
                    <a:pt x="4" y="17"/>
                  </a:cubicBezTo>
                  <a:cubicBezTo>
                    <a:pt x="5" y="25"/>
                    <a:pt x="7" y="34"/>
                    <a:pt x="7" y="42"/>
                  </a:cubicBezTo>
                  <a:cubicBezTo>
                    <a:pt x="7" y="48"/>
                    <a:pt x="15" y="49"/>
                    <a:pt x="17" y="43"/>
                  </a:cubicBezTo>
                  <a:cubicBezTo>
                    <a:pt x="20" y="36"/>
                    <a:pt x="21" y="28"/>
                    <a:pt x="18" y="2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Freeform 99">
              <a:extLst>
                <a:ext uri="{FF2B5EF4-FFF2-40B4-BE49-F238E27FC236}">
                  <a16:creationId xmlns:a16="http://schemas.microsoft.com/office/drawing/2014/main" xmlns="" id="{2E94FE1E-89AF-44BD-97D7-ED187B622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9419" y="1369975"/>
              <a:ext cx="122428" cy="313332"/>
            </a:xfrm>
            <a:custGeom>
              <a:avLst/>
              <a:gdLst>
                <a:gd name="T0" fmla="*/ 15 w 25"/>
                <a:gd name="T1" fmla="*/ 5 h 64"/>
                <a:gd name="T2" fmla="*/ 15 w 25"/>
                <a:gd name="T3" fmla="*/ 7 h 64"/>
                <a:gd name="T4" fmla="*/ 13 w 25"/>
                <a:gd name="T5" fmla="*/ 8 h 64"/>
                <a:gd name="T6" fmla="*/ 4 w 25"/>
                <a:gd name="T7" fmla="*/ 59 h 64"/>
                <a:gd name="T8" fmla="*/ 12 w 25"/>
                <a:gd name="T9" fmla="*/ 59 h 64"/>
                <a:gd name="T10" fmla="*/ 25 w 25"/>
                <a:gd name="T11" fmla="*/ 6 h 64"/>
                <a:gd name="T12" fmla="*/ 15 w 25"/>
                <a:gd name="T13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4">
                  <a:moveTo>
                    <a:pt x="15" y="5"/>
                  </a:moveTo>
                  <a:cubicBezTo>
                    <a:pt x="15" y="5"/>
                    <a:pt x="15" y="6"/>
                    <a:pt x="15" y="7"/>
                  </a:cubicBezTo>
                  <a:cubicBezTo>
                    <a:pt x="14" y="7"/>
                    <a:pt x="13" y="7"/>
                    <a:pt x="13" y="8"/>
                  </a:cubicBezTo>
                  <a:cubicBezTo>
                    <a:pt x="5" y="24"/>
                    <a:pt x="0" y="41"/>
                    <a:pt x="4" y="59"/>
                  </a:cubicBezTo>
                  <a:cubicBezTo>
                    <a:pt x="5" y="64"/>
                    <a:pt x="11" y="63"/>
                    <a:pt x="12" y="59"/>
                  </a:cubicBezTo>
                  <a:cubicBezTo>
                    <a:pt x="20" y="41"/>
                    <a:pt x="25" y="25"/>
                    <a:pt x="25" y="6"/>
                  </a:cubicBezTo>
                  <a:cubicBezTo>
                    <a:pt x="25" y="0"/>
                    <a:pt x="17" y="0"/>
                    <a:pt x="15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100">
              <a:extLst>
                <a:ext uri="{FF2B5EF4-FFF2-40B4-BE49-F238E27FC236}">
                  <a16:creationId xmlns:a16="http://schemas.microsoft.com/office/drawing/2014/main" xmlns="" id="{C31E7A47-FE46-47BD-9943-D2F7A770F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4274" y="1438452"/>
              <a:ext cx="161853" cy="244855"/>
            </a:xfrm>
            <a:custGeom>
              <a:avLst/>
              <a:gdLst>
                <a:gd name="T0" fmla="*/ 22 w 33"/>
                <a:gd name="T1" fmla="*/ 4 h 50"/>
                <a:gd name="T2" fmla="*/ 17 w 33"/>
                <a:gd name="T3" fmla="*/ 12 h 50"/>
                <a:gd name="T4" fmla="*/ 6 w 33"/>
                <a:gd name="T5" fmla="*/ 22 h 50"/>
                <a:gd name="T6" fmla="*/ 2 w 33"/>
                <a:gd name="T7" fmla="*/ 45 h 50"/>
                <a:gd name="T8" fmla="*/ 10 w 33"/>
                <a:gd name="T9" fmla="*/ 46 h 50"/>
                <a:gd name="T10" fmla="*/ 30 w 33"/>
                <a:gd name="T11" fmla="*/ 11 h 50"/>
                <a:gd name="T12" fmla="*/ 22 w 33"/>
                <a:gd name="T13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0">
                  <a:moveTo>
                    <a:pt x="22" y="4"/>
                  </a:moveTo>
                  <a:cubicBezTo>
                    <a:pt x="20" y="7"/>
                    <a:pt x="18" y="9"/>
                    <a:pt x="17" y="12"/>
                  </a:cubicBezTo>
                  <a:cubicBezTo>
                    <a:pt x="13" y="15"/>
                    <a:pt x="9" y="18"/>
                    <a:pt x="6" y="22"/>
                  </a:cubicBezTo>
                  <a:cubicBezTo>
                    <a:pt x="0" y="29"/>
                    <a:pt x="0" y="37"/>
                    <a:pt x="2" y="45"/>
                  </a:cubicBezTo>
                  <a:cubicBezTo>
                    <a:pt x="2" y="50"/>
                    <a:pt x="8" y="49"/>
                    <a:pt x="10" y="46"/>
                  </a:cubicBezTo>
                  <a:cubicBezTo>
                    <a:pt x="18" y="35"/>
                    <a:pt x="24" y="23"/>
                    <a:pt x="30" y="11"/>
                  </a:cubicBezTo>
                  <a:cubicBezTo>
                    <a:pt x="33" y="6"/>
                    <a:pt x="27" y="0"/>
                    <a:pt x="22" y="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454C48DF-B72F-43B6-BBE4-CDD7D7D5585B}"/>
              </a:ext>
            </a:extLst>
          </p:cNvPr>
          <p:cNvGrpSpPr/>
          <p:nvPr/>
        </p:nvGrpSpPr>
        <p:grpSpPr>
          <a:xfrm>
            <a:off x="8043051" y="5732672"/>
            <a:ext cx="740789" cy="765691"/>
            <a:chOff x="6711257" y="5432908"/>
            <a:chExt cx="740789" cy="765691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xmlns="" id="{A7692B71-EBDA-456F-AAF8-B2ED7EDEAB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1257" y="5727564"/>
              <a:ext cx="427459" cy="471035"/>
            </a:xfrm>
            <a:custGeom>
              <a:avLst/>
              <a:gdLst>
                <a:gd name="T0" fmla="*/ 82 w 87"/>
                <a:gd name="T1" fmla="*/ 25 h 96"/>
                <a:gd name="T2" fmla="*/ 62 w 87"/>
                <a:gd name="T3" fmla="*/ 23 h 96"/>
                <a:gd name="T4" fmla="*/ 60 w 87"/>
                <a:gd name="T5" fmla="*/ 7 h 96"/>
                <a:gd name="T6" fmla="*/ 48 w 87"/>
                <a:gd name="T7" fmla="*/ 7 h 96"/>
                <a:gd name="T8" fmla="*/ 49 w 87"/>
                <a:gd name="T9" fmla="*/ 10 h 96"/>
                <a:gd name="T10" fmla="*/ 42 w 87"/>
                <a:gd name="T11" fmla="*/ 22 h 96"/>
                <a:gd name="T12" fmla="*/ 8 w 87"/>
                <a:gd name="T13" fmla="*/ 23 h 96"/>
                <a:gd name="T14" fmla="*/ 5 w 87"/>
                <a:gd name="T15" fmla="*/ 34 h 96"/>
                <a:gd name="T16" fmla="*/ 28 w 87"/>
                <a:gd name="T17" fmla="*/ 53 h 96"/>
                <a:gd name="T18" fmla="*/ 16 w 87"/>
                <a:gd name="T19" fmla="*/ 83 h 96"/>
                <a:gd name="T20" fmla="*/ 26 w 87"/>
                <a:gd name="T21" fmla="*/ 89 h 96"/>
                <a:gd name="T22" fmla="*/ 45 w 87"/>
                <a:gd name="T23" fmla="*/ 71 h 96"/>
                <a:gd name="T24" fmla="*/ 66 w 87"/>
                <a:gd name="T25" fmla="*/ 93 h 96"/>
                <a:gd name="T26" fmla="*/ 76 w 87"/>
                <a:gd name="T27" fmla="*/ 89 h 96"/>
                <a:gd name="T28" fmla="*/ 68 w 87"/>
                <a:gd name="T29" fmla="*/ 50 h 96"/>
                <a:gd name="T30" fmla="*/ 84 w 87"/>
                <a:gd name="T31" fmla="*/ 35 h 96"/>
                <a:gd name="T32" fmla="*/ 82 w 87"/>
                <a:gd name="T33" fmla="*/ 25 h 96"/>
                <a:gd name="T34" fmla="*/ 40 w 87"/>
                <a:gd name="T35" fmla="*/ 47 h 96"/>
                <a:gd name="T36" fmla="*/ 45 w 87"/>
                <a:gd name="T37" fmla="*/ 35 h 96"/>
                <a:gd name="T38" fmla="*/ 54 w 87"/>
                <a:gd name="T39" fmla="*/ 35 h 96"/>
                <a:gd name="T40" fmla="*/ 56 w 87"/>
                <a:gd name="T41" fmla="*/ 44 h 96"/>
                <a:gd name="T42" fmla="*/ 46 w 87"/>
                <a:gd name="T43" fmla="*/ 53 h 96"/>
                <a:gd name="T44" fmla="*/ 40 w 87"/>
                <a:gd name="T45" fmla="*/ 47 h 96"/>
                <a:gd name="T46" fmla="*/ 27 w 87"/>
                <a:gd name="T47" fmla="*/ 35 h 96"/>
                <a:gd name="T48" fmla="*/ 36 w 87"/>
                <a:gd name="T49" fmla="*/ 35 h 96"/>
                <a:gd name="T50" fmla="*/ 33 w 87"/>
                <a:gd name="T51" fmla="*/ 40 h 96"/>
                <a:gd name="T52" fmla="*/ 27 w 87"/>
                <a:gd name="T53" fmla="*/ 35 h 96"/>
                <a:gd name="T54" fmla="*/ 63 w 87"/>
                <a:gd name="T55" fmla="*/ 71 h 96"/>
                <a:gd name="T56" fmla="*/ 55 w 87"/>
                <a:gd name="T57" fmla="*/ 62 h 96"/>
                <a:gd name="T58" fmla="*/ 60 w 87"/>
                <a:gd name="T59" fmla="*/ 57 h 96"/>
                <a:gd name="T60" fmla="*/ 63 w 87"/>
                <a:gd name="T61" fmla="*/ 7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96">
                  <a:moveTo>
                    <a:pt x="82" y="25"/>
                  </a:moveTo>
                  <a:cubicBezTo>
                    <a:pt x="75" y="24"/>
                    <a:pt x="69" y="23"/>
                    <a:pt x="62" y="23"/>
                  </a:cubicBezTo>
                  <a:cubicBezTo>
                    <a:pt x="61" y="18"/>
                    <a:pt x="60" y="12"/>
                    <a:pt x="60" y="7"/>
                  </a:cubicBezTo>
                  <a:cubicBezTo>
                    <a:pt x="59" y="0"/>
                    <a:pt x="48" y="0"/>
                    <a:pt x="48" y="7"/>
                  </a:cubicBezTo>
                  <a:cubicBezTo>
                    <a:pt x="48" y="8"/>
                    <a:pt x="49" y="9"/>
                    <a:pt x="49" y="10"/>
                  </a:cubicBezTo>
                  <a:cubicBezTo>
                    <a:pt x="46" y="14"/>
                    <a:pt x="44" y="18"/>
                    <a:pt x="42" y="22"/>
                  </a:cubicBezTo>
                  <a:cubicBezTo>
                    <a:pt x="31" y="22"/>
                    <a:pt x="19" y="22"/>
                    <a:pt x="8" y="23"/>
                  </a:cubicBezTo>
                  <a:cubicBezTo>
                    <a:pt x="2" y="23"/>
                    <a:pt x="0" y="31"/>
                    <a:pt x="5" y="34"/>
                  </a:cubicBezTo>
                  <a:cubicBezTo>
                    <a:pt x="13" y="40"/>
                    <a:pt x="21" y="46"/>
                    <a:pt x="28" y="53"/>
                  </a:cubicBezTo>
                  <a:cubicBezTo>
                    <a:pt x="24" y="63"/>
                    <a:pt x="20" y="73"/>
                    <a:pt x="16" y="83"/>
                  </a:cubicBezTo>
                  <a:cubicBezTo>
                    <a:pt x="15" y="89"/>
                    <a:pt x="22" y="93"/>
                    <a:pt x="26" y="89"/>
                  </a:cubicBezTo>
                  <a:cubicBezTo>
                    <a:pt x="32" y="83"/>
                    <a:pt x="38" y="77"/>
                    <a:pt x="45" y="71"/>
                  </a:cubicBezTo>
                  <a:cubicBezTo>
                    <a:pt x="51" y="79"/>
                    <a:pt x="58" y="86"/>
                    <a:pt x="66" y="93"/>
                  </a:cubicBezTo>
                  <a:cubicBezTo>
                    <a:pt x="69" y="96"/>
                    <a:pt x="76" y="94"/>
                    <a:pt x="76" y="89"/>
                  </a:cubicBezTo>
                  <a:cubicBezTo>
                    <a:pt x="75" y="75"/>
                    <a:pt x="72" y="63"/>
                    <a:pt x="68" y="50"/>
                  </a:cubicBezTo>
                  <a:cubicBezTo>
                    <a:pt x="74" y="45"/>
                    <a:pt x="79" y="40"/>
                    <a:pt x="84" y="35"/>
                  </a:cubicBezTo>
                  <a:cubicBezTo>
                    <a:pt x="87" y="32"/>
                    <a:pt x="86" y="26"/>
                    <a:pt x="82" y="25"/>
                  </a:cubicBezTo>
                  <a:close/>
                  <a:moveTo>
                    <a:pt x="40" y="47"/>
                  </a:moveTo>
                  <a:cubicBezTo>
                    <a:pt x="42" y="43"/>
                    <a:pt x="43" y="39"/>
                    <a:pt x="45" y="35"/>
                  </a:cubicBezTo>
                  <a:cubicBezTo>
                    <a:pt x="48" y="35"/>
                    <a:pt x="51" y="35"/>
                    <a:pt x="54" y="35"/>
                  </a:cubicBezTo>
                  <a:cubicBezTo>
                    <a:pt x="55" y="38"/>
                    <a:pt x="56" y="41"/>
                    <a:pt x="56" y="44"/>
                  </a:cubicBezTo>
                  <a:cubicBezTo>
                    <a:pt x="53" y="47"/>
                    <a:pt x="50" y="50"/>
                    <a:pt x="46" y="53"/>
                  </a:cubicBezTo>
                  <a:cubicBezTo>
                    <a:pt x="44" y="51"/>
                    <a:pt x="42" y="49"/>
                    <a:pt x="40" y="47"/>
                  </a:cubicBezTo>
                  <a:close/>
                  <a:moveTo>
                    <a:pt x="27" y="35"/>
                  </a:moveTo>
                  <a:cubicBezTo>
                    <a:pt x="30" y="35"/>
                    <a:pt x="33" y="35"/>
                    <a:pt x="36" y="35"/>
                  </a:cubicBezTo>
                  <a:cubicBezTo>
                    <a:pt x="35" y="36"/>
                    <a:pt x="34" y="38"/>
                    <a:pt x="33" y="40"/>
                  </a:cubicBezTo>
                  <a:cubicBezTo>
                    <a:pt x="31" y="38"/>
                    <a:pt x="29" y="37"/>
                    <a:pt x="27" y="35"/>
                  </a:cubicBezTo>
                  <a:close/>
                  <a:moveTo>
                    <a:pt x="63" y="71"/>
                  </a:moveTo>
                  <a:cubicBezTo>
                    <a:pt x="60" y="68"/>
                    <a:pt x="57" y="65"/>
                    <a:pt x="55" y="62"/>
                  </a:cubicBezTo>
                  <a:cubicBezTo>
                    <a:pt x="56" y="60"/>
                    <a:pt x="58" y="59"/>
                    <a:pt x="60" y="57"/>
                  </a:cubicBezTo>
                  <a:cubicBezTo>
                    <a:pt x="61" y="62"/>
                    <a:pt x="62" y="67"/>
                    <a:pt x="63" y="71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Freeform 104">
              <a:extLst>
                <a:ext uri="{FF2B5EF4-FFF2-40B4-BE49-F238E27FC236}">
                  <a16:creationId xmlns:a16="http://schemas.microsoft.com/office/drawing/2014/main" xmlns="" id="{54AE43C7-1382-4653-B66E-A2DF04A7A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1341" y="5432908"/>
              <a:ext cx="240705" cy="244855"/>
            </a:xfrm>
            <a:custGeom>
              <a:avLst/>
              <a:gdLst>
                <a:gd name="T0" fmla="*/ 42 w 49"/>
                <a:gd name="T1" fmla="*/ 10 h 50"/>
                <a:gd name="T2" fmla="*/ 27 w 49"/>
                <a:gd name="T3" fmla="*/ 16 h 50"/>
                <a:gd name="T4" fmla="*/ 23 w 49"/>
                <a:gd name="T5" fmla="*/ 7 h 50"/>
                <a:gd name="T6" fmla="*/ 12 w 49"/>
                <a:gd name="T7" fmla="*/ 10 h 50"/>
                <a:gd name="T8" fmla="*/ 15 w 49"/>
                <a:gd name="T9" fmla="*/ 22 h 50"/>
                <a:gd name="T10" fmla="*/ 4 w 49"/>
                <a:gd name="T11" fmla="*/ 28 h 50"/>
                <a:gd name="T12" fmla="*/ 8 w 49"/>
                <a:gd name="T13" fmla="*/ 37 h 50"/>
                <a:gd name="T14" fmla="*/ 20 w 49"/>
                <a:gd name="T15" fmla="*/ 33 h 50"/>
                <a:gd name="T16" fmla="*/ 22 w 49"/>
                <a:gd name="T17" fmla="*/ 36 h 50"/>
                <a:gd name="T18" fmla="*/ 29 w 49"/>
                <a:gd name="T19" fmla="*/ 46 h 50"/>
                <a:gd name="T20" fmla="*/ 36 w 49"/>
                <a:gd name="T21" fmla="*/ 49 h 50"/>
                <a:gd name="T22" fmla="*/ 38 w 49"/>
                <a:gd name="T23" fmla="*/ 49 h 50"/>
                <a:gd name="T24" fmla="*/ 41 w 49"/>
                <a:gd name="T25" fmla="*/ 40 h 50"/>
                <a:gd name="T26" fmla="*/ 34 w 49"/>
                <a:gd name="T27" fmla="*/ 28 h 50"/>
                <a:gd name="T28" fmla="*/ 46 w 49"/>
                <a:gd name="T29" fmla="*/ 21 h 50"/>
                <a:gd name="T30" fmla="*/ 42 w 49"/>
                <a:gd name="T31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50">
                  <a:moveTo>
                    <a:pt x="42" y="10"/>
                  </a:moveTo>
                  <a:cubicBezTo>
                    <a:pt x="36" y="11"/>
                    <a:pt x="32" y="13"/>
                    <a:pt x="27" y="16"/>
                  </a:cubicBezTo>
                  <a:cubicBezTo>
                    <a:pt x="25" y="13"/>
                    <a:pt x="24" y="10"/>
                    <a:pt x="23" y="7"/>
                  </a:cubicBezTo>
                  <a:cubicBezTo>
                    <a:pt x="20" y="0"/>
                    <a:pt x="11" y="3"/>
                    <a:pt x="12" y="10"/>
                  </a:cubicBezTo>
                  <a:cubicBezTo>
                    <a:pt x="13" y="14"/>
                    <a:pt x="14" y="18"/>
                    <a:pt x="15" y="22"/>
                  </a:cubicBezTo>
                  <a:cubicBezTo>
                    <a:pt x="12" y="24"/>
                    <a:pt x="8" y="26"/>
                    <a:pt x="4" y="28"/>
                  </a:cubicBezTo>
                  <a:cubicBezTo>
                    <a:pt x="0" y="31"/>
                    <a:pt x="3" y="39"/>
                    <a:pt x="8" y="37"/>
                  </a:cubicBezTo>
                  <a:cubicBezTo>
                    <a:pt x="12" y="36"/>
                    <a:pt x="16" y="34"/>
                    <a:pt x="20" y="33"/>
                  </a:cubicBezTo>
                  <a:cubicBezTo>
                    <a:pt x="21" y="34"/>
                    <a:pt x="22" y="35"/>
                    <a:pt x="22" y="36"/>
                  </a:cubicBezTo>
                  <a:cubicBezTo>
                    <a:pt x="24" y="40"/>
                    <a:pt x="26" y="44"/>
                    <a:pt x="29" y="46"/>
                  </a:cubicBezTo>
                  <a:cubicBezTo>
                    <a:pt x="31" y="48"/>
                    <a:pt x="34" y="49"/>
                    <a:pt x="36" y="49"/>
                  </a:cubicBezTo>
                  <a:cubicBezTo>
                    <a:pt x="31" y="50"/>
                    <a:pt x="36" y="49"/>
                    <a:pt x="38" y="49"/>
                  </a:cubicBezTo>
                  <a:cubicBezTo>
                    <a:pt x="42" y="48"/>
                    <a:pt x="43" y="43"/>
                    <a:pt x="41" y="40"/>
                  </a:cubicBezTo>
                  <a:cubicBezTo>
                    <a:pt x="40" y="35"/>
                    <a:pt x="36" y="31"/>
                    <a:pt x="34" y="28"/>
                  </a:cubicBezTo>
                  <a:cubicBezTo>
                    <a:pt x="38" y="26"/>
                    <a:pt x="43" y="24"/>
                    <a:pt x="46" y="21"/>
                  </a:cubicBezTo>
                  <a:cubicBezTo>
                    <a:pt x="49" y="17"/>
                    <a:pt x="47" y="10"/>
                    <a:pt x="42" y="1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A87C8420-2116-41A7-86C0-171A326FF900}"/>
              </a:ext>
            </a:extLst>
          </p:cNvPr>
          <p:cNvGrpSpPr/>
          <p:nvPr/>
        </p:nvGrpSpPr>
        <p:grpSpPr>
          <a:xfrm>
            <a:off x="1424425" y="1263110"/>
            <a:ext cx="639278" cy="523571"/>
            <a:chOff x="2256140" y="1944762"/>
            <a:chExt cx="917169" cy="751165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0" name="Freeform 45">
              <a:extLst>
                <a:ext uri="{FF2B5EF4-FFF2-40B4-BE49-F238E27FC236}">
                  <a16:creationId xmlns:a16="http://schemas.microsoft.com/office/drawing/2014/main" xmlns="" id="{40541FC2-01AA-4CA0-8A8E-BE53F6A159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7550" y="1944762"/>
              <a:ext cx="435759" cy="388034"/>
            </a:xfrm>
            <a:custGeom>
              <a:avLst/>
              <a:gdLst>
                <a:gd name="T0" fmla="*/ 81 w 89"/>
                <a:gd name="T1" fmla="*/ 9 h 79"/>
                <a:gd name="T2" fmla="*/ 48 w 89"/>
                <a:gd name="T3" fmla="*/ 20 h 79"/>
                <a:gd name="T4" fmla="*/ 33 w 89"/>
                <a:gd name="T5" fmla="*/ 5 h 79"/>
                <a:gd name="T6" fmla="*/ 25 w 89"/>
                <a:gd name="T7" fmla="*/ 13 h 79"/>
                <a:gd name="T8" fmla="*/ 31 w 89"/>
                <a:gd name="T9" fmla="*/ 19 h 79"/>
                <a:gd name="T10" fmla="*/ 31 w 89"/>
                <a:gd name="T11" fmla="*/ 24 h 79"/>
                <a:gd name="T12" fmla="*/ 5 w 89"/>
                <a:gd name="T13" fmla="*/ 34 h 79"/>
                <a:gd name="T14" fmla="*/ 6 w 89"/>
                <a:gd name="T15" fmla="*/ 44 h 79"/>
                <a:gd name="T16" fmla="*/ 29 w 89"/>
                <a:gd name="T17" fmla="*/ 54 h 79"/>
                <a:gd name="T18" fmla="*/ 27 w 89"/>
                <a:gd name="T19" fmla="*/ 73 h 79"/>
                <a:gd name="T20" fmla="*/ 35 w 89"/>
                <a:gd name="T21" fmla="*/ 75 h 79"/>
                <a:gd name="T22" fmla="*/ 44 w 89"/>
                <a:gd name="T23" fmla="*/ 61 h 79"/>
                <a:gd name="T24" fmla="*/ 79 w 89"/>
                <a:gd name="T25" fmla="*/ 71 h 79"/>
                <a:gd name="T26" fmla="*/ 84 w 89"/>
                <a:gd name="T27" fmla="*/ 62 h 79"/>
                <a:gd name="T28" fmla="*/ 65 w 89"/>
                <a:gd name="T29" fmla="*/ 37 h 79"/>
                <a:gd name="T30" fmla="*/ 86 w 89"/>
                <a:gd name="T31" fmla="*/ 18 h 79"/>
                <a:gd name="T32" fmla="*/ 81 w 89"/>
                <a:gd name="T33" fmla="*/ 9 h 79"/>
                <a:gd name="T34" fmla="*/ 50 w 89"/>
                <a:gd name="T35" fmla="*/ 38 h 79"/>
                <a:gd name="T36" fmla="*/ 42 w 89"/>
                <a:gd name="T37" fmla="*/ 48 h 79"/>
                <a:gd name="T38" fmla="*/ 37 w 89"/>
                <a:gd name="T39" fmla="*/ 46 h 79"/>
                <a:gd name="T40" fmla="*/ 37 w 89"/>
                <a:gd name="T41" fmla="*/ 33 h 79"/>
                <a:gd name="T42" fmla="*/ 43 w 89"/>
                <a:gd name="T43" fmla="*/ 32 h 79"/>
                <a:gd name="T44" fmla="*/ 50 w 89"/>
                <a:gd name="T45" fmla="*/ 38 h 79"/>
                <a:gd name="T46" fmla="*/ 22 w 89"/>
                <a:gd name="T47" fmla="*/ 38 h 79"/>
                <a:gd name="T48" fmla="*/ 30 w 89"/>
                <a:gd name="T49" fmla="*/ 35 h 79"/>
                <a:gd name="T50" fmla="*/ 30 w 89"/>
                <a:gd name="T51" fmla="*/ 42 h 79"/>
                <a:gd name="T52" fmla="*/ 22 w 89"/>
                <a:gd name="T53" fmla="*/ 38 h 79"/>
                <a:gd name="T54" fmla="*/ 57 w 89"/>
                <a:gd name="T55" fmla="*/ 46 h 79"/>
                <a:gd name="T56" fmla="*/ 67 w 89"/>
                <a:gd name="T57" fmla="*/ 57 h 79"/>
                <a:gd name="T58" fmla="*/ 51 w 89"/>
                <a:gd name="T59" fmla="*/ 52 h 79"/>
                <a:gd name="T60" fmla="*/ 57 w 89"/>
                <a:gd name="T61" fmla="*/ 46 h 79"/>
                <a:gd name="T62" fmla="*/ 56 w 89"/>
                <a:gd name="T63" fmla="*/ 28 h 79"/>
                <a:gd name="T64" fmla="*/ 61 w 89"/>
                <a:gd name="T65" fmla="*/ 27 h 79"/>
                <a:gd name="T66" fmla="*/ 58 w 89"/>
                <a:gd name="T67" fmla="*/ 30 h 79"/>
                <a:gd name="T68" fmla="*/ 56 w 89"/>
                <a:gd name="T69" fmla="*/ 2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" h="79">
                  <a:moveTo>
                    <a:pt x="81" y="9"/>
                  </a:moveTo>
                  <a:cubicBezTo>
                    <a:pt x="70" y="14"/>
                    <a:pt x="59" y="17"/>
                    <a:pt x="48" y="20"/>
                  </a:cubicBezTo>
                  <a:cubicBezTo>
                    <a:pt x="43" y="15"/>
                    <a:pt x="38" y="10"/>
                    <a:pt x="33" y="5"/>
                  </a:cubicBezTo>
                  <a:cubicBezTo>
                    <a:pt x="27" y="0"/>
                    <a:pt x="19" y="8"/>
                    <a:pt x="25" y="13"/>
                  </a:cubicBezTo>
                  <a:cubicBezTo>
                    <a:pt x="27" y="15"/>
                    <a:pt x="29" y="17"/>
                    <a:pt x="31" y="19"/>
                  </a:cubicBezTo>
                  <a:cubicBezTo>
                    <a:pt x="31" y="21"/>
                    <a:pt x="31" y="23"/>
                    <a:pt x="31" y="24"/>
                  </a:cubicBezTo>
                  <a:cubicBezTo>
                    <a:pt x="22" y="27"/>
                    <a:pt x="13" y="30"/>
                    <a:pt x="5" y="34"/>
                  </a:cubicBezTo>
                  <a:cubicBezTo>
                    <a:pt x="0" y="36"/>
                    <a:pt x="2" y="42"/>
                    <a:pt x="6" y="44"/>
                  </a:cubicBezTo>
                  <a:cubicBezTo>
                    <a:pt x="14" y="46"/>
                    <a:pt x="21" y="50"/>
                    <a:pt x="29" y="54"/>
                  </a:cubicBezTo>
                  <a:cubicBezTo>
                    <a:pt x="28" y="60"/>
                    <a:pt x="27" y="67"/>
                    <a:pt x="27" y="73"/>
                  </a:cubicBezTo>
                  <a:cubicBezTo>
                    <a:pt x="26" y="78"/>
                    <a:pt x="33" y="79"/>
                    <a:pt x="35" y="75"/>
                  </a:cubicBezTo>
                  <a:cubicBezTo>
                    <a:pt x="38" y="70"/>
                    <a:pt x="41" y="66"/>
                    <a:pt x="44" y="61"/>
                  </a:cubicBezTo>
                  <a:cubicBezTo>
                    <a:pt x="56" y="66"/>
                    <a:pt x="67" y="70"/>
                    <a:pt x="79" y="71"/>
                  </a:cubicBezTo>
                  <a:cubicBezTo>
                    <a:pt x="84" y="71"/>
                    <a:pt x="87" y="66"/>
                    <a:pt x="84" y="62"/>
                  </a:cubicBezTo>
                  <a:cubicBezTo>
                    <a:pt x="79" y="53"/>
                    <a:pt x="72" y="45"/>
                    <a:pt x="65" y="37"/>
                  </a:cubicBezTo>
                  <a:cubicBezTo>
                    <a:pt x="71" y="30"/>
                    <a:pt x="78" y="24"/>
                    <a:pt x="86" y="18"/>
                  </a:cubicBezTo>
                  <a:cubicBezTo>
                    <a:pt x="89" y="15"/>
                    <a:pt x="85" y="7"/>
                    <a:pt x="81" y="9"/>
                  </a:cubicBezTo>
                  <a:close/>
                  <a:moveTo>
                    <a:pt x="50" y="38"/>
                  </a:moveTo>
                  <a:cubicBezTo>
                    <a:pt x="47" y="42"/>
                    <a:pt x="45" y="45"/>
                    <a:pt x="42" y="48"/>
                  </a:cubicBezTo>
                  <a:cubicBezTo>
                    <a:pt x="40" y="47"/>
                    <a:pt x="39" y="47"/>
                    <a:pt x="37" y="46"/>
                  </a:cubicBezTo>
                  <a:cubicBezTo>
                    <a:pt x="38" y="42"/>
                    <a:pt x="38" y="37"/>
                    <a:pt x="37" y="33"/>
                  </a:cubicBezTo>
                  <a:cubicBezTo>
                    <a:pt x="39" y="33"/>
                    <a:pt x="41" y="32"/>
                    <a:pt x="43" y="32"/>
                  </a:cubicBezTo>
                  <a:cubicBezTo>
                    <a:pt x="45" y="34"/>
                    <a:pt x="48" y="36"/>
                    <a:pt x="50" y="38"/>
                  </a:cubicBezTo>
                  <a:close/>
                  <a:moveTo>
                    <a:pt x="22" y="38"/>
                  </a:moveTo>
                  <a:cubicBezTo>
                    <a:pt x="24" y="37"/>
                    <a:pt x="27" y="36"/>
                    <a:pt x="30" y="35"/>
                  </a:cubicBezTo>
                  <a:cubicBezTo>
                    <a:pt x="30" y="38"/>
                    <a:pt x="30" y="40"/>
                    <a:pt x="30" y="42"/>
                  </a:cubicBezTo>
                  <a:cubicBezTo>
                    <a:pt x="27" y="41"/>
                    <a:pt x="24" y="40"/>
                    <a:pt x="22" y="38"/>
                  </a:cubicBezTo>
                  <a:close/>
                  <a:moveTo>
                    <a:pt x="57" y="46"/>
                  </a:moveTo>
                  <a:cubicBezTo>
                    <a:pt x="60" y="49"/>
                    <a:pt x="63" y="53"/>
                    <a:pt x="67" y="57"/>
                  </a:cubicBezTo>
                  <a:cubicBezTo>
                    <a:pt x="61" y="56"/>
                    <a:pt x="56" y="54"/>
                    <a:pt x="51" y="52"/>
                  </a:cubicBezTo>
                  <a:cubicBezTo>
                    <a:pt x="53" y="50"/>
                    <a:pt x="55" y="48"/>
                    <a:pt x="57" y="46"/>
                  </a:cubicBezTo>
                  <a:close/>
                  <a:moveTo>
                    <a:pt x="56" y="28"/>
                  </a:moveTo>
                  <a:cubicBezTo>
                    <a:pt x="58" y="28"/>
                    <a:pt x="60" y="27"/>
                    <a:pt x="61" y="27"/>
                  </a:cubicBezTo>
                  <a:cubicBezTo>
                    <a:pt x="60" y="28"/>
                    <a:pt x="59" y="29"/>
                    <a:pt x="58" y="30"/>
                  </a:cubicBezTo>
                  <a:cubicBezTo>
                    <a:pt x="58" y="29"/>
                    <a:pt x="57" y="29"/>
                    <a:pt x="56" y="2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Freeform 113">
              <a:extLst>
                <a:ext uri="{FF2B5EF4-FFF2-40B4-BE49-F238E27FC236}">
                  <a16:creationId xmlns:a16="http://schemas.microsoft.com/office/drawing/2014/main" xmlns="" id="{785977CA-C68A-4FCF-A9DE-201271F8E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6140" y="2430322"/>
              <a:ext cx="284281" cy="265605"/>
            </a:xfrm>
            <a:custGeom>
              <a:avLst/>
              <a:gdLst>
                <a:gd name="T0" fmla="*/ 46 w 58"/>
                <a:gd name="T1" fmla="*/ 12 h 54"/>
                <a:gd name="T2" fmla="*/ 36 w 58"/>
                <a:gd name="T3" fmla="*/ 18 h 54"/>
                <a:gd name="T4" fmla="*/ 34 w 58"/>
                <a:gd name="T5" fmla="*/ 9 h 54"/>
                <a:gd name="T6" fmla="*/ 22 w 58"/>
                <a:gd name="T7" fmla="*/ 9 h 54"/>
                <a:gd name="T8" fmla="*/ 24 w 58"/>
                <a:gd name="T9" fmla="*/ 25 h 54"/>
                <a:gd name="T10" fmla="*/ 3 w 58"/>
                <a:gd name="T11" fmla="*/ 36 h 54"/>
                <a:gd name="T12" fmla="*/ 5 w 58"/>
                <a:gd name="T13" fmla="*/ 41 h 54"/>
                <a:gd name="T14" fmla="*/ 28 w 58"/>
                <a:gd name="T15" fmla="*/ 35 h 54"/>
                <a:gd name="T16" fmla="*/ 37 w 58"/>
                <a:gd name="T17" fmla="*/ 48 h 54"/>
                <a:gd name="T18" fmla="*/ 48 w 58"/>
                <a:gd name="T19" fmla="*/ 37 h 54"/>
                <a:gd name="T20" fmla="*/ 41 w 58"/>
                <a:gd name="T21" fmla="*/ 29 h 54"/>
                <a:gd name="T22" fmla="*/ 53 w 58"/>
                <a:gd name="T23" fmla="*/ 21 h 54"/>
                <a:gd name="T24" fmla="*/ 46 w 58"/>
                <a:gd name="T25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4">
                  <a:moveTo>
                    <a:pt x="46" y="12"/>
                  </a:moveTo>
                  <a:cubicBezTo>
                    <a:pt x="43" y="14"/>
                    <a:pt x="40" y="16"/>
                    <a:pt x="36" y="18"/>
                  </a:cubicBezTo>
                  <a:cubicBezTo>
                    <a:pt x="35" y="15"/>
                    <a:pt x="35" y="12"/>
                    <a:pt x="34" y="9"/>
                  </a:cubicBezTo>
                  <a:cubicBezTo>
                    <a:pt x="33" y="1"/>
                    <a:pt x="22" y="0"/>
                    <a:pt x="22" y="9"/>
                  </a:cubicBezTo>
                  <a:cubicBezTo>
                    <a:pt x="22" y="14"/>
                    <a:pt x="22" y="19"/>
                    <a:pt x="24" y="25"/>
                  </a:cubicBezTo>
                  <a:cubicBezTo>
                    <a:pt x="17" y="28"/>
                    <a:pt x="10" y="32"/>
                    <a:pt x="3" y="36"/>
                  </a:cubicBezTo>
                  <a:cubicBezTo>
                    <a:pt x="0" y="37"/>
                    <a:pt x="2" y="41"/>
                    <a:pt x="5" y="41"/>
                  </a:cubicBezTo>
                  <a:cubicBezTo>
                    <a:pt x="12" y="39"/>
                    <a:pt x="20" y="37"/>
                    <a:pt x="28" y="35"/>
                  </a:cubicBezTo>
                  <a:cubicBezTo>
                    <a:pt x="31" y="40"/>
                    <a:pt x="34" y="44"/>
                    <a:pt x="37" y="48"/>
                  </a:cubicBezTo>
                  <a:cubicBezTo>
                    <a:pt x="44" y="54"/>
                    <a:pt x="55" y="44"/>
                    <a:pt x="48" y="37"/>
                  </a:cubicBezTo>
                  <a:cubicBezTo>
                    <a:pt x="45" y="35"/>
                    <a:pt x="43" y="32"/>
                    <a:pt x="41" y="29"/>
                  </a:cubicBezTo>
                  <a:cubicBezTo>
                    <a:pt x="46" y="27"/>
                    <a:pt x="50" y="24"/>
                    <a:pt x="53" y="21"/>
                  </a:cubicBezTo>
                  <a:cubicBezTo>
                    <a:pt x="58" y="16"/>
                    <a:pt x="52" y="8"/>
                    <a:pt x="46" y="1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0F977C28-49EA-4218-AC61-E72F4D93965F}"/>
              </a:ext>
            </a:extLst>
          </p:cNvPr>
          <p:cNvGrpSpPr/>
          <p:nvPr/>
        </p:nvGrpSpPr>
        <p:grpSpPr>
          <a:xfrm>
            <a:off x="9503348" y="5843534"/>
            <a:ext cx="969125" cy="854320"/>
            <a:chOff x="7398095" y="4258434"/>
            <a:chExt cx="1944315" cy="171398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3" name="Freeform 28">
              <a:extLst>
                <a:ext uri="{FF2B5EF4-FFF2-40B4-BE49-F238E27FC236}">
                  <a16:creationId xmlns:a16="http://schemas.microsoft.com/office/drawing/2014/main" xmlns="" id="{AD3B09E7-C2E0-4FF9-A33F-35FB1B5EB4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87323" y="4291634"/>
              <a:ext cx="1614383" cy="1554207"/>
            </a:xfrm>
            <a:custGeom>
              <a:avLst/>
              <a:gdLst>
                <a:gd name="T0" fmla="*/ 306 w 329"/>
                <a:gd name="T1" fmla="*/ 186 h 316"/>
                <a:gd name="T2" fmla="*/ 289 w 329"/>
                <a:gd name="T3" fmla="*/ 156 h 316"/>
                <a:gd name="T4" fmla="*/ 286 w 329"/>
                <a:gd name="T5" fmla="*/ 140 h 316"/>
                <a:gd name="T6" fmla="*/ 255 w 329"/>
                <a:gd name="T7" fmla="*/ 131 h 316"/>
                <a:gd name="T8" fmla="*/ 238 w 329"/>
                <a:gd name="T9" fmla="*/ 128 h 316"/>
                <a:gd name="T10" fmla="*/ 211 w 329"/>
                <a:gd name="T11" fmla="*/ 116 h 316"/>
                <a:gd name="T12" fmla="*/ 204 w 329"/>
                <a:gd name="T13" fmla="*/ 105 h 316"/>
                <a:gd name="T14" fmla="*/ 189 w 329"/>
                <a:gd name="T15" fmla="*/ 70 h 316"/>
                <a:gd name="T16" fmla="*/ 175 w 329"/>
                <a:gd name="T17" fmla="*/ 51 h 316"/>
                <a:gd name="T18" fmla="*/ 154 w 329"/>
                <a:gd name="T19" fmla="*/ 32 h 316"/>
                <a:gd name="T20" fmla="*/ 141 w 329"/>
                <a:gd name="T21" fmla="*/ 15 h 316"/>
                <a:gd name="T22" fmla="*/ 116 w 329"/>
                <a:gd name="T23" fmla="*/ 17 h 316"/>
                <a:gd name="T24" fmla="*/ 86 w 329"/>
                <a:gd name="T25" fmla="*/ 44 h 316"/>
                <a:gd name="T26" fmla="*/ 20 w 329"/>
                <a:gd name="T27" fmla="*/ 101 h 316"/>
                <a:gd name="T28" fmla="*/ 3 w 329"/>
                <a:gd name="T29" fmla="*/ 124 h 316"/>
                <a:gd name="T30" fmla="*/ 18 w 329"/>
                <a:gd name="T31" fmla="*/ 134 h 316"/>
                <a:gd name="T32" fmla="*/ 31 w 329"/>
                <a:gd name="T33" fmla="*/ 141 h 316"/>
                <a:gd name="T34" fmla="*/ 36 w 329"/>
                <a:gd name="T35" fmla="*/ 153 h 316"/>
                <a:gd name="T36" fmla="*/ 49 w 329"/>
                <a:gd name="T37" fmla="*/ 168 h 316"/>
                <a:gd name="T38" fmla="*/ 56 w 329"/>
                <a:gd name="T39" fmla="*/ 186 h 316"/>
                <a:gd name="T40" fmla="*/ 84 w 329"/>
                <a:gd name="T41" fmla="*/ 187 h 316"/>
                <a:gd name="T42" fmla="*/ 104 w 329"/>
                <a:gd name="T43" fmla="*/ 191 h 316"/>
                <a:gd name="T44" fmla="*/ 116 w 329"/>
                <a:gd name="T45" fmla="*/ 203 h 316"/>
                <a:gd name="T46" fmla="*/ 135 w 329"/>
                <a:gd name="T47" fmla="*/ 272 h 316"/>
                <a:gd name="T48" fmla="*/ 157 w 329"/>
                <a:gd name="T49" fmla="*/ 287 h 316"/>
                <a:gd name="T50" fmla="*/ 175 w 329"/>
                <a:gd name="T51" fmla="*/ 308 h 316"/>
                <a:gd name="T52" fmla="*/ 207 w 329"/>
                <a:gd name="T53" fmla="*/ 299 h 316"/>
                <a:gd name="T54" fmla="*/ 235 w 329"/>
                <a:gd name="T55" fmla="*/ 286 h 316"/>
                <a:gd name="T56" fmla="*/ 108 w 329"/>
                <a:gd name="T57" fmla="*/ 157 h 316"/>
                <a:gd name="T58" fmla="*/ 97 w 329"/>
                <a:gd name="T59" fmla="*/ 143 h 316"/>
                <a:gd name="T60" fmla="*/ 94 w 329"/>
                <a:gd name="T61" fmla="*/ 113 h 316"/>
                <a:gd name="T62" fmla="*/ 103 w 329"/>
                <a:gd name="T63" fmla="*/ 84 h 316"/>
                <a:gd name="T64" fmla="*/ 126 w 329"/>
                <a:gd name="T65" fmla="*/ 82 h 316"/>
                <a:gd name="T66" fmla="*/ 149 w 329"/>
                <a:gd name="T67" fmla="*/ 95 h 316"/>
                <a:gd name="T68" fmla="*/ 168 w 329"/>
                <a:gd name="T69" fmla="*/ 101 h 316"/>
                <a:gd name="T70" fmla="*/ 196 w 329"/>
                <a:gd name="T71" fmla="*/ 133 h 316"/>
                <a:gd name="T72" fmla="*/ 212 w 329"/>
                <a:gd name="T73" fmla="*/ 145 h 316"/>
                <a:gd name="T74" fmla="*/ 221 w 329"/>
                <a:gd name="T75" fmla="*/ 159 h 316"/>
                <a:gd name="T76" fmla="*/ 243 w 329"/>
                <a:gd name="T77" fmla="*/ 180 h 316"/>
                <a:gd name="T78" fmla="*/ 254 w 329"/>
                <a:gd name="T79" fmla="*/ 203 h 316"/>
                <a:gd name="T80" fmla="*/ 271 w 329"/>
                <a:gd name="T81" fmla="*/ 221 h 316"/>
                <a:gd name="T82" fmla="*/ 292 w 329"/>
                <a:gd name="T83" fmla="*/ 228 h 316"/>
                <a:gd name="T84" fmla="*/ 310 w 329"/>
                <a:gd name="T85" fmla="*/ 197 h 316"/>
                <a:gd name="T86" fmla="*/ 134 w 329"/>
                <a:gd name="T87" fmla="*/ 195 h 316"/>
                <a:gd name="T88" fmla="*/ 198 w 329"/>
                <a:gd name="T89" fmla="*/ 253 h 316"/>
                <a:gd name="T90" fmla="*/ 188 w 329"/>
                <a:gd name="T91" fmla="*/ 243 h 316"/>
                <a:gd name="T92" fmla="*/ 169 w 329"/>
                <a:gd name="T93" fmla="*/ 226 h 316"/>
                <a:gd name="T94" fmla="*/ 148 w 329"/>
                <a:gd name="T95" fmla="*/ 238 h 316"/>
                <a:gd name="T96" fmla="*/ 159 w 329"/>
                <a:gd name="T97" fmla="*/ 217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316">
                  <a:moveTo>
                    <a:pt x="310" y="197"/>
                  </a:moveTo>
                  <a:cubicBezTo>
                    <a:pt x="310" y="196"/>
                    <a:pt x="310" y="196"/>
                    <a:pt x="310" y="196"/>
                  </a:cubicBezTo>
                  <a:cubicBezTo>
                    <a:pt x="312" y="191"/>
                    <a:pt x="309" y="188"/>
                    <a:pt x="306" y="186"/>
                  </a:cubicBezTo>
                  <a:cubicBezTo>
                    <a:pt x="307" y="179"/>
                    <a:pt x="308" y="172"/>
                    <a:pt x="308" y="164"/>
                  </a:cubicBezTo>
                  <a:cubicBezTo>
                    <a:pt x="308" y="156"/>
                    <a:pt x="299" y="153"/>
                    <a:pt x="294" y="157"/>
                  </a:cubicBezTo>
                  <a:cubicBezTo>
                    <a:pt x="293" y="156"/>
                    <a:pt x="291" y="156"/>
                    <a:pt x="289" y="156"/>
                  </a:cubicBezTo>
                  <a:cubicBezTo>
                    <a:pt x="289" y="153"/>
                    <a:pt x="289" y="151"/>
                    <a:pt x="289" y="148"/>
                  </a:cubicBezTo>
                  <a:cubicBezTo>
                    <a:pt x="290" y="145"/>
                    <a:pt x="288" y="142"/>
                    <a:pt x="286" y="141"/>
                  </a:cubicBezTo>
                  <a:cubicBezTo>
                    <a:pt x="286" y="141"/>
                    <a:pt x="286" y="140"/>
                    <a:pt x="286" y="140"/>
                  </a:cubicBezTo>
                  <a:cubicBezTo>
                    <a:pt x="288" y="132"/>
                    <a:pt x="280" y="125"/>
                    <a:pt x="273" y="130"/>
                  </a:cubicBezTo>
                  <a:cubicBezTo>
                    <a:pt x="272" y="123"/>
                    <a:pt x="261" y="121"/>
                    <a:pt x="257" y="127"/>
                  </a:cubicBezTo>
                  <a:cubicBezTo>
                    <a:pt x="257" y="129"/>
                    <a:pt x="256" y="130"/>
                    <a:pt x="255" y="131"/>
                  </a:cubicBezTo>
                  <a:cubicBezTo>
                    <a:pt x="253" y="131"/>
                    <a:pt x="250" y="132"/>
                    <a:pt x="248" y="134"/>
                  </a:cubicBezTo>
                  <a:cubicBezTo>
                    <a:pt x="247" y="134"/>
                    <a:pt x="247" y="135"/>
                    <a:pt x="246" y="136"/>
                  </a:cubicBezTo>
                  <a:cubicBezTo>
                    <a:pt x="246" y="132"/>
                    <a:pt x="242" y="129"/>
                    <a:pt x="238" y="128"/>
                  </a:cubicBezTo>
                  <a:cubicBezTo>
                    <a:pt x="237" y="125"/>
                    <a:pt x="233" y="123"/>
                    <a:pt x="229" y="123"/>
                  </a:cubicBezTo>
                  <a:cubicBezTo>
                    <a:pt x="229" y="121"/>
                    <a:pt x="228" y="118"/>
                    <a:pt x="228" y="116"/>
                  </a:cubicBezTo>
                  <a:cubicBezTo>
                    <a:pt x="225" y="108"/>
                    <a:pt x="214" y="107"/>
                    <a:pt x="211" y="116"/>
                  </a:cubicBezTo>
                  <a:cubicBezTo>
                    <a:pt x="211" y="118"/>
                    <a:pt x="210" y="120"/>
                    <a:pt x="210" y="122"/>
                  </a:cubicBezTo>
                  <a:cubicBezTo>
                    <a:pt x="209" y="121"/>
                    <a:pt x="209" y="121"/>
                    <a:pt x="208" y="120"/>
                  </a:cubicBezTo>
                  <a:cubicBezTo>
                    <a:pt x="207" y="115"/>
                    <a:pt x="206" y="110"/>
                    <a:pt x="204" y="105"/>
                  </a:cubicBezTo>
                  <a:cubicBezTo>
                    <a:pt x="203" y="103"/>
                    <a:pt x="201" y="101"/>
                    <a:pt x="199" y="100"/>
                  </a:cubicBezTo>
                  <a:cubicBezTo>
                    <a:pt x="202" y="93"/>
                    <a:pt x="200" y="82"/>
                    <a:pt x="195" y="74"/>
                  </a:cubicBezTo>
                  <a:cubicBezTo>
                    <a:pt x="194" y="71"/>
                    <a:pt x="191" y="70"/>
                    <a:pt x="189" y="70"/>
                  </a:cubicBezTo>
                  <a:cubicBezTo>
                    <a:pt x="189" y="66"/>
                    <a:pt x="189" y="63"/>
                    <a:pt x="188" y="59"/>
                  </a:cubicBezTo>
                  <a:cubicBezTo>
                    <a:pt x="188" y="53"/>
                    <a:pt x="181" y="48"/>
                    <a:pt x="175" y="52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5" y="45"/>
                    <a:pt x="167" y="40"/>
                    <a:pt x="162" y="44"/>
                  </a:cubicBezTo>
                  <a:cubicBezTo>
                    <a:pt x="162" y="43"/>
                    <a:pt x="162" y="41"/>
                    <a:pt x="162" y="40"/>
                  </a:cubicBezTo>
                  <a:cubicBezTo>
                    <a:pt x="162" y="36"/>
                    <a:pt x="158" y="32"/>
                    <a:pt x="154" y="32"/>
                  </a:cubicBezTo>
                  <a:cubicBezTo>
                    <a:pt x="154" y="31"/>
                    <a:pt x="154" y="29"/>
                    <a:pt x="153" y="28"/>
                  </a:cubicBezTo>
                  <a:cubicBezTo>
                    <a:pt x="154" y="26"/>
                    <a:pt x="154" y="24"/>
                    <a:pt x="154" y="22"/>
                  </a:cubicBezTo>
                  <a:cubicBezTo>
                    <a:pt x="154" y="14"/>
                    <a:pt x="146" y="12"/>
                    <a:pt x="141" y="15"/>
                  </a:cubicBezTo>
                  <a:cubicBezTo>
                    <a:pt x="138" y="12"/>
                    <a:pt x="136" y="8"/>
                    <a:pt x="133" y="5"/>
                  </a:cubicBezTo>
                  <a:cubicBezTo>
                    <a:pt x="129" y="0"/>
                    <a:pt x="121" y="3"/>
                    <a:pt x="119" y="8"/>
                  </a:cubicBezTo>
                  <a:cubicBezTo>
                    <a:pt x="118" y="11"/>
                    <a:pt x="117" y="14"/>
                    <a:pt x="116" y="17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06" y="23"/>
                    <a:pt x="98" y="30"/>
                    <a:pt x="92" y="39"/>
                  </a:cubicBezTo>
                  <a:cubicBezTo>
                    <a:pt x="90" y="40"/>
                    <a:pt x="88" y="42"/>
                    <a:pt x="86" y="44"/>
                  </a:cubicBezTo>
                  <a:cubicBezTo>
                    <a:pt x="69" y="53"/>
                    <a:pt x="57" y="67"/>
                    <a:pt x="46" y="82"/>
                  </a:cubicBezTo>
                  <a:cubicBezTo>
                    <a:pt x="36" y="86"/>
                    <a:pt x="29" y="92"/>
                    <a:pt x="24" y="99"/>
                  </a:cubicBezTo>
                  <a:cubicBezTo>
                    <a:pt x="23" y="99"/>
                    <a:pt x="21" y="100"/>
                    <a:pt x="20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14" y="105"/>
                    <a:pt x="8" y="110"/>
                    <a:pt x="3" y="118"/>
                  </a:cubicBezTo>
                  <a:cubicBezTo>
                    <a:pt x="2" y="120"/>
                    <a:pt x="2" y="122"/>
                    <a:pt x="3" y="124"/>
                  </a:cubicBezTo>
                  <a:cubicBezTo>
                    <a:pt x="0" y="129"/>
                    <a:pt x="5" y="134"/>
                    <a:pt x="10" y="133"/>
                  </a:cubicBezTo>
                  <a:cubicBezTo>
                    <a:pt x="11" y="135"/>
                    <a:pt x="14" y="136"/>
                    <a:pt x="17" y="135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9" y="138"/>
                    <a:pt x="23" y="140"/>
                    <a:pt x="27" y="139"/>
                  </a:cubicBezTo>
                  <a:cubicBezTo>
                    <a:pt x="28" y="139"/>
                    <a:pt x="28" y="139"/>
                    <a:pt x="28" y="139"/>
                  </a:cubicBezTo>
                  <a:cubicBezTo>
                    <a:pt x="28" y="140"/>
                    <a:pt x="30" y="141"/>
                    <a:pt x="31" y="141"/>
                  </a:cubicBezTo>
                  <a:cubicBezTo>
                    <a:pt x="31" y="143"/>
                    <a:pt x="31" y="144"/>
                    <a:pt x="31" y="146"/>
                  </a:cubicBezTo>
                  <a:cubicBezTo>
                    <a:pt x="31" y="149"/>
                    <a:pt x="33" y="152"/>
                    <a:pt x="36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6" y="156"/>
                    <a:pt x="35" y="159"/>
                    <a:pt x="36" y="162"/>
                  </a:cubicBezTo>
                  <a:cubicBezTo>
                    <a:pt x="36" y="167"/>
                    <a:pt x="40" y="171"/>
                    <a:pt x="45" y="169"/>
                  </a:cubicBezTo>
                  <a:cubicBezTo>
                    <a:pt x="46" y="169"/>
                    <a:pt x="48" y="168"/>
                    <a:pt x="49" y="168"/>
                  </a:cubicBezTo>
                  <a:cubicBezTo>
                    <a:pt x="49" y="170"/>
                    <a:pt x="48" y="173"/>
                    <a:pt x="48" y="175"/>
                  </a:cubicBezTo>
                  <a:cubicBezTo>
                    <a:pt x="48" y="179"/>
                    <a:pt x="52" y="183"/>
                    <a:pt x="56" y="184"/>
                  </a:cubicBezTo>
                  <a:cubicBezTo>
                    <a:pt x="56" y="184"/>
                    <a:pt x="56" y="185"/>
                    <a:pt x="56" y="186"/>
                  </a:cubicBezTo>
                  <a:cubicBezTo>
                    <a:pt x="57" y="192"/>
                    <a:pt x="66" y="193"/>
                    <a:pt x="70" y="189"/>
                  </a:cubicBezTo>
                  <a:cubicBezTo>
                    <a:pt x="71" y="189"/>
                    <a:pt x="72" y="188"/>
                    <a:pt x="72" y="188"/>
                  </a:cubicBezTo>
                  <a:cubicBezTo>
                    <a:pt x="76" y="190"/>
                    <a:pt x="81" y="190"/>
                    <a:pt x="84" y="187"/>
                  </a:cubicBezTo>
                  <a:cubicBezTo>
                    <a:pt x="86" y="185"/>
                    <a:pt x="88" y="183"/>
                    <a:pt x="90" y="181"/>
                  </a:cubicBezTo>
                  <a:cubicBezTo>
                    <a:pt x="90" y="182"/>
                    <a:pt x="90" y="183"/>
                    <a:pt x="90" y="184"/>
                  </a:cubicBezTo>
                  <a:cubicBezTo>
                    <a:pt x="91" y="190"/>
                    <a:pt x="99" y="195"/>
                    <a:pt x="104" y="191"/>
                  </a:cubicBezTo>
                  <a:cubicBezTo>
                    <a:pt x="105" y="196"/>
                    <a:pt x="110" y="198"/>
                    <a:pt x="114" y="198"/>
                  </a:cubicBezTo>
                  <a:cubicBezTo>
                    <a:pt x="114" y="198"/>
                    <a:pt x="114" y="199"/>
                    <a:pt x="114" y="200"/>
                  </a:cubicBezTo>
                  <a:cubicBezTo>
                    <a:pt x="115" y="201"/>
                    <a:pt x="115" y="202"/>
                    <a:pt x="116" y="203"/>
                  </a:cubicBezTo>
                  <a:cubicBezTo>
                    <a:pt x="116" y="214"/>
                    <a:pt x="119" y="226"/>
                    <a:pt x="125" y="237"/>
                  </a:cubicBezTo>
                  <a:cubicBezTo>
                    <a:pt x="126" y="238"/>
                    <a:pt x="128" y="240"/>
                    <a:pt x="130" y="240"/>
                  </a:cubicBezTo>
                  <a:cubicBezTo>
                    <a:pt x="130" y="251"/>
                    <a:pt x="131" y="261"/>
                    <a:pt x="135" y="272"/>
                  </a:cubicBezTo>
                  <a:cubicBezTo>
                    <a:pt x="136" y="275"/>
                    <a:pt x="139" y="278"/>
                    <a:pt x="142" y="278"/>
                  </a:cubicBezTo>
                  <a:cubicBezTo>
                    <a:pt x="142" y="279"/>
                    <a:pt x="142" y="280"/>
                    <a:pt x="142" y="280"/>
                  </a:cubicBezTo>
                  <a:cubicBezTo>
                    <a:pt x="142" y="288"/>
                    <a:pt x="152" y="292"/>
                    <a:pt x="157" y="287"/>
                  </a:cubicBezTo>
                  <a:cubicBezTo>
                    <a:pt x="158" y="290"/>
                    <a:pt x="161" y="291"/>
                    <a:pt x="163" y="292"/>
                  </a:cubicBezTo>
                  <a:cubicBezTo>
                    <a:pt x="163" y="294"/>
                    <a:pt x="163" y="297"/>
                    <a:pt x="163" y="299"/>
                  </a:cubicBezTo>
                  <a:cubicBezTo>
                    <a:pt x="164" y="306"/>
                    <a:pt x="169" y="309"/>
                    <a:pt x="175" y="308"/>
                  </a:cubicBezTo>
                  <a:cubicBezTo>
                    <a:pt x="177" y="314"/>
                    <a:pt x="185" y="316"/>
                    <a:pt x="190" y="311"/>
                  </a:cubicBezTo>
                  <a:cubicBezTo>
                    <a:pt x="193" y="307"/>
                    <a:pt x="196" y="304"/>
                    <a:pt x="198" y="300"/>
                  </a:cubicBezTo>
                  <a:cubicBezTo>
                    <a:pt x="201" y="301"/>
                    <a:pt x="204" y="301"/>
                    <a:pt x="207" y="299"/>
                  </a:cubicBezTo>
                  <a:cubicBezTo>
                    <a:pt x="209" y="298"/>
                    <a:pt x="210" y="296"/>
                    <a:pt x="212" y="295"/>
                  </a:cubicBezTo>
                  <a:cubicBezTo>
                    <a:pt x="216" y="297"/>
                    <a:pt x="220" y="298"/>
                    <a:pt x="226" y="298"/>
                  </a:cubicBezTo>
                  <a:cubicBezTo>
                    <a:pt x="233" y="299"/>
                    <a:pt x="236" y="292"/>
                    <a:pt x="235" y="286"/>
                  </a:cubicBezTo>
                  <a:cubicBezTo>
                    <a:pt x="231" y="260"/>
                    <a:pt x="210" y="239"/>
                    <a:pt x="191" y="221"/>
                  </a:cubicBezTo>
                  <a:cubicBezTo>
                    <a:pt x="171" y="202"/>
                    <a:pt x="138" y="182"/>
                    <a:pt x="127" y="155"/>
                  </a:cubicBezTo>
                  <a:cubicBezTo>
                    <a:pt x="123" y="145"/>
                    <a:pt x="108" y="148"/>
                    <a:pt x="108" y="157"/>
                  </a:cubicBezTo>
                  <a:cubicBezTo>
                    <a:pt x="107" y="157"/>
                    <a:pt x="106" y="157"/>
                    <a:pt x="105" y="158"/>
                  </a:cubicBezTo>
                  <a:cubicBezTo>
                    <a:pt x="105" y="156"/>
                    <a:pt x="105" y="154"/>
                    <a:pt x="105" y="152"/>
                  </a:cubicBezTo>
                  <a:cubicBezTo>
                    <a:pt x="106" y="147"/>
                    <a:pt x="102" y="144"/>
                    <a:pt x="97" y="143"/>
                  </a:cubicBezTo>
                  <a:cubicBezTo>
                    <a:pt x="97" y="140"/>
                    <a:pt x="95" y="137"/>
                    <a:pt x="92" y="136"/>
                  </a:cubicBezTo>
                  <a:cubicBezTo>
                    <a:pt x="94" y="131"/>
                    <a:pt x="96" y="127"/>
                    <a:pt x="97" y="122"/>
                  </a:cubicBezTo>
                  <a:cubicBezTo>
                    <a:pt x="98" y="118"/>
                    <a:pt x="96" y="115"/>
                    <a:pt x="94" y="113"/>
                  </a:cubicBezTo>
                  <a:cubicBezTo>
                    <a:pt x="97" y="105"/>
                    <a:pt x="100" y="97"/>
                    <a:pt x="102" y="90"/>
                  </a:cubicBezTo>
                  <a:cubicBezTo>
                    <a:pt x="103" y="88"/>
                    <a:pt x="102" y="86"/>
                    <a:pt x="102" y="84"/>
                  </a:cubicBezTo>
                  <a:cubicBezTo>
                    <a:pt x="102" y="84"/>
                    <a:pt x="103" y="84"/>
                    <a:pt x="103" y="84"/>
                  </a:cubicBezTo>
                  <a:cubicBezTo>
                    <a:pt x="105" y="85"/>
                    <a:pt x="108" y="85"/>
                    <a:pt x="110" y="85"/>
                  </a:cubicBezTo>
                  <a:cubicBezTo>
                    <a:pt x="115" y="84"/>
                    <a:pt x="119" y="82"/>
                    <a:pt x="123" y="80"/>
                  </a:cubicBezTo>
                  <a:cubicBezTo>
                    <a:pt x="124" y="81"/>
                    <a:pt x="125" y="82"/>
                    <a:pt x="126" y="82"/>
                  </a:cubicBezTo>
                  <a:cubicBezTo>
                    <a:pt x="126" y="83"/>
                    <a:pt x="126" y="84"/>
                    <a:pt x="127" y="85"/>
                  </a:cubicBezTo>
                  <a:cubicBezTo>
                    <a:pt x="128" y="89"/>
                    <a:pt x="133" y="92"/>
                    <a:pt x="137" y="91"/>
                  </a:cubicBezTo>
                  <a:cubicBezTo>
                    <a:pt x="139" y="96"/>
                    <a:pt x="145" y="97"/>
                    <a:pt x="149" y="95"/>
                  </a:cubicBezTo>
                  <a:cubicBezTo>
                    <a:pt x="151" y="95"/>
                    <a:pt x="153" y="94"/>
                    <a:pt x="155" y="93"/>
                  </a:cubicBezTo>
                  <a:cubicBezTo>
                    <a:pt x="155" y="94"/>
                    <a:pt x="155" y="95"/>
                    <a:pt x="156" y="96"/>
                  </a:cubicBezTo>
                  <a:cubicBezTo>
                    <a:pt x="157" y="101"/>
                    <a:pt x="163" y="104"/>
                    <a:pt x="168" y="101"/>
                  </a:cubicBezTo>
                  <a:cubicBezTo>
                    <a:pt x="168" y="101"/>
                    <a:pt x="168" y="101"/>
                    <a:pt x="168" y="101"/>
                  </a:cubicBezTo>
                  <a:cubicBezTo>
                    <a:pt x="169" y="102"/>
                    <a:pt x="171" y="104"/>
                    <a:pt x="173" y="105"/>
                  </a:cubicBezTo>
                  <a:cubicBezTo>
                    <a:pt x="176" y="117"/>
                    <a:pt x="184" y="127"/>
                    <a:pt x="196" y="133"/>
                  </a:cubicBezTo>
                  <a:cubicBezTo>
                    <a:pt x="197" y="134"/>
                    <a:pt x="198" y="134"/>
                    <a:pt x="199" y="134"/>
                  </a:cubicBezTo>
                  <a:cubicBezTo>
                    <a:pt x="202" y="137"/>
                    <a:pt x="205" y="139"/>
                    <a:pt x="209" y="140"/>
                  </a:cubicBezTo>
                  <a:cubicBezTo>
                    <a:pt x="210" y="142"/>
                    <a:pt x="211" y="143"/>
                    <a:pt x="212" y="145"/>
                  </a:cubicBezTo>
                  <a:cubicBezTo>
                    <a:pt x="214" y="147"/>
                    <a:pt x="217" y="148"/>
                    <a:pt x="219" y="148"/>
                  </a:cubicBezTo>
                  <a:cubicBezTo>
                    <a:pt x="219" y="149"/>
                    <a:pt x="219" y="151"/>
                    <a:pt x="219" y="153"/>
                  </a:cubicBezTo>
                  <a:cubicBezTo>
                    <a:pt x="219" y="155"/>
                    <a:pt x="220" y="157"/>
                    <a:pt x="221" y="159"/>
                  </a:cubicBezTo>
                  <a:cubicBezTo>
                    <a:pt x="221" y="165"/>
                    <a:pt x="223" y="170"/>
                    <a:pt x="228" y="173"/>
                  </a:cubicBezTo>
                  <a:cubicBezTo>
                    <a:pt x="231" y="175"/>
                    <a:pt x="233" y="175"/>
                    <a:pt x="235" y="175"/>
                  </a:cubicBezTo>
                  <a:cubicBezTo>
                    <a:pt x="237" y="178"/>
                    <a:pt x="239" y="180"/>
                    <a:pt x="243" y="180"/>
                  </a:cubicBezTo>
                  <a:cubicBezTo>
                    <a:pt x="243" y="184"/>
                    <a:pt x="244" y="189"/>
                    <a:pt x="245" y="193"/>
                  </a:cubicBezTo>
                  <a:cubicBezTo>
                    <a:pt x="246" y="196"/>
                    <a:pt x="249" y="198"/>
                    <a:pt x="252" y="199"/>
                  </a:cubicBezTo>
                  <a:cubicBezTo>
                    <a:pt x="253" y="200"/>
                    <a:pt x="253" y="201"/>
                    <a:pt x="254" y="203"/>
                  </a:cubicBezTo>
                  <a:cubicBezTo>
                    <a:pt x="255" y="205"/>
                    <a:pt x="258" y="207"/>
                    <a:pt x="260" y="207"/>
                  </a:cubicBezTo>
                  <a:cubicBezTo>
                    <a:pt x="260" y="209"/>
                    <a:pt x="260" y="210"/>
                    <a:pt x="261" y="212"/>
                  </a:cubicBezTo>
                  <a:cubicBezTo>
                    <a:pt x="261" y="218"/>
                    <a:pt x="266" y="221"/>
                    <a:pt x="271" y="221"/>
                  </a:cubicBezTo>
                  <a:cubicBezTo>
                    <a:pt x="271" y="221"/>
                    <a:pt x="271" y="222"/>
                    <a:pt x="271" y="222"/>
                  </a:cubicBezTo>
                  <a:cubicBezTo>
                    <a:pt x="274" y="228"/>
                    <a:pt x="279" y="230"/>
                    <a:pt x="284" y="228"/>
                  </a:cubicBezTo>
                  <a:cubicBezTo>
                    <a:pt x="286" y="229"/>
                    <a:pt x="289" y="229"/>
                    <a:pt x="292" y="228"/>
                  </a:cubicBezTo>
                  <a:cubicBezTo>
                    <a:pt x="294" y="230"/>
                    <a:pt x="297" y="230"/>
                    <a:pt x="300" y="228"/>
                  </a:cubicBezTo>
                  <a:cubicBezTo>
                    <a:pt x="308" y="223"/>
                    <a:pt x="315" y="217"/>
                    <a:pt x="321" y="211"/>
                  </a:cubicBezTo>
                  <a:cubicBezTo>
                    <a:pt x="329" y="203"/>
                    <a:pt x="318" y="191"/>
                    <a:pt x="310" y="197"/>
                  </a:cubicBezTo>
                  <a:close/>
                  <a:moveTo>
                    <a:pt x="134" y="203"/>
                  </a:moveTo>
                  <a:cubicBezTo>
                    <a:pt x="134" y="200"/>
                    <a:pt x="134" y="198"/>
                    <a:pt x="134" y="195"/>
                  </a:cubicBezTo>
                  <a:cubicBezTo>
                    <a:pt x="134" y="195"/>
                    <a:pt x="134" y="195"/>
                    <a:pt x="134" y="195"/>
                  </a:cubicBezTo>
                  <a:cubicBezTo>
                    <a:pt x="136" y="196"/>
                    <a:pt x="137" y="198"/>
                    <a:pt x="139" y="199"/>
                  </a:cubicBezTo>
                  <a:cubicBezTo>
                    <a:pt x="137" y="200"/>
                    <a:pt x="135" y="201"/>
                    <a:pt x="134" y="203"/>
                  </a:cubicBezTo>
                  <a:close/>
                  <a:moveTo>
                    <a:pt x="198" y="253"/>
                  </a:moveTo>
                  <a:cubicBezTo>
                    <a:pt x="197" y="254"/>
                    <a:pt x="197" y="254"/>
                    <a:pt x="197" y="254"/>
                  </a:cubicBezTo>
                  <a:cubicBezTo>
                    <a:pt x="195" y="251"/>
                    <a:pt x="191" y="250"/>
                    <a:pt x="187" y="251"/>
                  </a:cubicBezTo>
                  <a:cubicBezTo>
                    <a:pt x="187" y="248"/>
                    <a:pt x="187" y="246"/>
                    <a:pt x="188" y="243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91" y="246"/>
                    <a:pt x="195" y="250"/>
                    <a:pt x="198" y="253"/>
                  </a:cubicBezTo>
                  <a:close/>
                  <a:moveTo>
                    <a:pt x="169" y="226"/>
                  </a:moveTo>
                  <a:cubicBezTo>
                    <a:pt x="166" y="225"/>
                    <a:pt x="162" y="226"/>
                    <a:pt x="160" y="229"/>
                  </a:cubicBezTo>
                  <a:cubicBezTo>
                    <a:pt x="156" y="228"/>
                    <a:pt x="150" y="229"/>
                    <a:pt x="148" y="235"/>
                  </a:cubicBezTo>
                  <a:cubicBezTo>
                    <a:pt x="148" y="236"/>
                    <a:pt x="148" y="237"/>
                    <a:pt x="148" y="238"/>
                  </a:cubicBezTo>
                  <a:cubicBezTo>
                    <a:pt x="148" y="229"/>
                    <a:pt x="149" y="220"/>
                    <a:pt x="150" y="211"/>
                  </a:cubicBezTo>
                  <a:cubicBezTo>
                    <a:pt x="150" y="210"/>
                    <a:pt x="150" y="210"/>
                    <a:pt x="150" y="210"/>
                  </a:cubicBezTo>
                  <a:cubicBezTo>
                    <a:pt x="153" y="212"/>
                    <a:pt x="156" y="215"/>
                    <a:pt x="159" y="217"/>
                  </a:cubicBezTo>
                  <a:cubicBezTo>
                    <a:pt x="162" y="220"/>
                    <a:pt x="166" y="223"/>
                    <a:pt x="169" y="226"/>
                  </a:cubicBezTo>
                  <a:close/>
                </a:path>
              </a:pathLst>
            </a:custGeom>
            <a:solidFill>
              <a:srgbClr val="ED43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Freeform 29">
              <a:extLst>
                <a:ext uri="{FF2B5EF4-FFF2-40B4-BE49-F238E27FC236}">
                  <a16:creationId xmlns:a16="http://schemas.microsoft.com/office/drawing/2014/main" xmlns="" id="{4DC403A3-C55A-4F2C-AFE5-BE3BAA89C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7033" y="4729469"/>
              <a:ext cx="877744" cy="894344"/>
            </a:xfrm>
            <a:custGeom>
              <a:avLst/>
              <a:gdLst>
                <a:gd name="T0" fmla="*/ 175 w 179"/>
                <a:gd name="T1" fmla="*/ 155 h 182"/>
                <a:gd name="T2" fmla="*/ 159 w 179"/>
                <a:gd name="T3" fmla="*/ 130 h 182"/>
                <a:gd name="T4" fmla="*/ 71 w 179"/>
                <a:gd name="T5" fmla="*/ 36 h 182"/>
                <a:gd name="T6" fmla="*/ 65 w 179"/>
                <a:gd name="T7" fmla="*/ 34 h 182"/>
                <a:gd name="T8" fmla="*/ 36 w 179"/>
                <a:gd name="T9" fmla="*/ 8 h 182"/>
                <a:gd name="T10" fmla="*/ 38 w 179"/>
                <a:gd name="T11" fmla="*/ 8 h 182"/>
                <a:gd name="T12" fmla="*/ 37 w 179"/>
                <a:gd name="T13" fmla="*/ 1 h 182"/>
                <a:gd name="T14" fmla="*/ 20 w 179"/>
                <a:gd name="T15" fmla="*/ 9 h 182"/>
                <a:gd name="T16" fmla="*/ 15 w 179"/>
                <a:gd name="T17" fmla="*/ 8 h 182"/>
                <a:gd name="T18" fmla="*/ 7 w 179"/>
                <a:gd name="T19" fmla="*/ 11 h 182"/>
                <a:gd name="T20" fmla="*/ 5 w 179"/>
                <a:gd name="T21" fmla="*/ 16 h 182"/>
                <a:gd name="T22" fmla="*/ 0 w 179"/>
                <a:gd name="T23" fmla="*/ 23 h 182"/>
                <a:gd name="T24" fmla="*/ 3 w 179"/>
                <a:gd name="T25" fmla="*/ 36 h 182"/>
                <a:gd name="T26" fmla="*/ 13 w 179"/>
                <a:gd name="T27" fmla="*/ 61 h 182"/>
                <a:gd name="T28" fmla="*/ 36 w 179"/>
                <a:gd name="T29" fmla="*/ 95 h 182"/>
                <a:gd name="T30" fmla="*/ 106 w 179"/>
                <a:gd name="T31" fmla="*/ 161 h 182"/>
                <a:gd name="T32" fmla="*/ 116 w 179"/>
                <a:gd name="T33" fmla="*/ 159 h 182"/>
                <a:gd name="T34" fmla="*/ 141 w 179"/>
                <a:gd name="T35" fmla="*/ 178 h 182"/>
                <a:gd name="T36" fmla="*/ 153 w 179"/>
                <a:gd name="T37" fmla="*/ 169 h 182"/>
                <a:gd name="T38" fmla="*/ 153 w 179"/>
                <a:gd name="T39" fmla="*/ 167 h 182"/>
                <a:gd name="T40" fmla="*/ 156 w 179"/>
                <a:gd name="T41" fmla="*/ 164 h 182"/>
                <a:gd name="T42" fmla="*/ 159 w 179"/>
                <a:gd name="T43" fmla="*/ 167 h 182"/>
                <a:gd name="T44" fmla="*/ 175 w 179"/>
                <a:gd name="T45" fmla="*/ 15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82">
                  <a:moveTo>
                    <a:pt x="175" y="155"/>
                  </a:moveTo>
                  <a:cubicBezTo>
                    <a:pt x="170" y="146"/>
                    <a:pt x="165" y="138"/>
                    <a:pt x="159" y="130"/>
                  </a:cubicBezTo>
                  <a:cubicBezTo>
                    <a:pt x="136" y="93"/>
                    <a:pt x="108" y="60"/>
                    <a:pt x="71" y="36"/>
                  </a:cubicBezTo>
                  <a:cubicBezTo>
                    <a:pt x="69" y="35"/>
                    <a:pt x="67" y="34"/>
                    <a:pt x="65" y="34"/>
                  </a:cubicBezTo>
                  <a:cubicBezTo>
                    <a:pt x="55" y="26"/>
                    <a:pt x="45" y="17"/>
                    <a:pt x="36" y="8"/>
                  </a:cubicBezTo>
                  <a:cubicBezTo>
                    <a:pt x="36" y="8"/>
                    <a:pt x="37" y="8"/>
                    <a:pt x="38" y="8"/>
                  </a:cubicBezTo>
                  <a:cubicBezTo>
                    <a:pt x="42" y="7"/>
                    <a:pt x="41" y="0"/>
                    <a:pt x="37" y="1"/>
                  </a:cubicBezTo>
                  <a:cubicBezTo>
                    <a:pt x="27" y="2"/>
                    <a:pt x="22" y="5"/>
                    <a:pt x="20" y="9"/>
                  </a:cubicBezTo>
                  <a:cubicBezTo>
                    <a:pt x="18" y="9"/>
                    <a:pt x="17" y="8"/>
                    <a:pt x="15" y="8"/>
                  </a:cubicBezTo>
                  <a:cubicBezTo>
                    <a:pt x="12" y="7"/>
                    <a:pt x="8" y="8"/>
                    <a:pt x="7" y="11"/>
                  </a:cubicBezTo>
                  <a:cubicBezTo>
                    <a:pt x="6" y="13"/>
                    <a:pt x="6" y="14"/>
                    <a:pt x="5" y="16"/>
                  </a:cubicBezTo>
                  <a:cubicBezTo>
                    <a:pt x="2" y="17"/>
                    <a:pt x="0" y="20"/>
                    <a:pt x="0" y="23"/>
                  </a:cubicBezTo>
                  <a:cubicBezTo>
                    <a:pt x="1" y="27"/>
                    <a:pt x="1" y="32"/>
                    <a:pt x="3" y="36"/>
                  </a:cubicBezTo>
                  <a:cubicBezTo>
                    <a:pt x="4" y="45"/>
                    <a:pt x="7" y="54"/>
                    <a:pt x="13" y="61"/>
                  </a:cubicBezTo>
                  <a:cubicBezTo>
                    <a:pt x="20" y="73"/>
                    <a:pt x="28" y="84"/>
                    <a:pt x="36" y="95"/>
                  </a:cubicBezTo>
                  <a:cubicBezTo>
                    <a:pt x="56" y="120"/>
                    <a:pt x="80" y="144"/>
                    <a:pt x="106" y="161"/>
                  </a:cubicBezTo>
                  <a:cubicBezTo>
                    <a:pt x="110" y="163"/>
                    <a:pt x="114" y="162"/>
                    <a:pt x="116" y="159"/>
                  </a:cubicBezTo>
                  <a:cubicBezTo>
                    <a:pt x="124" y="166"/>
                    <a:pt x="132" y="172"/>
                    <a:pt x="141" y="178"/>
                  </a:cubicBezTo>
                  <a:cubicBezTo>
                    <a:pt x="147" y="182"/>
                    <a:pt x="155" y="175"/>
                    <a:pt x="153" y="169"/>
                  </a:cubicBezTo>
                  <a:cubicBezTo>
                    <a:pt x="153" y="168"/>
                    <a:pt x="153" y="168"/>
                    <a:pt x="153" y="167"/>
                  </a:cubicBezTo>
                  <a:cubicBezTo>
                    <a:pt x="154" y="166"/>
                    <a:pt x="155" y="165"/>
                    <a:pt x="156" y="164"/>
                  </a:cubicBezTo>
                  <a:cubicBezTo>
                    <a:pt x="157" y="165"/>
                    <a:pt x="158" y="166"/>
                    <a:pt x="159" y="167"/>
                  </a:cubicBezTo>
                  <a:cubicBezTo>
                    <a:pt x="167" y="175"/>
                    <a:pt x="179" y="165"/>
                    <a:pt x="175" y="155"/>
                  </a:cubicBezTo>
                  <a:close/>
                </a:path>
              </a:pathLst>
            </a:custGeom>
            <a:solidFill>
              <a:srgbClr val="D7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Freeform 96">
              <a:extLst>
                <a:ext uri="{FF2B5EF4-FFF2-40B4-BE49-F238E27FC236}">
                  <a16:creationId xmlns:a16="http://schemas.microsoft.com/office/drawing/2014/main" xmlns="" id="{4C041075-B471-470E-B6C4-D08D79A38D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98095" y="4258434"/>
              <a:ext cx="1732661" cy="1635133"/>
            </a:xfrm>
            <a:custGeom>
              <a:avLst/>
              <a:gdLst>
                <a:gd name="T0" fmla="*/ 288 w 353"/>
                <a:gd name="T1" fmla="*/ 122 h 333"/>
                <a:gd name="T2" fmla="*/ 279 w 353"/>
                <a:gd name="T3" fmla="*/ 124 h 333"/>
                <a:gd name="T4" fmla="*/ 211 w 353"/>
                <a:gd name="T5" fmla="*/ 63 h 333"/>
                <a:gd name="T6" fmla="*/ 148 w 353"/>
                <a:gd name="T7" fmla="*/ 3 h 333"/>
                <a:gd name="T8" fmla="*/ 141 w 353"/>
                <a:gd name="T9" fmla="*/ 7 h 333"/>
                <a:gd name="T10" fmla="*/ 106 w 353"/>
                <a:gd name="T11" fmla="*/ 40 h 333"/>
                <a:gd name="T12" fmla="*/ 6 w 353"/>
                <a:gd name="T13" fmla="*/ 130 h 333"/>
                <a:gd name="T14" fmla="*/ 2 w 353"/>
                <a:gd name="T15" fmla="*/ 134 h 333"/>
                <a:gd name="T16" fmla="*/ 73 w 353"/>
                <a:gd name="T17" fmla="*/ 208 h 333"/>
                <a:gd name="T18" fmla="*/ 137 w 353"/>
                <a:gd name="T19" fmla="*/ 231 h 333"/>
                <a:gd name="T20" fmla="*/ 148 w 353"/>
                <a:gd name="T21" fmla="*/ 283 h 333"/>
                <a:gd name="T22" fmla="*/ 195 w 353"/>
                <a:gd name="T23" fmla="*/ 331 h 333"/>
                <a:gd name="T24" fmla="*/ 202 w 353"/>
                <a:gd name="T25" fmla="*/ 331 h 333"/>
                <a:gd name="T26" fmla="*/ 351 w 353"/>
                <a:gd name="T27" fmla="*/ 198 h 333"/>
                <a:gd name="T28" fmla="*/ 262 w 353"/>
                <a:gd name="T29" fmla="*/ 284 h 333"/>
                <a:gd name="T30" fmla="*/ 138 w 353"/>
                <a:gd name="T31" fmla="*/ 162 h 333"/>
                <a:gd name="T32" fmla="*/ 298 w 353"/>
                <a:gd name="T33" fmla="*/ 247 h 333"/>
                <a:gd name="T34" fmla="*/ 262 w 353"/>
                <a:gd name="T35" fmla="*/ 284 h 333"/>
                <a:gd name="T36" fmla="*/ 331 w 353"/>
                <a:gd name="T37" fmla="*/ 204 h 333"/>
                <a:gd name="T38" fmla="*/ 325 w 353"/>
                <a:gd name="T39" fmla="*/ 213 h 333"/>
                <a:gd name="T40" fmla="*/ 307 w 353"/>
                <a:gd name="T41" fmla="*/ 243 h 333"/>
                <a:gd name="T42" fmla="*/ 115 w 353"/>
                <a:gd name="T43" fmla="*/ 101 h 333"/>
                <a:gd name="T44" fmla="*/ 258 w 353"/>
                <a:gd name="T45" fmla="*/ 286 h 333"/>
                <a:gd name="T46" fmla="*/ 202 w 353"/>
                <a:gd name="T47" fmla="*/ 322 h 333"/>
                <a:gd name="T48" fmla="*/ 190 w 353"/>
                <a:gd name="T49" fmla="*/ 308 h 333"/>
                <a:gd name="T50" fmla="*/ 195 w 353"/>
                <a:gd name="T51" fmla="*/ 298 h 333"/>
                <a:gd name="T52" fmla="*/ 182 w 353"/>
                <a:gd name="T53" fmla="*/ 305 h 333"/>
                <a:gd name="T54" fmla="*/ 189 w 353"/>
                <a:gd name="T55" fmla="*/ 288 h 333"/>
                <a:gd name="T56" fmla="*/ 172 w 353"/>
                <a:gd name="T57" fmla="*/ 296 h 333"/>
                <a:gd name="T58" fmla="*/ 172 w 353"/>
                <a:gd name="T59" fmla="*/ 281 h 333"/>
                <a:gd name="T60" fmla="*/ 162 w 353"/>
                <a:gd name="T61" fmla="*/ 287 h 333"/>
                <a:gd name="T62" fmla="*/ 158 w 353"/>
                <a:gd name="T63" fmla="*/ 282 h 333"/>
                <a:gd name="T64" fmla="*/ 94 w 353"/>
                <a:gd name="T65" fmla="*/ 193 h 333"/>
                <a:gd name="T66" fmla="*/ 80 w 353"/>
                <a:gd name="T67" fmla="*/ 184 h 333"/>
                <a:gd name="T68" fmla="*/ 67 w 353"/>
                <a:gd name="T69" fmla="*/ 188 h 333"/>
                <a:gd name="T70" fmla="*/ 58 w 353"/>
                <a:gd name="T71" fmla="*/ 179 h 333"/>
                <a:gd name="T72" fmla="*/ 70 w 353"/>
                <a:gd name="T73" fmla="*/ 166 h 333"/>
                <a:gd name="T74" fmla="*/ 55 w 353"/>
                <a:gd name="T75" fmla="*/ 176 h 333"/>
                <a:gd name="T76" fmla="*/ 48 w 353"/>
                <a:gd name="T77" fmla="*/ 168 h 333"/>
                <a:gd name="T78" fmla="*/ 57 w 353"/>
                <a:gd name="T79" fmla="*/ 155 h 333"/>
                <a:gd name="T80" fmla="*/ 39 w 353"/>
                <a:gd name="T81" fmla="*/ 158 h 333"/>
                <a:gd name="T82" fmla="*/ 47 w 353"/>
                <a:gd name="T83" fmla="*/ 147 h 333"/>
                <a:gd name="T84" fmla="*/ 37 w 353"/>
                <a:gd name="T85" fmla="*/ 156 h 333"/>
                <a:gd name="T86" fmla="*/ 36 w 353"/>
                <a:gd name="T87" fmla="*/ 135 h 333"/>
                <a:gd name="T88" fmla="*/ 24 w 353"/>
                <a:gd name="T89" fmla="*/ 143 h 333"/>
                <a:gd name="T90" fmla="*/ 11 w 353"/>
                <a:gd name="T91" fmla="*/ 132 h 333"/>
                <a:gd name="T92" fmla="*/ 149 w 353"/>
                <a:gd name="T93" fmla="*/ 15 h 333"/>
                <a:gd name="T94" fmla="*/ 203 w 353"/>
                <a:gd name="T95" fmla="*/ 70 h 333"/>
                <a:gd name="T96" fmla="*/ 285 w 353"/>
                <a:gd name="T97" fmla="*/ 135 h 333"/>
                <a:gd name="T98" fmla="*/ 338 w 353"/>
                <a:gd name="T99" fmla="*/ 195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3" h="333">
                  <a:moveTo>
                    <a:pt x="350" y="191"/>
                  </a:moveTo>
                  <a:cubicBezTo>
                    <a:pt x="331" y="167"/>
                    <a:pt x="308" y="145"/>
                    <a:pt x="288" y="122"/>
                  </a:cubicBezTo>
                  <a:cubicBezTo>
                    <a:pt x="286" y="119"/>
                    <a:pt x="283" y="121"/>
                    <a:pt x="282" y="123"/>
                  </a:cubicBezTo>
                  <a:cubicBezTo>
                    <a:pt x="281" y="123"/>
                    <a:pt x="280" y="123"/>
                    <a:pt x="279" y="124"/>
                  </a:cubicBezTo>
                  <a:cubicBezTo>
                    <a:pt x="236" y="142"/>
                    <a:pt x="222" y="100"/>
                    <a:pt x="215" y="66"/>
                  </a:cubicBezTo>
                  <a:cubicBezTo>
                    <a:pt x="214" y="64"/>
                    <a:pt x="213" y="63"/>
                    <a:pt x="211" y="63"/>
                  </a:cubicBezTo>
                  <a:cubicBezTo>
                    <a:pt x="211" y="62"/>
                    <a:pt x="211" y="62"/>
                    <a:pt x="211" y="62"/>
                  </a:cubicBezTo>
                  <a:cubicBezTo>
                    <a:pt x="190" y="42"/>
                    <a:pt x="169" y="22"/>
                    <a:pt x="148" y="3"/>
                  </a:cubicBezTo>
                  <a:cubicBezTo>
                    <a:pt x="144" y="0"/>
                    <a:pt x="140" y="3"/>
                    <a:pt x="142" y="6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35" y="13"/>
                    <a:pt x="130" y="19"/>
                    <a:pt x="123" y="25"/>
                  </a:cubicBezTo>
                  <a:cubicBezTo>
                    <a:pt x="118" y="30"/>
                    <a:pt x="111" y="35"/>
                    <a:pt x="106" y="40"/>
                  </a:cubicBezTo>
                  <a:cubicBezTo>
                    <a:pt x="71" y="68"/>
                    <a:pt x="39" y="98"/>
                    <a:pt x="6" y="128"/>
                  </a:cubicBezTo>
                  <a:cubicBezTo>
                    <a:pt x="5" y="129"/>
                    <a:pt x="5" y="130"/>
                    <a:pt x="6" y="130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2" y="129"/>
                    <a:pt x="0" y="133"/>
                    <a:pt x="2" y="134"/>
                  </a:cubicBezTo>
                  <a:cubicBezTo>
                    <a:pt x="22" y="148"/>
                    <a:pt x="35" y="168"/>
                    <a:pt x="50" y="186"/>
                  </a:cubicBezTo>
                  <a:cubicBezTo>
                    <a:pt x="57" y="194"/>
                    <a:pt x="65" y="201"/>
                    <a:pt x="73" y="208"/>
                  </a:cubicBezTo>
                  <a:cubicBezTo>
                    <a:pt x="77" y="211"/>
                    <a:pt x="87" y="206"/>
                    <a:pt x="91" y="205"/>
                  </a:cubicBezTo>
                  <a:cubicBezTo>
                    <a:pt x="111" y="202"/>
                    <a:pt x="127" y="216"/>
                    <a:pt x="137" y="231"/>
                  </a:cubicBezTo>
                  <a:cubicBezTo>
                    <a:pt x="146" y="248"/>
                    <a:pt x="145" y="264"/>
                    <a:pt x="147" y="281"/>
                  </a:cubicBezTo>
                  <a:cubicBezTo>
                    <a:pt x="147" y="282"/>
                    <a:pt x="148" y="283"/>
                    <a:pt x="148" y="283"/>
                  </a:cubicBezTo>
                  <a:cubicBezTo>
                    <a:pt x="148" y="284"/>
                    <a:pt x="148" y="286"/>
                    <a:pt x="149" y="286"/>
                  </a:cubicBezTo>
                  <a:cubicBezTo>
                    <a:pt x="164" y="301"/>
                    <a:pt x="178" y="318"/>
                    <a:pt x="195" y="331"/>
                  </a:cubicBezTo>
                  <a:cubicBezTo>
                    <a:pt x="197" y="333"/>
                    <a:pt x="199" y="332"/>
                    <a:pt x="201" y="331"/>
                  </a:cubicBezTo>
                  <a:cubicBezTo>
                    <a:pt x="201" y="331"/>
                    <a:pt x="201" y="331"/>
                    <a:pt x="202" y="331"/>
                  </a:cubicBezTo>
                  <a:cubicBezTo>
                    <a:pt x="255" y="313"/>
                    <a:pt x="314" y="268"/>
                    <a:pt x="339" y="216"/>
                  </a:cubicBezTo>
                  <a:cubicBezTo>
                    <a:pt x="343" y="211"/>
                    <a:pt x="346" y="205"/>
                    <a:pt x="351" y="198"/>
                  </a:cubicBezTo>
                  <a:cubicBezTo>
                    <a:pt x="353" y="196"/>
                    <a:pt x="352" y="193"/>
                    <a:pt x="350" y="191"/>
                  </a:cubicBezTo>
                  <a:close/>
                  <a:moveTo>
                    <a:pt x="262" y="284"/>
                  </a:moveTo>
                  <a:cubicBezTo>
                    <a:pt x="239" y="258"/>
                    <a:pt x="209" y="237"/>
                    <a:pt x="184" y="213"/>
                  </a:cubicBezTo>
                  <a:cubicBezTo>
                    <a:pt x="167" y="197"/>
                    <a:pt x="151" y="180"/>
                    <a:pt x="138" y="162"/>
                  </a:cubicBezTo>
                  <a:cubicBezTo>
                    <a:pt x="128" y="149"/>
                    <a:pt x="112" y="127"/>
                    <a:pt x="120" y="110"/>
                  </a:cubicBezTo>
                  <a:cubicBezTo>
                    <a:pt x="144" y="60"/>
                    <a:pt x="278" y="229"/>
                    <a:pt x="298" y="247"/>
                  </a:cubicBezTo>
                  <a:cubicBezTo>
                    <a:pt x="300" y="248"/>
                    <a:pt x="301" y="248"/>
                    <a:pt x="303" y="248"/>
                  </a:cubicBezTo>
                  <a:cubicBezTo>
                    <a:pt x="290" y="261"/>
                    <a:pt x="277" y="273"/>
                    <a:pt x="262" y="284"/>
                  </a:cubicBezTo>
                  <a:close/>
                  <a:moveTo>
                    <a:pt x="333" y="202"/>
                  </a:moveTo>
                  <a:cubicBezTo>
                    <a:pt x="332" y="202"/>
                    <a:pt x="331" y="203"/>
                    <a:pt x="331" y="204"/>
                  </a:cubicBezTo>
                  <a:cubicBezTo>
                    <a:pt x="331" y="205"/>
                    <a:pt x="330" y="206"/>
                    <a:pt x="330" y="206"/>
                  </a:cubicBezTo>
                  <a:cubicBezTo>
                    <a:pt x="328" y="209"/>
                    <a:pt x="327" y="211"/>
                    <a:pt x="325" y="213"/>
                  </a:cubicBezTo>
                  <a:cubicBezTo>
                    <a:pt x="325" y="214"/>
                    <a:pt x="325" y="215"/>
                    <a:pt x="325" y="216"/>
                  </a:cubicBezTo>
                  <a:cubicBezTo>
                    <a:pt x="320" y="226"/>
                    <a:pt x="313" y="235"/>
                    <a:pt x="307" y="243"/>
                  </a:cubicBezTo>
                  <a:cubicBezTo>
                    <a:pt x="306" y="242"/>
                    <a:pt x="306" y="241"/>
                    <a:pt x="305" y="240"/>
                  </a:cubicBezTo>
                  <a:cubicBezTo>
                    <a:pt x="279" y="217"/>
                    <a:pt x="156" y="45"/>
                    <a:pt x="115" y="101"/>
                  </a:cubicBezTo>
                  <a:cubicBezTo>
                    <a:pt x="91" y="133"/>
                    <a:pt x="140" y="181"/>
                    <a:pt x="160" y="201"/>
                  </a:cubicBezTo>
                  <a:cubicBezTo>
                    <a:pt x="189" y="232"/>
                    <a:pt x="223" y="262"/>
                    <a:pt x="258" y="286"/>
                  </a:cubicBezTo>
                  <a:cubicBezTo>
                    <a:pt x="240" y="299"/>
                    <a:pt x="221" y="311"/>
                    <a:pt x="202" y="323"/>
                  </a:cubicBezTo>
                  <a:cubicBezTo>
                    <a:pt x="202" y="322"/>
                    <a:pt x="202" y="322"/>
                    <a:pt x="202" y="322"/>
                  </a:cubicBezTo>
                  <a:cubicBezTo>
                    <a:pt x="197" y="318"/>
                    <a:pt x="192" y="313"/>
                    <a:pt x="187" y="309"/>
                  </a:cubicBezTo>
                  <a:cubicBezTo>
                    <a:pt x="188" y="309"/>
                    <a:pt x="189" y="309"/>
                    <a:pt x="190" y="308"/>
                  </a:cubicBezTo>
                  <a:cubicBezTo>
                    <a:pt x="193" y="306"/>
                    <a:pt x="197" y="302"/>
                    <a:pt x="197" y="299"/>
                  </a:cubicBezTo>
                  <a:cubicBezTo>
                    <a:pt x="197" y="298"/>
                    <a:pt x="196" y="297"/>
                    <a:pt x="195" y="298"/>
                  </a:cubicBezTo>
                  <a:cubicBezTo>
                    <a:pt x="192" y="299"/>
                    <a:pt x="192" y="301"/>
                    <a:pt x="190" y="303"/>
                  </a:cubicBezTo>
                  <a:cubicBezTo>
                    <a:pt x="188" y="306"/>
                    <a:pt x="185" y="306"/>
                    <a:pt x="182" y="305"/>
                  </a:cubicBezTo>
                  <a:cubicBezTo>
                    <a:pt x="180" y="303"/>
                    <a:pt x="177" y="301"/>
                    <a:pt x="175" y="299"/>
                  </a:cubicBezTo>
                  <a:cubicBezTo>
                    <a:pt x="181" y="297"/>
                    <a:pt x="187" y="293"/>
                    <a:pt x="189" y="288"/>
                  </a:cubicBezTo>
                  <a:cubicBezTo>
                    <a:pt x="189" y="287"/>
                    <a:pt x="188" y="285"/>
                    <a:pt x="186" y="286"/>
                  </a:cubicBezTo>
                  <a:cubicBezTo>
                    <a:pt x="181" y="289"/>
                    <a:pt x="179" y="295"/>
                    <a:pt x="172" y="296"/>
                  </a:cubicBezTo>
                  <a:cubicBezTo>
                    <a:pt x="169" y="293"/>
                    <a:pt x="166" y="291"/>
                    <a:pt x="163" y="288"/>
                  </a:cubicBezTo>
                  <a:cubicBezTo>
                    <a:pt x="166" y="285"/>
                    <a:pt x="169" y="283"/>
                    <a:pt x="172" y="281"/>
                  </a:cubicBezTo>
                  <a:cubicBezTo>
                    <a:pt x="174" y="280"/>
                    <a:pt x="173" y="278"/>
                    <a:pt x="171" y="278"/>
                  </a:cubicBezTo>
                  <a:cubicBezTo>
                    <a:pt x="167" y="280"/>
                    <a:pt x="164" y="283"/>
                    <a:pt x="162" y="287"/>
                  </a:cubicBezTo>
                  <a:cubicBezTo>
                    <a:pt x="160" y="286"/>
                    <a:pt x="159" y="285"/>
                    <a:pt x="157" y="284"/>
                  </a:cubicBezTo>
                  <a:cubicBezTo>
                    <a:pt x="157" y="283"/>
                    <a:pt x="158" y="283"/>
                    <a:pt x="158" y="282"/>
                  </a:cubicBezTo>
                  <a:cubicBezTo>
                    <a:pt x="167" y="253"/>
                    <a:pt x="146" y="210"/>
                    <a:pt x="119" y="198"/>
                  </a:cubicBezTo>
                  <a:cubicBezTo>
                    <a:pt x="111" y="194"/>
                    <a:pt x="103" y="192"/>
                    <a:pt x="94" y="193"/>
                  </a:cubicBezTo>
                  <a:cubicBezTo>
                    <a:pt x="82" y="193"/>
                    <a:pt x="80" y="197"/>
                    <a:pt x="71" y="191"/>
                  </a:cubicBezTo>
                  <a:cubicBezTo>
                    <a:pt x="75" y="190"/>
                    <a:pt x="78" y="188"/>
                    <a:pt x="80" y="184"/>
                  </a:cubicBezTo>
                  <a:cubicBezTo>
                    <a:pt x="81" y="183"/>
                    <a:pt x="80" y="181"/>
                    <a:pt x="78" y="182"/>
                  </a:cubicBezTo>
                  <a:cubicBezTo>
                    <a:pt x="75" y="184"/>
                    <a:pt x="71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4" y="185"/>
                    <a:pt x="61" y="182"/>
                    <a:pt x="58" y="179"/>
                  </a:cubicBezTo>
                  <a:cubicBezTo>
                    <a:pt x="63" y="177"/>
                    <a:pt x="70" y="173"/>
                    <a:pt x="72" y="168"/>
                  </a:cubicBezTo>
                  <a:cubicBezTo>
                    <a:pt x="73" y="167"/>
                    <a:pt x="71" y="165"/>
                    <a:pt x="70" y="166"/>
                  </a:cubicBezTo>
                  <a:cubicBezTo>
                    <a:pt x="68" y="167"/>
                    <a:pt x="66" y="169"/>
                    <a:pt x="65" y="171"/>
                  </a:cubicBezTo>
                  <a:cubicBezTo>
                    <a:pt x="62" y="173"/>
                    <a:pt x="59" y="175"/>
                    <a:pt x="55" y="176"/>
                  </a:cubicBezTo>
                  <a:cubicBezTo>
                    <a:pt x="55" y="176"/>
                    <a:pt x="55" y="176"/>
                    <a:pt x="55" y="176"/>
                  </a:cubicBezTo>
                  <a:cubicBezTo>
                    <a:pt x="52" y="173"/>
                    <a:pt x="50" y="171"/>
                    <a:pt x="48" y="168"/>
                  </a:cubicBezTo>
                  <a:cubicBezTo>
                    <a:pt x="53" y="167"/>
                    <a:pt x="58" y="162"/>
                    <a:pt x="59" y="156"/>
                  </a:cubicBezTo>
                  <a:cubicBezTo>
                    <a:pt x="60" y="155"/>
                    <a:pt x="58" y="154"/>
                    <a:pt x="57" y="155"/>
                  </a:cubicBezTo>
                  <a:cubicBezTo>
                    <a:pt x="54" y="159"/>
                    <a:pt x="51" y="165"/>
                    <a:pt x="46" y="166"/>
                  </a:cubicBezTo>
                  <a:cubicBezTo>
                    <a:pt x="43" y="163"/>
                    <a:pt x="41" y="160"/>
                    <a:pt x="39" y="158"/>
                  </a:cubicBezTo>
                  <a:cubicBezTo>
                    <a:pt x="43" y="156"/>
                    <a:pt x="47" y="153"/>
                    <a:pt x="48" y="148"/>
                  </a:cubicBezTo>
                  <a:cubicBezTo>
                    <a:pt x="48" y="147"/>
                    <a:pt x="47" y="147"/>
                    <a:pt x="47" y="147"/>
                  </a:cubicBezTo>
                  <a:cubicBezTo>
                    <a:pt x="44" y="150"/>
                    <a:pt x="42" y="152"/>
                    <a:pt x="40" y="154"/>
                  </a:cubicBezTo>
                  <a:cubicBezTo>
                    <a:pt x="39" y="155"/>
                    <a:pt x="38" y="155"/>
                    <a:pt x="37" y="156"/>
                  </a:cubicBezTo>
                  <a:cubicBezTo>
                    <a:pt x="34" y="153"/>
                    <a:pt x="31" y="150"/>
                    <a:pt x="28" y="147"/>
                  </a:cubicBezTo>
                  <a:cubicBezTo>
                    <a:pt x="32" y="144"/>
                    <a:pt x="36" y="140"/>
                    <a:pt x="36" y="135"/>
                  </a:cubicBezTo>
                  <a:cubicBezTo>
                    <a:pt x="36" y="133"/>
                    <a:pt x="33" y="132"/>
                    <a:pt x="32" y="134"/>
                  </a:cubicBezTo>
                  <a:cubicBezTo>
                    <a:pt x="29" y="137"/>
                    <a:pt x="27" y="140"/>
                    <a:pt x="24" y="143"/>
                  </a:cubicBezTo>
                  <a:cubicBezTo>
                    <a:pt x="19" y="139"/>
                    <a:pt x="15" y="136"/>
                    <a:pt x="10" y="133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46" y="104"/>
                    <a:pt x="78" y="72"/>
                    <a:pt x="114" y="44"/>
                  </a:cubicBezTo>
                  <a:cubicBezTo>
                    <a:pt x="127" y="38"/>
                    <a:pt x="140" y="26"/>
                    <a:pt x="149" y="15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66" y="34"/>
                    <a:pt x="185" y="51"/>
                    <a:pt x="203" y="70"/>
                  </a:cubicBezTo>
                  <a:cubicBezTo>
                    <a:pt x="204" y="71"/>
                    <a:pt x="205" y="71"/>
                    <a:pt x="206" y="71"/>
                  </a:cubicBezTo>
                  <a:cubicBezTo>
                    <a:pt x="209" y="113"/>
                    <a:pt x="238" y="160"/>
                    <a:pt x="285" y="135"/>
                  </a:cubicBezTo>
                  <a:cubicBezTo>
                    <a:pt x="285" y="134"/>
                    <a:pt x="286" y="134"/>
                    <a:pt x="287" y="133"/>
                  </a:cubicBezTo>
                  <a:cubicBezTo>
                    <a:pt x="303" y="154"/>
                    <a:pt x="322" y="174"/>
                    <a:pt x="338" y="195"/>
                  </a:cubicBezTo>
                  <a:cubicBezTo>
                    <a:pt x="336" y="197"/>
                    <a:pt x="335" y="199"/>
                    <a:pt x="333" y="20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Freeform 97">
              <a:extLst>
                <a:ext uri="{FF2B5EF4-FFF2-40B4-BE49-F238E27FC236}">
                  <a16:creationId xmlns:a16="http://schemas.microsoft.com/office/drawing/2014/main" xmlns="" id="{D5EFDA0F-F839-49B7-B7AE-F93454E2E1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9790" y="5038650"/>
              <a:ext cx="182604" cy="197130"/>
            </a:xfrm>
            <a:custGeom>
              <a:avLst/>
              <a:gdLst>
                <a:gd name="T0" fmla="*/ 29 w 37"/>
                <a:gd name="T1" fmla="*/ 8 h 40"/>
                <a:gd name="T2" fmla="*/ 0 w 37"/>
                <a:gd name="T3" fmla="*/ 14 h 40"/>
                <a:gd name="T4" fmla="*/ 5 w 37"/>
                <a:gd name="T5" fmla="*/ 18 h 40"/>
                <a:gd name="T6" fmla="*/ 6 w 37"/>
                <a:gd name="T7" fmla="*/ 17 h 40"/>
                <a:gd name="T8" fmla="*/ 9 w 37"/>
                <a:gd name="T9" fmla="*/ 27 h 40"/>
                <a:gd name="T10" fmla="*/ 30 w 37"/>
                <a:gd name="T11" fmla="*/ 35 h 40"/>
                <a:gd name="T12" fmla="*/ 36 w 37"/>
                <a:gd name="T13" fmla="*/ 23 h 40"/>
                <a:gd name="T14" fmla="*/ 29 w 37"/>
                <a:gd name="T15" fmla="*/ 8 h 40"/>
                <a:gd name="T16" fmla="*/ 30 w 37"/>
                <a:gd name="T17" fmla="*/ 21 h 40"/>
                <a:gd name="T18" fmla="*/ 26 w 37"/>
                <a:gd name="T19" fmla="*/ 30 h 40"/>
                <a:gd name="T20" fmla="*/ 14 w 37"/>
                <a:gd name="T21" fmla="*/ 23 h 40"/>
                <a:gd name="T22" fmla="*/ 12 w 37"/>
                <a:gd name="T23" fmla="*/ 12 h 40"/>
                <a:gd name="T24" fmla="*/ 14 w 37"/>
                <a:gd name="T25" fmla="*/ 12 h 40"/>
                <a:gd name="T26" fmla="*/ 24 w 37"/>
                <a:gd name="T27" fmla="*/ 13 h 40"/>
                <a:gd name="T28" fmla="*/ 30 w 37"/>
                <a:gd name="T29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40">
                  <a:moveTo>
                    <a:pt x="29" y="8"/>
                  </a:moveTo>
                  <a:cubicBezTo>
                    <a:pt x="21" y="1"/>
                    <a:pt x="2" y="0"/>
                    <a:pt x="0" y="14"/>
                  </a:cubicBezTo>
                  <a:cubicBezTo>
                    <a:pt x="0" y="17"/>
                    <a:pt x="3" y="19"/>
                    <a:pt x="5" y="18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6" y="20"/>
                    <a:pt x="7" y="24"/>
                    <a:pt x="9" y="27"/>
                  </a:cubicBezTo>
                  <a:cubicBezTo>
                    <a:pt x="13" y="33"/>
                    <a:pt x="23" y="40"/>
                    <a:pt x="30" y="35"/>
                  </a:cubicBezTo>
                  <a:cubicBezTo>
                    <a:pt x="34" y="33"/>
                    <a:pt x="36" y="28"/>
                    <a:pt x="36" y="23"/>
                  </a:cubicBezTo>
                  <a:cubicBezTo>
                    <a:pt x="37" y="17"/>
                    <a:pt x="34" y="12"/>
                    <a:pt x="29" y="8"/>
                  </a:cubicBezTo>
                  <a:close/>
                  <a:moveTo>
                    <a:pt x="30" y="21"/>
                  </a:moveTo>
                  <a:cubicBezTo>
                    <a:pt x="30" y="24"/>
                    <a:pt x="29" y="29"/>
                    <a:pt x="26" y="30"/>
                  </a:cubicBezTo>
                  <a:cubicBezTo>
                    <a:pt x="22" y="32"/>
                    <a:pt x="16" y="27"/>
                    <a:pt x="14" y="23"/>
                  </a:cubicBezTo>
                  <a:cubicBezTo>
                    <a:pt x="12" y="20"/>
                    <a:pt x="11" y="16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7" y="11"/>
                    <a:pt x="21" y="11"/>
                    <a:pt x="24" y="13"/>
                  </a:cubicBezTo>
                  <a:cubicBezTo>
                    <a:pt x="27" y="15"/>
                    <a:pt x="29" y="18"/>
                    <a:pt x="30" y="21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Freeform 114">
              <a:extLst>
                <a:ext uri="{FF2B5EF4-FFF2-40B4-BE49-F238E27FC236}">
                  <a16:creationId xmlns:a16="http://schemas.microsoft.com/office/drawing/2014/main" xmlns="" id="{E14DBD0B-B0BD-46F0-9A67-458EF98C9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1574" y="5713039"/>
              <a:ext cx="161853" cy="259381"/>
            </a:xfrm>
            <a:custGeom>
              <a:avLst/>
              <a:gdLst>
                <a:gd name="T0" fmla="*/ 24 w 33"/>
                <a:gd name="T1" fmla="*/ 25 h 53"/>
                <a:gd name="T2" fmla="*/ 16 w 33"/>
                <a:gd name="T3" fmla="*/ 8 h 53"/>
                <a:gd name="T4" fmla="*/ 4 w 33"/>
                <a:gd name="T5" fmla="*/ 14 h 53"/>
                <a:gd name="T6" fmla="*/ 5 w 33"/>
                <a:gd name="T7" fmla="*/ 17 h 53"/>
                <a:gd name="T8" fmla="*/ 7 w 33"/>
                <a:gd name="T9" fmla="*/ 24 h 53"/>
                <a:gd name="T10" fmla="*/ 7 w 33"/>
                <a:gd name="T11" fmla="*/ 24 h 53"/>
                <a:gd name="T12" fmla="*/ 7 w 33"/>
                <a:gd name="T13" fmla="*/ 25 h 53"/>
                <a:gd name="T14" fmla="*/ 12 w 33"/>
                <a:gd name="T15" fmla="*/ 32 h 53"/>
                <a:gd name="T16" fmla="*/ 16 w 33"/>
                <a:gd name="T17" fmla="*/ 42 h 53"/>
                <a:gd name="T18" fmla="*/ 19 w 33"/>
                <a:gd name="T19" fmla="*/ 44 h 53"/>
                <a:gd name="T20" fmla="*/ 20 w 33"/>
                <a:gd name="T21" fmla="*/ 47 h 53"/>
                <a:gd name="T22" fmla="*/ 33 w 33"/>
                <a:gd name="T23" fmla="*/ 43 h 53"/>
                <a:gd name="T24" fmla="*/ 24 w 33"/>
                <a:gd name="T25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53">
                  <a:moveTo>
                    <a:pt x="24" y="25"/>
                  </a:moveTo>
                  <a:cubicBezTo>
                    <a:pt x="22" y="19"/>
                    <a:pt x="19" y="14"/>
                    <a:pt x="16" y="8"/>
                  </a:cubicBezTo>
                  <a:cubicBezTo>
                    <a:pt x="12" y="0"/>
                    <a:pt x="0" y="7"/>
                    <a:pt x="4" y="14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4" y="19"/>
                    <a:pt x="4" y="22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8" y="27"/>
                    <a:pt x="10" y="30"/>
                    <a:pt x="12" y="32"/>
                  </a:cubicBezTo>
                  <a:cubicBezTo>
                    <a:pt x="13" y="35"/>
                    <a:pt x="15" y="39"/>
                    <a:pt x="16" y="42"/>
                  </a:cubicBezTo>
                  <a:cubicBezTo>
                    <a:pt x="17" y="43"/>
                    <a:pt x="18" y="44"/>
                    <a:pt x="19" y="44"/>
                  </a:cubicBezTo>
                  <a:cubicBezTo>
                    <a:pt x="19" y="45"/>
                    <a:pt x="19" y="46"/>
                    <a:pt x="20" y="47"/>
                  </a:cubicBezTo>
                  <a:cubicBezTo>
                    <a:pt x="23" y="53"/>
                    <a:pt x="33" y="50"/>
                    <a:pt x="33" y="43"/>
                  </a:cubicBezTo>
                  <a:cubicBezTo>
                    <a:pt x="32" y="35"/>
                    <a:pt x="29" y="30"/>
                    <a:pt x="24" y="2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Freeform 115">
              <a:extLst>
                <a:ext uri="{FF2B5EF4-FFF2-40B4-BE49-F238E27FC236}">
                  <a16:creationId xmlns:a16="http://schemas.microsoft.com/office/drawing/2014/main" xmlns="" id="{F3629A95-A700-4ADA-88BC-4850C60A1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8527" y="5584386"/>
              <a:ext cx="251081" cy="251081"/>
            </a:xfrm>
            <a:custGeom>
              <a:avLst/>
              <a:gdLst>
                <a:gd name="T0" fmla="*/ 48 w 51"/>
                <a:gd name="T1" fmla="*/ 40 h 51"/>
                <a:gd name="T2" fmla="*/ 34 w 51"/>
                <a:gd name="T3" fmla="*/ 23 h 51"/>
                <a:gd name="T4" fmla="*/ 13 w 51"/>
                <a:gd name="T5" fmla="*/ 4 h 51"/>
                <a:gd name="T6" fmla="*/ 6 w 51"/>
                <a:gd name="T7" fmla="*/ 14 h 51"/>
                <a:gd name="T8" fmla="*/ 12 w 51"/>
                <a:gd name="T9" fmla="*/ 20 h 51"/>
                <a:gd name="T10" fmla="*/ 11 w 51"/>
                <a:gd name="T11" fmla="*/ 27 h 51"/>
                <a:gd name="T12" fmla="*/ 22 w 51"/>
                <a:gd name="T13" fmla="*/ 35 h 51"/>
                <a:gd name="T14" fmla="*/ 34 w 51"/>
                <a:gd name="T15" fmla="*/ 45 h 51"/>
                <a:gd name="T16" fmla="*/ 37 w 51"/>
                <a:gd name="T17" fmla="*/ 47 h 51"/>
                <a:gd name="T18" fmla="*/ 48 w 51"/>
                <a:gd name="T19" fmla="*/ 4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48" y="40"/>
                  </a:moveTo>
                  <a:cubicBezTo>
                    <a:pt x="46" y="33"/>
                    <a:pt x="41" y="26"/>
                    <a:pt x="34" y="23"/>
                  </a:cubicBezTo>
                  <a:cubicBezTo>
                    <a:pt x="28" y="16"/>
                    <a:pt x="22" y="9"/>
                    <a:pt x="13" y="4"/>
                  </a:cubicBezTo>
                  <a:cubicBezTo>
                    <a:pt x="7" y="0"/>
                    <a:pt x="0" y="9"/>
                    <a:pt x="6" y="14"/>
                  </a:cubicBezTo>
                  <a:cubicBezTo>
                    <a:pt x="8" y="16"/>
                    <a:pt x="10" y="18"/>
                    <a:pt x="12" y="20"/>
                  </a:cubicBezTo>
                  <a:cubicBezTo>
                    <a:pt x="9" y="21"/>
                    <a:pt x="9" y="25"/>
                    <a:pt x="11" y="27"/>
                  </a:cubicBezTo>
                  <a:cubicBezTo>
                    <a:pt x="13" y="30"/>
                    <a:pt x="19" y="32"/>
                    <a:pt x="22" y="35"/>
                  </a:cubicBezTo>
                  <a:cubicBezTo>
                    <a:pt x="26" y="38"/>
                    <a:pt x="30" y="41"/>
                    <a:pt x="34" y="45"/>
                  </a:cubicBezTo>
                  <a:cubicBezTo>
                    <a:pt x="35" y="46"/>
                    <a:pt x="36" y="46"/>
                    <a:pt x="37" y="47"/>
                  </a:cubicBezTo>
                  <a:cubicBezTo>
                    <a:pt x="42" y="51"/>
                    <a:pt x="51" y="46"/>
                    <a:pt x="48" y="4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Freeform 116">
              <a:extLst>
                <a:ext uri="{FF2B5EF4-FFF2-40B4-BE49-F238E27FC236}">
                  <a16:creationId xmlns:a16="http://schemas.microsoft.com/office/drawing/2014/main" xmlns="" id="{0199D27C-3066-4B66-9119-3CB462E3F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6805" y="5451584"/>
              <a:ext cx="265605" cy="157703"/>
            </a:xfrm>
            <a:custGeom>
              <a:avLst/>
              <a:gdLst>
                <a:gd name="T0" fmla="*/ 50 w 54"/>
                <a:gd name="T1" fmla="*/ 19 h 32"/>
                <a:gd name="T2" fmla="*/ 12 w 54"/>
                <a:gd name="T3" fmla="*/ 2 h 32"/>
                <a:gd name="T4" fmla="*/ 4 w 54"/>
                <a:gd name="T5" fmla="*/ 9 h 32"/>
                <a:gd name="T6" fmla="*/ 4 w 54"/>
                <a:gd name="T7" fmla="*/ 17 h 32"/>
                <a:gd name="T8" fmla="*/ 46 w 54"/>
                <a:gd name="T9" fmla="*/ 31 h 32"/>
                <a:gd name="T10" fmla="*/ 50 w 54"/>
                <a:gd name="T11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2">
                  <a:moveTo>
                    <a:pt x="50" y="19"/>
                  </a:moveTo>
                  <a:cubicBezTo>
                    <a:pt x="38" y="12"/>
                    <a:pt x="25" y="6"/>
                    <a:pt x="12" y="2"/>
                  </a:cubicBezTo>
                  <a:cubicBezTo>
                    <a:pt x="7" y="0"/>
                    <a:pt x="4" y="4"/>
                    <a:pt x="4" y="9"/>
                  </a:cubicBezTo>
                  <a:cubicBezTo>
                    <a:pt x="1" y="10"/>
                    <a:pt x="0" y="14"/>
                    <a:pt x="4" y="17"/>
                  </a:cubicBezTo>
                  <a:cubicBezTo>
                    <a:pt x="18" y="25"/>
                    <a:pt x="30" y="30"/>
                    <a:pt x="46" y="31"/>
                  </a:cubicBezTo>
                  <a:cubicBezTo>
                    <a:pt x="53" y="32"/>
                    <a:pt x="54" y="23"/>
                    <a:pt x="50" y="1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0" name="Freeform 117">
            <a:extLst>
              <a:ext uri="{FF2B5EF4-FFF2-40B4-BE49-F238E27FC236}">
                <a16:creationId xmlns:a16="http://schemas.microsoft.com/office/drawing/2014/main" xmlns="" id="{001B4BF3-D04A-42C7-A9B7-5D63F59946CE}"/>
              </a:ext>
            </a:extLst>
          </p:cNvPr>
          <p:cNvSpPr>
            <a:spLocks noEditPoints="1"/>
          </p:cNvSpPr>
          <p:nvPr/>
        </p:nvSpPr>
        <p:spPr bwMode="auto">
          <a:xfrm>
            <a:off x="11323365" y="4743297"/>
            <a:ext cx="510460" cy="578937"/>
          </a:xfrm>
          <a:custGeom>
            <a:avLst/>
            <a:gdLst>
              <a:gd name="T0" fmla="*/ 96 w 104"/>
              <a:gd name="T1" fmla="*/ 22 h 118"/>
              <a:gd name="T2" fmla="*/ 63 w 104"/>
              <a:gd name="T3" fmla="*/ 26 h 118"/>
              <a:gd name="T4" fmla="*/ 63 w 104"/>
              <a:gd name="T5" fmla="*/ 25 h 118"/>
              <a:gd name="T6" fmla="*/ 31 w 104"/>
              <a:gd name="T7" fmla="*/ 4 h 118"/>
              <a:gd name="T8" fmla="*/ 29 w 104"/>
              <a:gd name="T9" fmla="*/ 13 h 118"/>
              <a:gd name="T10" fmla="*/ 40 w 104"/>
              <a:gd name="T11" fmla="*/ 21 h 118"/>
              <a:gd name="T12" fmla="*/ 35 w 104"/>
              <a:gd name="T13" fmla="*/ 25 h 118"/>
              <a:gd name="T14" fmla="*/ 35 w 104"/>
              <a:gd name="T15" fmla="*/ 33 h 118"/>
              <a:gd name="T16" fmla="*/ 5 w 104"/>
              <a:gd name="T17" fmla="*/ 47 h 118"/>
              <a:gd name="T18" fmla="*/ 5 w 104"/>
              <a:gd name="T19" fmla="*/ 59 h 118"/>
              <a:gd name="T20" fmla="*/ 35 w 104"/>
              <a:gd name="T21" fmla="*/ 73 h 118"/>
              <a:gd name="T22" fmla="*/ 38 w 104"/>
              <a:gd name="T23" fmla="*/ 109 h 118"/>
              <a:gd name="T24" fmla="*/ 50 w 104"/>
              <a:gd name="T25" fmla="*/ 111 h 118"/>
              <a:gd name="T26" fmla="*/ 63 w 104"/>
              <a:gd name="T27" fmla="*/ 85 h 118"/>
              <a:gd name="T28" fmla="*/ 85 w 104"/>
              <a:gd name="T29" fmla="*/ 95 h 118"/>
              <a:gd name="T30" fmla="*/ 95 w 104"/>
              <a:gd name="T31" fmla="*/ 87 h 118"/>
              <a:gd name="T32" fmla="*/ 82 w 104"/>
              <a:gd name="T33" fmla="*/ 57 h 118"/>
              <a:gd name="T34" fmla="*/ 101 w 104"/>
              <a:gd name="T35" fmla="*/ 34 h 118"/>
              <a:gd name="T36" fmla="*/ 96 w 104"/>
              <a:gd name="T37" fmla="*/ 22 h 118"/>
              <a:gd name="T38" fmla="*/ 45 w 104"/>
              <a:gd name="T39" fmla="*/ 25 h 118"/>
              <a:gd name="T40" fmla="*/ 49 w 104"/>
              <a:gd name="T41" fmla="*/ 29 h 118"/>
              <a:gd name="T42" fmla="*/ 45 w 104"/>
              <a:gd name="T43" fmla="*/ 30 h 118"/>
              <a:gd name="T44" fmla="*/ 45 w 104"/>
              <a:gd name="T45" fmla="*/ 25 h 118"/>
              <a:gd name="T46" fmla="*/ 58 w 104"/>
              <a:gd name="T47" fmla="*/ 41 h 118"/>
              <a:gd name="T48" fmla="*/ 67 w 104"/>
              <a:gd name="T49" fmla="*/ 55 h 118"/>
              <a:gd name="T50" fmla="*/ 58 w 104"/>
              <a:gd name="T51" fmla="*/ 68 h 118"/>
              <a:gd name="T52" fmla="*/ 46 w 104"/>
              <a:gd name="T53" fmla="*/ 63 h 118"/>
              <a:gd name="T54" fmla="*/ 46 w 104"/>
              <a:gd name="T55" fmla="*/ 44 h 118"/>
              <a:gd name="T56" fmla="*/ 58 w 104"/>
              <a:gd name="T57" fmla="*/ 41 h 118"/>
              <a:gd name="T58" fmla="*/ 24 w 104"/>
              <a:gd name="T59" fmla="*/ 53 h 118"/>
              <a:gd name="T60" fmla="*/ 35 w 104"/>
              <a:gd name="T61" fmla="*/ 48 h 118"/>
              <a:gd name="T62" fmla="*/ 34 w 104"/>
              <a:gd name="T63" fmla="*/ 57 h 118"/>
              <a:gd name="T64" fmla="*/ 24 w 104"/>
              <a:gd name="T65" fmla="*/ 53 h 118"/>
              <a:gd name="T66" fmla="*/ 48 w 104"/>
              <a:gd name="T67" fmla="*/ 85 h 118"/>
              <a:gd name="T68" fmla="*/ 47 w 104"/>
              <a:gd name="T69" fmla="*/ 78 h 118"/>
              <a:gd name="T70" fmla="*/ 51 w 104"/>
              <a:gd name="T71" fmla="*/ 80 h 118"/>
              <a:gd name="T72" fmla="*/ 48 w 104"/>
              <a:gd name="T73" fmla="*/ 85 h 118"/>
              <a:gd name="T74" fmla="*/ 77 w 104"/>
              <a:gd name="T75" fmla="*/ 77 h 118"/>
              <a:gd name="T76" fmla="*/ 70 w 104"/>
              <a:gd name="T77" fmla="*/ 74 h 118"/>
              <a:gd name="T78" fmla="*/ 74 w 104"/>
              <a:gd name="T79" fmla="*/ 69 h 118"/>
              <a:gd name="T80" fmla="*/ 77 w 104"/>
              <a:gd name="T81" fmla="*/ 77 h 118"/>
              <a:gd name="T82" fmla="*/ 72 w 104"/>
              <a:gd name="T83" fmla="*/ 38 h 118"/>
              <a:gd name="T84" fmla="*/ 81 w 104"/>
              <a:gd name="T85" fmla="*/ 37 h 118"/>
              <a:gd name="T86" fmla="*/ 75 w 104"/>
              <a:gd name="T87" fmla="*/ 44 h 118"/>
              <a:gd name="T88" fmla="*/ 72 w 104"/>
              <a:gd name="T89" fmla="*/ 3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4" h="118">
                <a:moveTo>
                  <a:pt x="96" y="22"/>
                </a:moveTo>
                <a:cubicBezTo>
                  <a:pt x="85" y="22"/>
                  <a:pt x="74" y="24"/>
                  <a:pt x="63" y="26"/>
                </a:cubicBezTo>
                <a:cubicBezTo>
                  <a:pt x="63" y="25"/>
                  <a:pt x="63" y="25"/>
                  <a:pt x="63" y="25"/>
                </a:cubicBezTo>
                <a:cubicBezTo>
                  <a:pt x="56" y="16"/>
                  <a:pt x="44" y="0"/>
                  <a:pt x="31" y="4"/>
                </a:cubicBezTo>
                <a:cubicBezTo>
                  <a:pt x="26" y="5"/>
                  <a:pt x="26" y="11"/>
                  <a:pt x="29" y="13"/>
                </a:cubicBezTo>
                <a:cubicBezTo>
                  <a:pt x="33" y="15"/>
                  <a:pt x="36" y="18"/>
                  <a:pt x="40" y="21"/>
                </a:cubicBezTo>
                <a:cubicBezTo>
                  <a:pt x="38" y="21"/>
                  <a:pt x="36" y="22"/>
                  <a:pt x="35" y="25"/>
                </a:cubicBezTo>
                <a:cubicBezTo>
                  <a:pt x="35" y="28"/>
                  <a:pt x="35" y="31"/>
                  <a:pt x="35" y="33"/>
                </a:cubicBezTo>
                <a:cubicBezTo>
                  <a:pt x="25" y="37"/>
                  <a:pt x="14" y="42"/>
                  <a:pt x="5" y="47"/>
                </a:cubicBezTo>
                <a:cubicBezTo>
                  <a:pt x="0" y="49"/>
                  <a:pt x="0" y="57"/>
                  <a:pt x="5" y="59"/>
                </a:cubicBezTo>
                <a:cubicBezTo>
                  <a:pt x="15" y="63"/>
                  <a:pt x="25" y="68"/>
                  <a:pt x="35" y="73"/>
                </a:cubicBezTo>
                <a:cubicBezTo>
                  <a:pt x="35" y="85"/>
                  <a:pt x="36" y="97"/>
                  <a:pt x="38" y="109"/>
                </a:cubicBezTo>
                <a:cubicBezTo>
                  <a:pt x="38" y="116"/>
                  <a:pt x="47" y="118"/>
                  <a:pt x="50" y="111"/>
                </a:cubicBezTo>
                <a:cubicBezTo>
                  <a:pt x="54" y="102"/>
                  <a:pt x="58" y="93"/>
                  <a:pt x="63" y="85"/>
                </a:cubicBezTo>
                <a:cubicBezTo>
                  <a:pt x="70" y="89"/>
                  <a:pt x="77" y="92"/>
                  <a:pt x="85" y="95"/>
                </a:cubicBezTo>
                <a:cubicBezTo>
                  <a:pt x="90" y="97"/>
                  <a:pt x="96" y="94"/>
                  <a:pt x="95" y="87"/>
                </a:cubicBezTo>
                <a:cubicBezTo>
                  <a:pt x="92" y="77"/>
                  <a:pt x="87" y="66"/>
                  <a:pt x="82" y="57"/>
                </a:cubicBezTo>
                <a:cubicBezTo>
                  <a:pt x="88" y="49"/>
                  <a:pt x="95" y="41"/>
                  <a:pt x="101" y="34"/>
                </a:cubicBezTo>
                <a:cubicBezTo>
                  <a:pt x="104" y="29"/>
                  <a:pt x="102" y="22"/>
                  <a:pt x="96" y="22"/>
                </a:cubicBezTo>
                <a:close/>
                <a:moveTo>
                  <a:pt x="45" y="25"/>
                </a:moveTo>
                <a:cubicBezTo>
                  <a:pt x="46" y="26"/>
                  <a:pt x="47" y="28"/>
                  <a:pt x="49" y="29"/>
                </a:cubicBezTo>
                <a:cubicBezTo>
                  <a:pt x="47" y="29"/>
                  <a:pt x="46" y="30"/>
                  <a:pt x="45" y="30"/>
                </a:cubicBezTo>
                <a:cubicBezTo>
                  <a:pt x="45" y="29"/>
                  <a:pt x="45" y="27"/>
                  <a:pt x="45" y="25"/>
                </a:cubicBezTo>
                <a:close/>
                <a:moveTo>
                  <a:pt x="58" y="41"/>
                </a:moveTo>
                <a:cubicBezTo>
                  <a:pt x="61" y="45"/>
                  <a:pt x="64" y="50"/>
                  <a:pt x="67" y="55"/>
                </a:cubicBezTo>
                <a:cubicBezTo>
                  <a:pt x="64" y="59"/>
                  <a:pt x="61" y="64"/>
                  <a:pt x="58" y="68"/>
                </a:cubicBezTo>
                <a:cubicBezTo>
                  <a:pt x="54" y="66"/>
                  <a:pt x="50" y="64"/>
                  <a:pt x="46" y="63"/>
                </a:cubicBezTo>
                <a:cubicBezTo>
                  <a:pt x="46" y="57"/>
                  <a:pt x="46" y="50"/>
                  <a:pt x="46" y="44"/>
                </a:cubicBezTo>
                <a:cubicBezTo>
                  <a:pt x="50" y="43"/>
                  <a:pt x="54" y="42"/>
                  <a:pt x="58" y="41"/>
                </a:cubicBezTo>
                <a:close/>
                <a:moveTo>
                  <a:pt x="24" y="53"/>
                </a:moveTo>
                <a:cubicBezTo>
                  <a:pt x="28" y="51"/>
                  <a:pt x="31" y="50"/>
                  <a:pt x="35" y="48"/>
                </a:cubicBezTo>
                <a:cubicBezTo>
                  <a:pt x="34" y="51"/>
                  <a:pt x="34" y="54"/>
                  <a:pt x="34" y="57"/>
                </a:cubicBezTo>
                <a:cubicBezTo>
                  <a:pt x="31" y="56"/>
                  <a:pt x="28" y="54"/>
                  <a:pt x="24" y="53"/>
                </a:cubicBezTo>
                <a:close/>
                <a:moveTo>
                  <a:pt x="48" y="85"/>
                </a:moveTo>
                <a:cubicBezTo>
                  <a:pt x="48" y="83"/>
                  <a:pt x="47" y="81"/>
                  <a:pt x="47" y="78"/>
                </a:cubicBezTo>
                <a:cubicBezTo>
                  <a:pt x="49" y="79"/>
                  <a:pt x="50" y="79"/>
                  <a:pt x="51" y="80"/>
                </a:cubicBezTo>
                <a:cubicBezTo>
                  <a:pt x="50" y="82"/>
                  <a:pt x="49" y="84"/>
                  <a:pt x="48" y="85"/>
                </a:cubicBezTo>
                <a:close/>
                <a:moveTo>
                  <a:pt x="77" y="77"/>
                </a:moveTo>
                <a:cubicBezTo>
                  <a:pt x="75" y="76"/>
                  <a:pt x="73" y="75"/>
                  <a:pt x="70" y="74"/>
                </a:cubicBezTo>
                <a:cubicBezTo>
                  <a:pt x="71" y="72"/>
                  <a:pt x="73" y="70"/>
                  <a:pt x="74" y="69"/>
                </a:cubicBezTo>
                <a:cubicBezTo>
                  <a:pt x="75" y="71"/>
                  <a:pt x="76" y="74"/>
                  <a:pt x="77" y="77"/>
                </a:cubicBezTo>
                <a:close/>
                <a:moveTo>
                  <a:pt x="72" y="38"/>
                </a:moveTo>
                <a:cubicBezTo>
                  <a:pt x="75" y="38"/>
                  <a:pt x="78" y="37"/>
                  <a:pt x="81" y="37"/>
                </a:cubicBezTo>
                <a:cubicBezTo>
                  <a:pt x="79" y="39"/>
                  <a:pt x="77" y="41"/>
                  <a:pt x="75" y="44"/>
                </a:cubicBezTo>
                <a:cubicBezTo>
                  <a:pt x="74" y="42"/>
                  <a:pt x="73" y="40"/>
                  <a:pt x="72" y="38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146EE415-B48B-4948-8D20-1432ECC83BE4}"/>
              </a:ext>
            </a:extLst>
          </p:cNvPr>
          <p:cNvGrpSpPr/>
          <p:nvPr/>
        </p:nvGrpSpPr>
        <p:grpSpPr>
          <a:xfrm>
            <a:off x="10728824" y="5576297"/>
            <a:ext cx="1059102" cy="1022996"/>
            <a:chOff x="10101876" y="4297860"/>
            <a:chExt cx="1826037" cy="176378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xmlns="" id="{0016F3B9-FD25-4EDF-B01E-84A8FE12E6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2627" y="4297860"/>
              <a:ext cx="1745111" cy="1763786"/>
            </a:xfrm>
            <a:custGeom>
              <a:avLst/>
              <a:gdLst>
                <a:gd name="T0" fmla="*/ 341 w 356"/>
                <a:gd name="T1" fmla="*/ 95 h 359"/>
                <a:gd name="T2" fmla="*/ 210 w 356"/>
                <a:gd name="T3" fmla="*/ 14 h 359"/>
                <a:gd name="T4" fmla="*/ 60 w 356"/>
                <a:gd name="T5" fmla="*/ 72 h 359"/>
                <a:gd name="T6" fmla="*/ 43 w 356"/>
                <a:gd name="T7" fmla="*/ 111 h 359"/>
                <a:gd name="T8" fmla="*/ 37 w 356"/>
                <a:gd name="T9" fmla="*/ 119 h 359"/>
                <a:gd name="T10" fmla="*/ 13 w 356"/>
                <a:gd name="T11" fmla="*/ 165 h 359"/>
                <a:gd name="T12" fmla="*/ 41 w 356"/>
                <a:gd name="T13" fmla="*/ 301 h 359"/>
                <a:gd name="T14" fmla="*/ 213 w 356"/>
                <a:gd name="T15" fmla="*/ 343 h 359"/>
                <a:gd name="T16" fmla="*/ 337 w 356"/>
                <a:gd name="T17" fmla="*/ 217 h 359"/>
                <a:gd name="T18" fmla="*/ 341 w 356"/>
                <a:gd name="T19" fmla="*/ 95 h 359"/>
                <a:gd name="T20" fmla="*/ 278 w 356"/>
                <a:gd name="T21" fmla="*/ 170 h 359"/>
                <a:gd name="T22" fmla="*/ 278 w 356"/>
                <a:gd name="T23" fmla="*/ 159 h 359"/>
                <a:gd name="T24" fmla="*/ 279 w 356"/>
                <a:gd name="T25" fmla="*/ 153 h 359"/>
                <a:gd name="T26" fmla="*/ 280 w 356"/>
                <a:gd name="T27" fmla="*/ 144 h 359"/>
                <a:gd name="T28" fmla="*/ 278 w 356"/>
                <a:gd name="T29" fmla="*/ 170 h 359"/>
                <a:gd name="T30" fmla="*/ 274 w 356"/>
                <a:gd name="T31" fmla="*/ 226 h 359"/>
                <a:gd name="T32" fmla="*/ 276 w 356"/>
                <a:gd name="T33" fmla="*/ 220 h 359"/>
                <a:gd name="T34" fmla="*/ 278 w 356"/>
                <a:gd name="T35" fmla="*/ 211 h 359"/>
                <a:gd name="T36" fmla="*/ 297 w 356"/>
                <a:gd name="T37" fmla="*/ 179 h 359"/>
                <a:gd name="T38" fmla="*/ 298 w 356"/>
                <a:gd name="T39" fmla="*/ 175 h 359"/>
                <a:gd name="T40" fmla="*/ 291 w 356"/>
                <a:gd name="T41" fmla="*/ 199 h 359"/>
                <a:gd name="T42" fmla="*/ 274 w 356"/>
                <a:gd name="T43" fmla="*/ 226 h 359"/>
                <a:gd name="T44" fmla="*/ 325 w 356"/>
                <a:gd name="T45" fmla="*/ 117 h 359"/>
                <a:gd name="T46" fmla="*/ 281 w 356"/>
                <a:gd name="T47" fmla="*/ 54 h 359"/>
                <a:gd name="T48" fmla="*/ 325 w 356"/>
                <a:gd name="T49" fmla="*/ 117 h 359"/>
                <a:gd name="T50" fmla="*/ 31 w 356"/>
                <a:gd name="T51" fmla="*/ 188 h 359"/>
                <a:gd name="T52" fmla="*/ 34 w 356"/>
                <a:gd name="T53" fmla="*/ 188 h 359"/>
                <a:gd name="T54" fmla="*/ 34 w 356"/>
                <a:gd name="T55" fmla="*/ 189 h 359"/>
                <a:gd name="T56" fmla="*/ 42 w 356"/>
                <a:gd name="T57" fmla="*/ 198 h 359"/>
                <a:gd name="T58" fmla="*/ 43 w 356"/>
                <a:gd name="T59" fmla="*/ 198 h 359"/>
                <a:gd name="T60" fmla="*/ 31 w 356"/>
                <a:gd name="T61" fmla="*/ 235 h 359"/>
                <a:gd name="T62" fmla="*/ 31 w 356"/>
                <a:gd name="T63" fmla="*/ 188 h 359"/>
                <a:gd name="T64" fmla="*/ 66 w 356"/>
                <a:gd name="T65" fmla="*/ 296 h 359"/>
                <a:gd name="T66" fmla="*/ 44 w 356"/>
                <a:gd name="T67" fmla="*/ 270 h 359"/>
                <a:gd name="T68" fmla="*/ 50 w 356"/>
                <a:gd name="T69" fmla="*/ 270 h 359"/>
                <a:gd name="T70" fmla="*/ 67 w 356"/>
                <a:gd name="T71" fmla="*/ 285 h 359"/>
                <a:gd name="T72" fmla="*/ 132 w 356"/>
                <a:gd name="T73" fmla="*/ 310 h 359"/>
                <a:gd name="T74" fmla="*/ 159 w 356"/>
                <a:gd name="T75" fmla="*/ 313 h 359"/>
                <a:gd name="T76" fmla="*/ 165 w 356"/>
                <a:gd name="T77" fmla="*/ 313 h 359"/>
                <a:gd name="T78" fmla="*/ 262 w 356"/>
                <a:gd name="T79" fmla="*/ 296 h 359"/>
                <a:gd name="T80" fmla="*/ 253 w 356"/>
                <a:gd name="T81" fmla="*/ 303 h 359"/>
                <a:gd name="T82" fmla="*/ 66 w 356"/>
                <a:gd name="T83" fmla="*/ 29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6" h="359">
                  <a:moveTo>
                    <a:pt x="341" y="95"/>
                  </a:moveTo>
                  <a:cubicBezTo>
                    <a:pt x="320" y="41"/>
                    <a:pt x="266" y="14"/>
                    <a:pt x="210" y="14"/>
                  </a:cubicBezTo>
                  <a:cubicBezTo>
                    <a:pt x="154" y="0"/>
                    <a:pt x="92" y="22"/>
                    <a:pt x="60" y="72"/>
                  </a:cubicBezTo>
                  <a:cubicBezTo>
                    <a:pt x="52" y="84"/>
                    <a:pt x="47" y="97"/>
                    <a:pt x="43" y="111"/>
                  </a:cubicBezTo>
                  <a:cubicBezTo>
                    <a:pt x="41" y="114"/>
                    <a:pt x="39" y="116"/>
                    <a:pt x="37" y="119"/>
                  </a:cubicBezTo>
                  <a:cubicBezTo>
                    <a:pt x="25" y="133"/>
                    <a:pt x="13" y="149"/>
                    <a:pt x="13" y="165"/>
                  </a:cubicBezTo>
                  <a:cubicBezTo>
                    <a:pt x="0" y="211"/>
                    <a:pt x="9" y="264"/>
                    <a:pt x="41" y="301"/>
                  </a:cubicBezTo>
                  <a:cubicBezTo>
                    <a:pt x="82" y="349"/>
                    <a:pt x="155" y="359"/>
                    <a:pt x="213" y="343"/>
                  </a:cubicBezTo>
                  <a:cubicBezTo>
                    <a:pt x="276" y="327"/>
                    <a:pt x="325" y="279"/>
                    <a:pt x="337" y="217"/>
                  </a:cubicBezTo>
                  <a:cubicBezTo>
                    <a:pt x="354" y="179"/>
                    <a:pt x="356" y="136"/>
                    <a:pt x="341" y="95"/>
                  </a:cubicBezTo>
                  <a:close/>
                  <a:moveTo>
                    <a:pt x="278" y="170"/>
                  </a:moveTo>
                  <a:cubicBezTo>
                    <a:pt x="278" y="166"/>
                    <a:pt x="278" y="163"/>
                    <a:pt x="278" y="159"/>
                  </a:cubicBezTo>
                  <a:cubicBezTo>
                    <a:pt x="279" y="157"/>
                    <a:pt x="279" y="155"/>
                    <a:pt x="279" y="153"/>
                  </a:cubicBezTo>
                  <a:cubicBezTo>
                    <a:pt x="280" y="150"/>
                    <a:pt x="280" y="147"/>
                    <a:pt x="280" y="144"/>
                  </a:cubicBezTo>
                  <a:cubicBezTo>
                    <a:pt x="281" y="153"/>
                    <a:pt x="280" y="162"/>
                    <a:pt x="278" y="170"/>
                  </a:cubicBezTo>
                  <a:close/>
                  <a:moveTo>
                    <a:pt x="274" y="226"/>
                  </a:moveTo>
                  <a:cubicBezTo>
                    <a:pt x="275" y="224"/>
                    <a:pt x="276" y="222"/>
                    <a:pt x="276" y="220"/>
                  </a:cubicBezTo>
                  <a:cubicBezTo>
                    <a:pt x="277" y="217"/>
                    <a:pt x="277" y="214"/>
                    <a:pt x="278" y="211"/>
                  </a:cubicBezTo>
                  <a:cubicBezTo>
                    <a:pt x="286" y="202"/>
                    <a:pt x="293" y="191"/>
                    <a:pt x="297" y="179"/>
                  </a:cubicBezTo>
                  <a:cubicBezTo>
                    <a:pt x="298" y="178"/>
                    <a:pt x="298" y="176"/>
                    <a:pt x="298" y="175"/>
                  </a:cubicBezTo>
                  <a:cubicBezTo>
                    <a:pt x="297" y="183"/>
                    <a:pt x="295" y="191"/>
                    <a:pt x="291" y="199"/>
                  </a:cubicBezTo>
                  <a:cubicBezTo>
                    <a:pt x="287" y="209"/>
                    <a:pt x="281" y="218"/>
                    <a:pt x="274" y="226"/>
                  </a:cubicBezTo>
                  <a:close/>
                  <a:moveTo>
                    <a:pt x="325" y="117"/>
                  </a:moveTo>
                  <a:cubicBezTo>
                    <a:pt x="315" y="93"/>
                    <a:pt x="299" y="71"/>
                    <a:pt x="281" y="54"/>
                  </a:cubicBezTo>
                  <a:cubicBezTo>
                    <a:pt x="304" y="69"/>
                    <a:pt x="318" y="91"/>
                    <a:pt x="325" y="117"/>
                  </a:cubicBezTo>
                  <a:close/>
                  <a:moveTo>
                    <a:pt x="31" y="188"/>
                  </a:moveTo>
                  <a:cubicBezTo>
                    <a:pt x="32" y="188"/>
                    <a:pt x="33" y="188"/>
                    <a:pt x="34" y="188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93"/>
                    <a:pt x="38" y="197"/>
                    <a:pt x="42" y="198"/>
                  </a:cubicBezTo>
                  <a:cubicBezTo>
                    <a:pt x="43" y="198"/>
                    <a:pt x="43" y="198"/>
                    <a:pt x="43" y="198"/>
                  </a:cubicBezTo>
                  <a:cubicBezTo>
                    <a:pt x="36" y="210"/>
                    <a:pt x="32" y="223"/>
                    <a:pt x="31" y="235"/>
                  </a:cubicBezTo>
                  <a:cubicBezTo>
                    <a:pt x="28" y="220"/>
                    <a:pt x="28" y="204"/>
                    <a:pt x="31" y="188"/>
                  </a:cubicBezTo>
                  <a:close/>
                  <a:moveTo>
                    <a:pt x="66" y="296"/>
                  </a:moveTo>
                  <a:cubicBezTo>
                    <a:pt x="57" y="289"/>
                    <a:pt x="50" y="280"/>
                    <a:pt x="44" y="270"/>
                  </a:cubicBezTo>
                  <a:cubicBezTo>
                    <a:pt x="46" y="270"/>
                    <a:pt x="48" y="270"/>
                    <a:pt x="50" y="270"/>
                  </a:cubicBezTo>
                  <a:cubicBezTo>
                    <a:pt x="55" y="275"/>
                    <a:pt x="61" y="280"/>
                    <a:pt x="67" y="285"/>
                  </a:cubicBezTo>
                  <a:cubicBezTo>
                    <a:pt x="84" y="298"/>
                    <a:pt x="109" y="314"/>
                    <a:pt x="132" y="310"/>
                  </a:cubicBezTo>
                  <a:cubicBezTo>
                    <a:pt x="139" y="315"/>
                    <a:pt x="150" y="315"/>
                    <a:pt x="159" y="313"/>
                  </a:cubicBezTo>
                  <a:cubicBezTo>
                    <a:pt x="161" y="313"/>
                    <a:pt x="163" y="313"/>
                    <a:pt x="165" y="313"/>
                  </a:cubicBezTo>
                  <a:cubicBezTo>
                    <a:pt x="198" y="318"/>
                    <a:pt x="232" y="312"/>
                    <a:pt x="262" y="296"/>
                  </a:cubicBezTo>
                  <a:cubicBezTo>
                    <a:pt x="259" y="298"/>
                    <a:pt x="256" y="301"/>
                    <a:pt x="253" y="303"/>
                  </a:cubicBezTo>
                  <a:cubicBezTo>
                    <a:pt x="198" y="338"/>
                    <a:pt x="117" y="340"/>
                    <a:pt x="66" y="296"/>
                  </a:cubicBezTo>
                  <a:close/>
                </a:path>
              </a:pathLst>
            </a:custGeom>
            <a:solidFill>
              <a:srgbClr val="F9E7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xmlns="" id="{9A3B6798-01D4-4176-959C-3D2DCA88D8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09465" y="5343682"/>
              <a:ext cx="377658" cy="354833"/>
            </a:xfrm>
            <a:custGeom>
              <a:avLst/>
              <a:gdLst>
                <a:gd name="T0" fmla="*/ 75 w 77"/>
                <a:gd name="T1" fmla="*/ 21 h 72"/>
                <a:gd name="T2" fmla="*/ 77 w 77"/>
                <a:gd name="T3" fmla="*/ 14 h 72"/>
                <a:gd name="T4" fmla="*/ 73 w 77"/>
                <a:gd name="T5" fmla="*/ 8 h 72"/>
                <a:gd name="T6" fmla="*/ 36 w 77"/>
                <a:gd name="T7" fmla="*/ 12 h 72"/>
                <a:gd name="T8" fmla="*/ 28 w 77"/>
                <a:gd name="T9" fmla="*/ 17 h 72"/>
                <a:gd name="T10" fmla="*/ 28 w 77"/>
                <a:gd name="T11" fmla="*/ 17 h 72"/>
                <a:gd name="T12" fmla="*/ 27 w 77"/>
                <a:gd name="T13" fmla="*/ 16 h 72"/>
                <a:gd name="T14" fmla="*/ 22 w 77"/>
                <a:gd name="T15" fmla="*/ 13 h 72"/>
                <a:gd name="T16" fmla="*/ 21 w 77"/>
                <a:gd name="T17" fmla="*/ 12 h 72"/>
                <a:gd name="T18" fmla="*/ 10 w 77"/>
                <a:gd name="T19" fmla="*/ 12 h 72"/>
                <a:gd name="T20" fmla="*/ 1 w 77"/>
                <a:gd name="T21" fmla="*/ 18 h 72"/>
                <a:gd name="T22" fmla="*/ 14 w 77"/>
                <a:gd name="T23" fmla="*/ 56 h 72"/>
                <a:gd name="T24" fmla="*/ 30 w 77"/>
                <a:gd name="T25" fmla="*/ 70 h 72"/>
                <a:gd name="T26" fmla="*/ 36 w 77"/>
                <a:gd name="T27" fmla="*/ 69 h 72"/>
                <a:gd name="T28" fmla="*/ 36 w 77"/>
                <a:gd name="T29" fmla="*/ 70 h 72"/>
                <a:gd name="T30" fmla="*/ 43 w 77"/>
                <a:gd name="T31" fmla="*/ 69 h 72"/>
                <a:gd name="T32" fmla="*/ 53 w 77"/>
                <a:gd name="T33" fmla="*/ 69 h 72"/>
                <a:gd name="T34" fmla="*/ 68 w 77"/>
                <a:gd name="T35" fmla="*/ 42 h 72"/>
                <a:gd name="T36" fmla="*/ 73 w 77"/>
                <a:gd name="T37" fmla="*/ 34 h 72"/>
                <a:gd name="T38" fmla="*/ 73 w 77"/>
                <a:gd name="T39" fmla="*/ 29 h 72"/>
                <a:gd name="T40" fmla="*/ 73 w 77"/>
                <a:gd name="T41" fmla="*/ 29 h 72"/>
                <a:gd name="T42" fmla="*/ 75 w 77"/>
                <a:gd name="T43" fmla="*/ 21 h 72"/>
                <a:gd name="T44" fmla="*/ 55 w 77"/>
                <a:gd name="T45" fmla="*/ 23 h 72"/>
                <a:gd name="T46" fmla="*/ 55 w 77"/>
                <a:gd name="T47" fmla="*/ 22 h 72"/>
                <a:gd name="T48" fmla="*/ 48 w 77"/>
                <a:gd name="T49" fmla="*/ 17 h 72"/>
                <a:gd name="T50" fmla="*/ 52 w 77"/>
                <a:gd name="T51" fmla="*/ 16 h 72"/>
                <a:gd name="T52" fmla="*/ 66 w 77"/>
                <a:gd name="T53" fmla="*/ 17 h 72"/>
                <a:gd name="T54" fmla="*/ 65 w 77"/>
                <a:gd name="T55" fmla="*/ 20 h 72"/>
                <a:gd name="T56" fmla="*/ 55 w 77"/>
                <a:gd name="T57" fmla="*/ 2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72">
                  <a:moveTo>
                    <a:pt x="75" y="21"/>
                  </a:moveTo>
                  <a:cubicBezTo>
                    <a:pt x="76" y="19"/>
                    <a:pt x="77" y="17"/>
                    <a:pt x="77" y="14"/>
                  </a:cubicBezTo>
                  <a:cubicBezTo>
                    <a:pt x="77" y="11"/>
                    <a:pt x="76" y="9"/>
                    <a:pt x="73" y="8"/>
                  </a:cubicBezTo>
                  <a:cubicBezTo>
                    <a:pt x="64" y="4"/>
                    <a:pt x="40" y="0"/>
                    <a:pt x="36" y="12"/>
                  </a:cubicBezTo>
                  <a:cubicBezTo>
                    <a:pt x="32" y="11"/>
                    <a:pt x="29" y="12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7"/>
                    <a:pt x="27" y="16"/>
                    <a:pt x="27" y="16"/>
                  </a:cubicBezTo>
                  <a:cubicBezTo>
                    <a:pt x="27" y="12"/>
                    <a:pt x="24" y="11"/>
                    <a:pt x="22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8" y="8"/>
                    <a:pt x="13" y="8"/>
                    <a:pt x="10" y="12"/>
                  </a:cubicBezTo>
                  <a:cubicBezTo>
                    <a:pt x="6" y="11"/>
                    <a:pt x="2" y="13"/>
                    <a:pt x="1" y="18"/>
                  </a:cubicBezTo>
                  <a:cubicBezTo>
                    <a:pt x="0" y="33"/>
                    <a:pt x="3" y="47"/>
                    <a:pt x="14" y="56"/>
                  </a:cubicBezTo>
                  <a:cubicBezTo>
                    <a:pt x="17" y="62"/>
                    <a:pt x="22" y="67"/>
                    <a:pt x="30" y="70"/>
                  </a:cubicBezTo>
                  <a:cubicBezTo>
                    <a:pt x="32" y="71"/>
                    <a:pt x="34" y="70"/>
                    <a:pt x="36" y="69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8" y="71"/>
                    <a:pt x="41" y="71"/>
                    <a:pt x="43" y="69"/>
                  </a:cubicBezTo>
                  <a:cubicBezTo>
                    <a:pt x="46" y="72"/>
                    <a:pt x="50" y="71"/>
                    <a:pt x="53" y="69"/>
                  </a:cubicBezTo>
                  <a:cubicBezTo>
                    <a:pt x="61" y="62"/>
                    <a:pt x="66" y="52"/>
                    <a:pt x="68" y="42"/>
                  </a:cubicBezTo>
                  <a:cubicBezTo>
                    <a:pt x="71" y="40"/>
                    <a:pt x="73" y="37"/>
                    <a:pt x="73" y="34"/>
                  </a:cubicBezTo>
                  <a:cubicBezTo>
                    <a:pt x="74" y="32"/>
                    <a:pt x="73" y="30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4" y="26"/>
                    <a:pt x="75" y="23"/>
                    <a:pt x="75" y="21"/>
                  </a:cubicBezTo>
                  <a:close/>
                  <a:moveTo>
                    <a:pt x="55" y="23"/>
                  </a:moveTo>
                  <a:cubicBezTo>
                    <a:pt x="55" y="22"/>
                    <a:pt x="55" y="22"/>
                    <a:pt x="55" y="22"/>
                  </a:cubicBezTo>
                  <a:cubicBezTo>
                    <a:pt x="53" y="19"/>
                    <a:pt x="51" y="17"/>
                    <a:pt x="48" y="17"/>
                  </a:cubicBezTo>
                  <a:cubicBezTo>
                    <a:pt x="49" y="16"/>
                    <a:pt x="50" y="16"/>
                    <a:pt x="52" y="16"/>
                  </a:cubicBezTo>
                  <a:cubicBezTo>
                    <a:pt x="56" y="15"/>
                    <a:pt x="61" y="16"/>
                    <a:pt x="66" y="17"/>
                  </a:cubicBezTo>
                  <a:cubicBezTo>
                    <a:pt x="66" y="18"/>
                    <a:pt x="65" y="19"/>
                    <a:pt x="65" y="20"/>
                  </a:cubicBezTo>
                  <a:cubicBezTo>
                    <a:pt x="62" y="18"/>
                    <a:pt x="57" y="19"/>
                    <a:pt x="55" y="23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Freeform 118">
              <a:extLst>
                <a:ext uri="{FF2B5EF4-FFF2-40B4-BE49-F238E27FC236}">
                  <a16:creationId xmlns:a16="http://schemas.microsoft.com/office/drawing/2014/main" xmlns="" id="{ABE7AF76-B7EE-4ED0-8C80-39A1768218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1876" y="4316535"/>
              <a:ext cx="1826037" cy="1740961"/>
            </a:xfrm>
            <a:custGeom>
              <a:avLst/>
              <a:gdLst>
                <a:gd name="T0" fmla="*/ 256 w 372"/>
                <a:gd name="T1" fmla="*/ 37 h 354"/>
                <a:gd name="T2" fmla="*/ 123 w 372"/>
                <a:gd name="T3" fmla="*/ 21 h 354"/>
                <a:gd name="T4" fmla="*/ 17 w 372"/>
                <a:gd name="T5" fmla="*/ 149 h 354"/>
                <a:gd name="T6" fmla="*/ 66 w 372"/>
                <a:gd name="T7" fmla="*/ 301 h 354"/>
                <a:gd name="T8" fmla="*/ 249 w 372"/>
                <a:gd name="T9" fmla="*/ 333 h 354"/>
                <a:gd name="T10" fmla="*/ 369 w 372"/>
                <a:gd name="T11" fmla="*/ 167 h 354"/>
                <a:gd name="T12" fmla="*/ 256 w 372"/>
                <a:gd name="T13" fmla="*/ 37 h 354"/>
                <a:gd name="T14" fmla="*/ 302 w 372"/>
                <a:gd name="T15" fmla="*/ 275 h 354"/>
                <a:gd name="T16" fmla="*/ 141 w 372"/>
                <a:gd name="T17" fmla="*/ 316 h 354"/>
                <a:gd name="T18" fmla="*/ 30 w 372"/>
                <a:gd name="T19" fmla="*/ 175 h 354"/>
                <a:gd name="T20" fmla="*/ 116 w 372"/>
                <a:gd name="T21" fmla="*/ 42 h 354"/>
                <a:gd name="T22" fmla="*/ 239 w 372"/>
                <a:gd name="T23" fmla="*/ 38 h 354"/>
                <a:gd name="T24" fmla="*/ 237 w 372"/>
                <a:gd name="T25" fmla="*/ 38 h 354"/>
                <a:gd name="T26" fmla="*/ 235 w 372"/>
                <a:gd name="T27" fmla="*/ 54 h 354"/>
                <a:gd name="T28" fmla="*/ 268 w 372"/>
                <a:gd name="T29" fmla="*/ 59 h 354"/>
                <a:gd name="T30" fmla="*/ 270 w 372"/>
                <a:gd name="T31" fmla="*/ 61 h 354"/>
                <a:gd name="T32" fmla="*/ 276 w 372"/>
                <a:gd name="T33" fmla="*/ 61 h 354"/>
                <a:gd name="T34" fmla="*/ 312 w 372"/>
                <a:gd name="T35" fmla="*/ 79 h 354"/>
                <a:gd name="T36" fmla="*/ 346 w 372"/>
                <a:gd name="T37" fmla="*/ 136 h 354"/>
                <a:gd name="T38" fmla="*/ 302 w 372"/>
                <a:gd name="T39" fmla="*/ 27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2" h="354">
                  <a:moveTo>
                    <a:pt x="256" y="37"/>
                  </a:moveTo>
                  <a:cubicBezTo>
                    <a:pt x="218" y="8"/>
                    <a:pt x="170" y="0"/>
                    <a:pt x="123" y="21"/>
                  </a:cubicBezTo>
                  <a:cubicBezTo>
                    <a:pt x="71" y="44"/>
                    <a:pt x="32" y="95"/>
                    <a:pt x="17" y="149"/>
                  </a:cubicBezTo>
                  <a:cubicBezTo>
                    <a:pt x="0" y="207"/>
                    <a:pt x="19" y="264"/>
                    <a:pt x="66" y="301"/>
                  </a:cubicBezTo>
                  <a:cubicBezTo>
                    <a:pt x="116" y="339"/>
                    <a:pt x="189" y="354"/>
                    <a:pt x="249" y="333"/>
                  </a:cubicBezTo>
                  <a:cubicBezTo>
                    <a:pt x="318" y="309"/>
                    <a:pt x="365" y="239"/>
                    <a:pt x="369" y="167"/>
                  </a:cubicBezTo>
                  <a:cubicBezTo>
                    <a:pt x="372" y="99"/>
                    <a:pt x="323" y="39"/>
                    <a:pt x="256" y="37"/>
                  </a:cubicBezTo>
                  <a:close/>
                  <a:moveTo>
                    <a:pt x="302" y="275"/>
                  </a:moveTo>
                  <a:cubicBezTo>
                    <a:pt x="260" y="320"/>
                    <a:pt x="199" y="332"/>
                    <a:pt x="141" y="316"/>
                  </a:cubicBezTo>
                  <a:cubicBezTo>
                    <a:pt x="75" y="296"/>
                    <a:pt x="23" y="248"/>
                    <a:pt x="30" y="175"/>
                  </a:cubicBezTo>
                  <a:cubicBezTo>
                    <a:pt x="35" y="122"/>
                    <a:pt x="72" y="71"/>
                    <a:pt x="116" y="42"/>
                  </a:cubicBezTo>
                  <a:cubicBezTo>
                    <a:pt x="157" y="17"/>
                    <a:pt x="201" y="17"/>
                    <a:pt x="239" y="38"/>
                  </a:cubicBezTo>
                  <a:cubicBezTo>
                    <a:pt x="238" y="38"/>
                    <a:pt x="238" y="38"/>
                    <a:pt x="237" y="38"/>
                  </a:cubicBezTo>
                  <a:cubicBezTo>
                    <a:pt x="229" y="39"/>
                    <a:pt x="225" y="52"/>
                    <a:pt x="235" y="54"/>
                  </a:cubicBezTo>
                  <a:cubicBezTo>
                    <a:pt x="246" y="55"/>
                    <a:pt x="257" y="57"/>
                    <a:pt x="268" y="59"/>
                  </a:cubicBezTo>
                  <a:cubicBezTo>
                    <a:pt x="269" y="60"/>
                    <a:pt x="269" y="61"/>
                    <a:pt x="270" y="61"/>
                  </a:cubicBezTo>
                  <a:cubicBezTo>
                    <a:pt x="272" y="63"/>
                    <a:pt x="274" y="63"/>
                    <a:pt x="276" y="61"/>
                  </a:cubicBezTo>
                  <a:cubicBezTo>
                    <a:pt x="289" y="65"/>
                    <a:pt x="301" y="70"/>
                    <a:pt x="312" y="79"/>
                  </a:cubicBezTo>
                  <a:cubicBezTo>
                    <a:pt x="331" y="93"/>
                    <a:pt x="341" y="113"/>
                    <a:pt x="346" y="136"/>
                  </a:cubicBezTo>
                  <a:cubicBezTo>
                    <a:pt x="356" y="185"/>
                    <a:pt x="335" y="239"/>
                    <a:pt x="302" y="27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Freeform 119">
              <a:extLst>
                <a:ext uri="{FF2B5EF4-FFF2-40B4-BE49-F238E27FC236}">
                  <a16:creationId xmlns:a16="http://schemas.microsoft.com/office/drawing/2014/main" xmlns="" id="{ED8CDDB9-EF1E-44C8-B004-955A6FAD23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69158" y="5078076"/>
              <a:ext cx="1006396" cy="688914"/>
            </a:xfrm>
            <a:custGeom>
              <a:avLst/>
              <a:gdLst>
                <a:gd name="T0" fmla="*/ 193 w 205"/>
                <a:gd name="T1" fmla="*/ 4 h 140"/>
                <a:gd name="T2" fmla="*/ 163 w 205"/>
                <a:gd name="T3" fmla="*/ 36 h 140"/>
                <a:gd name="T4" fmla="*/ 150 w 205"/>
                <a:gd name="T5" fmla="*/ 43 h 140"/>
                <a:gd name="T6" fmla="*/ 144 w 205"/>
                <a:gd name="T7" fmla="*/ 45 h 140"/>
                <a:gd name="T8" fmla="*/ 110 w 205"/>
                <a:gd name="T9" fmla="*/ 52 h 140"/>
                <a:gd name="T10" fmla="*/ 12 w 205"/>
                <a:gd name="T11" fmla="*/ 19 h 140"/>
                <a:gd name="T12" fmla="*/ 3 w 205"/>
                <a:gd name="T13" fmla="*/ 26 h 140"/>
                <a:gd name="T14" fmla="*/ 64 w 205"/>
                <a:gd name="T15" fmla="*/ 65 h 140"/>
                <a:gd name="T16" fmla="*/ 114 w 205"/>
                <a:gd name="T17" fmla="*/ 139 h 140"/>
                <a:gd name="T18" fmla="*/ 158 w 205"/>
                <a:gd name="T19" fmla="*/ 58 h 140"/>
                <a:gd name="T20" fmla="*/ 172 w 205"/>
                <a:gd name="T21" fmla="*/ 51 h 140"/>
                <a:gd name="T22" fmla="*/ 205 w 205"/>
                <a:gd name="T23" fmla="*/ 9 h 140"/>
                <a:gd name="T24" fmla="*/ 193 w 205"/>
                <a:gd name="T25" fmla="*/ 4 h 140"/>
                <a:gd name="T26" fmla="*/ 115 w 205"/>
                <a:gd name="T27" fmla="*/ 123 h 140"/>
                <a:gd name="T28" fmla="*/ 73 w 205"/>
                <a:gd name="T29" fmla="*/ 67 h 140"/>
                <a:gd name="T30" fmla="*/ 108 w 205"/>
                <a:gd name="T31" fmla="*/ 69 h 140"/>
                <a:gd name="T32" fmla="*/ 106 w 205"/>
                <a:gd name="T33" fmla="*/ 105 h 140"/>
                <a:gd name="T34" fmla="*/ 114 w 205"/>
                <a:gd name="T35" fmla="*/ 105 h 140"/>
                <a:gd name="T36" fmla="*/ 112 w 205"/>
                <a:gd name="T37" fmla="*/ 69 h 140"/>
                <a:gd name="T38" fmla="*/ 142 w 205"/>
                <a:gd name="T39" fmla="*/ 64 h 140"/>
                <a:gd name="T40" fmla="*/ 115 w 205"/>
                <a:gd name="T41" fmla="*/ 12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5" h="140">
                  <a:moveTo>
                    <a:pt x="193" y="4"/>
                  </a:moveTo>
                  <a:cubicBezTo>
                    <a:pt x="182" y="14"/>
                    <a:pt x="177" y="28"/>
                    <a:pt x="163" y="36"/>
                  </a:cubicBezTo>
                  <a:cubicBezTo>
                    <a:pt x="159" y="39"/>
                    <a:pt x="155" y="41"/>
                    <a:pt x="150" y="43"/>
                  </a:cubicBezTo>
                  <a:cubicBezTo>
                    <a:pt x="148" y="43"/>
                    <a:pt x="146" y="44"/>
                    <a:pt x="144" y="45"/>
                  </a:cubicBezTo>
                  <a:cubicBezTo>
                    <a:pt x="133" y="49"/>
                    <a:pt x="122" y="51"/>
                    <a:pt x="110" y="52"/>
                  </a:cubicBezTo>
                  <a:cubicBezTo>
                    <a:pt x="76" y="54"/>
                    <a:pt x="37" y="44"/>
                    <a:pt x="12" y="19"/>
                  </a:cubicBezTo>
                  <a:cubicBezTo>
                    <a:pt x="8" y="15"/>
                    <a:pt x="0" y="20"/>
                    <a:pt x="3" y="26"/>
                  </a:cubicBezTo>
                  <a:cubicBezTo>
                    <a:pt x="17" y="47"/>
                    <a:pt x="40" y="59"/>
                    <a:pt x="64" y="65"/>
                  </a:cubicBezTo>
                  <a:cubicBezTo>
                    <a:pt x="61" y="97"/>
                    <a:pt x="75" y="140"/>
                    <a:pt x="114" y="139"/>
                  </a:cubicBezTo>
                  <a:cubicBezTo>
                    <a:pt x="152" y="137"/>
                    <a:pt x="158" y="89"/>
                    <a:pt x="158" y="58"/>
                  </a:cubicBezTo>
                  <a:cubicBezTo>
                    <a:pt x="163" y="56"/>
                    <a:pt x="167" y="54"/>
                    <a:pt x="172" y="51"/>
                  </a:cubicBezTo>
                  <a:cubicBezTo>
                    <a:pt x="185" y="43"/>
                    <a:pt x="205" y="26"/>
                    <a:pt x="205" y="9"/>
                  </a:cubicBezTo>
                  <a:cubicBezTo>
                    <a:pt x="205" y="3"/>
                    <a:pt x="198" y="0"/>
                    <a:pt x="193" y="4"/>
                  </a:cubicBezTo>
                  <a:close/>
                  <a:moveTo>
                    <a:pt x="115" y="123"/>
                  </a:moveTo>
                  <a:cubicBezTo>
                    <a:pt x="87" y="130"/>
                    <a:pt x="77" y="90"/>
                    <a:pt x="73" y="67"/>
                  </a:cubicBezTo>
                  <a:cubicBezTo>
                    <a:pt x="85" y="68"/>
                    <a:pt x="97" y="69"/>
                    <a:pt x="108" y="69"/>
                  </a:cubicBezTo>
                  <a:cubicBezTo>
                    <a:pt x="107" y="81"/>
                    <a:pt x="106" y="93"/>
                    <a:pt x="106" y="105"/>
                  </a:cubicBezTo>
                  <a:cubicBezTo>
                    <a:pt x="106" y="110"/>
                    <a:pt x="114" y="110"/>
                    <a:pt x="114" y="105"/>
                  </a:cubicBezTo>
                  <a:cubicBezTo>
                    <a:pt x="115" y="93"/>
                    <a:pt x="113" y="81"/>
                    <a:pt x="112" y="69"/>
                  </a:cubicBezTo>
                  <a:cubicBezTo>
                    <a:pt x="122" y="68"/>
                    <a:pt x="132" y="67"/>
                    <a:pt x="142" y="64"/>
                  </a:cubicBezTo>
                  <a:cubicBezTo>
                    <a:pt x="141" y="87"/>
                    <a:pt x="138" y="117"/>
                    <a:pt x="115" y="123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Freeform 120">
              <a:extLst>
                <a:ext uri="{FF2B5EF4-FFF2-40B4-BE49-F238E27FC236}">
                  <a16:creationId xmlns:a16="http://schemas.microsoft.com/office/drawing/2014/main" xmlns="" id="{1C211B37-AD59-4374-B312-EAD82386D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961" y="4995074"/>
              <a:ext cx="83002" cy="107902"/>
            </a:xfrm>
            <a:custGeom>
              <a:avLst/>
              <a:gdLst>
                <a:gd name="T0" fmla="*/ 17 w 17"/>
                <a:gd name="T1" fmla="*/ 5 h 22"/>
                <a:gd name="T2" fmla="*/ 14 w 17"/>
                <a:gd name="T3" fmla="*/ 2 h 22"/>
                <a:gd name="T4" fmla="*/ 12 w 17"/>
                <a:gd name="T5" fmla="*/ 1 h 22"/>
                <a:gd name="T6" fmla="*/ 8 w 17"/>
                <a:gd name="T7" fmla="*/ 0 h 22"/>
                <a:gd name="T8" fmla="*/ 7 w 17"/>
                <a:gd name="T9" fmla="*/ 1 h 22"/>
                <a:gd name="T10" fmla="*/ 5 w 17"/>
                <a:gd name="T11" fmla="*/ 1 h 22"/>
                <a:gd name="T12" fmla="*/ 1 w 17"/>
                <a:gd name="T13" fmla="*/ 4 h 22"/>
                <a:gd name="T14" fmla="*/ 0 w 17"/>
                <a:gd name="T15" fmla="*/ 12 h 22"/>
                <a:gd name="T16" fmla="*/ 2 w 17"/>
                <a:gd name="T17" fmla="*/ 19 h 22"/>
                <a:gd name="T18" fmla="*/ 4 w 17"/>
                <a:gd name="T19" fmla="*/ 21 h 22"/>
                <a:gd name="T20" fmla="*/ 7 w 17"/>
                <a:gd name="T21" fmla="*/ 22 h 22"/>
                <a:gd name="T22" fmla="*/ 10 w 17"/>
                <a:gd name="T23" fmla="*/ 21 h 22"/>
                <a:gd name="T24" fmla="*/ 13 w 17"/>
                <a:gd name="T25" fmla="*/ 19 h 22"/>
                <a:gd name="T26" fmla="*/ 14 w 17"/>
                <a:gd name="T27" fmla="*/ 17 h 22"/>
                <a:gd name="T28" fmla="*/ 16 w 17"/>
                <a:gd name="T29" fmla="*/ 13 h 22"/>
                <a:gd name="T30" fmla="*/ 17 w 17"/>
                <a:gd name="T31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22">
                  <a:moveTo>
                    <a:pt x="17" y="5"/>
                  </a:moveTo>
                  <a:cubicBezTo>
                    <a:pt x="17" y="4"/>
                    <a:pt x="15" y="2"/>
                    <a:pt x="14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10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4"/>
                    <a:pt x="0" y="17"/>
                    <a:pt x="2" y="19"/>
                  </a:cubicBezTo>
                  <a:cubicBezTo>
                    <a:pt x="2" y="20"/>
                    <a:pt x="3" y="21"/>
                    <a:pt x="4" y="21"/>
                  </a:cubicBezTo>
                  <a:cubicBezTo>
                    <a:pt x="5" y="21"/>
                    <a:pt x="6" y="22"/>
                    <a:pt x="7" y="22"/>
                  </a:cubicBezTo>
                  <a:cubicBezTo>
                    <a:pt x="8" y="22"/>
                    <a:pt x="9" y="21"/>
                    <a:pt x="10" y="21"/>
                  </a:cubicBezTo>
                  <a:cubicBezTo>
                    <a:pt x="12" y="20"/>
                    <a:pt x="13" y="20"/>
                    <a:pt x="13" y="19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4"/>
                    <a:pt x="16" y="13"/>
                  </a:cubicBezTo>
                  <a:cubicBezTo>
                    <a:pt x="17" y="10"/>
                    <a:pt x="17" y="8"/>
                    <a:pt x="17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Freeform 121">
              <a:extLst>
                <a:ext uri="{FF2B5EF4-FFF2-40B4-BE49-F238E27FC236}">
                  <a16:creationId xmlns:a16="http://schemas.microsoft.com/office/drawing/2014/main" xmlns="" id="{AAFB8F75-D7B7-47D6-A1F5-9D884D522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6947" y="4872646"/>
              <a:ext cx="265605" cy="215804"/>
            </a:xfrm>
            <a:custGeom>
              <a:avLst/>
              <a:gdLst>
                <a:gd name="T0" fmla="*/ 52 w 54"/>
                <a:gd name="T1" fmla="*/ 33 h 44"/>
                <a:gd name="T2" fmla="*/ 34 w 54"/>
                <a:gd name="T3" fmla="*/ 26 h 44"/>
                <a:gd name="T4" fmla="*/ 20 w 54"/>
                <a:gd name="T5" fmla="*/ 25 h 44"/>
                <a:gd name="T6" fmla="*/ 44 w 54"/>
                <a:gd name="T7" fmla="*/ 9 h 44"/>
                <a:gd name="T8" fmla="*/ 41 w 54"/>
                <a:gd name="T9" fmla="*/ 1 h 44"/>
                <a:gd name="T10" fmla="*/ 2 w 54"/>
                <a:gd name="T11" fmla="*/ 28 h 44"/>
                <a:gd name="T12" fmla="*/ 8 w 54"/>
                <a:gd name="T13" fmla="*/ 38 h 44"/>
                <a:gd name="T14" fmla="*/ 30 w 54"/>
                <a:gd name="T15" fmla="*/ 40 h 44"/>
                <a:gd name="T16" fmla="*/ 49 w 54"/>
                <a:gd name="T17" fmla="*/ 42 h 44"/>
                <a:gd name="T18" fmla="*/ 52 w 54"/>
                <a:gd name="T19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4">
                  <a:moveTo>
                    <a:pt x="52" y="33"/>
                  </a:moveTo>
                  <a:cubicBezTo>
                    <a:pt x="48" y="28"/>
                    <a:pt x="40" y="27"/>
                    <a:pt x="34" y="26"/>
                  </a:cubicBezTo>
                  <a:cubicBezTo>
                    <a:pt x="29" y="25"/>
                    <a:pt x="25" y="25"/>
                    <a:pt x="20" y="25"/>
                  </a:cubicBezTo>
                  <a:cubicBezTo>
                    <a:pt x="26" y="17"/>
                    <a:pt x="35" y="12"/>
                    <a:pt x="44" y="9"/>
                  </a:cubicBezTo>
                  <a:cubicBezTo>
                    <a:pt x="49" y="7"/>
                    <a:pt x="45" y="0"/>
                    <a:pt x="41" y="1"/>
                  </a:cubicBezTo>
                  <a:cubicBezTo>
                    <a:pt x="25" y="4"/>
                    <a:pt x="10" y="12"/>
                    <a:pt x="2" y="28"/>
                  </a:cubicBezTo>
                  <a:cubicBezTo>
                    <a:pt x="0" y="32"/>
                    <a:pt x="3" y="37"/>
                    <a:pt x="8" y="38"/>
                  </a:cubicBezTo>
                  <a:cubicBezTo>
                    <a:pt x="15" y="38"/>
                    <a:pt x="23" y="39"/>
                    <a:pt x="30" y="40"/>
                  </a:cubicBezTo>
                  <a:cubicBezTo>
                    <a:pt x="36" y="41"/>
                    <a:pt x="43" y="44"/>
                    <a:pt x="49" y="42"/>
                  </a:cubicBezTo>
                  <a:cubicBezTo>
                    <a:pt x="54" y="41"/>
                    <a:pt x="54" y="36"/>
                    <a:pt x="52" y="33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8" name="Freeform 122">
            <a:extLst>
              <a:ext uri="{FF2B5EF4-FFF2-40B4-BE49-F238E27FC236}">
                <a16:creationId xmlns:a16="http://schemas.microsoft.com/office/drawing/2014/main" xmlns="" id="{E784909A-402A-44EE-83FA-84AD4411965F}"/>
              </a:ext>
            </a:extLst>
          </p:cNvPr>
          <p:cNvSpPr>
            <a:spLocks/>
          </p:cNvSpPr>
          <p:nvPr/>
        </p:nvSpPr>
        <p:spPr bwMode="auto">
          <a:xfrm>
            <a:off x="1402839" y="3247451"/>
            <a:ext cx="284281" cy="315406"/>
          </a:xfrm>
          <a:custGeom>
            <a:avLst/>
            <a:gdLst>
              <a:gd name="T0" fmla="*/ 40 w 58"/>
              <a:gd name="T1" fmla="*/ 16 h 64"/>
              <a:gd name="T2" fmla="*/ 35 w 58"/>
              <a:gd name="T3" fmla="*/ 19 h 64"/>
              <a:gd name="T4" fmla="*/ 31 w 58"/>
              <a:gd name="T5" fmla="*/ 6 h 64"/>
              <a:gd name="T6" fmla="*/ 20 w 58"/>
              <a:gd name="T7" fmla="*/ 7 h 64"/>
              <a:gd name="T8" fmla="*/ 21 w 58"/>
              <a:gd name="T9" fmla="*/ 22 h 64"/>
              <a:gd name="T10" fmla="*/ 7 w 58"/>
              <a:gd name="T11" fmla="*/ 23 h 64"/>
              <a:gd name="T12" fmla="*/ 5 w 58"/>
              <a:gd name="T13" fmla="*/ 34 h 64"/>
              <a:gd name="T14" fmla="*/ 22 w 58"/>
              <a:gd name="T15" fmla="*/ 37 h 64"/>
              <a:gd name="T16" fmla="*/ 23 w 58"/>
              <a:gd name="T17" fmla="*/ 54 h 64"/>
              <a:gd name="T18" fmla="*/ 39 w 58"/>
              <a:gd name="T19" fmla="*/ 54 h 64"/>
              <a:gd name="T20" fmla="*/ 37 w 58"/>
              <a:gd name="T21" fmla="*/ 34 h 64"/>
              <a:gd name="T22" fmla="*/ 48 w 58"/>
              <a:gd name="T23" fmla="*/ 30 h 64"/>
              <a:gd name="T24" fmla="*/ 40 w 58"/>
              <a:gd name="T25" fmla="*/ 1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64">
                <a:moveTo>
                  <a:pt x="40" y="16"/>
                </a:moveTo>
                <a:cubicBezTo>
                  <a:pt x="38" y="17"/>
                  <a:pt x="37" y="18"/>
                  <a:pt x="35" y="19"/>
                </a:cubicBezTo>
                <a:cubicBezTo>
                  <a:pt x="34" y="14"/>
                  <a:pt x="33" y="10"/>
                  <a:pt x="31" y="6"/>
                </a:cubicBezTo>
                <a:cubicBezTo>
                  <a:pt x="29" y="0"/>
                  <a:pt x="20" y="1"/>
                  <a:pt x="20" y="7"/>
                </a:cubicBezTo>
                <a:cubicBezTo>
                  <a:pt x="20" y="12"/>
                  <a:pt x="21" y="17"/>
                  <a:pt x="21" y="22"/>
                </a:cubicBezTo>
                <a:cubicBezTo>
                  <a:pt x="16" y="23"/>
                  <a:pt x="12" y="23"/>
                  <a:pt x="7" y="23"/>
                </a:cubicBezTo>
                <a:cubicBezTo>
                  <a:pt x="0" y="23"/>
                  <a:pt x="0" y="32"/>
                  <a:pt x="5" y="34"/>
                </a:cubicBezTo>
                <a:cubicBezTo>
                  <a:pt x="11" y="36"/>
                  <a:pt x="17" y="37"/>
                  <a:pt x="22" y="37"/>
                </a:cubicBezTo>
                <a:cubicBezTo>
                  <a:pt x="22" y="42"/>
                  <a:pt x="23" y="48"/>
                  <a:pt x="23" y="54"/>
                </a:cubicBezTo>
                <a:cubicBezTo>
                  <a:pt x="23" y="64"/>
                  <a:pt x="39" y="64"/>
                  <a:pt x="39" y="54"/>
                </a:cubicBezTo>
                <a:cubicBezTo>
                  <a:pt x="39" y="47"/>
                  <a:pt x="38" y="41"/>
                  <a:pt x="37" y="34"/>
                </a:cubicBezTo>
                <a:cubicBezTo>
                  <a:pt x="41" y="33"/>
                  <a:pt x="45" y="32"/>
                  <a:pt x="48" y="30"/>
                </a:cubicBezTo>
                <a:cubicBezTo>
                  <a:pt x="58" y="26"/>
                  <a:pt x="50" y="12"/>
                  <a:pt x="40" y="16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Freeform 123">
            <a:extLst>
              <a:ext uri="{FF2B5EF4-FFF2-40B4-BE49-F238E27FC236}">
                <a16:creationId xmlns:a16="http://schemas.microsoft.com/office/drawing/2014/main" xmlns="" id="{96A629AE-6669-4F7E-A6DF-A5437F5B08B9}"/>
              </a:ext>
            </a:extLst>
          </p:cNvPr>
          <p:cNvSpPr>
            <a:spLocks noEditPoints="1"/>
          </p:cNvSpPr>
          <p:nvPr/>
        </p:nvSpPr>
        <p:spPr bwMode="auto">
          <a:xfrm>
            <a:off x="11305187" y="2891581"/>
            <a:ext cx="344457" cy="1027147"/>
          </a:xfrm>
          <a:custGeom>
            <a:avLst/>
            <a:gdLst>
              <a:gd name="T0" fmla="*/ 64 w 70"/>
              <a:gd name="T1" fmla="*/ 114 h 209"/>
              <a:gd name="T2" fmla="*/ 24 w 70"/>
              <a:gd name="T3" fmla="*/ 125 h 209"/>
              <a:gd name="T4" fmla="*/ 19 w 70"/>
              <a:gd name="T5" fmla="*/ 109 h 209"/>
              <a:gd name="T6" fmla="*/ 22 w 70"/>
              <a:gd name="T7" fmla="*/ 81 h 209"/>
              <a:gd name="T8" fmla="*/ 62 w 70"/>
              <a:gd name="T9" fmla="*/ 58 h 209"/>
              <a:gd name="T10" fmla="*/ 57 w 70"/>
              <a:gd name="T11" fmla="*/ 50 h 209"/>
              <a:gd name="T12" fmla="*/ 21 w 70"/>
              <a:gd name="T13" fmla="*/ 62 h 209"/>
              <a:gd name="T14" fmla="*/ 20 w 70"/>
              <a:gd name="T15" fmla="*/ 59 h 209"/>
              <a:gd name="T16" fmla="*/ 48 w 70"/>
              <a:gd name="T17" fmla="*/ 8 h 209"/>
              <a:gd name="T18" fmla="*/ 45 w 70"/>
              <a:gd name="T19" fmla="*/ 2 h 209"/>
              <a:gd name="T20" fmla="*/ 14 w 70"/>
              <a:gd name="T21" fmla="*/ 71 h 209"/>
              <a:gd name="T22" fmla="*/ 14 w 70"/>
              <a:gd name="T23" fmla="*/ 72 h 209"/>
              <a:gd name="T24" fmla="*/ 7 w 70"/>
              <a:gd name="T25" fmla="*/ 115 h 209"/>
              <a:gd name="T26" fmla="*/ 16 w 70"/>
              <a:gd name="T27" fmla="*/ 135 h 209"/>
              <a:gd name="T28" fmla="*/ 32 w 70"/>
              <a:gd name="T29" fmla="*/ 208 h 209"/>
              <a:gd name="T30" fmla="*/ 36 w 70"/>
              <a:gd name="T31" fmla="*/ 197 h 209"/>
              <a:gd name="T32" fmla="*/ 22 w 70"/>
              <a:gd name="T33" fmla="*/ 154 h 209"/>
              <a:gd name="T34" fmla="*/ 27 w 70"/>
              <a:gd name="T35" fmla="*/ 143 h 209"/>
              <a:gd name="T36" fmla="*/ 30 w 70"/>
              <a:gd name="T37" fmla="*/ 145 h 209"/>
              <a:gd name="T38" fmla="*/ 68 w 70"/>
              <a:gd name="T39" fmla="*/ 123 h 209"/>
              <a:gd name="T40" fmla="*/ 64 w 70"/>
              <a:gd name="T41" fmla="*/ 114 h 209"/>
              <a:gd name="T42" fmla="*/ 47 w 70"/>
              <a:gd name="T43" fmla="*/ 62 h 209"/>
              <a:gd name="T44" fmla="*/ 28 w 70"/>
              <a:gd name="T45" fmla="*/ 71 h 209"/>
              <a:gd name="T46" fmla="*/ 47 w 70"/>
              <a:gd name="T47" fmla="*/ 62 h 209"/>
              <a:gd name="T48" fmla="*/ 34 w 70"/>
              <a:gd name="T49" fmla="*/ 132 h 209"/>
              <a:gd name="T50" fmla="*/ 52 w 70"/>
              <a:gd name="T51" fmla="*/ 123 h 209"/>
              <a:gd name="T52" fmla="*/ 34 w 70"/>
              <a:gd name="T53" fmla="*/ 13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" h="209">
                <a:moveTo>
                  <a:pt x="64" y="114"/>
                </a:moveTo>
                <a:cubicBezTo>
                  <a:pt x="49" y="108"/>
                  <a:pt x="35" y="113"/>
                  <a:pt x="24" y="125"/>
                </a:cubicBezTo>
                <a:cubicBezTo>
                  <a:pt x="21" y="120"/>
                  <a:pt x="20" y="114"/>
                  <a:pt x="19" y="109"/>
                </a:cubicBezTo>
                <a:cubicBezTo>
                  <a:pt x="17" y="99"/>
                  <a:pt x="18" y="89"/>
                  <a:pt x="22" y="81"/>
                </a:cubicBezTo>
                <a:cubicBezTo>
                  <a:pt x="36" y="89"/>
                  <a:pt x="55" y="71"/>
                  <a:pt x="62" y="58"/>
                </a:cubicBezTo>
                <a:cubicBezTo>
                  <a:pt x="64" y="55"/>
                  <a:pt x="61" y="51"/>
                  <a:pt x="57" y="50"/>
                </a:cubicBezTo>
                <a:cubicBezTo>
                  <a:pt x="42" y="49"/>
                  <a:pt x="30" y="54"/>
                  <a:pt x="21" y="62"/>
                </a:cubicBezTo>
                <a:cubicBezTo>
                  <a:pt x="21" y="61"/>
                  <a:pt x="21" y="60"/>
                  <a:pt x="20" y="59"/>
                </a:cubicBezTo>
                <a:cubicBezTo>
                  <a:pt x="14" y="38"/>
                  <a:pt x="33" y="19"/>
                  <a:pt x="48" y="8"/>
                </a:cubicBezTo>
                <a:cubicBezTo>
                  <a:pt x="52" y="5"/>
                  <a:pt x="49" y="0"/>
                  <a:pt x="45" y="2"/>
                </a:cubicBezTo>
                <a:cubicBezTo>
                  <a:pt x="22" y="16"/>
                  <a:pt x="1" y="44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7" y="84"/>
                  <a:pt x="4" y="99"/>
                  <a:pt x="7" y="115"/>
                </a:cubicBezTo>
                <a:cubicBezTo>
                  <a:pt x="9" y="122"/>
                  <a:pt x="12" y="129"/>
                  <a:pt x="16" y="135"/>
                </a:cubicBezTo>
                <a:cubicBezTo>
                  <a:pt x="0" y="162"/>
                  <a:pt x="0" y="202"/>
                  <a:pt x="32" y="208"/>
                </a:cubicBezTo>
                <a:cubicBezTo>
                  <a:pt x="38" y="209"/>
                  <a:pt x="42" y="201"/>
                  <a:pt x="36" y="197"/>
                </a:cubicBezTo>
                <a:cubicBezTo>
                  <a:pt x="19" y="188"/>
                  <a:pt x="17" y="172"/>
                  <a:pt x="22" y="154"/>
                </a:cubicBezTo>
                <a:cubicBezTo>
                  <a:pt x="23" y="151"/>
                  <a:pt x="25" y="147"/>
                  <a:pt x="27" y="143"/>
                </a:cubicBezTo>
                <a:cubicBezTo>
                  <a:pt x="28" y="144"/>
                  <a:pt x="29" y="144"/>
                  <a:pt x="30" y="145"/>
                </a:cubicBezTo>
                <a:cubicBezTo>
                  <a:pt x="46" y="149"/>
                  <a:pt x="60" y="134"/>
                  <a:pt x="68" y="123"/>
                </a:cubicBezTo>
                <a:cubicBezTo>
                  <a:pt x="70" y="119"/>
                  <a:pt x="67" y="115"/>
                  <a:pt x="64" y="114"/>
                </a:cubicBezTo>
                <a:close/>
                <a:moveTo>
                  <a:pt x="47" y="62"/>
                </a:moveTo>
                <a:cubicBezTo>
                  <a:pt x="41" y="68"/>
                  <a:pt x="34" y="73"/>
                  <a:pt x="28" y="71"/>
                </a:cubicBezTo>
                <a:cubicBezTo>
                  <a:pt x="33" y="66"/>
                  <a:pt x="39" y="63"/>
                  <a:pt x="47" y="62"/>
                </a:cubicBezTo>
                <a:close/>
                <a:moveTo>
                  <a:pt x="34" y="132"/>
                </a:moveTo>
                <a:cubicBezTo>
                  <a:pt x="39" y="127"/>
                  <a:pt x="45" y="123"/>
                  <a:pt x="52" y="123"/>
                </a:cubicBezTo>
                <a:cubicBezTo>
                  <a:pt x="47" y="129"/>
                  <a:pt x="41" y="133"/>
                  <a:pt x="34" y="132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FCA4FE62-4D5A-427F-8487-CDE9C1B5612B}"/>
              </a:ext>
            </a:extLst>
          </p:cNvPr>
          <p:cNvGrpSpPr/>
          <p:nvPr/>
        </p:nvGrpSpPr>
        <p:grpSpPr>
          <a:xfrm>
            <a:off x="10819868" y="225151"/>
            <a:ext cx="993065" cy="793603"/>
            <a:chOff x="5671660" y="450732"/>
            <a:chExt cx="1456681" cy="1164099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1" name="Freeform 124">
              <a:extLst>
                <a:ext uri="{FF2B5EF4-FFF2-40B4-BE49-F238E27FC236}">
                  <a16:creationId xmlns:a16="http://schemas.microsoft.com/office/drawing/2014/main" xmlns="" id="{FD850625-E6A5-4953-83CD-41650ACA2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992" y="685211"/>
              <a:ext cx="863218" cy="753241"/>
            </a:xfrm>
            <a:custGeom>
              <a:avLst/>
              <a:gdLst>
                <a:gd name="T0" fmla="*/ 130 w 176"/>
                <a:gd name="T1" fmla="*/ 115 h 153"/>
                <a:gd name="T2" fmla="*/ 152 w 176"/>
                <a:gd name="T3" fmla="*/ 18 h 153"/>
                <a:gd name="T4" fmla="*/ 142 w 176"/>
                <a:gd name="T5" fmla="*/ 7 h 153"/>
                <a:gd name="T6" fmla="*/ 129 w 176"/>
                <a:gd name="T7" fmla="*/ 5 h 153"/>
                <a:gd name="T8" fmla="*/ 116 w 176"/>
                <a:gd name="T9" fmla="*/ 4 h 153"/>
                <a:gd name="T10" fmla="*/ 82 w 176"/>
                <a:gd name="T11" fmla="*/ 70 h 153"/>
                <a:gd name="T12" fmla="*/ 75 w 176"/>
                <a:gd name="T13" fmla="*/ 68 h 153"/>
                <a:gd name="T14" fmla="*/ 70 w 176"/>
                <a:gd name="T15" fmla="*/ 70 h 153"/>
                <a:gd name="T16" fmla="*/ 71 w 176"/>
                <a:gd name="T17" fmla="*/ 66 h 153"/>
                <a:gd name="T18" fmla="*/ 62 w 176"/>
                <a:gd name="T19" fmla="*/ 57 h 153"/>
                <a:gd name="T20" fmla="*/ 54 w 176"/>
                <a:gd name="T21" fmla="*/ 60 h 153"/>
                <a:gd name="T22" fmla="*/ 54 w 176"/>
                <a:gd name="T23" fmla="*/ 60 h 153"/>
                <a:gd name="T24" fmla="*/ 42 w 176"/>
                <a:gd name="T25" fmla="*/ 65 h 153"/>
                <a:gd name="T26" fmla="*/ 46 w 176"/>
                <a:gd name="T27" fmla="*/ 55 h 153"/>
                <a:gd name="T28" fmla="*/ 36 w 176"/>
                <a:gd name="T29" fmla="*/ 48 h 153"/>
                <a:gd name="T30" fmla="*/ 31 w 176"/>
                <a:gd name="T31" fmla="*/ 51 h 153"/>
                <a:gd name="T32" fmla="*/ 26 w 176"/>
                <a:gd name="T33" fmla="*/ 51 h 153"/>
                <a:gd name="T34" fmla="*/ 2 w 176"/>
                <a:gd name="T35" fmla="*/ 77 h 153"/>
                <a:gd name="T36" fmla="*/ 8 w 176"/>
                <a:gd name="T37" fmla="*/ 87 h 153"/>
                <a:gd name="T38" fmla="*/ 12 w 176"/>
                <a:gd name="T39" fmla="*/ 87 h 153"/>
                <a:gd name="T40" fmla="*/ 15 w 176"/>
                <a:gd name="T41" fmla="*/ 94 h 153"/>
                <a:gd name="T42" fmla="*/ 14 w 176"/>
                <a:gd name="T43" fmla="*/ 98 h 153"/>
                <a:gd name="T44" fmla="*/ 22 w 176"/>
                <a:gd name="T45" fmla="*/ 102 h 153"/>
                <a:gd name="T46" fmla="*/ 22 w 176"/>
                <a:gd name="T47" fmla="*/ 102 h 153"/>
                <a:gd name="T48" fmla="*/ 27 w 176"/>
                <a:gd name="T49" fmla="*/ 106 h 153"/>
                <a:gd name="T50" fmla="*/ 36 w 176"/>
                <a:gd name="T51" fmla="*/ 106 h 153"/>
                <a:gd name="T52" fmla="*/ 46 w 176"/>
                <a:gd name="T53" fmla="*/ 127 h 153"/>
                <a:gd name="T54" fmla="*/ 51 w 176"/>
                <a:gd name="T55" fmla="*/ 129 h 153"/>
                <a:gd name="T56" fmla="*/ 64 w 176"/>
                <a:gd name="T57" fmla="*/ 139 h 153"/>
                <a:gd name="T58" fmla="*/ 68 w 176"/>
                <a:gd name="T59" fmla="*/ 140 h 153"/>
                <a:gd name="T60" fmla="*/ 89 w 176"/>
                <a:gd name="T61" fmla="*/ 152 h 153"/>
                <a:gd name="T62" fmla="*/ 113 w 176"/>
                <a:gd name="T63" fmla="*/ 137 h 153"/>
                <a:gd name="T64" fmla="*/ 118 w 176"/>
                <a:gd name="T65" fmla="*/ 134 h 153"/>
                <a:gd name="T66" fmla="*/ 122 w 176"/>
                <a:gd name="T67" fmla="*/ 126 h 153"/>
                <a:gd name="T68" fmla="*/ 127 w 176"/>
                <a:gd name="T69" fmla="*/ 120 h 153"/>
                <a:gd name="T70" fmla="*/ 129 w 176"/>
                <a:gd name="T71" fmla="*/ 116 h 153"/>
                <a:gd name="T72" fmla="*/ 130 w 176"/>
                <a:gd name="T73" fmla="*/ 11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6" h="153">
                  <a:moveTo>
                    <a:pt x="130" y="115"/>
                  </a:moveTo>
                  <a:cubicBezTo>
                    <a:pt x="149" y="97"/>
                    <a:pt x="176" y="39"/>
                    <a:pt x="152" y="18"/>
                  </a:cubicBezTo>
                  <a:cubicBezTo>
                    <a:pt x="150" y="13"/>
                    <a:pt x="147" y="9"/>
                    <a:pt x="142" y="7"/>
                  </a:cubicBezTo>
                  <a:cubicBezTo>
                    <a:pt x="138" y="5"/>
                    <a:pt x="133" y="4"/>
                    <a:pt x="129" y="5"/>
                  </a:cubicBezTo>
                  <a:cubicBezTo>
                    <a:pt x="126" y="1"/>
                    <a:pt x="120" y="0"/>
                    <a:pt x="116" y="4"/>
                  </a:cubicBezTo>
                  <a:cubicBezTo>
                    <a:pt x="97" y="21"/>
                    <a:pt x="87" y="46"/>
                    <a:pt x="82" y="70"/>
                  </a:cubicBezTo>
                  <a:cubicBezTo>
                    <a:pt x="80" y="68"/>
                    <a:pt x="78" y="67"/>
                    <a:pt x="75" y="68"/>
                  </a:cubicBezTo>
                  <a:cubicBezTo>
                    <a:pt x="73" y="68"/>
                    <a:pt x="72" y="69"/>
                    <a:pt x="70" y="70"/>
                  </a:cubicBezTo>
                  <a:cubicBezTo>
                    <a:pt x="70" y="69"/>
                    <a:pt x="70" y="67"/>
                    <a:pt x="71" y="66"/>
                  </a:cubicBezTo>
                  <a:cubicBezTo>
                    <a:pt x="72" y="61"/>
                    <a:pt x="67" y="56"/>
                    <a:pt x="62" y="57"/>
                  </a:cubicBezTo>
                  <a:cubicBezTo>
                    <a:pt x="59" y="58"/>
                    <a:pt x="57" y="59"/>
                    <a:pt x="54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49" y="61"/>
                    <a:pt x="46" y="63"/>
                    <a:pt x="42" y="65"/>
                  </a:cubicBezTo>
                  <a:cubicBezTo>
                    <a:pt x="44" y="62"/>
                    <a:pt x="45" y="59"/>
                    <a:pt x="46" y="55"/>
                  </a:cubicBezTo>
                  <a:cubicBezTo>
                    <a:pt x="48" y="50"/>
                    <a:pt x="41" y="45"/>
                    <a:pt x="36" y="48"/>
                  </a:cubicBezTo>
                  <a:cubicBezTo>
                    <a:pt x="35" y="49"/>
                    <a:pt x="33" y="50"/>
                    <a:pt x="31" y="51"/>
                  </a:cubicBezTo>
                  <a:cubicBezTo>
                    <a:pt x="30" y="50"/>
                    <a:pt x="27" y="50"/>
                    <a:pt x="26" y="51"/>
                  </a:cubicBezTo>
                  <a:cubicBezTo>
                    <a:pt x="13" y="57"/>
                    <a:pt x="8" y="65"/>
                    <a:pt x="2" y="77"/>
                  </a:cubicBezTo>
                  <a:cubicBezTo>
                    <a:pt x="0" y="82"/>
                    <a:pt x="3" y="86"/>
                    <a:pt x="8" y="87"/>
                  </a:cubicBezTo>
                  <a:cubicBezTo>
                    <a:pt x="9" y="87"/>
                    <a:pt x="10" y="87"/>
                    <a:pt x="12" y="87"/>
                  </a:cubicBezTo>
                  <a:cubicBezTo>
                    <a:pt x="13" y="89"/>
                    <a:pt x="14" y="92"/>
                    <a:pt x="15" y="94"/>
                  </a:cubicBezTo>
                  <a:cubicBezTo>
                    <a:pt x="15" y="95"/>
                    <a:pt x="14" y="96"/>
                    <a:pt x="14" y="98"/>
                  </a:cubicBezTo>
                  <a:cubicBezTo>
                    <a:pt x="12" y="102"/>
                    <a:pt x="18" y="106"/>
                    <a:pt x="22" y="102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23" y="104"/>
                    <a:pt x="25" y="106"/>
                    <a:pt x="27" y="106"/>
                  </a:cubicBezTo>
                  <a:cubicBezTo>
                    <a:pt x="30" y="106"/>
                    <a:pt x="33" y="107"/>
                    <a:pt x="36" y="106"/>
                  </a:cubicBezTo>
                  <a:cubicBezTo>
                    <a:pt x="35" y="114"/>
                    <a:pt x="38" y="121"/>
                    <a:pt x="46" y="127"/>
                  </a:cubicBezTo>
                  <a:cubicBezTo>
                    <a:pt x="48" y="128"/>
                    <a:pt x="49" y="129"/>
                    <a:pt x="51" y="129"/>
                  </a:cubicBezTo>
                  <a:cubicBezTo>
                    <a:pt x="53" y="134"/>
                    <a:pt x="58" y="138"/>
                    <a:pt x="64" y="139"/>
                  </a:cubicBezTo>
                  <a:cubicBezTo>
                    <a:pt x="66" y="140"/>
                    <a:pt x="67" y="140"/>
                    <a:pt x="68" y="140"/>
                  </a:cubicBezTo>
                  <a:cubicBezTo>
                    <a:pt x="72" y="146"/>
                    <a:pt x="78" y="151"/>
                    <a:pt x="89" y="152"/>
                  </a:cubicBezTo>
                  <a:cubicBezTo>
                    <a:pt x="100" y="153"/>
                    <a:pt x="107" y="146"/>
                    <a:pt x="113" y="137"/>
                  </a:cubicBezTo>
                  <a:cubicBezTo>
                    <a:pt x="115" y="136"/>
                    <a:pt x="117" y="135"/>
                    <a:pt x="118" y="134"/>
                  </a:cubicBezTo>
                  <a:cubicBezTo>
                    <a:pt x="119" y="131"/>
                    <a:pt x="121" y="129"/>
                    <a:pt x="122" y="126"/>
                  </a:cubicBezTo>
                  <a:cubicBezTo>
                    <a:pt x="125" y="125"/>
                    <a:pt x="126" y="122"/>
                    <a:pt x="127" y="120"/>
                  </a:cubicBezTo>
                  <a:cubicBezTo>
                    <a:pt x="127" y="118"/>
                    <a:pt x="128" y="117"/>
                    <a:pt x="129" y="116"/>
                  </a:cubicBezTo>
                  <a:lnTo>
                    <a:pt x="130" y="115"/>
                  </a:ln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Freeform 125">
              <a:extLst>
                <a:ext uri="{FF2B5EF4-FFF2-40B4-BE49-F238E27FC236}">
                  <a16:creationId xmlns:a16="http://schemas.microsoft.com/office/drawing/2014/main" xmlns="" id="{02C5F261-3D00-4D19-BADB-B8EA0B5A92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1660" y="450732"/>
              <a:ext cx="1344627" cy="1164099"/>
            </a:xfrm>
            <a:custGeom>
              <a:avLst/>
              <a:gdLst>
                <a:gd name="T0" fmla="*/ 260 w 274"/>
                <a:gd name="T1" fmla="*/ 30 h 237"/>
                <a:gd name="T2" fmla="*/ 232 w 274"/>
                <a:gd name="T3" fmla="*/ 46 h 237"/>
                <a:gd name="T4" fmla="*/ 145 w 274"/>
                <a:gd name="T5" fmla="*/ 102 h 237"/>
                <a:gd name="T6" fmla="*/ 53 w 274"/>
                <a:gd name="T7" fmla="*/ 126 h 237"/>
                <a:gd name="T8" fmla="*/ 67 w 274"/>
                <a:gd name="T9" fmla="*/ 161 h 237"/>
                <a:gd name="T10" fmla="*/ 52 w 274"/>
                <a:gd name="T11" fmla="*/ 170 h 237"/>
                <a:gd name="T12" fmla="*/ 26 w 274"/>
                <a:gd name="T13" fmla="*/ 148 h 237"/>
                <a:gd name="T14" fmla="*/ 21 w 274"/>
                <a:gd name="T15" fmla="*/ 157 h 237"/>
                <a:gd name="T16" fmla="*/ 41 w 274"/>
                <a:gd name="T17" fmla="*/ 176 h 237"/>
                <a:gd name="T18" fmla="*/ 33 w 274"/>
                <a:gd name="T19" fmla="*/ 182 h 237"/>
                <a:gd name="T20" fmla="*/ 7 w 274"/>
                <a:gd name="T21" fmla="*/ 158 h 237"/>
                <a:gd name="T22" fmla="*/ 2 w 274"/>
                <a:gd name="T23" fmla="*/ 162 h 237"/>
                <a:gd name="T24" fmla="*/ 23 w 274"/>
                <a:gd name="T25" fmla="*/ 189 h 237"/>
                <a:gd name="T26" fmla="*/ 16 w 274"/>
                <a:gd name="T27" fmla="*/ 224 h 237"/>
                <a:gd name="T28" fmla="*/ 25 w 274"/>
                <a:gd name="T29" fmla="*/ 231 h 237"/>
                <a:gd name="T30" fmla="*/ 38 w 274"/>
                <a:gd name="T31" fmla="*/ 193 h 237"/>
                <a:gd name="T32" fmla="*/ 46 w 274"/>
                <a:gd name="T33" fmla="*/ 189 h 237"/>
                <a:gd name="T34" fmla="*/ 48 w 274"/>
                <a:gd name="T35" fmla="*/ 210 h 237"/>
                <a:gd name="T36" fmla="*/ 57 w 274"/>
                <a:gd name="T37" fmla="*/ 211 h 237"/>
                <a:gd name="T38" fmla="*/ 59 w 274"/>
                <a:gd name="T39" fmla="*/ 182 h 237"/>
                <a:gd name="T40" fmla="*/ 78 w 274"/>
                <a:gd name="T41" fmla="*/ 171 h 237"/>
                <a:gd name="T42" fmla="*/ 103 w 274"/>
                <a:gd name="T43" fmla="*/ 189 h 237"/>
                <a:gd name="T44" fmla="*/ 182 w 274"/>
                <a:gd name="T45" fmla="*/ 204 h 237"/>
                <a:gd name="T46" fmla="*/ 228 w 274"/>
                <a:gd name="T47" fmla="*/ 134 h 237"/>
                <a:gd name="T48" fmla="*/ 237 w 274"/>
                <a:gd name="T49" fmla="*/ 58 h 237"/>
                <a:gd name="T50" fmla="*/ 267 w 274"/>
                <a:gd name="T51" fmla="*/ 41 h 237"/>
                <a:gd name="T52" fmla="*/ 260 w 274"/>
                <a:gd name="T53" fmla="*/ 30 h 237"/>
                <a:gd name="T54" fmla="*/ 213 w 274"/>
                <a:gd name="T55" fmla="*/ 130 h 237"/>
                <a:gd name="T56" fmla="*/ 181 w 274"/>
                <a:gd name="T57" fmla="*/ 185 h 237"/>
                <a:gd name="T58" fmla="*/ 130 w 274"/>
                <a:gd name="T59" fmla="*/ 184 h 237"/>
                <a:gd name="T60" fmla="*/ 93 w 274"/>
                <a:gd name="T61" fmla="*/ 163 h 237"/>
                <a:gd name="T62" fmla="*/ 105 w 274"/>
                <a:gd name="T63" fmla="*/ 156 h 237"/>
                <a:gd name="T64" fmla="*/ 97 w 274"/>
                <a:gd name="T65" fmla="*/ 143 h 237"/>
                <a:gd name="T66" fmla="*/ 82 w 274"/>
                <a:gd name="T67" fmla="*/ 152 h 237"/>
                <a:gd name="T68" fmla="*/ 75 w 274"/>
                <a:gd name="T69" fmla="*/ 143 h 237"/>
                <a:gd name="T70" fmla="*/ 96 w 274"/>
                <a:gd name="T71" fmla="*/ 97 h 237"/>
                <a:gd name="T72" fmla="*/ 148 w 274"/>
                <a:gd name="T73" fmla="*/ 125 h 237"/>
                <a:gd name="T74" fmla="*/ 156 w 274"/>
                <a:gd name="T75" fmla="*/ 122 h 237"/>
                <a:gd name="T76" fmla="*/ 155 w 274"/>
                <a:gd name="T77" fmla="*/ 119 h 237"/>
                <a:gd name="T78" fmla="*/ 157 w 274"/>
                <a:gd name="T79" fmla="*/ 115 h 237"/>
                <a:gd name="T80" fmla="*/ 182 w 274"/>
                <a:gd name="T81" fmla="*/ 59 h 237"/>
                <a:gd name="T82" fmla="*/ 219 w 274"/>
                <a:gd name="T83" fmla="*/ 55 h 237"/>
                <a:gd name="T84" fmla="*/ 206 w 274"/>
                <a:gd name="T85" fmla="*/ 64 h 237"/>
                <a:gd name="T86" fmla="*/ 209 w 274"/>
                <a:gd name="T87" fmla="*/ 71 h 237"/>
                <a:gd name="T88" fmla="*/ 224 w 274"/>
                <a:gd name="T89" fmla="*/ 65 h 237"/>
                <a:gd name="T90" fmla="*/ 225 w 274"/>
                <a:gd name="T91" fmla="*/ 72 h 237"/>
                <a:gd name="T92" fmla="*/ 213 w 274"/>
                <a:gd name="T93" fmla="*/ 13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4" h="237">
                  <a:moveTo>
                    <a:pt x="260" y="30"/>
                  </a:moveTo>
                  <a:cubicBezTo>
                    <a:pt x="250" y="34"/>
                    <a:pt x="241" y="40"/>
                    <a:pt x="232" y="46"/>
                  </a:cubicBezTo>
                  <a:cubicBezTo>
                    <a:pt x="204" y="0"/>
                    <a:pt x="148" y="59"/>
                    <a:pt x="145" y="102"/>
                  </a:cubicBezTo>
                  <a:cubicBezTo>
                    <a:pt x="117" y="72"/>
                    <a:pt x="54" y="74"/>
                    <a:pt x="53" y="126"/>
                  </a:cubicBezTo>
                  <a:cubicBezTo>
                    <a:pt x="53" y="139"/>
                    <a:pt x="59" y="151"/>
                    <a:pt x="67" y="161"/>
                  </a:cubicBezTo>
                  <a:cubicBezTo>
                    <a:pt x="62" y="164"/>
                    <a:pt x="57" y="167"/>
                    <a:pt x="52" y="170"/>
                  </a:cubicBezTo>
                  <a:cubicBezTo>
                    <a:pt x="44" y="161"/>
                    <a:pt x="35" y="153"/>
                    <a:pt x="26" y="148"/>
                  </a:cubicBezTo>
                  <a:cubicBezTo>
                    <a:pt x="20" y="145"/>
                    <a:pt x="16" y="153"/>
                    <a:pt x="21" y="157"/>
                  </a:cubicBezTo>
                  <a:cubicBezTo>
                    <a:pt x="29" y="162"/>
                    <a:pt x="36" y="169"/>
                    <a:pt x="41" y="176"/>
                  </a:cubicBezTo>
                  <a:cubicBezTo>
                    <a:pt x="39" y="178"/>
                    <a:pt x="36" y="180"/>
                    <a:pt x="33" y="182"/>
                  </a:cubicBezTo>
                  <a:cubicBezTo>
                    <a:pt x="27" y="172"/>
                    <a:pt x="16" y="164"/>
                    <a:pt x="7" y="158"/>
                  </a:cubicBezTo>
                  <a:cubicBezTo>
                    <a:pt x="4" y="156"/>
                    <a:pt x="0" y="159"/>
                    <a:pt x="2" y="162"/>
                  </a:cubicBezTo>
                  <a:cubicBezTo>
                    <a:pt x="8" y="172"/>
                    <a:pt x="17" y="180"/>
                    <a:pt x="23" y="189"/>
                  </a:cubicBezTo>
                  <a:cubicBezTo>
                    <a:pt x="31" y="202"/>
                    <a:pt x="20" y="213"/>
                    <a:pt x="16" y="224"/>
                  </a:cubicBezTo>
                  <a:cubicBezTo>
                    <a:pt x="13" y="230"/>
                    <a:pt x="20" y="237"/>
                    <a:pt x="25" y="231"/>
                  </a:cubicBezTo>
                  <a:cubicBezTo>
                    <a:pt x="35" y="221"/>
                    <a:pt x="41" y="207"/>
                    <a:pt x="38" y="193"/>
                  </a:cubicBezTo>
                  <a:cubicBezTo>
                    <a:pt x="41" y="192"/>
                    <a:pt x="44" y="190"/>
                    <a:pt x="46" y="189"/>
                  </a:cubicBezTo>
                  <a:cubicBezTo>
                    <a:pt x="47" y="196"/>
                    <a:pt x="47" y="203"/>
                    <a:pt x="48" y="210"/>
                  </a:cubicBezTo>
                  <a:cubicBezTo>
                    <a:pt x="50" y="214"/>
                    <a:pt x="55" y="214"/>
                    <a:pt x="57" y="211"/>
                  </a:cubicBezTo>
                  <a:cubicBezTo>
                    <a:pt x="63" y="201"/>
                    <a:pt x="63" y="191"/>
                    <a:pt x="59" y="182"/>
                  </a:cubicBezTo>
                  <a:cubicBezTo>
                    <a:pt x="65" y="179"/>
                    <a:pt x="72" y="175"/>
                    <a:pt x="78" y="171"/>
                  </a:cubicBezTo>
                  <a:cubicBezTo>
                    <a:pt x="86" y="178"/>
                    <a:pt x="95" y="184"/>
                    <a:pt x="103" y="189"/>
                  </a:cubicBezTo>
                  <a:cubicBezTo>
                    <a:pt x="124" y="201"/>
                    <a:pt x="158" y="217"/>
                    <a:pt x="182" y="204"/>
                  </a:cubicBezTo>
                  <a:cubicBezTo>
                    <a:pt x="206" y="191"/>
                    <a:pt x="219" y="158"/>
                    <a:pt x="228" y="134"/>
                  </a:cubicBezTo>
                  <a:cubicBezTo>
                    <a:pt x="237" y="110"/>
                    <a:pt x="246" y="83"/>
                    <a:pt x="237" y="58"/>
                  </a:cubicBezTo>
                  <a:cubicBezTo>
                    <a:pt x="247" y="52"/>
                    <a:pt x="256" y="45"/>
                    <a:pt x="267" y="41"/>
                  </a:cubicBezTo>
                  <a:cubicBezTo>
                    <a:pt x="274" y="37"/>
                    <a:pt x="268" y="26"/>
                    <a:pt x="260" y="30"/>
                  </a:cubicBezTo>
                  <a:close/>
                  <a:moveTo>
                    <a:pt x="213" y="130"/>
                  </a:moveTo>
                  <a:cubicBezTo>
                    <a:pt x="205" y="150"/>
                    <a:pt x="195" y="170"/>
                    <a:pt x="181" y="185"/>
                  </a:cubicBezTo>
                  <a:cubicBezTo>
                    <a:pt x="167" y="198"/>
                    <a:pt x="145" y="190"/>
                    <a:pt x="130" y="184"/>
                  </a:cubicBezTo>
                  <a:cubicBezTo>
                    <a:pt x="117" y="179"/>
                    <a:pt x="104" y="172"/>
                    <a:pt x="93" y="163"/>
                  </a:cubicBezTo>
                  <a:cubicBezTo>
                    <a:pt x="97" y="160"/>
                    <a:pt x="101" y="158"/>
                    <a:pt x="105" y="156"/>
                  </a:cubicBezTo>
                  <a:cubicBezTo>
                    <a:pt x="113" y="151"/>
                    <a:pt x="105" y="139"/>
                    <a:pt x="97" y="143"/>
                  </a:cubicBezTo>
                  <a:cubicBezTo>
                    <a:pt x="92" y="146"/>
                    <a:pt x="87" y="149"/>
                    <a:pt x="82" y="152"/>
                  </a:cubicBezTo>
                  <a:cubicBezTo>
                    <a:pt x="79" y="149"/>
                    <a:pt x="77" y="146"/>
                    <a:pt x="75" y="143"/>
                  </a:cubicBezTo>
                  <a:cubicBezTo>
                    <a:pt x="61" y="124"/>
                    <a:pt x="74" y="100"/>
                    <a:pt x="96" y="97"/>
                  </a:cubicBezTo>
                  <a:cubicBezTo>
                    <a:pt x="117" y="94"/>
                    <a:pt x="138" y="106"/>
                    <a:pt x="148" y="125"/>
                  </a:cubicBezTo>
                  <a:cubicBezTo>
                    <a:pt x="150" y="130"/>
                    <a:pt x="157" y="127"/>
                    <a:pt x="156" y="122"/>
                  </a:cubicBezTo>
                  <a:cubicBezTo>
                    <a:pt x="156" y="121"/>
                    <a:pt x="155" y="120"/>
                    <a:pt x="155" y="119"/>
                  </a:cubicBezTo>
                  <a:cubicBezTo>
                    <a:pt x="156" y="118"/>
                    <a:pt x="157" y="117"/>
                    <a:pt x="157" y="115"/>
                  </a:cubicBezTo>
                  <a:cubicBezTo>
                    <a:pt x="160" y="94"/>
                    <a:pt x="168" y="74"/>
                    <a:pt x="182" y="59"/>
                  </a:cubicBezTo>
                  <a:cubicBezTo>
                    <a:pt x="194" y="45"/>
                    <a:pt x="210" y="44"/>
                    <a:pt x="219" y="55"/>
                  </a:cubicBezTo>
                  <a:cubicBezTo>
                    <a:pt x="214" y="58"/>
                    <a:pt x="210" y="61"/>
                    <a:pt x="206" y="64"/>
                  </a:cubicBezTo>
                  <a:cubicBezTo>
                    <a:pt x="202" y="66"/>
                    <a:pt x="204" y="72"/>
                    <a:pt x="209" y="71"/>
                  </a:cubicBezTo>
                  <a:cubicBezTo>
                    <a:pt x="214" y="69"/>
                    <a:pt x="219" y="67"/>
                    <a:pt x="224" y="65"/>
                  </a:cubicBezTo>
                  <a:cubicBezTo>
                    <a:pt x="224" y="67"/>
                    <a:pt x="225" y="70"/>
                    <a:pt x="225" y="72"/>
                  </a:cubicBezTo>
                  <a:cubicBezTo>
                    <a:pt x="228" y="91"/>
                    <a:pt x="219" y="113"/>
                    <a:pt x="213" y="13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Freeform 126">
              <a:extLst>
                <a:ext uri="{FF2B5EF4-FFF2-40B4-BE49-F238E27FC236}">
                  <a16:creationId xmlns:a16="http://schemas.microsoft.com/office/drawing/2014/main" xmlns="" id="{9C2FBA48-A18A-421F-A1CF-10F58C1AA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5958" y="454882"/>
              <a:ext cx="342383" cy="300882"/>
            </a:xfrm>
            <a:custGeom>
              <a:avLst/>
              <a:gdLst>
                <a:gd name="T0" fmla="*/ 54 w 70"/>
                <a:gd name="T1" fmla="*/ 9 h 61"/>
                <a:gd name="T2" fmla="*/ 7 w 70"/>
                <a:gd name="T3" fmla="*/ 2 h 61"/>
                <a:gd name="T4" fmla="*/ 6 w 70"/>
                <a:gd name="T5" fmla="*/ 13 h 61"/>
                <a:gd name="T6" fmla="*/ 43 w 70"/>
                <a:gd name="T7" fmla="*/ 21 h 61"/>
                <a:gd name="T8" fmla="*/ 52 w 70"/>
                <a:gd name="T9" fmla="*/ 54 h 61"/>
                <a:gd name="T10" fmla="*/ 63 w 70"/>
                <a:gd name="T11" fmla="*/ 56 h 61"/>
                <a:gd name="T12" fmla="*/ 54 w 70"/>
                <a:gd name="T13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1">
                  <a:moveTo>
                    <a:pt x="54" y="9"/>
                  </a:moveTo>
                  <a:cubicBezTo>
                    <a:pt x="43" y="0"/>
                    <a:pt x="21" y="3"/>
                    <a:pt x="7" y="2"/>
                  </a:cubicBezTo>
                  <a:cubicBezTo>
                    <a:pt x="0" y="1"/>
                    <a:pt x="0" y="11"/>
                    <a:pt x="6" y="13"/>
                  </a:cubicBezTo>
                  <a:cubicBezTo>
                    <a:pt x="18" y="17"/>
                    <a:pt x="30" y="17"/>
                    <a:pt x="43" y="21"/>
                  </a:cubicBezTo>
                  <a:cubicBezTo>
                    <a:pt x="54" y="24"/>
                    <a:pt x="49" y="46"/>
                    <a:pt x="52" y="54"/>
                  </a:cubicBezTo>
                  <a:cubicBezTo>
                    <a:pt x="54" y="59"/>
                    <a:pt x="61" y="61"/>
                    <a:pt x="63" y="56"/>
                  </a:cubicBezTo>
                  <a:cubicBezTo>
                    <a:pt x="70" y="42"/>
                    <a:pt x="67" y="18"/>
                    <a:pt x="54" y="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4" name="Freeform 123">
            <a:extLst>
              <a:ext uri="{FF2B5EF4-FFF2-40B4-BE49-F238E27FC236}">
                <a16:creationId xmlns:a16="http://schemas.microsoft.com/office/drawing/2014/main" xmlns="" id="{44C10B45-693C-488F-9F1B-3264F4427EDE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44597" y="2054411"/>
            <a:ext cx="344457" cy="1027147"/>
          </a:xfrm>
          <a:custGeom>
            <a:avLst/>
            <a:gdLst>
              <a:gd name="T0" fmla="*/ 64 w 70"/>
              <a:gd name="T1" fmla="*/ 114 h 209"/>
              <a:gd name="T2" fmla="*/ 24 w 70"/>
              <a:gd name="T3" fmla="*/ 125 h 209"/>
              <a:gd name="T4" fmla="*/ 19 w 70"/>
              <a:gd name="T5" fmla="*/ 109 h 209"/>
              <a:gd name="T6" fmla="*/ 22 w 70"/>
              <a:gd name="T7" fmla="*/ 81 h 209"/>
              <a:gd name="T8" fmla="*/ 62 w 70"/>
              <a:gd name="T9" fmla="*/ 58 h 209"/>
              <a:gd name="T10" fmla="*/ 57 w 70"/>
              <a:gd name="T11" fmla="*/ 50 h 209"/>
              <a:gd name="T12" fmla="*/ 21 w 70"/>
              <a:gd name="T13" fmla="*/ 62 h 209"/>
              <a:gd name="T14" fmla="*/ 20 w 70"/>
              <a:gd name="T15" fmla="*/ 59 h 209"/>
              <a:gd name="T16" fmla="*/ 48 w 70"/>
              <a:gd name="T17" fmla="*/ 8 h 209"/>
              <a:gd name="T18" fmla="*/ 45 w 70"/>
              <a:gd name="T19" fmla="*/ 2 h 209"/>
              <a:gd name="T20" fmla="*/ 14 w 70"/>
              <a:gd name="T21" fmla="*/ 71 h 209"/>
              <a:gd name="T22" fmla="*/ 14 w 70"/>
              <a:gd name="T23" fmla="*/ 72 h 209"/>
              <a:gd name="T24" fmla="*/ 7 w 70"/>
              <a:gd name="T25" fmla="*/ 115 h 209"/>
              <a:gd name="T26" fmla="*/ 16 w 70"/>
              <a:gd name="T27" fmla="*/ 135 h 209"/>
              <a:gd name="T28" fmla="*/ 32 w 70"/>
              <a:gd name="T29" fmla="*/ 208 h 209"/>
              <a:gd name="T30" fmla="*/ 36 w 70"/>
              <a:gd name="T31" fmla="*/ 197 h 209"/>
              <a:gd name="T32" fmla="*/ 22 w 70"/>
              <a:gd name="T33" fmla="*/ 154 h 209"/>
              <a:gd name="T34" fmla="*/ 27 w 70"/>
              <a:gd name="T35" fmla="*/ 143 h 209"/>
              <a:gd name="T36" fmla="*/ 30 w 70"/>
              <a:gd name="T37" fmla="*/ 145 h 209"/>
              <a:gd name="T38" fmla="*/ 68 w 70"/>
              <a:gd name="T39" fmla="*/ 123 h 209"/>
              <a:gd name="T40" fmla="*/ 64 w 70"/>
              <a:gd name="T41" fmla="*/ 114 h 209"/>
              <a:gd name="T42" fmla="*/ 47 w 70"/>
              <a:gd name="T43" fmla="*/ 62 h 209"/>
              <a:gd name="T44" fmla="*/ 28 w 70"/>
              <a:gd name="T45" fmla="*/ 71 h 209"/>
              <a:gd name="T46" fmla="*/ 47 w 70"/>
              <a:gd name="T47" fmla="*/ 62 h 209"/>
              <a:gd name="T48" fmla="*/ 34 w 70"/>
              <a:gd name="T49" fmla="*/ 132 h 209"/>
              <a:gd name="T50" fmla="*/ 52 w 70"/>
              <a:gd name="T51" fmla="*/ 123 h 209"/>
              <a:gd name="T52" fmla="*/ 34 w 70"/>
              <a:gd name="T53" fmla="*/ 13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" h="209">
                <a:moveTo>
                  <a:pt x="64" y="114"/>
                </a:moveTo>
                <a:cubicBezTo>
                  <a:pt x="49" y="108"/>
                  <a:pt x="35" y="113"/>
                  <a:pt x="24" y="125"/>
                </a:cubicBezTo>
                <a:cubicBezTo>
                  <a:pt x="21" y="120"/>
                  <a:pt x="20" y="114"/>
                  <a:pt x="19" y="109"/>
                </a:cubicBezTo>
                <a:cubicBezTo>
                  <a:pt x="17" y="99"/>
                  <a:pt x="18" y="89"/>
                  <a:pt x="22" y="81"/>
                </a:cubicBezTo>
                <a:cubicBezTo>
                  <a:pt x="36" y="89"/>
                  <a:pt x="55" y="71"/>
                  <a:pt x="62" y="58"/>
                </a:cubicBezTo>
                <a:cubicBezTo>
                  <a:pt x="64" y="55"/>
                  <a:pt x="61" y="51"/>
                  <a:pt x="57" y="50"/>
                </a:cubicBezTo>
                <a:cubicBezTo>
                  <a:pt x="42" y="49"/>
                  <a:pt x="30" y="54"/>
                  <a:pt x="21" y="62"/>
                </a:cubicBezTo>
                <a:cubicBezTo>
                  <a:pt x="21" y="61"/>
                  <a:pt x="21" y="60"/>
                  <a:pt x="20" y="59"/>
                </a:cubicBezTo>
                <a:cubicBezTo>
                  <a:pt x="14" y="38"/>
                  <a:pt x="33" y="19"/>
                  <a:pt x="48" y="8"/>
                </a:cubicBezTo>
                <a:cubicBezTo>
                  <a:pt x="52" y="5"/>
                  <a:pt x="49" y="0"/>
                  <a:pt x="45" y="2"/>
                </a:cubicBezTo>
                <a:cubicBezTo>
                  <a:pt x="22" y="16"/>
                  <a:pt x="1" y="44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7" y="84"/>
                  <a:pt x="4" y="99"/>
                  <a:pt x="7" y="115"/>
                </a:cubicBezTo>
                <a:cubicBezTo>
                  <a:pt x="9" y="122"/>
                  <a:pt x="12" y="129"/>
                  <a:pt x="16" y="135"/>
                </a:cubicBezTo>
                <a:cubicBezTo>
                  <a:pt x="0" y="162"/>
                  <a:pt x="0" y="202"/>
                  <a:pt x="32" y="208"/>
                </a:cubicBezTo>
                <a:cubicBezTo>
                  <a:pt x="38" y="209"/>
                  <a:pt x="42" y="201"/>
                  <a:pt x="36" y="197"/>
                </a:cubicBezTo>
                <a:cubicBezTo>
                  <a:pt x="19" y="188"/>
                  <a:pt x="17" y="172"/>
                  <a:pt x="22" y="154"/>
                </a:cubicBezTo>
                <a:cubicBezTo>
                  <a:pt x="23" y="151"/>
                  <a:pt x="25" y="147"/>
                  <a:pt x="27" y="143"/>
                </a:cubicBezTo>
                <a:cubicBezTo>
                  <a:pt x="28" y="144"/>
                  <a:pt x="29" y="144"/>
                  <a:pt x="30" y="145"/>
                </a:cubicBezTo>
                <a:cubicBezTo>
                  <a:pt x="46" y="149"/>
                  <a:pt x="60" y="134"/>
                  <a:pt x="68" y="123"/>
                </a:cubicBezTo>
                <a:cubicBezTo>
                  <a:pt x="70" y="119"/>
                  <a:pt x="67" y="115"/>
                  <a:pt x="64" y="114"/>
                </a:cubicBezTo>
                <a:close/>
                <a:moveTo>
                  <a:pt x="47" y="62"/>
                </a:moveTo>
                <a:cubicBezTo>
                  <a:pt x="41" y="68"/>
                  <a:pt x="34" y="73"/>
                  <a:pt x="28" y="71"/>
                </a:cubicBezTo>
                <a:cubicBezTo>
                  <a:pt x="33" y="66"/>
                  <a:pt x="39" y="63"/>
                  <a:pt x="47" y="62"/>
                </a:cubicBezTo>
                <a:close/>
                <a:moveTo>
                  <a:pt x="34" y="132"/>
                </a:moveTo>
                <a:cubicBezTo>
                  <a:pt x="39" y="127"/>
                  <a:pt x="45" y="123"/>
                  <a:pt x="52" y="123"/>
                </a:cubicBezTo>
                <a:cubicBezTo>
                  <a:pt x="47" y="129"/>
                  <a:pt x="41" y="133"/>
                  <a:pt x="34" y="132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3" name="矩形 102">
            <a:extLst>
              <a:ext uri="{FF2B5EF4-FFF2-40B4-BE49-F238E27FC236}">
                <a16:creationId xmlns:a16="http://schemas.microsoft.com/office/drawing/2014/main" xmlns="" id="{787A4A18-3889-4CC7-976D-F3E0DC302007}"/>
              </a:ext>
            </a:extLst>
          </p:cNvPr>
          <p:cNvSpPr/>
          <p:nvPr/>
        </p:nvSpPr>
        <p:spPr>
          <a:xfrm>
            <a:off x="-377588" y="-214953"/>
            <a:ext cx="12733361" cy="7287905"/>
          </a:xfrm>
          <a:prstGeom prst="rect">
            <a:avLst/>
          </a:prstGeom>
          <a:solidFill>
            <a:srgbClr val="FEE8ED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6" name="组合 105">
            <a:extLst>
              <a:ext uri="{FF2B5EF4-FFF2-40B4-BE49-F238E27FC236}">
                <a16:creationId xmlns:a16="http://schemas.microsoft.com/office/drawing/2014/main" xmlns="" id="{554B2589-2FB8-4930-ADA6-DD02400013EE}"/>
              </a:ext>
            </a:extLst>
          </p:cNvPr>
          <p:cNvGrpSpPr/>
          <p:nvPr/>
        </p:nvGrpSpPr>
        <p:grpSpPr>
          <a:xfrm>
            <a:off x="3395396" y="677048"/>
            <a:ext cx="4556933" cy="907919"/>
            <a:chOff x="3312996" y="215475"/>
            <a:chExt cx="4556933" cy="907919"/>
          </a:xfrm>
        </p:grpSpPr>
        <p:grpSp>
          <p:nvGrpSpPr>
            <p:cNvPr id="107" name="组合 106">
              <a:extLst>
                <a:ext uri="{FF2B5EF4-FFF2-40B4-BE49-F238E27FC236}">
                  <a16:creationId xmlns:a16="http://schemas.microsoft.com/office/drawing/2014/main" xmlns="" id="{BCBAEC54-2955-4184-B65B-F34091E0C001}"/>
                </a:ext>
              </a:extLst>
            </p:cNvPr>
            <p:cNvGrpSpPr/>
            <p:nvPr/>
          </p:nvGrpSpPr>
          <p:grpSpPr>
            <a:xfrm rot="406819" flipH="1">
              <a:off x="3312996" y="215475"/>
              <a:ext cx="1030666" cy="703956"/>
              <a:chOff x="9015984" y="2528554"/>
              <a:chExt cx="2157344" cy="1473489"/>
            </a:xfrm>
          </p:grpSpPr>
          <p:sp>
            <p:nvSpPr>
              <p:cNvPr id="119" name="Freeform 166">
                <a:extLst>
                  <a:ext uri="{FF2B5EF4-FFF2-40B4-BE49-F238E27FC236}">
                    <a16:creationId xmlns:a16="http://schemas.microsoft.com/office/drawing/2014/main" xmlns="" id="{12EB06F7-65E4-418C-A3F9-6ED6F4D844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32784" y="3116474"/>
                <a:ext cx="831450" cy="526422"/>
              </a:xfrm>
              <a:custGeom>
                <a:avLst/>
                <a:gdLst>
                  <a:gd name="T0" fmla="*/ 10 w 143"/>
                  <a:gd name="T1" fmla="*/ 90 h 90"/>
                  <a:gd name="T2" fmla="*/ 10 w 143"/>
                  <a:gd name="T3" fmla="*/ 90 h 90"/>
                  <a:gd name="T4" fmla="*/ 143 w 143"/>
                  <a:gd name="T5" fmla="*/ 18 h 90"/>
                  <a:gd name="T6" fmla="*/ 130 w 143"/>
                  <a:gd name="T7" fmla="*/ 0 h 90"/>
                  <a:gd name="T8" fmla="*/ 0 w 143"/>
                  <a:gd name="T9" fmla="*/ 77 h 90"/>
                  <a:gd name="T10" fmla="*/ 10 w 143"/>
                  <a:gd name="T11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90">
                    <a:moveTo>
                      <a:pt x="10" y="90"/>
                    </a:moveTo>
                    <a:cubicBezTo>
                      <a:pt x="10" y="90"/>
                      <a:pt x="10" y="90"/>
                      <a:pt x="10" y="90"/>
                    </a:cubicBezTo>
                    <a:cubicBezTo>
                      <a:pt x="52" y="61"/>
                      <a:pt x="98" y="41"/>
                      <a:pt x="143" y="18"/>
                    </a:cubicBezTo>
                    <a:cubicBezTo>
                      <a:pt x="138" y="12"/>
                      <a:pt x="134" y="7"/>
                      <a:pt x="130" y="0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4" y="79"/>
                      <a:pt x="8" y="83"/>
                      <a:pt x="10" y="90"/>
                    </a:cubicBezTo>
                  </a:path>
                </a:pathLst>
              </a:custGeom>
              <a:solidFill>
                <a:srgbClr val="F8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0" name="Freeform 167">
                <a:extLst>
                  <a:ext uri="{FF2B5EF4-FFF2-40B4-BE49-F238E27FC236}">
                    <a16:creationId xmlns:a16="http://schemas.microsoft.com/office/drawing/2014/main" xmlns="" id="{CBD2D7B9-3340-48E5-AB20-EDD874C1D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3530" y="2779466"/>
                <a:ext cx="954446" cy="787173"/>
              </a:xfrm>
              <a:custGeom>
                <a:avLst/>
                <a:gdLst>
                  <a:gd name="T0" fmla="*/ 164 w 164"/>
                  <a:gd name="T1" fmla="*/ 58 h 135"/>
                  <a:gd name="T2" fmla="*/ 140 w 164"/>
                  <a:gd name="T3" fmla="*/ 0 h 135"/>
                  <a:gd name="T4" fmla="*/ 9 w 164"/>
                  <a:gd name="T5" fmla="*/ 77 h 135"/>
                  <a:gd name="T6" fmla="*/ 5 w 164"/>
                  <a:gd name="T7" fmla="*/ 120 h 135"/>
                  <a:gd name="T8" fmla="*/ 34 w 164"/>
                  <a:gd name="T9" fmla="*/ 135 h 135"/>
                  <a:gd name="T10" fmla="*/ 164 w 164"/>
                  <a:gd name="T11" fmla="*/ 58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135">
                    <a:moveTo>
                      <a:pt x="164" y="58"/>
                    </a:moveTo>
                    <a:cubicBezTo>
                      <a:pt x="154" y="40"/>
                      <a:pt x="146" y="20"/>
                      <a:pt x="140" y="0"/>
                    </a:cubicBezTo>
                    <a:cubicBezTo>
                      <a:pt x="9" y="77"/>
                      <a:pt x="9" y="77"/>
                      <a:pt x="9" y="77"/>
                    </a:cubicBezTo>
                    <a:cubicBezTo>
                      <a:pt x="13" y="92"/>
                      <a:pt x="0" y="109"/>
                      <a:pt x="5" y="120"/>
                    </a:cubicBezTo>
                    <a:cubicBezTo>
                      <a:pt x="10" y="129"/>
                      <a:pt x="24" y="128"/>
                      <a:pt x="34" y="135"/>
                    </a:cubicBezTo>
                    <a:cubicBezTo>
                      <a:pt x="164" y="58"/>
                      <a:pt x="164" y="58"/>
                      <a:pt x="164" y="58"/>
                    </a:cubicBezTo>
                  </a:path>
                </a:pathLst>
              </a:custGeom>
              <a:solidFill>
                <a:srgbClr val="ECC6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1" name="Freeform 168">
                <a:extLst>
                  <a:ext uri="{FF2B5EF4-FFF2-40B4-BE49-F238E27FC236}">
                    <a16:creationId xmlns:a16="http://schemas.microsoft.com/office/drawing/2014/main" xmlns="" id="{3C58FA86-2819-422E-95EF-DF245761C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662" y="2570374"/>
                <a:ext cx="1129101" cy="656798"/>
              </a:xfrm>
              <a:custGeom>
                <a:avLst/>
                <a:gdLst>
                  <a:gd name="T0" fmla="*/ 185 w 194"/>
                  <a:gd name="T1" fmla="*/ 0 h 113"/>
                  <a:gd name="T2" fmla="*/ 0 w 194"/>
                  <a:gd name="T3" fmla="*/ 110 h 113"/>
                  <a:gd name="T4" fmla="*/ 59 w 194"/>
                  <a:gd name="T5" fmla="*/ 105 h 113"/>
                  <a:gd name="T6" fmla="*/ 63 w 194"/>
                  <a:gd name="T7" fmla="*/ 113 h 113"/>
                  <a:gd name="T8" fmla="*/ 194 w 194"/>
                  <a:gd name="T9" fmla="*/ 36 h 113"/>
                  <a:gd name="T10" fmla="*/ 185 w 194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4" h="113">
                    <a:moveTo>
                      <a:pt x="185" y="0"/>
                    </a:moveTo>
                    <a:cubicBezTo>
                      <a:pt x="0" y="110"/>
                      <a:pt x="0" y="110"/>
                      <a:pt x="0" y="110"/>
                    </a:cubicBezTo>
                    <a:cubicBezTo>
                      <a:pt x="4" y="108"/>
                      <a:pt x="47" y="90"/>
                      <a:pt x="59" y="105"/>
                    </a:cubicBezTo>
                    <a:cubicBezTo>
                      <a:pt x="61" y="108"/>
                      <a:pt x="63" y="110"/>
                      <a:pt x="63" y="113"/>
                    </a:cubicBezTo>
                    <a:cubicBezTo>
                      <a:pt x="194" y="36"/>
                      <a:pt x="194" y="36"/>
                      <a:pt x="194" y="36"/>
                    </a:cubicBezTo>
                    <a:cubicBezTo>
                      <a:pt x="191" y="24"/>
                      <a:pt x="188" y="12"/>
                      <a:pt x="185" y="0"/>
                    </a:cubicBezTo>
                  </a:path>
                </a:pathLst>
              </a:custGeom>
              <a:solidFill>
                <a:srgbClr val="F8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2" name="Freeform 169">
                <a:extLst>
                  <a:ext uri="{FF2B5EF4-FFF2-40B4-BE49-F238E27FC236}">
                    <a16:creationId xmlns:a16="http://schemas.microsoft.com/office/drawing/2014/main" xmlns="" id="{FE35150F-07F2-4D53-83CA-3B7D1C983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0477" y="3094334"/>
                <a:ext cx="996266" cy="797012"/>
              </a:xfrm>
              <a:custGeom>
                <a:avLst/>
                <a:gdLst>
                  <a:gd name="T0" fmla="*/ 170 w 171"/>
                  <a:gd name="T1" fmla="*/ 94 h 137"/>
                  <a:gd name="T2" fmla="*/ 159 w 171"/>
                  <a:gd name="T3" fmla="*/ 102 h 137"/>
                  <a:gd name="T4" fmla="*/ 170 w 171"/>
                  <a:gd name="T5" fmla="*/ 94 h 137"/>
                  <a:gd name="T6" fmla="*/ 170 w 171"/>
                  <a:gd name="T7" fmla="*/ 94 h 137"/>
                  <a:gd name="T8" fmla="*/ 160 w 171"/>
                  <a:gd name="T9" fmla="*/ 81 h 137"/>
                  <a:gd name="T10" fmla="*/ 131 w 171"/>
                  <a:gd name="T11" fmla="*/ 66 h 137"/>
                  <a:gd name="T12" fmla="*/ 135 w 171"/>
                  <a:gd name="T13" fmla="*/ 23 h 137"/>
                  <a:gd name="T14" fmla="*/ 131 w 171"/>
                  <a:gd name="T15" fmla="*/ 15 h 137"/>
                  <a:gd name="T16" fmla="*/ 72 w 171"/>
                  <a:gd name="T17" fmla="*/ 20 h 137"/>
                  <a:gd name="T18" fmla="*/ 72 w 171"/>
                  <a:gd name="T19" fmla="*/ 20 h 137"/>
                  <a:gd name="T20" fmla="*/ 0 w 171"/>
                  <a:gd name="T21" fmla="*/ 114 h 137"/>
                  <a:gd name="T22" fmla="*/ 17 w 171"/>
                  <a:gd name="T23" fmla="*/ 137 h 137"/>
                  <a:gd name="T24" fmla="*/ 171 w 171"/>
                  <a:gd name="T25" fmla="*/ 97 h 137"/>
                  <a:gd name="T26" fmla="*/ 170 w 171"/>
                  <a:gd name="T27" fmla="*/ 9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1" h="137">
                    <a:moveTo>
                      <a:pt x="170" y="94"/>
                    </a:moveTo>
                    <a:cubicBezTo>
                      <a:pt x="166" y="97"/>
                      <a:pt x="163" y="99"/>
                      <a:pt x="159" y="102"/>
                    </a:cubicBezTo>
                    <a:cubicBezTo>
                      <a:pt x="163" y="99"/>
                      <a:pt x="166" y="97"/>
                      <a:pt x="170" y="94"/>
                    </a:cubicBezTo>
                    <a:cubicBezTo>
                      <a:pt x="170" y="94"/>
                      <a:pt x="170" y="94"/>
                      <a:pt x="170" y="94"/>
                    </a:cubicBezTo>
                    <a:cubicBezTo>
                      <a:pt x="168" y="87"/>
                      <a:pt x="164" y="83"/>
                      <a:pt x="160" y="81"/>
                    </a:cubicBezTo>
                    <a:cubicBezTo>
                      <a:pt x="150" y="74"/>
                      <a:pt x="136" y="75"/>
                      <a:pt x="131" y="66"/>
                    </a:cubicBezTo>
                    <a:cubicBezTo>
                      <a:pt x="126" y="55"/>
                      <a:pt x="139" y="38"/>
                      <a:pt x="135" y="23"/>
                    </a:cubicBezTo>
                    <a:cubicBezTo>
                      <a:pt x="135" y="20"/>
                      <a:pt x="133" y="18"/>
                      <a:pt x="131" y="15"/>
                    </a:cubicBezTo>
                    <a:cubicBezTo>
                      <a:pt x="119" y="0"/>
                      <a:pt x="76" y="18"/>
                      <a:pt x="72" y="20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4"/>
                      <a:pt x="12" y="121"/>
                      <a:pt x="17" y="137"/>
                    </a:cubicBezTo>
                    <a:cubicBezTo>
                      <a:pt x="69" y="125"/>
                      <a:pt x="126" y="124"/>
                      <a:pt x="171" y="97"/>
                    </a:cubicBezTo>
                    <a:cubicBezTo>
                      <a:pt x="171" y="96"/>
                      <a:pt x="171" y="95"/>
                      <a:pt x="170" y="94"/>
                    </a:cubicBezTo>
                  </a:path>
                </a:pathLst>
              </a:custGeom>
              <a:solidFill>
                <a:srgbClr val="EACE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3" name="Freeform 170">
                <a:extLst>
                  <a:ext uri="{FF2B5EF4-FFF2-40B4-BE49-F238E27FC236}">
                    <a16:creationId xmlns:a16="http://schemas.microsoft.com/office/drawing/2014/main" xmlns="" id="{C0232345-4BF6-48A0-9379-F14BC75FA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3203" y="3758510"/>
                <a:ext cx="265671" cy="221392"/>
              </a:xfrm>
              <a:custGeom>
                <a:avLst/>
                <a:gdLst>
                  <a:gd name="T0" fmla="*/ 29 w 46"/>
                  <a:gd name="T1" fmla="*/ 0 h 38"/>
                  <a:gd name="T2" fmla="*/ 0 w 46"/>
                  <a:gd name="T3" fmla="*/ 38 h 38"/>
                  <a:gd name="T4" fmla="*/ 46 w 46"/>
                  <a:gd name="T5" fmla="*/ 23 h 38"/>
                  <a:gd name="T6" fmla="*/ 29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9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15" y="31"/>
                      <a:pt x="30" y="27"/>
                      <a:pt x="46" y="23"/>
                    </a:cubicBezTo>
                    <a:cubicBezTo>
                      <a:pt x="41" y="7"/>
                      <a:pt x="29" y="0"/>
                      <a:pt x="29" y="0"/>
                    </a:cubicBezTo>
                  </a:path>
                </a:pathLst>
              </a:custGeom>
              <a:solidFill>
                <a:srgbClr val="1F1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4" name="Freeform 175">
                <a:extLst>
                  <a:ext uri="{FF2B5EF4-FFF2-40B4-BE49-F238E27FC236}">
                    <a16:creationId xmlns:a16="http://schemas.microsoft.com/office/drawing/2014/main" xmlns="" id="{650C0696-8ECF-4F27-800D-5CEAA9D39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45831" y="3030377"/>
                <a:ext cx="1227497" cy="890489"/>
              </a:xfrm>
              <a:custGeom>
                <a:avLst/>
                <a:gdLst>
                  <a:gd name="T0" fmla="*/ 189 w 211"/>
                  <a:gd name="T1" fmla="*/ 0 h 153"/>
                  <a:gd name="T2" fmla="*/ 189 w 211"/>
                  <a:gd name="T3" fmla="*/ 0 h 153"/>
                  <a:gd name="T4" fmla="*/ 162 w 211"/>
                  <a:gd name="T5" fmla="*/ 15 h 153"/>
                  <a:gd name="T6" fmla="*/ 175 w 211"/>
                  <a:gd name="T7" fmla="*/ 33 h 153"/>
                  <a:gd name="T8" fmla="*/ 175 w 211"/>
                  <a:gd name="T9" fmla="*/ 33 h 153"/>
                  <a:gd name="T10" fmla="*/ 175 w 211"/>
                  <a:gd name="T11" fmla="*/ 33 h 153"/>
                  <a:gd name="T12" fmla="*/ 42 w 211"/>
                  <a:gd name="T13" fmla="*/ 105 h 153"/>
                  <a:gd name="T14" fmla="*/ 43 w 211"/>
                  <a:gd name="T15" fmla="*/ 108 h 153"/>
                  <a:gd name="T16" fmla="*/ 0 w 211"/>
                  <a:gd name="T17" fmla="*/ 153 h 153"/>
                  <a:gd name="T18" fmla="*/ 185 w 211"/>
                  <a:gd name="T19" fmla="*/ 45 h 153"/>
                  <a:gd name="T20" fmla="*/ 211 w 211"/>
                  <a:gd name="T21" fmla="*/ 30 h 153"/>
                  <a:gd name="T22" fmla="*/ 211 w 211"/>
                  <a:gd name="T23" fmla="*/ 30 h 153"/>
                  <a:gd name="T24" fmla="*/ 211 w 211"/>
                  <a:gd name="T25" fmla="*/ 29 h 153"/>
                  <a:gd name="T26" fmla="*/ 190 w 211"/>
                  <a:gd name="T27" fmla="*/ 0 h 153"/>
                  <a:gd name="T28" fmla="*/ 189 w 211"/>
                  <a:gd name="T29" fmla="*/ 0 h 153"/>
                  <a:gd name="T30" fmla="*/ 189 w 211"/>
                  <a:gd name="T31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153">
                    <a:moveTo>
                      <a:pt x="189" y="0"/>
                    </a:moveTo>
                    <a:cubicBezTo>
                      <a:pt x="189" y="0"/>
                      <a:pt x="189" y="0"/>
                      <a:pt x="189" y="0"/>
                    </a:cubicBezTo>
                    <a:cubicBezTo>
                      <a:pt x="162" y="15"/>
                      <a:pt x="162" y="15"/>
                      <a:pt x="162" y="15"/>
                    </a:cubicBezTo>
                    <a:cubicBezTo>
                      <a:pt x="166" y="22"/>
                      <a:pt x="170" y="27"/>
                      <a:pt x="175" y="33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30" y="56"/>
                      <a:pt x="84" y="76"/>
                      <a:pt x="42" y="105"/>
                    </a:cubicBezTo>
                    <a:cubicBezTo>
                      <a:pt x="43" y="106"/>
                      <a:pt x="43" y="107"/>
                      <a:pt x="43" y="108"/>
                    </a:cubicBezTo>
                    <a:cubicBezTo>
                      <a:pt x="43" y="125"/>
                      <a:pt x="6" y="149"/>
                      <a:pt x="0" y="153"/>
                    </a:cubicBezTo>
                    <a:cubicBezTo>
                      <a:pt x="185" y="45"/>
                      <a:pt x="185" y="45"/>
                      <a:pt x="185" y="45"/>
                    </a:cubicBezTo>
                    <a:cubicBezTo>
                      <a:pt x="211" y="30"/>
                      <a:pt x="211" y="30"/>
                      <a:pt x="211" y="30"/>
                    </a:cubicBezTo>
                    <a:cubicBezTo>
                      <a:pt x="211" y="30"/>
                      <a:pt x="211" y="30"/>
                      <a:pt x="211" y="30"/>
                    </a:cubicBezTo>
                    <a:cubicBezTo>
                      <a:pt x="211" y="29"/>
                      <a:pt x="211" y="29"/>
                      <a:pt x="211" y="29"/>
                    </a:cubicBezTo>
                    <a:cubicBezTo>
                      <a:pt x="204" y="20"/>
                      <a:pt x="196" y="10"/>
                      <a:pt x="190" y="0"/>
                    </a:cubicBezTo>
                    <a:cubicBezTo>
                      <a:pt x="189" y="0"/>
                      <a:pt x="189" y="0"/>
                      <a:pt x="189" y="0"/>
                    </a:cubicBezTo>
                    <a:cubicBezTo>
                      <a:pt x="189" y="0"/>
                      <a:pt x="189" y="0"/>
                      <a:pt x="189" y="0"/>
                    </a:cubicBezTo>
                  </a:path>
                </a:pathLst>
              </a:custGeom>
              <a:solidFill>
                <a:srgbClr val="E7D0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5" name="Freeform 176">
                <a:extLst>
                  <a:ext uri="{FF2B5EF4-FFF2-40B4-BE49-F238E27FC236}">
                    <a16:creationId xmlns:a16="http://schemas.microsoft.com/office/drawing/2014/main" xmlns="" id="{ADFD9D98-8517-45E2-8113-FE31D5807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47762" y="2720427"/>
                <a:ext cx="297650" cy="396047"/>
              </a:xfrm>
              <a:custGeom>
                <a:avLst/>
                <a:gdLst>
                  <a:gd name="T0" fmla="*/ 18 w 51"/>
                  <a:gd name="T1" fmla="*/ 0 h 68"/>
                  <a:gd name="T2" fmla="*/ 18 w 51"/>
                  <a:gd name="T3" fmla="*/ 0 h 68"/>
                  <a:gd name="T4" fmla="*/ 0 w 51"/>
                  <a:gd name="T5" fmla="*/ 10 h 68"/>
                  <a:gd name="T6" fmla="*/ 0 w 51"/>
                  <a:gd name="T7" fmla="*/ 10 h 68"/>
                  <a:gd name="T8" fmla="*/ 24 w 51"/>
                  <a:gd name="T9" fmla="*/ 68 h 68"/>
                  <a:gd name="T10" fmla="*/ 24 w 51"/>
                  <a:gd name="T11" fmla="*/ 68 h 68"/>
                  <a:gd name="T12" fmla="*/ 51 w 51"/>
                  <a:gd name="T13" fmla="*/ 53 h 68"/>
                  <a:gd name="T14" fmla="*/ 18 w 51"/>
                  <a:gd name="T1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68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6" y="30"/>
                      <a:pt x="14" y="50"/>
                      <a:pt x="24" y="68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38" y="35"/>
                      <a:pt x="27" y="17"/>
                      <a:pt x="18" y="0"/>
                    </a:cubicBezTo>
                  </a:path>
                </a:pathLst>
              </a:custGeom>
              <a:solidFill>
                <a:srgbClr val="DCB4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6" name="Freeform 177">
                <a:extLst>
                  <a:ext uri="{FF2B5EF4-FFF2-40B4-BE49-F238E27FC236}">
                    <a16:creationId xmlns:a16="http://schemas.microsoft.com/office/drawing/2014/main" xmlns="" id="{5EFE2C7B-9F19-4254-8747-DFC1D83E2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6104" y="2528554"/>
                <a:ext cx="157435" cy="250912"/>
              </a:xfrm>
              <a:custGeom>
                <a:avLst/>
                <a:gdLst>
                  <a:gd name="T0" fmla="*/ 11 w 27"/>
                  <a:gd name="T1" fmla="*/ 0 h 43"/>
                  <a:gd name="T2" fmla="*/ 11 w 27"/>
                  <a:gd name="T3" fmla="*/ 0 h 43"/>
                  <a:gd name="T4" fmla="*/ 0 w 27"/>
                  <a:gd name="T5" fmla="*/ 7 h 43"/>
                  <a:gd name="T6" fmla="*/ 9 w 27"/>
                  <a:gd name="T7" fmla="*/ 43 h 43"/>
                  <a:gd name="T8" fmla="*/ 27 w 27"/>
                  <a:gd name="T9" fmla="*/ 33 h 43"/>
                  <a:gd name="T10" fmla="*/ 11 w 27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43"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19"/>
                      <a:pt x="6" y="31"/>
                      <a:pt x="9" y="4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1" y="22"/>
                      <a:pt x="15" y="11"/>
                      <a:pt x="11" y="0"/>
                    </a:cubicBezTo>
                  </a:path>
                </a:pathLst>
              </a:custGeom>
              <a:solidFill>
                <a:srgbClr val="E7D0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7" name="Freeform 178">
                <a:extLst>
                  <a:ext uri="{FF2B5EF4-FFF2-40B4-BE49-F238E27FC236}">
                    <a16:creationId xmlns:a16="http://schemas.microsoft.com/office/drawing/2014/main" xmlns="" id="{AC2824B1-A5A7-49C2-A1A4-A00936B2E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8873" y="3642896"/>
                <a:ext cx="897869" cy="337009"/>
              </a:xfrm>
              <a:custGeom>
                <a:avLst/>
                <a:gdLst>
                  <a:gd name="T0" fmla="*/ 153 w 154"/>
                  <a:gd name="T1" fmla="*/ 0 h 58"/>
                  <a:gd name="T2" fmla="*/ 153 w 154"/>
                  <a:gd name="T3" fmla="*/ 0 h 58"/>
                  <a:gd name="T4" fmla="*/ 154 w 154"/>
                  <a:gd name="T5" fmla="*/ 3 h 58"/>
                  <a:gd name="T6" fmla="*/ 154 w 154"/>
                  <a:gd name="T7" fmla="*/ 3 h 58"/>
                  <a:gd name="T8" fmla="*/ 154 w 154"/>
                  <a:gd name="T9" fmla="*/ 3 h 58"/>
                  <a:gd name="T10" fmla="*/ 0 w 154"/>
                  <a:gd name="T11" fmla="*/ 43 h 58"/>
                  <a:gd name="T12" fmla="*/ 3 w 154"/>
                  <a:gd name="T13" fmla="*/ 58 h 58"/>
                  <a:gd name="T14" fmla="*/ 3 w 154"/>
                  <a:gd name="T15" fmla="*/ 58 h 58"/>
                  <a:gd name="T16" fmla="*/ 110 w 154"/>
                  <a:gd name="T17" fmla="*/ 49 h 58"/>
                  <a:gd name="T18" fmla="*/ 111 w 154"/>
                  <a:gd name="T19" fmla="*/ 48 h 58"/>
                  <a:gd name="T20" fmla="*/ 111 w 154"/>
                  <a:gd name="T21" fmla="*/ 48 h 58"/>
                  <a:gd name="T22" fmla="*/ 154 w 154"/>
                  <a:gd name="T23" fmla="*/ 3 h 58"/>
                  <a:gd name="T24" fmla="*/ 153 w 154"/>
                  <a:gd name="T2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58">
                    <a:moveTo>
                      <a:pt x="153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154" y="1"/>
                      <a:pt x="154" y="2"/>
                      <a:pt x="154" y="3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09" y="30"/>
                      <a:pt x="53" y="31"/>
                      <a:pt x="0" y="43"/>
                    </a:cubicBezTo>
                    <a:cubicBezTo>
                      <a:pt x="2" y="47"/>
                      <a:pt x="3" y="52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110" y="49"/>
                      <a:pt x="110" y="49"/>
                      <a:pt x="110" y="49"/>
                    </a:cubicBezTo>
                    <a:cubicBezTo>
                      <a:pt x="110" y="49"/>
                      <a:pt x="110" y="49"/>
                      <a:pt x="111" y="48"/>
                    </a:cubicBezTo>
                    <a:cubicBezTo>
                      <a:pt x="111" y="48"/>
                      <a:pt x="111" y="48"/>
                      <a:pt x="111" y="48"/>
                    </a:cubicBezTo>
                    <a:cubicBezTo>
                      <a:pt x="117" y="44"/>
                      <a:pt x="154" y="20"/>
                      <a:pt x="154" y="3"/>
                    </a:cubicBezTo>
                    <a:cubicBezTo>
                      <a:pt x="154" y="2"/>
                      <a:pt x="154" y="1"/>
                      <a:pt x="153" y="0"/>
                    </a:cubicBezTo>
                  </a:path>
                </a:pathLst>
              </a:custGeom>
              <a:solidFill>
                <a:srgbClr val="DABB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8" name="Freeform 179">
                <a:extLst>
                  <a:ext uri="{FF2B5EF4-FFF2-40B4-BE49-F238E27FC236}">
                    <a16:creationId xmlns:a16="http://schemas.microsoft.com/office/drawing/2014/main" xmlns="" id="{EFDFC44D-AFAA-4957-ACA8-33B8605F5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5984" y="3891346"/>
                <a:ext cx="302571" cy="110697"/>
              </a:xfrm>
              <a:custGeom>
                <a:avLst/>
                <a:gdLst>
                  <a:gd name="T0" fmla="*/ 49 w 52"/>
                  <a:gd name="T1" fmla="*/ 0 h 19"/>
                  <a:gd name="T2" fmla="*/ 49 w 52"/>
                  <a:gd name="T3" fmla="*/ 0 h 19"/>
                  <a:gd name="T4" fmla="*/ 49 w 52"/>
                  <a:gd name="T5" fmla="*/ 0 h 19"/>
                  <a:gd name="T6" fmla="*/ 3 w 52"/>
                  <a:gd name="T7" fmla="*/ 15 h 19"/>
                  <a:gd name="T8" fmla="*/ 0 w 52"/>
                  <a:gd name="T9" fmla="*/ 19 h 19"/>
                  <a:gd name="T10" fmla="*/ 52 w 52"/>
                  <a:gd name="T11" fmla="*/ 15 h 19"/>
                  <a:gd name="T12" fmla="*/ 49 w 52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9">
                    <a:moveTo>
                      <a:pt x="49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33" y="4"/>
                      <a:pt x="18" y="8"/>
                      <a:pt x="3" y="1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52" y="9"/>
                      <a:pt x="51" y="4"/>
                      <a:pt x="49" y="0"/>
                    </a:cubicBezTo>
                  </a:path>
                </a:pathLst>
              </a:custGeom>
              <a:solidFill>
                <a:srgbClr val="1D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08" name="组合 107">
              <a:extLst>
                <a:ext uri="{FF2B5EF4-FFF2-40B4-BE49-F238E27FC236}">
                  <a16:creationId xmlns:a16="http://schemas.microsoft.com/office/drawing/2014/main" xmlns="" id="{AC777F79-4D4C-4A98-A6F4-9B5A0C444CD9}"/>
                </a:ext>
              </a:extLst>
            </p:cNvPr>
            <p:cNvGrpSpPr/>
            <p:nvPr/>
          </p:nvGrpSpPr>
          <p:grpSpPr>
            <a:xfrm>
              <a:off x="4595263" y="917019"/>
              <a:ext cx="3274666" cy="206375"/>
              <a:chOff x="4531763" y="904319"/>
              <a:chExt cx="3274666" cy="206375"/>
            </a:xfrm>
          </p:grpSpPr>
          <p:sp>
            <p:nvSpPr>
              <p:cNvPr id="109" name="Freeform 139">
                <a:extLst>
                  <a:ext uri="{FF2B5EF4-FFF2-40B4-BE49-F238E27FC236}">
                    <a16:creationId xmlns:a16="http://schemas.microsoft.com/office/drawing/2014/main" xmlns="" id="{F24D1AE1-2E4E-4B02-9DF9-C1F58D166D24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4548432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0" name="Freeform 139">
                <a:extLst>
                  <a:ext uri="{FF2B5EF4-FFF2-40B4-BE49-F238E27FC236}">
                    <a16:creationId xmlns:a16="http://schemas.microsoft.com/office/drawing/2014/main" xmlns="" id="{F0E4CCD6-FB4D-4D9A-84E2-8088FCFE0918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4885649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1" name="Freeform 139">
                <a:extLst>
                  <a:ext uri="{FF2B5EF4-FFF2-40B4-BE49-F238E27FC236}">
                    <a16:creationId xmlns:a16="http://schemas.microsoft.com/office/drawing/2014/main" xmlns="" id="{97559740-FB8F-4052-A917-DA21CFE0E790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222866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2" name="Freeform 139">
                <a:extLst>
                  <a:ext uri="{FF2B5EF4-FFF2-40B4-BE49-F238E27FC236}">
                    <a16:creationId xmlns:a16="http://schemas.microsoft.com/office/drawing/2014/main" xmlns="" id="{5394D81F-04DE-4CCD-8BF1-146877911975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560083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3" name="Freeform 139">
                <a:extLst>
                  <a:ext uri="{FF2B5EF4-FFF2-40B4-BE49-F238E27FC236}">
                    <a16:creationId xmlns:a16="http://schemas.microsoft.com/office/drawing/2014/main" xmlns="" id="{2BE59BAB-F7A6-4C53-8C11-610427F4C7F1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897300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4" name="Freeform 139">
                <a:extLst>
                  <a:ext uri="{FF2B5EF4-FFF2-40B4-BE49-F238E27FC236}">
                    <a16:creationId xmlns:a16="http://schemas.microsoft.com/office/drawing/2014/main" xmlns="" id="{E8483E49-A5A4-47A9-A84F-3CCA282C5F4A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234517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5" name="Freeform 139">
                <a:extLst>
                  <a:ext uri="{FF2B5EF4-FFF2-40B4-BE49-F238E27FC236}">
                    <a16:creationId xmlns:a16="http://schemas.microsoft.com/office/drawing/2014/main" xmlns="" id="{7149A3B9-58FD-4027-B4A5-60C2FB51FC33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571734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6" name="Freeform 139">
                <a:extLst>
                  <a:ext uri="{FF2B5EF4-FFF2-40B4-BE49-F238E27FC236}">
                    <a16:creationId xmlns:a16="http://schemas.microsoft.com/office/drawing/2014/main" xmlns="" id="{C645B063-C6AD-45E5-90CE-635298B3469C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908951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7" name="Freeform 139">
                <a:extLst>
                  <a:ext uri="{FF2B5EF4-FFF2-40B4-BE49-F238E27FC236}">
                    <a16:creationId xmlns:a16="http://schemas.microsoft.com/office/drawing/2014/main" xmlns="" id="{8E5195E2-9C71-4493-95FA-67700E227FF9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7246168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8" name="Freeform 139">
                <a:extLst>
                  <a:ext uri="{FF2B5EF4-FFF2-40B4-BE49-F238E27FC236}">
                    <a16:creationId xmlns:a16="http://schemas.microsoft.com/office/drawing/2014/main" xmlns="" id="{EE5A4F7D-0E06-4079-83D4-0F08B4C23189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7583385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29" name="文本框 128">
            <a:extLst>
              <a:ext uri="{FF2B5EF4-FFF2-40B4-BE49-F238E27FC236}">
                <a16:creationId xmlns:a16="http://schemas.microsoft.com/office/drawing/2014/main" xmlns="" id="{B5DF189B-2890-4FE5-B8CD-3324DB7D37BA}"/>
              </a:ext>
            </a:extLst>
          </p:cNvPr>
          <p:cNvSpPr txBox="1"/>
          <p:nvPr/>
        </p:nvSpPr>
        <p:spPr>
          <a:xfrm>
            <a:off x="4728440" y="540518"/>
            <a:ext cx="2834754" cy="903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40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lvl="0" algn="ctr">
              <a:defRPr/>
            </a:pPr>
            <a:r>
              <a:rPr lang="zh-CN" altLang="en-US" sz="4800" dirty="0">
                <a:solidFill>
                  <a:srgbClr val="ED435C"/>
                </a:solidFill>
                <a:latin typeface="+mn-lt"/>
                <a:ea typeface="+mn-ea"/>
                <a:cs typeface="+mn-ea"/>
                <a:sym typeface="+mn-lt"/>
              </a:rPr>
              <a:t>自荐信</a:t>
            </a:r>
          </a:p>
        </p:txBody>
      </p:sp>
      <p:sp>
        <p:nvSpPr>
          <p:cNvPr id="102" name="文本框 101">
            <a:extLst>
              <a:ext uri="{FF2B5EF4-FFF2-40B4-BE49-F238E27FC236}">
                <a16:creationId xmlns:a16="http://schemas.microsoft.com/office/drawing/2014/main" xmlns="" id="{9FCA624D-3129-44F7-B98C-71E0E1888372}"/>
              </a:ext>
            </a:extLst>
          </p:cNvPr>
          <p:cNvSpPr txBox="1"/>
          <p:nvPr/>
        </p:nvSpPr>
        <p:spPr>
          <a:xfrm>
            <a:off x="2394310" y="2163618"/>
            <a:ext cx="7397604" cy="294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我是三二班的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XXX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，三年来，在老师的辛勤培育教导下，我长大了，连年被评为“三好”学生和优秀班干部。老师给我的评价是：做事认真、主动、组织能力强；同学们给我的评价是：学习成绩好，举止大方；我给自己的评价是：充满自信、喜欢挑战、乐于奉献。</a:t>
            </a:r>
          </a:p>
        </p:txBody>
      </p:sp>
    </p:spTree>
    <p:extLst>
      <p:ext uri="{BB962C8B-B14F-4D97-AF65-F5344CB8AC3E}">
        <p14:creationId xmlns:p14="http://schemas.microsoft.com/office/powerpoint/2010/main" val="326171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000"/>
                            </p:stCondLst>
                            <p:childTnLst>
                              <p:par>
                                <p:cTn id="1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500"/>
                            </p:stCondLst>
                            <p:childTnLst>
                              <p:par>
                                <p:cTn id="17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60" grpId="0" animBg="1"/>
      <p:bldP spid="60" grpId="1" animBg="1"/>
      <p:bldP spid="68" grpId="0" animBg="1"/>
      <p:bldP spid="68" grpId="1" animBg="1"/>
      <p:bldP spid="69" grpId="0" animBg="1"/>
      <p:bldP spid="69" grpId="1" animBg="1"/>
      <p:bldP spid="74" grpId="0" animBg="1"/>
      <p:bldP spid="74" grpId="1" animBg="1"/>
      <p:bldP spid="129" grpId="0"/>
      <p:bldP spid="10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C6DC4DD-F90D-4D1F-8E88-E20DBACE5C2B}"/>
              </a:ext>
            </a:extLst>
          </p:cNvPr>
          <p:cNvGrpSpPr/>
          <p:nvPr/>
        </p:nvGrpSpPr>
        <p:grpSpPr>
          <a:xfrm>
            <a:off x="4405692" y="5549404"/>
            <a:ext cx="2448550" cy="987720"/>
            <a:chOff x="4322882" y="5260680"/>
            <a:chExt cx="2448550" cy="987720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3" name="Freeform 32">
              <a:extLst>
                <a:ext uri="{FF2B5EF4-FFF2-40B4-BE49-F238E27FC236}">
                  <a16:creationId xmlns:a16="http://schemas.microsoft.com/office/drawing/2014/main" xmlns="" id="{ED1E1B71-115F-473D-8912-D917E5C1F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083" y="5260680"/>
              <a:ext cx="2415349" cy="973196"/>
            </a:xfrm>
            <a:custGeom>
              <a:avLst/>
              <a:gdLst>
                <a:gd name="T0" fmla="*/ 471 w 492"/>
                <a:gd name="T1" fmla="*/ 63 h 198"/>
                <a:gd name="T2" fmla="*/ 461 w 492"/>
                <a:gd name="T3" fmla="*/ 30 h 198"/>
                <a:gd name="T4" fmla="*/ 440 w 492"/>
                <a:gd name="T5" fmla="*/ 3 h 198"/>
                <a:gd name="T6" fmla="*/ 4 w 492"/>
                <a:gd name="T7" fmla="*/ 125 h 198"/>
                <a:gd name="T8" fmla="*/ 452 w 492"/>
                <a:gd name="T9" fmla="*/ 32 h 198"/>
                <a:gd name="T10" fmla="*/ 468 w 492"/>
                <a:gd name="T11" fmla="*/ 64 h 198"/>
                <a:gd name="T12" fmla="*/ 451 w 492"/>
                <a:gd name="T13" fmla="*/ 69 h 198"/>
                <a:gd name="T14" fmla="*/ 441 w 492"/>
                <a:gd name="T15" fmla="*/ 53 h 198"/>
                <a:gd name="T16" fmla="*/ 441 w 492"/>
                <a:gd name="T17" fmla="*/ 63 h 198"/>
                <a:gd name="T18" fmla="*/ 425 w 492"/>
                <a:gd name="T19" fmla="*/ 76 h 198"/>
                <a:gd name="T20" fmla="*/ 416 w 492"/>
                <a:gd name="T21" fmla="*/ 66 h 198"/>
                <a:gd name="T22" fmla="*/ 398 w 492"/>
                <a:gd name="T23" fmla="*/ 83 h 198"/>
                <a:gd name="T24" fmla="*/ 388 w 492"/>
                <a:gd name="T25" fmla="*/ 75 h 198"/>
                <a:gd name="T26" fmla="*/ 376 w 492"/>
                <a:gd name="T27" fmla="*/ 89 h 198"/>
                <a:gd name="T28" fmla="*/ 372 w 492"/>
                <a:gd name="T29" fmla="*/ 78 h 198"/>
                <a:gd name="T30" fmla="*/ 371 w 492"/>
                <a:gd name="T31" fmla="*/ 91 h 198"/>
                <a:gd name="T32" fmla="*/ 346 w 492"/>
                <a:gd name="T33" fmla="*/ 86 h 198"/>
                <a:gd name="T34" fmla="*/ 334 w 492"/>
                <a:gd name="T35" fmla="*/ 71 h 198"/>
                <a:gd name="T36" fmla="*/ 345 w 492"/>
                <a:gd name="T37" fmla="*/ 98 h 198"/>
                <a:gd name="T38" fmla="*/ 325 w 492"/>
                <a:gd name="T39" fmla="*/ 99 h 198"/>
                <a:gd name="T40" fmla="*/ 315 w 492"/>
                <a:gd name="T41" fmla="*/ 92 h 198"/>
                <a:gd name="T42" fmla="*/ 321 w 492"/>
                <a:gd name="T43" fmla="*/ 104 h 198"/>
                <a:gd name="T44" fmla="*/ 301 w 492"/>
                <a:gd name="T45" fmla="*/ 93 h 198"/>
                <a:gd name="T46" fmla="*/ 302 w 492"/>
                <a:gd name="T47" fmla="*/ 110 h 198"/>
                <a:gd name="T48" fmla="*/ 280 w 492"/>
                <a:gd name="T49" fmla="*/ 116 h 198"/>
                <a:gd name="T50" fmla="*/ 271 w 492"/>
                <a:gd name="T51" fmla="*/ 102 h 198"/>
                <a:gd name="T52" fmla="*/ 256 w 492"/>
                <a:gd name="T53" fmla="*/ 123 h 198"/>
                <a:gd name="T54" fmla="*/ 252 w 492"/>
                <a:gd name="T55" fmla="*/ 109 h 198"/>
                <a:gd name="T56" fmla="*/ 250 w 492"/>
                <a:gd name="T57" fmla="*/ 120 h 198"/>
                <a:gd name="T58" fmla="*/ 232 w 492"/>
                <a:gd name="T59" fmla="*/ 129 h 198"/>
                <a:gd name="T60" fmla="*/ 224 w 492"/>
                <a:gd name="T61" fmla="*/ 105 h 198"/>
                <a:gd name="T62" fmla="*/ 224 w 492"/>
                <a:gd name="T63" fmla="*/ 123 h 198"/>
                <a:gd name="T64" fmla="*/ 210 w 492"/>
                <a:gd name="T65" fmla="*/ 136 h 198"/>
                <a:gd name="T66" fmla="*/ 205 w 492"/>
                <a:gd name="T67" fmla="*/ 124 h 198"/>
                <a:gd name="T68" fmla="*/ 203 w 492"/>
                <a:gd name="T69" fmla="*/ 136 h 198"/>
                <a:gd name="T70" fmla="*/ 186 w 492"/>
                <a:gd name="T71" fmla="*/ 143 h 198"/>
                <a:gd name="T72" fmla="*/ 177 w 492"/>
                <a:gd name="T73" fmla="*/ 133 h 198"/>
                <a:gd name="T74" fmla="*/ 182 w 492"/>
                <a:gd name="T75" fmla="*/ 144 h 198"/>
                <a:gd name="T76" fmla="*/ 165 w 492"/>
                <a:gd name="T77" fmla="*/ 148 h 198"/>
                <a:gd name="T78" fmla="*/ 155 w 492"/>
                <a:gd name="T79" fmla="*/ 138 h 198"/>
                <a:gd name="T80" fmla="*/ 146 w 492"/>
                <a:gd name="T81" fmla="*/ 154 h 198"/>
                <a:gd name="T82" fmla="*/ 138 w 492"/>
                <a:gd name="T83" fmla="*/ 140 h 198"/>
                <a:gd name="T84" fmla="*/ 137 w 492"/>
                <a:gd name="T85" fmla="*/ 150 h 198"/>
                <a:gd name="T86" fmla="*/ 121 w 492"/>
                <a:gd name="T87" fmla="*/ 161 h 198"/>
                <a:gd name="T88" fmla="*/ 114 w 492"/>
                <a:gd name="T89" fmla="*/ 136 h 198"/>
                <a:gd name="T90" fmla="*/ 118 w 492"/>
                <a:gd name="T91" fmla="*/ 162 h 198"/>
                <a:gd name="T92" fmla="*/ 94 w 492"/>
                <a:gd name="T93" fmla="*/ 158 h 198"/>
                <a:gd name="T94" fmla="*/ 96 w 492"/>
                <a:gd name="T95" fmla="*/ 166 h 198"/>
                <a:gd name="T96" fmla="*/ 88 w 492"/>
                <a:gd name="T97" fmla="*/ 171 h 198"/>
                <a:gd name="T98" fmla="*/ 83 w 492"/>
                <a:gd name="T99" fmla="*/ 161 h 198"/>
                <a:gd name="T100" fmla="*/ 82 w 492"/>
                <a:gd name="T101" fmla="*/ 169 h 198"/>
                <a:gd name="T102" fmla="*/ 76 w 492"/>
                <a:gd name="T103" fmla="*/ 175 h 198"/>
                <a:gd name="T104" fmla="*/ 71 w 492"/>
                <a:gd name="T105" fmla="*/ 165 h 198"/>
                <a:gd name="T106" fmla="*/ 69 w 492"/>
                <a:gd name="T107" fmla="*/ 173 h 198"/>
                <a:gd name="T108" fmla="*/ 60 w 492"/>
                <a:gd name="T109" fmla="*/ 180 h 198"/>
                <a:gd name="T110" fmla="*/ 58 w 492"/>
                <a:gd name="T111" fmla="*/ 176 h 198"/>
                <a:gd name="T112" fmla="*/ 49 w 492"/>
                <a:gd name="T113" fmla="*/ 168 h 198"/>
                <a:gd name="T114" fmla="*/ 57 w 492"/>
                <a:gd name="T115" fmla="*/ 181 h 198"/>
                <a:gd name="T116" fmla="*/ 25 w 492"/>
                <a:gd name="T117" fmla="*/ 197 h 198"/>
                <a:gd name="T118" fmla="*/ 209 w 492"/>
                <a:gd name="T119" fmla="*/ 145 h 198"/>
                <a:gd name="T120" fmla="*/ 486 w 492"/>
                <a:gd name="T121" fmla="*/ 7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2" h="198">
                  <a:moveTo>
                    <a:pt x="484" y="60"/>
                  </a:moveTo>
                  <a:cubicBezTo>
                    <a:pt x="479" y="61"/>
                    <a:pt x="475" y="62"/>
                    <a:pt x="471" y="63"/>
                  </a:cubicBezTo>
                  <a:cubicBezTo>
                    <a:pt x="473" y="63"/>
                    <a:pt x="473" y="61"/>
                    <a:pt x="473" y="59"/>
                  </a:cubicBezTo>
                  <a:cubicBezTo>
                    <a:pt x="470" y="49"/>
                    <a:pt x="465" y="40"/>
                    <a:pt x="461" y="30"/>
                  </a:cubicBezTo>
                  <a:cubicBezTo>
                    <a:pt x="456" y="20"/>
                    <a:pt x="452" y="9"/>
                    <a:pt x="443" y="1"/>
                  </a:cubicBezTo>
                  <a:cubicBezTo>
                    <a:pt x="442" y="0"/>
                    <a:pt x="439" y="1"/>
                    <a:pt x="440" y="3"/>
                  </a:cubicBezTo>
                  <a:cubicBezTo>
                    <a:pt x="293" y="35"/>
                    <a:pt x="150" y="87"/>
                    <a:pt x="3" y="119"/>
                  </a:cubicBezTo>
                  <a:cubicBezTo>
                    <a:pt x="0" y="120"/>
                    <a:pt x="1" y="126"/>
                    <a:pt x="4" y="125"/>
                  </a:cubicBezTo>
                  <a:cubicBezTo>
                    <a:pt x="152" y="93"/>
                    <a:pt x="295" y="40"/>
                    <a:pt x="443" y="11"/>
                  </a:cubicBezTo>
                  <a:cubicBezTo>
                    <a:pt x="446" y="18"/>
                    <a:pt x="449" y="25"/>
                    <a:pt x="452" y="32"/>
                  </a:cubicBezTo>
                  <a:cubicBezTo>
                    <a:pt x="456" y="42"/>
                    <a:pt x="460" y="54"/>
                    <a:pt x="466" y="63"/>
                  </a:cubicBezTo>
                  <a:cubicBezTo>
                    <a:pt x="467" y="64"/>
                    <a:pt x="467" y="64"/>
                    <a:pt x="468" y="64"/>
                  </a:cubicBezTo>
                  <a:cubicBezTo>
                    <a:pt x="462" y="66"/>
                    <a:pt x="457" y="67"/>
                    <a:pt x="451" y="69"/>
                  </a:cubicBezTo>
                  <a:cubicBezTo>
                    <a:pt x="451" y="69"/>
                    <a:pt x="451" y="69"/>
                    <a:pt x="451" y="69"/>
                  </a:cubicBezTo>
                  <a:cubicBezTo>
                    <a:pt x="450" y="66"/>
                    <a:pt x="448" y="64"/>
                    <a:pt x="446" y="61"/>
                  </a:cubicBezTo>
                  <a:cubicBezTo>
                    <a:pt x="444" y="59"/>
                    <a:pt x="442" y="56"/>
                    <a:pt x="441" y="53"/>
                  </a:cubicBezTo>
                  <a:cubicBezTo>
                    <a:pt x="439" y="50"/>
                    <a:pt x="434" y="52"/>
                    <a:pt x="436" y="55"/>
                  </a:cubicBezTo>
                  <a:cubicBezTo>
                    <a:pt x="437" y="58"/>
                    <a:pt x="439" y="61"/>
                    <a:pt x="441" y="63"/>
                  </a:cubicBezTo>
                  <a:cubicBezTo>
                    <a:pt x="442" y="65"/>
                    <a:pt x="444" y="68"/>
                    <a:pt x="446" y="70"/>
                  </a:cubicBezTo>
                  <a:cubicBezTo>
                    <a:pt x="439" y="72"/>
                    <a:pt x="432" y="74"/>
                    <a:pt x="425" y="76"/>
                  </a:cubicBezTo>
                  <a:cubicBezTo>
                    <a:pt x="423" y="73"/>
                    <a:pt x="423" y="69"/>
                    <a:pt x="422" y="65"/>
                  </a:cubicBezTo>
                  <a:cubicBezTo>
                    <a:pt x="422" y="61"/>
                    <a:pt x="416" y="62"/>
                    <a:pt x="416" y="66"/>
                  </a:cubicBezTo>
                  <a:cubicBezTo>
                    <a:pt x="417" y="70"/>
                    <a:pt x="418" y="74"/>
                    <a:pt x="419" y="78"/>
                  </a:cubicBezTo>
                  <a:cubicBezTo>
                    <a:pt x="412" y="80"/>
                    <a:pt x="405" y="81"/>
                    <a:pt x="398" y="83"/>
                  </a:cubicBezTo>
                  <a:cubicBezTo>
                    <a:pt x="397" y="79"/>
                    <a:pt x="394" y="75"/>
                    <a:pt x="391" y="72"/>
                  </a:cubicBezTo>
                  <a:cubicBezTo>
                    <a:pt x="390" y="71"/>
                    <a:pt x="387" y="73"/>
                    <a:pt x="388" y="75"/>
                  </a:cubicBezTo>
                  <a:cubicBezTo>
                    <a:pt x="391" y="78"/>
                    <a:pt x="393" y="81"/>
                    <a:pt x="394" y="84"/>
                  </a:cubicBezTo>
                  <a:cubicBezTo>
                    <a:pt x="388" y="86"/>
                    <a:pt x="382" y="88"/>
                    <a:pt x="376" y="89"/>
                  </a:cubicBezTo>
                  <a:cubicBezTo>
                    <a:pt x="375" y="88"/>
                    <a:pt x="374" y="86"/>
                    <a:pt x="373" y="84"/>
                  </a:cubicBezTo>
                  <a:cubicBezTo>
                    <a:pt x="372" y="82"/>
                    <a:pt x="372" y="80"/>
                    <a:pt x="372" y="78"/>
                  </a:cubicBezTo>
                  <a:cubicBezTo>
                    <a:pt x="371" y="75"/>
                    <a:pt x="366" y="76"/>
                    <a:pt x="367" y="79"/>
                  </a:cubicBezTo>
                  <a:cubicBezTo>
                    <a:pt x="367" y="83"/>
                    <a:pt x="368" y="87"/>
                    <a:pt x="371" y="91"/>
                  </a:cubicBezTo>
                  <a:cubicBezTo>
                    <a:pt x="364" y="93"/>
                    <a:pt x="357" y="95"/>
                    <a:pt x="350" y="96"/>
                  </a:cubicBezTo>
                  <a:cubicBezTo>
                    <a:pt x="349" y="93"/>
                    <a:pt x="347" y="89"/>
                    <a:pt x="346" y="86"/>
                  </a:cubicBezTo>
                  <a:cubicBezTo>
                    <a:pt x="344" y="80"/>
                    <a:pt x="342" y="75"/>
                    <a:pt x="340" y="70"/>
                  </a:cubicBezTo>
                  <a:cubicBezTo>
                    <a:pt x="339" y="66"/>
                    <a:pt x="333" y="67"/>
                    <a:pt x="334" y="71"/>
                  </a:cubicBezTo>
                  <a:cubicBezTo>
                    <a:pt x="336" y="76"/>
                    <a:pt x="338" y="81"/>
                    <a:pt x="339" y="85"/>
                  </a:cubicBezTo>
                  <a:cubicBezTo>
                    <a:pt x="341" y="89"/>
                    <a:pt x="342" y="94"/>
                    <a:pt x="345" y="98"/>
                  </a:cubicBezTo>
                  <a:cubicBezTo>
                    <a:pt x="339" y="100"/>
                    <a:pt x="333" y="101"/>
                    <a:pt x="326" y="103"/>
                  </a:cubicBezTo>
                  <a:cubicBezTo>
                    <a:pt x="326" y="102"/>
                    <a:pt x="325" y="100"/>
                    <a:pt x="325" y="99"/>
                  </a:cubicBezTo>
                  <a:cubicBezTo>
                    <a:pt x="323" y="96"/>
                    <a:pt x="321" y="93"/>
                    <a:pt x="319" y="90"/>
                  </a:cubicBezTo>
                  <a:cubicBezTo>
                    <a:pt x="318" y="87"/>
                    <a:pt x="313" y="89"/>
                    <a:pt x="315" y="92"/>
                  </a:cubicBezTo>
                  <a:cubicBezTo>
                    <a:pt x="316" y="95"/>
                    <a:pt x="318" y="98"/>
                    <a:pt x="319" y="100"/>
                  </a:cubicBezTo>
                  <a:cubicBezTo>
                    <a:pt x="320" y="102"/>
                    <a:pt x="321" y="103"/>
                    <a:pt x="321" y="104"/>
                  </a:cubicBezTo>
                  <a:cubicBezTo>
                    <a:pt x="317" y="106"/>
                    <a:pt x="313" y="107"/>
                    <a:pt x="308" y="108"/>
                  </a:cubicBezTo>
                  <a:cubicBezTo>
                    <a:pt x="306" y="103"/>
                    <a:pt x="304" y="98"/>
                    <a:pt x="301" y="93"/>
                  </a:cubicBezTo>
                  <a:cubicBezTo>
                    <a:pt x="300" y="90"/>
                    <a:pt x="294" y="93"/>
                    <a:pt x="296" y="96"/>
                  </a:cubicBezTo>
                  <a:cubicBezTo>
                    <a:pt x="298" y="101"/>
                    <a:pt x="300" y="105"/>
                    <a:pt x="302" y="110"/>
                  </a:cubicBezTo>
                  <a:cubicBezTo>
                    <a:pt x="295" y="112"/>
                    <a:pt x="287" y="114"/>
                    <a:pt x="280" y="116"/>
                  </a:cubicBezTo>
                  <a:cubicBezTo>
                    <a:pt x="280" y="116"/>
                    <a:pt x="280" y="116"/>
                    <a:pt x="280" y="116"/>
                  </a:cubicBezTo>
                  <a:cubicBezTo>
                    <a:pt x="278" y="111"/>
                    <a:pt x="276" y="107"/>
                    <a:pt x="275" y="102"/>
                  </a:cubicBezTo>
                  <a:cubicBezTo>
                    <a:pt x="275" y="99"/>
                    <a:pt x="271" y="99"/>
                    <a:pt x="271" y="102"/>
                  </a:cubicBezTo>
                  <a:cubicBezTo>
                    <a:pt x="271" y="108"/>
                    <a:pt x="273" y="113"/>
                    <a:pt x="275" y="117"/>
                  </a:cubicBezTo>
                  <a:cubicBezTo>
                    <a:pt x="268" y="119"/>
                    <a:pt x="262" y="121"/>
                    <a:pt x="256" y="123"/>
                  </a:cubicBezTo>
                  <a:cubicBezTo>
                    <a:pt x="255" y="121"/>
                    <a:pt x="255" y="120"/>
                    <a:pt x="254" y="118"/>
                  </a:cubicBezTo>
                  <a:cubicBezTo>
                    <a:pt x="254" y="115"/>
                    <a:pt x="253" y="112"/>
                    <a:pt x="252" y="109"/>
                  </a:cubicBezTo>
                  <a:cubicBezTo>
                    <a:pt x="250" y="106"/>
                    <a:pt x="246" y="108"/>
                    <a:pt x="247" y="112"/>
                  </a:cubicBezTo>
                  <a:cubicBezTo>
                    <a:pt x="248" y="114"/>
                    <a:pt x="249" y="117"/>
                    <a:pt x="250" y="120"/>
                  </a:cubicBezTo>
                  <a:cubicBezTo>
                    <a:pt x="250" y="121"/>
                    <a:pt x="250" y="123"/>
                    <a:pt x="251" y="124"/>
                  </a:cubicBezTo>
                  <a:cubicBezTo>
                    <a:pt x="244" y="126"/>
                    <a:pt x="238" y="128"/>
                    <a:pt x="232" y="129"/>
                  </a:cubicBezTo>
                  <a:cubicBezTo>
                    <a:pt x="231" y="127"/>
                    <a:pt x="230" y="124"/>
                    <a:pt x="229" y="121"/>
                  </a:cubicBezTo>
                  <a:cubicBezTo>
                    <a:pt x="227" y="116"/>
                    <a:pt x="226" y="110"/>
                    <a:pt x="224" y="105"/>
                  </a:cubicBezTo>
                  <a:cubicBezTo>
                    <a:pt x="224" y="102"/>
                    <a:pt x="219" y="103"/>
                    <a:pt x="220" y="106"/>
                  </a:cubicBezTo>
                  <a:cubicBezTo>
                    <a:pt x="221" y="111"/>
                    <a:pt x="223" y="117"/>
                    <a:pt x="224" y="123"/>
                  </a:cubicBezTo>
                  <a:cubicBezTo>
                    <a:pt x="225" y="125"/>
                    <a:pt x="226" y="128"/>
                    <a:pt x="227" y="131"/>
                  </a:cubicBezTo>
                  <a:cubicBezTo>
                    <a:pt x="221" y="133"/>
                    <a:pt x="215" y="134"/>
                    <a:pt x="210" y="136"/>
                  </a:cubicBezTo>
                  <a:cubicBezTo>
                    <a:pt x="209" y="135"/>
                    <a:pt x="209" y="134"/>
                    <a:pt x="208" y="134"/>
                  </a:cubicBezTo>
                  <a:cubicBezTo>
                    <a:pt x="207" y="130"/>
                    <a:pt x="206" y="127"/>
                    <a:pt x="205" y="124"/>
                  </a:cubicBezTo>
                  <a:cubicBezTo>
                    <a:pt x="204" y="121"/>
                    <a:pt x="199" y="122"/>
                    <a:pt x="200" y="125"/>
                  </a:cubicBezTo>
                  <a:cubicBezTo>
                    <a:pt x="201" y="129"/>
                    <a:pt x="202" y="133"/>
                    <a:pt x="203" y="136"/>
                  </a:cubicBezTo>
                  <a:cubicBezTo>
                    <a:pt x="203" y="137"/>
                    <a:pt x="204" y="137"/>
                    <a:pt x="204" y="137"/>
                  </a:cubicBezTo>
                  <a:cubicBezTo>
                    <a:pt x="198" y="139"/>
                    <a:pt x="192" y="141"/>
                    <a:pt x="186" y="143"/>
                  </a:cubicBezTo>
                  <a:cubicBezTo>
                    <a:pt x="185" y="139"/>
                    <a:pt x="183" y="135"/>
                    <a:pt x="181" y="131"/>
                  </a:cubicBezTo>
                  <a:cubicBezTo>
                    <a:pt x="180" y="129"/>
                    <a:pt x="176" y="131"/>
                    <a:pt x="177" y="133"/>
                  </a:cubicBezTo>
                  <a:cubicBezTo>
                    <a:pt x="178" y="136"/>
                    <a:pt x="179" y="138"/>
                    <a:pt x="180" y="141"/>
                  </a:cubicBezTo>
                  <a:cubicBezTo>
                    <a:pt x="181" y="142"/>
                    <a:pt x="181" y="143"/>
                    <a:pt x="182" y="144"/>
                  </a:cubicBezTo>
                  <a:cubicBezTo>
                    <a:pt x="176" y="145"/>
                    <a:pt x="171" y="147"/>
                    <a:pt x="165" y="148"/>
                  </a:cubicBezTo>
                  <a:cubicBezTo>
                    <a:pt x="165" y="148"/>
                    <a:pt x="165" y="148"/>
                    <a:pt x="165" y="148"/>
                  </a:cubicBezTo>
                  <a:cubicBezTo>
                    <a:pt x="163" y="145"/>
                    <a:pt x="161" y="141"/>
                    <a:pt x="161" y="137"/>
                  </a:cubicBezTo>
                  <a:cubicBezTo>
                    <a:pt x="160" y="133"/>
                    <a:pt x="155" y="135"/>
                    <a:pt x="155" y="138"/>
                  </a:cubicBezTo>
                  <a:cubicBezTo>
                    <a:pt x="156" y="142"/>
                    <a:pt x="157" y="147"/>
                    <a:pt x="159" y="150"/>
                  </a:cubicBezTo>
                  <a:cubicBezTo>
                    <a:pt x="155" y="151"/>
                    <a:pt x="150" y="153"/>
                    <a:pt x="146" y="154"/>
                  </a:cubicBezTo>
                  <a:cubicBezTo>
                    <a:pt x="145" y="152"/>
                    <a:pt x="144" y="150"/>
                    <a:pt x="142" y="148"/>
                  </a:cubicBezTo>
                  <a:cubicBezTo>
                    <a:pt x="141" y="145"/>
                    <a:pt x="140" y="143"/>
                    <a:pt x="138" y="140"/>
                  </a:cubicBezTo>
                  <a:cubicBezTo>
                    <a:pt x="138" y="137"/>
                    <a:pt x="133" y="137"/>
                    <a:pt x="134" y="141"/>
                  </a:cubicBezTo>
                  <a:cubicBezTo>
                    <a:pt x="135" y="144"/>
                    <a:pt x="136" y="147"/>
                    <a:pt x="137" y="150"/>
                  </a:cubicBezTo>
                  <a:cubicBezTo>
                    <a:pt x="138" y="152"/>
                    <a:pt x="139" y="154"/>
                    <a:pt x="140" y="156"/>
                  </a:cubicBezTo>
                  <a:cubicBezTo>
                    <a:pt x="134" y="158"/>
                    <a:pt x="127" y="160"/>
                    <a:pt x="121" y="161"/>
                  </a:cubicBezTo>
                  <a:cubicBezTo>
                    <a:pt x="120" y="157"/>
                    <a:pt x="118" y="153"/>
                    <a:pt x="116" y="149"/>
                  </a:cubicBezTo>
                  <a:cubicBezTo>
                    <a:pt x="115" y="145"/>
                    <a:pt x="114" y="141"/>
                    <a:pt x="114" y="136"/>
                  </a:cubicBezTo>
                  <a:cubicBezTo>
                    <a:pt x="114" y="134"/>
                    <a:pt x="111" y="134"/>
                    <a:pt x="111" y="136"/>
                  </a:cubicBezTo>
                  <a:cubicBezTo>
                    <a:pt x="110" y="144"/>
                    <a:pt x="111" y="157"/>
                    <a:pt x="118" y="162"/>
                  </a:cubicBezTo>
                  <a:cubicBezTo>
                    <a:pt x="112" y="164"/>
                    <a:pt x="106" y="166"/>
                    <a:pt x="101" y="167"/>
                  </a:cubicBezTo>
                  <a:cubicBezTo>
                    <a:pt x="99" y="164"/>
                    <a:pt x="97" y="161"/>
                    <a:pt x="94" y="158"/>
                  </a:cubicBezTo>
                  <a:cubicBezTo>
                    <a:pt x="93" y="157"/>
                    <a:pt x="91" y="159"/>
                    <a:pt x="92" y="160"/>
                  </a:cubicBezTo>
                  <a:cubicBezTo>
                    <a:pt x="94" y="162"/>
                    <a:pt x="95" y="164"/>
                    <a:pt x="96" y="166"/>
                  </a:cubicBezTo>
                  <a:cubicBezTo>
                    <a:pt x="96" y="167"/>
                    <a:pt x="96" y="168"/>
                    <a:pt x="96" y="169"/>
                  </a:cubicBezTo>
                  <a:cubicBezTo>
                    <a:pt x="94" y="170"/>
                    <a:pt x="91" y="170"/>
                    <a:pt x="88" y="171"/>
                  </a:cubicBezTo>
                  <a:cubicBezTo>
                    <a:pt x="87" y="170"/>
                    <a:pt x="86" y="169"/>
                    <a:pt x="85" y="167"/>
                  </a:cubicBezTo>
                  <a:cubicBezTo>
                    <a:pt x="84" y="165"/>
                    <a:pt x="84" y="163"/>
                    <a:pt x="83" y="161"/>
                  </a:cubicBezTo>
                  <a:cubicBezTo>
                    <a:pt x="83" y="158"/>
                    <a:pt x="79" y="159"/>
                    <a:pt x="79" y="162"/>
                  </a:cubicBezTo>
                  <a:cubicBezTo>
                    <a:pt x="80" y="164"/>
                    <a:pt x="81" y="167"/>
                    <a:pt x="82" y="169"/>
                  </a:cubicBezTo>
                  <a:cubicBezTo>
                    <a:pt x="82" y="170"/>
                    <a:pt x="83" y="171"/>
                    <a:pt x="84" y="173"/>
                  </a:cubicBezTo>
                  <a:cubicBezTo>
                    <a:pt x="81" y="173"/>
                    <a:pt x="79" y="174"/>
                    <a:pt x="76" y="175"/>
                  </a:cubicBezTo>
                  <a:cubicBezTo>
                    <a:pt x="75" y="173"/>
                    <a:pt x="74" y="172"/>
                    <a:pt x="73" y="171"/>
                  </a:cubicBezTo>
                  <a:cubicBezTo>
                    <a:pt x="72" y="169"/>
                    <a:pt x="71" y="167"/>
                    <a:pt x="71" y="165"/>
                  </a:cubicBezTo>
                  <a:cubicBezTo>
                    <a:pt x="70" y="162"/>
                    <a:pt x="66" y="163"/>
                    <a:pt x="66" y="166"/>
                  </a:cubicBezTo>
                  <a:cubicBezTo>
                    <a:pt x="67" y="168"/>
                    <a:pt x="68" y="171"/>
                    <a:pt x="69" y="173"/>
                  </a:cubicBezTo>
                  <a:cubicBezTo>
                    <a:pt x="69" y="174"/>
                    <a:pt x="70" y="175"/>
                    <a:pt x="71" y="176"/>
                  </a:cubicBezTo>
                  <a:cubicBezTo>
                    <a:pt x="67" y="178"/>
                    <a:pt x="63" y="179"/>
                    <a:pt x="60" y="180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60" y="178"/>
                    <a:pt x="59" y="177"/>
                    <a:pt x="58" y="176"/>
                  </a:cubicBezTo>
                  <a:cubicBezTo>
                    <a:pt x="56" y="173"/>
                    <a:pt x="54" y="170"/>
                    <a:pt x="52" y="166"/>
                  </a:cubicBezTo>
                  <a:cubicBezTo>
                    <a:pt x="51" y="165"/>
                    <a:pt x="49" y="166"/>
                    <a:pt x="49" y="168"/>
                  </a:cubicBezTo>
                  <a:cubicBezTo>
                    <a:pt x="51" y="172"/>
                    <a:pt x="53" y="177"/>
                    <a:pt x="56" y="180"/>
                  </a:cubicBezTo>
                  <a:cubicBezTo>
                    <a:pt x="57" y="181"/>
                    <a:pt x="57" y="181"/>
                    <a:pt x="57" y="181"/>
                  </a:cubicBezTo>
                  <a:cubicBezTo>
                    <a:pt x="46" y="184"/>
                    <a:pt x="35" y="187"/>
                    <a:pt x="24" y="191"/>
                  </a:cubicBezTo>
                  <a:cubicBezTo>
                    <a:pt x="20" y="192"/>
                    <a:pt x="21" y="198"/>
                    <a:pt x="25" y="197"/>
                  </a:cubicBezTo>
                  <a:cubicBezTo>
                    <a:pt x="86" y="179"/>
                    <a:pt x="148" y="162"/>
                    <a:pt x="209" y="145"/>
                  </a:cubicBezTo>
                  <a:cubicBezTo>
                    <a:pt x="209" y="145"/>
                    <a:pt x="209" y="145"/>
                    <a:pt x="209" y="145"/>
                  </a:cubicBezTo>
                  <a:cubicBezTo>
                    <a:pt x="210" y="145"/>
                    <a:pt x="211" y="145"/>
                    <a:pt x="212" y="144"/>
                  </a:cubicBezTo>
                  <a:cubicBezTo>
                    <a:pt x="303" y="119"/>
                    <a:pt x="394" y="94"/>
                    <a:pt x="486" y="71"/>
                  </a:cubicBezTo>
                  <a:cubicBezTo>
                    <a:pt x="492" y="69"/>
                    <a:pt x="490" y="58"/>
                    <a:pt x="484" y="6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Freeform 33">
              <a:extLst>
                <a:ext uri="{FF2B5EF4-FFF2-40B4-BE49-F238E27FC236}">
                  <a16:creationId xmlns:a16="http://schemas.microsoft.com/office/drawing/2014/main" xmlns="" id="{8B5B8EBC-D785-493F-8E50-54C782C15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2882" y="5835466"/>
              <a:ext cx="130728" cy="412934"/>
            </a:xfrm>
            <a:custGeom>
              <a:avLst/>
              <a:gdLst>
                <a:gd name="T0" fmla="*/ 26 w 27"/>
                <a:gd name="T1" fmla="*/ 77 h 84"/>
                <a:gd name="T2" fmla="*/ 16 w 27"/>
                <a:gd name="T3" fmla="*/ 40 h 84"/>
                <a:gd name="T4" fmla="*/ 6 w 27"/>
                <a:gd name="T5" fmla="*/ 3 h 84"/>
                <a:gd name="T6" fmla="*/ 0 w 27"/>
                <a:gd name="T7" fmla="*/ 6 h 84"/>
                <a:gd name="T8" fmla="*/ 7 w 27"/>
                <a:gd name="T9" fmla="*/ 46 h 84"/>
                <a:gd name="T10" fmla="*/ 19 w 27"/>
                <a:gd name="T11" fmla="*/ 81 h 84"/>
                <a:gd name="T12" fmla="*/ 26 w 27"/>
                <a:gd name="T13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84">
                  <a:moveTo>
                    <a:pt x="26" y="77"/>
                  </a:moveTo>
                  <a:cubicBezTo>
                    <a:pt x="24" y="64"/>
                    <a:pt x="19" y="52"/>
                    <a:pt x="16" y="40"/>
                  </a:cubicBezTo>
                  <a:cubicBezTo>
                    <a:pt x="13" y="28"/>
                    <a:pt x="10" y="15"/>
                    <a:pt x="6" y="3"/>
                  </a:cubicBezTo>
                  <a:cubicBezTo>
                    <a:pt x="5" y="0"/>
                    <a:pt x="0" y="2"/>
                    <a:pt x="0" y="6"/>
                  </a:cubicBezTo>
                  <a:cubicBezTo>
                    <a:pt x="2" y="19"/>
                    <a:pt x="4" y="33"/>
                    <a:pt x="7" y="46"/>
                  </a:cubicBezTo>
                  <a:cubicBezTo>
                    <a:pt x="9" y="57"/>
                    <a:pt x="11" y="72"/>
                    <a:pt x="19" y="81"/>
                  </a:cubicBezTo>
                  <a:cubicBezTo>
                    <a:pt x="22" y="84"/>
                    <a:pt x="27" y="81"/>
                    <a:pt x="26" y="77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xmlns="" id="{A326568A-8D55-4432-970E-5BACA44E3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7936" y="6036746"/>
              <a:ext cx="68477" cy="128653"/>
            </a:xfrm>
            <a:custGeom>
              <a:avLst/>
              <a:gdLst>
                <a:gd name="T0" fmla="*/ 13 w 14"/>
                <a:gd name="T1" fmla="*/ 25 h 26"/>
                <a:gd name="T2" fmla="*/ 7 w 14"/>
                <a:gd name="T3" fmla="*/ 15 h 26"/>
                <a:gd name="T4" fmla="*/ 2 w 14"/>
                <a:gd name="T5" fmla="*/ 1 h 26"/>
                <a:gd name="T6" fmla="*/ 0 w 14"/>
                <a:gd name="T7" fmla="*/ 2 h 26"/>
                <a:gd name="T8" fmla="*/ 4 w 14"/>
                <a:gd name="T9" fmla="*/ 15 h 26"/>
                <a:gd name="T10" fmla="*/ 12 w 14"/>
                <a:gd name="T11" fmla="*/ 26 h 26"/>
                <a:gd name="T12" fmla="*/ 13 w 14"/>
                <a:gd name="T13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6">
                  <a:moveTo>
                    <a:pt x="13" y="25"/>
                  </a:moveTo>
                  <a:cubicBezTo>
                    <a:pt x="12" y="21"/>
                    <a:pt x="9" y="18"/>
                    <a:pt x="7" y="15"/>
                  </a:cubicBezTo>
                  <a:cubicBezTo>
                    <a:pt x="4" y="11"/>
                    <a:pt x="3" y="6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6"/>
                    <a:pt x="2" y="11"/>
                    <a:pt x="4" y="15"/>
                  </a:cubicBezTo>
                  <a:cubicBezTo>
                    <a:pt x="6" y="18"/>
                    <a:pt x="8" y="24"/>
                    <a:pt x="12" y="26"/>
                  </a:cubicBezTo>
                  <a:cubicBezTo>
                    <a:pt x="13" y="26"/>
                    <a:pt x="14" y="25"/>
                    <a:pt x="13" y="2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345F662-DDBE-404B-A413-D6FABEEDEDEF}"/>
              </a:ext>
            </a:extLst>
          </p:cNvPr>
          <p:cNvGrpSpPr/>
          <p:nvPr/>
        </p:nvGrpSpPr>
        <p:grpSpPr>
          <a:xfrm>
            <a:off x="297450" y="200716"/>
            <a:ext cx="1126975" cy="1263701"/>
            <a:chOff x="199774" y="515057"/>
            <a:chExt cx="2326121" cy="2608329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xmlns="" id="{9387E192-DC10-4B79-B373-5D0C4BC4B1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558" y="784813"/>
              <a:ext cx="1460830" cy="1817737"/>
            </a:xfrm>
            <a:custGeom>
              <a:avLst/>
              <a:gdLst>
                <a:gd name="T0" fmla="*/ 270 w 298"/>
                <a:gd name="T1" fmla="*/ 186 h 370"/>
                <a:gd name="T2" fmla="*/ 267 w 298"/>
                <a:gd name="T3" fmla="*/ 185 h 370"/>
                <a:gd name="T4" fmla="*/ 247 w 298"/>
                <a:gd name="T5" fmla="*/ 190 h 370"/>
                <a:gd name="T6" fmla="*/ 221 w 298"/>
                <a:gd name="T7" fmla="*/ 203 h 370"/>
                <a:gd name="T8" fmla="*/ 164 w 298"/>
                <a:gd name="T9" fmla="*/ 239 h 370"/>
                <a:gd name="T10" fmla="*/ 180 w 298"/>
                <a:gd name="T11" fmla="*/ 187 h 370"/>
                <a:gd name="T12" fmla="*/ 158 w 298"/>
                <a:gd name="T13" fmla="*/ 194 h 370"/>
                <a:gd name="T14" fmla="*/ 156 w 298"/>
                <a:gd name="T15" fmla="*/ 195 h 370"/>
                <a:gd name="T16" fmla="*/ 138 w 298"/>
                <a:gd name="T17" fmla="*/ 210 h 370"/>
                <a:gd name="T18" fmla="*/ 157 w 298"/>
                <a:gd name="T19" fmla="*/ 193 h 370"/>
                <a:gd name="T20" fmla="*/ 128 w 298"/>
                <a:gd name="T21" fmla="*/ 193 h 370"/>
                <a:gd name="T22" fmla="*/ 129 w 298"/>
                <a:gd name="T23" fmla="*/ 191 h 370"/>
                <a:gd name="T24" fmla="*/ 148 w 298"/>
                <a:gd name="T25" fmla="*/ 164 h 370"/>
                <a:gd name="T26" fmla="*/ 125 w 298"/>
                <a:gd name="T27" fmla="*/ 159 h 370"/>
                <a:gd name="T28" fmla="*/ 167 w 298"/>
                <a:gd name="T29" fmla="*/ 98 h 370"/>
                <a:gd name="T30" fmla="*/ 185 w 298"/>
                <a:gd name="T31" fmla="*/ 71 h 370"/>
                <a:gd name="T32" fmla="*/ 183 w 298"/>
                <a:gd name="T33" fmla="*/ 55 h 370"/>
                <a:gd name="T34" fmla="*/ 184 w 298"/>
                <a:gd name="T35" fmla="*/ 34 h 370"/>
                <a:gd name="T36" fmla="*/ 173 w 298"/>
                <a:gd name="T37" fmla="*/ 20 h 370"/>
                <a:gd name="T38" fmla="*/ 172 w 298"/>
                <a:gd name="T39" fmla="*/ 19 h 370"/>
                <a:gd name="T40" fmla="*/ 155 w 298"/>
                <a:gd name="T41" fmla="*/ 11 h 370"/>
                <a:gd name="T42" fmla="*/ 120 w 298"/>
                <a:gd name="T43" fmla="*/ 21 h 370"/>
                <a:gd name="T44" fmla="*/ 51 w 298"/>
                <a:gd name="T45" fmla="*/ 79 h 370"/>
                <a:gd name="T46" fmla="*/ 102 w 298"/>
                <a:gd name="T47" fmla="*/ 29 h 370"/>
                <a:gd name="T48" fmla="*/ 52 w 298"/>
                <a:gd name="T49" fmla="*/ 53 h 370"/>
                <a:gd name="T50" fmla="*/ 34 w 298"/>
                <a:gd name="T51" fmla="*/ 61 h 370"/>
                <a:gd name="T52" fmla="*/ 70 w 298"/>
                <a:gd name="T53" fmla="*/ 18 h 370"/>
                <a:gd name="T54" fmla="*/ 65 w 298"/>
                <a:gd name="T55" fmla="*/ 9 h 370"/>
                <a:gd name="T56" fmla="*/ 18 w 298"/>
                <a:gd name="T57" fmla="*/ 49 h 370"/>
                <a:gd name="T58" fmla="*/ 13 w 298"/>
                <a:gd name="T59" fmla="*/ 42 h 370"/>
                <a:gd name="T60" fmla="*/ 6 w 298"/>
                <a:gd name="T61" fmla="*/ 60 h 370"/>
                <a:gd name="T62" fmla="*/ 5 w 298"/>
                <a:gd name="T63" fmla="*/ 76 h 370"/>
                <a:gd name="T64" fmla="*/ 32 w 298"/>
                <a:gd name="T65" fmla="*/ 81 h 370"/>
                <a:gd name="T66" fmla="*/ 37 w 298"/>
                <a:gd name="T67" fmla="*/ 100 h 370"/>
                <a:gd name="T68" fmla="*/ 66 w 298"/>
                <a:gd name="T69" fmla="*/ 103 h 370"/>
                <a:gd name="T70" fmla="*/ 80 w 298"/>
                <a:gd name="T71" fmla="*/ 109 h 370"/>
                <a:gd name="T72" fmla="*/ 89 w 298"/>
                <a:gd name="T73" fmla="*/ 110 h 370"/>
                <a:gd name="T74" fmla="*/ 72 w 298"/>
                <a:gd name="T75" fmla="*/ 144 h 370"/>
                <a:gd name="T76" fmla="*/ 75 w 298"/>
                <a:gd name="T77" fmla="*/ 163 h 370"/>
                <a:gd name="T78" fmla="*/ 68 w 298"/>
                <a:gd name="T79" fmla="*/ 204 h 370"/>
                <a:gd name="T80" fmla="*/ 27 w 298"/>
                <a:gd name="T81" fmla="*/ 264 h 370"/>
                <a:gd name="T82" fmla="*/ 69 w 298"/>
                <a:gd name="T83" fmla="*/ 259 h 370"/>
                <a:gd name="T84" fmla="*/ 73 w 298"/>
                <a:gd name="T85" fmla="*/ 266 h 370"/>
                <a:gd name="T86" fmla="*/ 100 w 298"/>
                <a:gd name="T87" fmla="*/ 273 h 370"/>
                <a:gd name="T88" fmla="*/ 118 w 298"/>
                <a:gd name="T89" fmla="*/ 273 h 370"/>
                <a:gd name="T90" fmla="*/ 131 w 298"/>
                <a:gd name="T91" fmla="*/ 288 h 370"/>
                <a:gd name="T92" fmla="*/ 132 w 298"/>
                <a:gd name="T93" fmla="*/ 293 h 370"/>
                <a:gd name="T94" fmla="*/ 132 w 298"/>
                <a:gd name="T95" fmla="*/ 317 h 370"/>
                <a:gd name="T96" fmla="*/ 147 w 298"/>
                <a:gd name="T97" fmla="*/ 328 h 370"/>
                <a:gd name="T98" fmla="*/ 144 w 298"/>
                <a:gd name="T99" fmla="*/ 331 h 370"/>
                <a:gd name="T100" fmla="*/ 248 w 298"/>
                <a:gd name="T101" fmla="*/ 303 h 370"/>
                <a:gd name="T102" fmla="*/ 274 w 298"/>
                <a:gd name="T103" fmla="*/ 272 h 370"/>
                <a:gd name="T104" fmla="*/ 293 w 298"/>
                <a:gd name="T105" fmla="*/ 218 h 370"/>
                <a:gd name="T106" fmla="*/ 294 w 298"/>
                <a:gd name="T107" fmla="*/ 216 h 370"/>
                <a:gd name="T108" fmla="*/ 293 w 298"/>
                <a:gd name="T109" fmla="*/ 208 h 370"/>
                <a:gd name="T110" fmla="*/ 276 w 298"/>
                <a:gd name="T111" fmla="*/ 180 h 370"/>
                <a:gd name="T112" fmla="*/ 119 w 298"/>
                <a:gd name="T113" fmla="*/ 68 h 370"/>
                <a:gd name="T114" fmla="*/ 108 w 298"/>
                <a:gd name="T115" fmla="*/ 77 h 370"/>
                <a:gd name="T116" fmla="*/ 108 w 298"/>
                <a:gd name="T117" fmla="*/ 244 h 370"/>
                <a:gd name="T118" fmla="*/ 115 w 298"/>
                <a:gd name="T119" fmla="*/ 23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8" h="370">
                  <a:moveTo>
                    <a:pt x="276" y="180"/>
                  </a:moveTo>
                  <a:cubicBezTo>
                    <a:pt x="273" y="181"/>
                    <a:pt x="271" y="183"/>
                    <a:pt x="270" y="186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9" y="186"/>
                    <a:pt x="268" y="186"/>
                    <a:pt x="267" y="185"/>
                  </a:cubicBezTo>
                  <a:cubicBezTo>
                    <a:pt x="263" y="181"/>
                    <a:pt x="256" y="179"/>
                    <a:pt x="252" y="184"/>
                  </a:cubicBezTo>
                  <a:cubicBezTo>
                    <a:pt x="250" y="186"/>
                    <a:pt x="248" y="188"/>
                    <a:pt x="247" y="190"/>
                  </a:cubicBezTo>
                  <a:cubicBezTo>
                    <a:pt x="244" y="189"/>
                    <a:pt x="241" y="189"/>
                    <a:pt x="238" y="191"/>
                  </a:cubicBezTo>
                  <a:cubicBezTo>
                    <a:pt x="232" y="195"/>
                    <a:pt x="227" y="199"/>
                    <a:pt x="221" y="203"/>
                  </a:cubicBezTo>
                  <a:cubicBezTo>
                    <a:pt x="220" y="197"/>
                    <a:pt x="210" y="192"/>
                    <a:pt x="204" y="198"/>
                  </a:cubicBezTo>
                  <a:cubicBezTo>
                    <a:pt x="190" y="211"/>
                    <a:pt x="177" y="225"/>
                    <a:pt x="164" y="239"/>
                  </a:cubicBezTo>
                  <a:cubicBezTo>
                    <a:pt x="175" y="226"/>
                    <a:pt x="186" y="213"/>
                    <a:pt x="196" y="199"/>
                  </a:cubicBezTo>
                  <a:cubicBezTo>
                    <a:pt x="202" y="190"/>
                    <a:pt x="188" y="179"/>
                    <a:pt x="180" y="187"/>
                  </a:cubicBezTo>
                  <a:cubicBezTo>
                    <a:pt x="177" y="190"/>
                    <a:pt x="174" y="194"/>
                    <a:pt x="171" y="197"/>
                  </a:cubicBezTo>
                  <a:cubicBezTo>
                    <a:pt x="168" y="193"/>
                    <a:pt x="163" y="190"/>
                    <a:pt x="158" y="194"/>
                  </a:cubicBezTo>
                  <a:cubicBezTo>
                    <a:pt x="157" y="194"/>
                    <a:pt x="157" y="195"/>
                    <a:pt x="156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50" y="200"/>
                    <a:pt x="144" y="205"/>
                    <a:pt x="138" y="210"/>
                  </a:cubicBezTo>
                  <a:cubicBezTo>
                    <a:pt x="139" y="210"/>
                    <a:pt x="140" y="209"/>
                    <a:pt x="140" y="208"/>
                  </a:cubicBezTo>
                  <a:cubicBezTo>
                    <a:pt x="146" y="203"/>
                    <a:pt x="152" y="198"/>
                    <a:pt x="157" y="193"/>
                  </a:cubicBezTo>
                  <a:cubicBezTo>
                    <a:pt x="166" y="184"/>
                    <a:pt x="152" y="171"/>
                    <a:pt x="143" y="179"/>
                  </a:cubicBezTo>
                  <a:cubicBezTo>
                    <a:pt x="138" y="183"/>
                    <a:pt x="133" y="188"/>
                    <a:pt x="128" y="193"/>
                  </a:cubicBezTo>
                  <a:cubicBezTo>
                    <a:pt x="128" y="193"/>
                    <a:pt x="128" y="193"/>
                    <a:pt x="128" y="193"/>
                  </a:cubicBezTo>
                  <a:cubicBezTo>
                    <a:pt x="128" y="193"/>
                    <a:pt x="128" y="192"/>
                    <a:pt x="129" y="191"/>
                  </a:cubicBezTo>
                  <a:cubicBezTo>
                    <a:pt x="131" y="188"/>
                    <a:pt x="131" y="185"/>
                    <a:pt x="129" y="182"/>
                  </a:cubicBezTo>
                  <a:cubicBezTo>
                    <a:pt x="136" y="176"/>
                    <a:pt x="142" y="170"/>
                    <a:pt x="148" y="164"/>
                  </a:cubicBezTo>
                  <a:cubicBezTo>
                    <a:pt x="158" y="155"/>
                    <a:pt x="144" y="142"/>
                    <a:pt x="135" y="150"/>
                  </a:cubicBezTo>
                  <a:cubicBezTo>
                    <a:pt x="131" y="153"/>
                    <a:pt x="128" y="156"/>
                    <a:pt x="125" y="159"/>
                  </a:cubicBezTo>
                  <a:cubicBezTo>
                    <a:pt x="139" y="143"/>
                    <a:pt x="155" y="128"/>
                    <a:pt x="170" y="113"/>
                  </a:cubicBezTo>
                  <a:cubicBezTo>
                    <a:pt x="175" y="107"/>
                    <a:pt x="172" y="100"/>
                    <a:pt x="167" y="98"/>
                  </a:cubicBezTo>
                  <a:cubicBezTo>
                    <a:pt x="172" y="92"/>
                    <a:pt x="178" y="87"/>
                    <a:pt x="183" y="81"/>
                  </a:cubicBezTo>
                  <a:cubicBezTo>
                    <a:pt x="186" y="78"/>
                    <a:pt x="186" y="74"/>
                    <a:pt x="185" y="71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90" y="65"/>
                    <a:pt x="187" y="58"/>
                    <a:pt x="183" y="55"/>
                  </a:cubicBezTo>
                  <a:cubicBezTo>
                    <a:pt x="185" y="53"/>
                    <a:pt x="187" y="50"/>
                    <a:pt x="189" y="47"/>
                  </a:cubicBezTo>
                  <a:cubicBezTo>
                    <a:pt x="194" y="41"/>
                    <a:pt x="189" y="35"/>
                    <a:pt x="184" y="34"/>
                  </a:cubicBezTo>
                  <a:cubicBezTo>
                    <a:pt x="184" y="34"/>
                    <a:pt x="185" y="33"/>
                    <a:pt x="185" y="33"/>
                  </a:cubicBezTo>
                  <a:cubicBezTo>
                    <a:pt x="193" y="24"/>
                    <a:pt x="181" y="13"/>
                    <a:pt x="173" y="20"/>
                  </a:cubicBezTo>
                  <a:cubicBezTo>
                    <a:pt x="167" y="26"/>
                    <a:pt x="160" y="31"/>
                    <a:pt x="154" y="37"/>
                  </a:cubicBezTo>
                  <a:cubicBezTo>
                    <a:pt x="160" y="31"/>
                    <a:pt x="166" y="25"/>
                    <a:pt x="172" y="19"/>
                  </a:cubicBezTo>
                  <a:cubicBezTo>
                    <a:pt x="179" y="11"/>
                    <a:pt x="168" y="0"/>
                    <a:pt x="160" y="7"/>
                  </a:cubicBezTo>
                  <a:cubicBezTo>
                    <a:pt x="158" y="8"/>
                    <a:pt x="157" y="9"/>
                    <a:pt x="155" y="11"/>
                  </a:cubicBezTo>
                  <a:cubicBezTo>
                    <a:pt x="155" y="5"/>
                    <a:pt x="149" y="0"/>
                    <a:pt x="143" y="3"/>
                  </a:cubicBezTo>
                  <a:cubicBezTo>
                    <a:pt x="135" y="8"/>
                    <a:pt x="127" y="14"/>
                    <a:pt x="120" y="21"/>
                  </a:cubicBezTo>
                  <a:cubicBezTo>
                    <a:pt x="101" y="35"/>
                    <a:pt x="82" y="50"/>
                    <a:pt x="69" y="68"/>
                  </a:cubicBezTo>
                  <a:cubicBezTo>
                    <a:pt x="63" y="72"/>
                    <a:pt x="57" y="76"/>
                    <a:pt x="51" y="79"/>
                  </a:cubicBezTo>
                  <a:cubicBezTo>
                    <a:pt x="54" y="73"/>
                    <a:pt x="59" y="68"/>
                    <a:pt x="63" y="63"/>
                  </a:cubicBezTo>
                  <a:cubicBezTo>
                    <a:pt x="77" y="53"/>
                    <a:pt x="89" y="40"/>
                    <a:pt x="102" y="29"/>
                  </a:cubicBezTo>
                  <a:cubicBezTo>
                    <a:pt x="109" y="22"/>
                    <a:pt x="98" y="13"/>
                    <a:pt x="91" y="18"/>
                  </a:cubicBezTo>
                  <a:cubicBezTo>
                    <a:pt x="77" y="29"/>
                    <a:pt x="63" y="41"/>
                    <a:pt x="52" y="53"/>
                  </a:cubicBezTo>
                  <a:cubicBezTo>
                    <a:pt x="45" y="59"/>
                    <a:pt x="37" y="64"/>
                    <a:pt x="29" y="67"/>
                  </a:cubicBezTo>
                  <a:cubicBezTo>
                    <a:pt x="31" y="65"/>
                    <a:pt x="32" y="63"/>
                    <a:pt x="34" y="61"/>
                  </a:cubicBezTo>
                  <a:cubicBezTo>
                    <a:pt x="50" y="53"/>
                    <a:pt x="62" y="42"/>
                    <a:pt x="73" y="27"/>
                  </a:cubicBezTo>
                  <a:cubicBezTo>
                    <a:pt x="75" y="24"/>
                    <a:pt x="73" y="19"/>
                    <a:pt x="70" y="18"/>
                  </a:cubicBezTo>
                  <a:cubicBezTo>
                    <a:pt x="70" y="17"/>
                    <a:pt x="71" y="16"/>
                    <a:pt x="71" y="15"/>
                  </a:cubicBezTo>
                  <a:cubicBezTo>
                    <a:pt x="73" y="11"/>
                    <a:pt x="69" y="6"/>
                    <a:pt x="65" y="9"/>
                  </a:cubicBezTo>
                  <a:cubicBezTo>
                    <a:pt x="50" y="19"/>
                    <a:pt x="36" y="32"/>
                    <a:pt x="25" y="47"/>
                  </a:cubicBezTo>
                  <a:cubicBezTo>
                    <a:pt x="23" y="48"/>
                    <a:pt x="20" y="48"/>
                    <a:pt x="18" y="49"/>
                  </a:cubicBezTo>
                  <a:cubicBezTo>
                    <a:pt x="18" y="49"/>
                    <a:pt x="19" y="48"/>
                    <a:pt x="19" y="48"/>
                  </a:cubicBezTo>
                  <a:cubicBezTo>
                    <a:pt x="23" y="44"/>
                    <a:pt x="17" y="38"/>
                    <a:pt x="13" y="42"/>
                  </a:cubicBezTo>
                  <a:cubicBezTo>
                    <a:pt x="10" y="46"/>
                    <a:pt x="6" y="49"/>
                    <a:pt x="3" y="53"/>
                  </a:cubicBezTo>
                  <a:cubicBezTo>
                    <a:pt x="0" y="55"/>
                    <a:pt x="2" y="60"/>
                    <a:pt x="6" y="60"/>
                  </a:cubicBezTo>
                  <a:cubicBezTo>
                    <a:pt x="10" y="60"/>
                    <a:pt x="14" y="59"/>
                    <a:pt x="19" y="58"/>
                  </a:cubicBezTo>
                  <a:cubicBezTo>
                    <a:pt x="14" y="64"/>
                    <a:pt x="9" y="70"/>
                    <a:pt x="5" y="76"/>
                  </a:cubicBezTo>
                  <a:cubicBezTo>
                    <a:pt x="2" y="80"/>
                    <a:pt x="6" y="87"/>
                    <a:pt x="11" y="87"/>
                  </a:cubicBezTo>
                  <a:cubicBezTo>
                    <a:pt x="18" y="86"/>
                    <a:pt x="26" y="84"/>
                    <a:pt x="32" y="81"/>
                  </a:cubicBezTo>
                  <a:cubicBezTo>
                    <a:pt x="31" y="84"/>
                    <a:pt x="29" y="88"/>
                    <a:pt x="28" y="91"/>
                  </a:cubicBezTo>
                  <a:cubicBezTo>
                    <a:pt x="25" y="97"/>
                    <a:pt x="32" y="102"/>
                    <a:pt x="37" y="100"/>
                  </a:cubicBezTo>
                  <a:cubicBezTo>
                    <a:pt x="43" y="99"/>
                    <a:pt x="48" y="97"/>
                    <a:pt x="54" y="95"/>
                  </a:cubicBezTo>
                  <a:cubicBezTo>
                    <a:pt x="52" y="101"/>
                    <a:pt x="60" y="105"/>
                    <a:pt x="66" y="103"/>
                  </a:cubicBezTo>
                  <a:cubicBezTo>
                    <a:pt x="67" y="102"/>
                    <a:pt x="68" y="102"/>
                    <a:pt x="69" y="101"/>
                  </a:cubicBezTo>
                  <a:cubicBezTo>
                    <a:pt x="69" y="106"/>
                    <a:pt x="74" y="111"/>
                    <a:pt x="80" y="109"/>
                  </a:cubicBezTo>
                  <a:cubicBezTo>
                    <a:pt x="84" y="108"/>
                    <a:pt x="88" y="107"/>
                    <a:pt x="91" y="105"/>
                  </a:cubicBezTo>
                  <a:cubicBezTo>
                    <a:pt x="90" y="107"/>
                    <a:pt x="90" y="108"/>
                    <a:pt x="89" y="110"/>
                  </a:cubicBezTo>
                  <a:cubicBezTo>
                    <a:pt x="86" y="115"/>
                    <a:pt x="88" y="119"/>
                    <a:pt x="91" y="121"/>
                  </a:cubicBezTo>
                  <a:cubicBezTo>
                    <a:pt x="85" y="129"/>
                    <a:pt x="78" y="136"/>
                    <a:pt x="72" y="144"/>
                  </a:cubicBezTo>
                  <a:cubicBezTo>
                    <a:pt x="69" y="149"/>
                    <a:pt x="72" y="156"/>
                    <a:pt x="77" y="158"/>
                  </a:cubicBezTo>
                  <a:cubicBezTo>
                    <a:pt x="77" y="159"/>
                    <a:pt x="76" y="161"/>
                    <a:pt x="75" y="163"/>
                  </a:cubicBezTo>
                  <a:cubicBezTo>
                    <a:pt x="72" y="169"/>
                    <a:pt x="77" y="180"/>
                    <a:pt x="85" y="177"/>
                  </a:cubicBezTo>
                  <a:cubicBezTo>
                    <a:pt x="79" y="186"/>
                    <a:pt x="73" y="195"/>
                    <a:pt x="68" y="204"/>
                  </a:cubicBezTo>
                  <a:cubicBezTo>
                    <a:pt x="63" y="210"/>
                    <a:pt x="59" y="215"/>
                    <a:pt x="55" y="221"/>
                  </a:cubicBezTo>
                  <a:cubicBezTo>
                    <a:pt x="43" y="234"/>
                    <a:pt x="33" y="249"/>
                    <a:pt x="27" y="264"/>
                  </a:cubicBezTo>
                  <a:cubicBezTo>
                    <a:pt x="23" y="273"/>
                    <a:pt x="31" y="282"/>
                    <a:pt x="40" y="277"/>
                  </a:cubicBezTo>
                  <a:cubicBezTo>
                    <a:pt x="50" y="272"/>
                    <a:pt x="60" y="266"/>
                    <a:pt x="69" y="259"/>
                  </a:cubicBezTo>
                  <a:cubicBezTo>
                    <a:pt x="71" y="258"/>
                    <a:pt x="74" y="258"/>
                    <a:pt x="76" y="257"/>
                  </a:cubicBezTo>
                  <a:cubicBezTo>
                    <a:pt x="75" y="260"/>
                    <a:pt x="74" y="263"/>
                    <a:pt x="73" y="266"/>
                  </a:cubicBezTo>
                  <a:cubicBezTo>
                    <a:pt x="72" y="273"/>
                    <a:pt x="78" y="281"/>
                    <a:pt x="86" y="279"/>
                  </a:cubicBezTo>
                  <a:cubicBezTo>
                    <a:pt x="90" y="277"/>
                    <a:pt x="95" y="275"/>
                    <a:pt x="100" y="273"/>
                  </a:cubicBezTo>
                  <a:cubicBezTo>
                    <a:pt x="102" y="276"/>
                    <a:pt x="105" y="277"/>
                    <a:pt x="110" y="276"/>
                  </a:cubicBezTo>
                  <a:cubicBezTo>
                    <a:pt x="112" y="275"/>
                    <a:pt x="115" y="274"/>
                    <a:pt x="118" y="273"/>
                  </a:cubicBezTo>
                  <a:cubicBezTo>
                    <a:pt x="117" y="274"/>
                    <a:pt x="117" y="276"/>
                    <a:pt x="116" y="277"/>
                  </a:cubicBezTo>
                  <a:cubicBezTo>
                    <a:pt x="112" y="286"/>
                    <a:pt x="124" y="292"/>
                    <a:pt x="131" y="288"/>
                  </a:cubicBezTo>
                  <a:cubicBezTo>
                    <a:pt x="132" y="288"/>
                    <a:pt x="133" y="287"/>
                    <a:pt x="135" y="286"/>
                  </a:cubicBezTo>
                  <a:cubicBezTo>
                    <a:pt x="134" y="289"/>
                    <a:pt x="133" y="291"/>
                    <a:pt x="132" y="293"/>
                  </a:cubicBezTo>
                  <a:cubicBezTo>
                    <a:pt x="130" y="297"/>
                    <a:pt x="132" y="301"/>
                    <a:pt x="135" y="304"/>
                  </a:cubicBezTo>
                  <a:cubicBezTo>
                    <a:pt x="134" y="308"/>
                    <a:pt x="133" y="312"/>
                    <a:pt x="132" y="317"/>
                  </a:cubicBezTo>
                  <a:cubicBezTo>
                    <a:pt x="130" y="325"/>
                    <a:pt x="139" y="334"/>
                    <a:pt x="147" y="329"/>
                  </a:cubicBezTo>
                  <a:cubicBezTo>
                    <a:pt x="147" y="328"/>
                    <a:pt x="147" y="328"/>
                    <a:pt x="147" y="328"/>
                  </a:cubicBezTo>
                  <a:cubicBezTo>
                    <a:pt x="148" y="329"/>
                    <a:pt x="148" y="329"/>
                    <a:pt x="148" y="329"/>
                  </a:cubicBezTo>
                  <a:cubicBezTo>
                    <a:pt x="146" y="329"/>
                    <a:pt x="145" y="330"/>
                    <a:pt x="144" y="331"/>
                  </a:cubicBezTo>
                  <a:cubicBezTo>
                    <a:pt x="135" y="337"/>
                    <a:pt x="137" y="348"/>
                    <a:pt x="147" y="352"/>
                  </a:cubicBezTo>
                  <a:cubicBezTo>
                    <a:pt x="190" y="370"/>
                    <a:pt x="224" y="340"/>
                    <a:pt x="248" y="303"/>
                  </a:cubicBezTo>
                  <a:cubicBezTo>
                    <a:pt x="256" y="295"/>
                    <a:pt x="263" y="286"/>
                    <a:pt x="269" y="276"/>
                  </a:cubicBezTo>
                  <a:cubicBezTo>
                    <a:pt x="271" y="276"/>
                    <a:pt x="272" y="274"/>
                    <a:pt x="274" y="272"/>
                  </a:cubicBezTo>
                  <a:cubicBezTo>
                    <a:pt x="285" y="257"/>
                    <a:pt x="290" y="239"/>
                    <a:pt x="293" y="221"/>
                  </a:cubicBezTo>
                  <a:cubicBezTo>
                    <a:pt x="293" y="220"/>
                    <a:pt x="293" y="219"/>
                    <a:pt x="293" y="218"/>
                  </a:cubicBezTo>
                  <a:cubicBezTo>
                    <a:pt x="294" y="217"/>
                    <a:pt x="294" y="217"/>
                    <a:pt x="294" y="216"/>
                  </a:cubicBezTo>
                  <a:cubicBezTo>
                    <a:pt x="294" y="216"/>
                    <a:pt x="294" y="216"/>
                    <a:pt x="294" y="216"/>
                  </a:cubicBezTo>
                  <a:cubicBezTo>
                    <a:pt x="294" y="215"/>
                    <a:pt x="294" y="214"/>
                    <a:pt x="294" y="213"/>
                  </a:cubicBezTo>
                  <a:cubicBezTo>
                    <a:pt x="294" y="211"/>
                    <a:pt x="294" y="209"/>
                    <a:pt x="293" y="208"/>
                  </a:cubicBezTo>
                  <a:cubicBezTo>
                    <a:pt x="295" y="201"/>
                    <a:pt x="296" y="195"/>
                    <a:pt x="296" y="189"/>
                  </a:cubicBezTo>
                  <a:cubicBezTo>
                    <a:pt x="298" y="177"/>
                    <a:pt x="281" y="171"/>
                    <a:pt x="276" y="180"/>
                  </a:cubicBezTo>
                  <a:close/>
                  <a:moveTo>
                    <a:pt x="108" y="77"/>
                  </a:moveTo>
                  <a:cubicBezTo>
                    <a:pt x="112" y="74"/>
                    <a:pt x="116" y="71"/>
                    <a:pt x="119" y="68"/>
                  </a:cubicBezTo>
                  <a:cubicBezTo>
                    <a:pt x="118" y="69"/>
                    <a:pt x="117" y="71"/>
                    <a:pt x="116" y="72"/>
                  </a:cubicBezTo>
                  <a:cubicBezTo>
                    <a:pt x="113" y="73"/>
                    <a:pt x="111" y="75"/>
                    <a:pt x="108" y="77"/>
                  </a:cubicBezTo>
                  <a:close/>
                  <a:moveTo>
                    <a:pt x="127" y="221"/>
                  </a:moveTo>
                  <a:cubicBezTo>
                    <a:pt x="120" y="228"/>
                    <a:pt x="114" y="236"/>
                    <a:pt x="108" y="244"/>
                  </a:cubicBezTo>
                  <a:cubicBezTo>
                    <a:pt x="106" y="246"/>
                    <a:pt x="104" y="247"/>
                    <a:pt x="102" y="249"/>
                  </a:cubicBezTo>
                  <a:cubicBezTo>
                    <a:pt x="106" y="243"/>
                    <a:pt x="110" y="238"/>
                    <a:pt x="115" y="233"/>
                  </a:cubicBezTo>
                  <a:cubicBezTo>
                    <a:pt x="119" y="229"/>
                    <a:pt x="123" y="225"/>
                    <a:pt x="127" y="221"/>
                  </a:cubicBezTo>
                  <a:close/>
                </a:path>
              </a:pathLst>
            </a:custGeom>
            <a:solidFill>
              <a:srgbClr val="4A72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xmlns="" id="{5D000615-9D45-49F8-9D51-329F7BBBE3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5379" y="1216422"/>
              <a:ext cx="966970" cy="1288602"/>
            </a:xfrm>
            <a:custGeom>
              <a:avLst/>
              <a:gdLst>
                <a:gd name="T0" fmla="*/ 167 w 197"/>
                <a:gd name="T1" fmla="*/ 224 h 262"/>
                <a:gd name="T2" fmla="*/ 163 w 197"/>
                <a:gd name="T3" fmla="*/ 213 h 262"/>
                <a:gd name="T4" fmla="*/ 134 w 197"/>
                <a:gd name="T5" fmla="*/ 201 h 262"/>
                <a:gd name="T6" fmla="*/ 118 w 197"/>
                <a:gd name="T7" fmla="*/ 193 h 262"/>
                <a:gd name="T8" fmla="*/ 106 w 197"/>
                <a:gd name="T9" fmla="*/ 194 h 262"/>
                <a:gd name="T10" fmla="*/ 91 w 197"/>
                <a:gd name="T11" fmla="*/ 195 h 262"/>
                <a:gd name="T12" fmla="*/ 61 w 197"/>
                <a:gd name="T13" fmla="*/ 204 h 262"/>
                <a:gd name="T14" fmla="*/ 46 w 197"/>
                <a:gd name="T15" fmla="*/ 185 h 262"/>
                <a:gd name="T16" fmla="*/ 69 w 197"/>
                <a:gd name="T17" fmla="*/ 152 h 262"/>
                <a:gd name="T18" fmla="*/ 115 w 197"/>
                <a:gd name="T19" fmla="*/ 82 h 262"/>
                <a:gd name="T20" fmla="*/ 110 w 197"/>
                <a:gd name="T21" fmla="*/ 63 h 262"/>
                <a:gd name="T22" fmla="*/ 117 w 197"/>
                <a:gd name="T23" fmla="*/ 31 h 262"/>
                <a:gd name="T24" fmla="*/ 101 w 197"/>
                <a:gd name="T25" fmla="*/ 18 h 262"/>
                <a:gd name="T26" fmla="*/ 84 w 197"/>
                <a:gd name="T27" fmla="*/ 12 h 262"/>
                <a:gd name="T28" fmla="*/ 63 w 197"/>
                <a:gd name="T29" fmla="*/ 14 h 262"/>
                <a:gd name="T30" fmla="*/ 52 w 197"/>
                <a:gd name="T31" fmla="*/ 12 h 262"/>
                <a:gd name="T32" fmla="*/ 45 w 197"/>
                <a:gd name="T33" fmla="*/ 2 h 262"/>
                <a:gd name="T34" fmla="*/ 40 w 197"/>
                <a:gd name="T35" fmla="*/ 4 h 262"/>
                <a:gd name="T36" fmla="*/ 9 w 197"/>
                <a:gd name="T37" fmla="*/ 51 h 262"/>
                <a:gd name="T38" fmla="*/ 17 w 197"/>
                <a:gd name="T39" fmla="*/ 64 h 262"/>
                <a:gd name="T40" fmla="*/ 6 w 197"/>
                <a:gd name="T41" fmla="*/ 100 h 262"/>
                <a:gd name="T42" fmla="*/ 11 w 197"/>
                <a:gd name="T43" fmla="*/ 121 h 262"/>
                <a:gd name="T44" fmla="*/ 22 w 197"/>
                <a:gd name="T45" fmla="*/ 137 h 262"/>
                <a:gd name="T46" fmla="*/ 28 w 197"/>
                <a:gd name="T47" fmla="*/ 154 h 262"/>
                <a:gd name="T48" fmla="*/ 28 w 197"/>
                <a:gd name="T49" fmla="*/ 174 h 262"/>
                <a:gd name="T50" fmla="*/ 37 w 197"/>
                <a:gd name="T51" fmla="*/ 205 h 262"/>
                <a:gd name="T52" fmla="*/ 69 w 197"/>
                <a:gd name="T53" fmla="*/ 225 h 262"/>
                <a:gd name="T54" fmla="*/ 86 w 197"/>
                <a:gd name="T55" fmla="*/ 235 h 262"/>
                <a:gd name="T56" fmla="*/ 101 w 197"/>
                <a:gd name="T57" fmla="*/ 238 h 262"/>
                <a:gd name="T58" fmla="*/ 128 w 197"/>
                <a:gd name="T59" fmla="*/ 251 h 262"/>
                <a:gd name="T60" fmla="*/ 143 w 197"/>
                <a:gd name="T61" fmla="*/ 256 h 262"/>
                <a:gd name="T62" fmla="*/ 161 w 197"/>
                <a:gd name="T63" fmla="*/ 258 h 262"/>
                <a:gd name="T64" fmla="*/ 180 w 197"/>
                <a:gd name="T65" fmla="*/ 250 h 262"/>
                <a:gd name="T66" fmla="*/ 172 w 197"/>
                <a:gd name="T67" fmla="*/ 226 h 262"/>
                <a:gd name="T68" fmla="*/ 51 w 197"/>
                <a:gd name="T69" fmla="*/ 99 h 262"/>
                <a:gd name="T70" fmla="*/ 38 w 197"/>
                <a:gd name="T71" fmla="*/ 109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7" h="262">
                  <a:moveTo>
                    <a:pt x="172" y="226"/>
                  </a:moveTo>
                  <a:cubicBezTo>
                    <a:pt x="170" y="225"/>
                    <a:pt x="168" y="224"/>
                    <a:pt x="167" y="224"/>
                  </a:cubicBezTo>
                  <a:cubicBezTo>
                    <a:pt x="166" y="224"/>
                    <a:pt x="165" y="224"/>
                    <a:pt x="165" y="224"/>
                  </a:cubicBezTo>
                  <a:cubicBezTo>
                    <a:pt x="164" y="220"/>
                    <a:pt x="164" y="216"/>
                    <a:pt x="163" y="213"/>
                  </a:cubicBezTo>
                  <a:cubicBezTo>
                    <a:pt x="163" y="207"/>
                    <a:pt x="155" y="203"/>
                    <a:pt x="149" y="205"/>
                  </a:cubicBezTo>
                  <a:cubicBezTo>
                    <a:pt x="147" y="200"/>
                    <a:pt x="140" y="199"/>
                    <a:pt x="134" y="201"/>
                  </a:cubicBezTo>
                  <a:cubicBezTo>
                    <a:pt x="134" y="200"/>
                    <a:pt x="134" y="200"/>
                    <a:pt x="134" y="199"/>
                  </a:cubicBezTo>
                  <a:cubicBezTo>
                    <a:pt x="133" y="193"/>
                    <a:pt x="124" y="190"/>
                    <a:pt x="118" y="193"/>
                  </a:cubicBezTo>
                  <a:cubicBezTo>
                    <a:pt x="115" y="191"/>
                    <a:pt x="111" y="191"/>
                    <a:pt x="108" y="193"/>
                  </a:cubicBezTo>
                  <a:cubicBezTo>
                    <a:pt x="107" y="193"/>
                    <a:pt x="107" y="194"/>
                    <a:pt x="106" y="194"/>
                  </a:cubicBezTo>
                  <a:cubicBezTo>
                    <a:pt x="102" y="191"/>
                    <a:pt x="97" y="191"/>
                    <a:pt x="92" y="195"/>
                  </a:cubicBezTo>
                  <a:cubicBezTo>
                    <a:pt x="91" y="195"/>
                    <a:pt x="91" y="195"/>
                    <a:pt x="91" y="195"/>
                  </a:cubicBezTo>
                  <a:cubicBezTo>
                    <a:pt x="88" y="190"/>
                    <a:pt x="81" y="187"/>
                    <a:pt x="76" y="190"/>
                  </a:cubicBezTo>
                  <a:cubicBezTo>
                    <a:pt x="69" y="194"/>
                    <a:pt x="64" y="198"/>
                    <a:pt x="61" y="204"/>
                  </a:cubicBezTo>
                  <a:cubicBezTo>
                    <a:pt x="59" y="206"/>
                    <a:pt x="57" y="206"/>
                    <a:pt x="61" y="200"/>
                  </a:cubicBezTo>
                  <a:cubicBezTo>
                    <a:pt x="68" y="190"/>
                    <a:pt x="55" y="181"/>
                    <a:pt x="46" y="185"/>
                  </a:cubicBezTo>
                  <a:cubicBezTo>
                    <a:pt x="47" y="185"/>
                    <a:pt x="48" y="181"/>
                    <a:pt x="49" y="177"/>
                  </a:cubicBezTo>
                  <a:cubicBezTo>
                    <a:pt x="58" y="170"/>
                    <a:pt x="64" y="163"/>
                    <a:pt x="69" y="152"/>
                  </a:cubicBezTo>
                  <a:cubicBezTo>
                    <a:pt x="82" y="138"/>
                    <a:pt x="93" y="120"/>
                    <a:pt x="99" y="102"/>
                  </a:cubicBezTo>
                  <a:cubicBezTo>
                    <a:pt x="104" y="95"/>
                    <a:pt x="110" y="88"/>
                    <a:pt x="115" y="82"/>
                  </a:cubicBezTo>
                  <a:cubicBezTo>
                    <a:pt x="121" y="74"/>
                    <a:pt x="116" y="65"/>
                    <a:pt x="108" y="64"/>
                  </a:cubicBezTo>
                  <a:cubicBezTo>
                    <a:pt x="109" y="64"/>
                    <a:pt x="109" y="63"/>
                    <a:pt x="110" y="63"/>
                  </a:cubicBezTo>
                  <a:cubicBezTo>
                    <a:pt x="115" y="56"/>
                    <a:pt x="110" y="47"/>
                    <a:pt x="104" y="45"/>
                  </a:cubicBezTo>
                  <a:cubicBezTo>
                    <a:pt x="109" y="40"/>
                    <a:pt x="113" y="36"/>
                    <a:pt x="117" y="31"/>
                  </a:cubicBezTo>
                  <a:cubicBezTo>
                    <a:pt x="125" y="23"/>
                    <a:pt x="115" y="9"/>
                    <a:pt x="105" y="15"/>
                  </a:cubicBezTo>
                  <a:cubicBezTo>
                    <a:pt x="104" y="16"/>
                    <a:pt x="103" y="17"/>
                    <a:pt x="101" y="18"/>
                  </a:cubicBezTo>
                  <a:cubicBezTo>
                    <a:pt x="101" y="11"/>
                    <a:pt x="93" y="6"/>
                    <a:pt x="87" y="10"/>
                  </a:cubicBezTo>
                  <a:cubicBezTo>
                    <a:pt x="86" y="11"/>
                    <a:pt x="85" y="11"/>
                    <a:pt x="84" y="12"/>
                  </a:cubicBezTo>
                  <a:cubicBezTo>
                    <a:pt x="82" y="8"/>
                    <a:pt x="76" y="6"/>
                    <a:pt x="71" y="8"/>
                  </a:cubicBezTo>
                  <a:cubicBezTo>
                    <a:pt x="69" y="10"/>
                    <a:pt x="66" y="12"/>
                    <a:pt x="63" y="14"/>
                  </a:cubicBezTo>
                  <a:cubicBezTo>
                    <a:pt x="61" y="11"/>
                    <a:pt x="58" y="10"/>
                    <a:pt x="55" y="11"/>
                  </a:cubicBezTo>
                  <a:cubicBezTo>
                    <a:pt x="54" y="11"/>
                    <a:pt x="53" y="11"/>
                    <a:pt x="52" y="12"/>
                  </a:cubicBezTo>
                  <a:cubicBezTo>
                    <a:pt x="52" y="11"/>
                    <a:pt x="52" y="10"/>
                    <a:pt x="52" y="9"/>
                  </a:cubicBezTo>
                  <a:cubicBezTo>
                    <a:pt x="53" y="4"/>
                    <a:pt x="49" y="0"/>
                    <a:pt x="45" y="2"/>
                  </a:cubicBezTo>
                  <a:cubicBezTo>
                    <a:pt x="43" y="1"/>
                    <a:pt x="42" y="2"/>
                    <a:pt x="41" y="3"/>
                  </a:cubicBezTo>
                  <a:cubicBezTo>
                    <a:pt x="41" y="3"/>
                    <a:pt x="40" y="4"/>
                    <a:pt x="40" y="4"/>
                  </a:cubicBezTo>
                  <a:cubicBezTo>
                    <a:pt x="28" y="11"/>
                    <a:pt x="14" y="25"/>
                    <a:pt x="14" y="39"/>
                  </a:cubicBezTo>
                  <a:cubicBezTo>
                    <a:pt x="12" y="43"/>
                    <a:pt x="10" y="47"/>
                    <a:pt x="9" y="51"/>
                  </a:cubicBezTo>
                  <a:cubicBezTo>
                    <a:pt x="7" y="56"/>
                    <a:pt x="13" y="60"/>
                    <a:pt x="17" y="58"/>
                  </a:cubicBezTo>
                  <a:cubicBezTo>
                    <a:pt x="17" y="60"/>
                    <a:pt x="17" y="62"/>
                    <a:pt x="17" y="64"/>
                  </a:cubicBezTo>
                  <a:cubicBezTo>
                    <a:pt x="12" y="73"/>
                    <a:pt x="8" y="83"/>
                    <a:pt x="5" y="93"/>
                  </a:cubicBezTo>
                  <a:cubicBezTo>
                    <a:pt x="5" y="95"/>
                    <a:pt x="5" y="98"/>
                    <a:pt x="6" y="100"/>
                  </a:cubicBezTo>
                  <a:cubicBezTo>
                    <a:pt x="5" y="103"/>
                    <a:pt x="3" y="106"/>
                    <a:pt x="2" y="109"/>
                  </a:cubicBezTo>
                  <a:cubicBezTo>
                    <a:pt x="0" y="116"/>
                    <a:pt x="5" y="121"/>
                    <a:pt x="11" y="121"/>
                  </a:cubicBezTo>
                  <a:cubicBezTo>
                    <a:pt x="11" y="122"/>
                    <a:pt x="10" y="124"/>
                    <a:pt x="10" y="125"/>
                  </a:cubicBezTo>
                  <a:cubicBezTo>
                    <a:pt x="8" y="133"/>
                    <a:pt x="15" y="139"/>
                    <a:pt x="22" y="137"/>
                  </a:cubicBezTo>
                  <a:cubicBezTo>
                    <a:pt x="22" y="138"/>
                    <a:pt x="22" y="138"/>
                    <a:pt x="21" y="138"/>
                  </a:cubicBezTo>
                  <a:cubicBezTo>
                    <a:pt x="18" y="144"/>
                    <a:pt x="22" y="152"/>
                    <a:pt x="28" y="154"/>
                  </a:cubicBezTo>
                  <a:cubicBezTo>
                    <a:pt x="26" y="156"/>
                    <a:pt x="25" y="158"/>
                    <a:pt x="24" y="160"/>
                  </a:cubicBezTo>
                  <a:cubicBezTo>
                    <a:pt x="20" y="166"/>
                    <a:pt x="23" y="171"/>
                    <a:pt x="28" y="174"/>
                  </a:cubicBezTo>
                  <a:cubicBezTo>
                    <a:pt x="27" y="177"/>
                    <a:pt x="27" y="180"/>
                    <a:pt x="26" y="183"/>
                  </a:cubicBezTo>
                  <a:cubicBezTo>
                    <a:pt x="25" y="193"/>
                    <a:pt x="29" y="201"/>
                    <a:pt x="37" y="205"/>
                  </a:cubicBezTo>
                  <a:cubicBezTo>
                    <a:pt x="36" y="217"/>
                    <a:pt x="46" y="225"/>
                    <a:pt x="58" y="225"/>
                  </a:cubicBezTo>
                  <a:cubicBezTo>
                    <a:pt x="62" y="227"/>
                    <a:pt x="65" y="227"/>
                    <a:pt x="69" y="225"/>
                  </a:cubicBezTo>
                  <a:cubicBezTo>
                    <a:pt x="71" y="227"/>
                    <a:pt x="74" y="228"/>
                    <a:pt x="77" y="228"/>
                  </a:cubicBezTo>
                  <a:cubicBezTo>
                    <a:pt x="78" y="232"/>
                    <a:pt x="82" y="234"/>
                    <a:pt x="86" y="235"/>
                  </a:cubicBezTo>
                  <a:cubicBezTo>
                    <a:pt x="89" y="235"/>
                    <a:pt x="92" y="235"/>
                    <a:pt x="94" y="235"/>
                  </a:cubicBezTo>
                  <a:cubicBezTo>
                    <a:pt x="96" y="236"/>
                    <a:pt x="98" y="237"/>
                    <a:pt x="101" y="238"/>
                  </a:cubicBezTo>
                  <a:cubicBezTo>
                    <a:pt x="103" y="241"/>
                    <a:pt x="106" y="244"/>
                    <a:pt x="110" y="247"/>
                  </a:cubicBezTo>
                  <a:cubicBezTo>
                    <a:pt x="117" y="251"/>
                    <a:pt x="123" y="252"/>
                    <a:pt x="128" y="251"/>
                  </a:cubicBezTo>
                  <a:cubicBezTo>
                    <a:pt x="129" y="251"/>
                    <a:pt x="129" y="251"/>
                    <a:pt x="129" y="251"/>
                  </a:cubicBezTo>
                  <a:cubicBezTo>
                    <a:pt x="133" y="254"/>
                    <a:pt x="138" y="256"/>
                    <a:pt x="143" y="256"/>
                  </a:cubicBezTo>
                  <a:cubicBezTo>
                    <a:pt x="144" y="257"/>
                    <a:pt x="145" y="257"/>
                    <a:pt x="145" y="258"/>
                  </a:cubicBezTo>
                  <a:cubicBezTo>
                    <a:pt x="150" y="262"/>
                    <a:pt x="156" y="262"/>
                    <a:pt x="161" y="258"/>
                  </a:cubicBezTo>
                  <a:cubicBezTo>
                    <a:pt x="164" y="255"/>
                    <a:pt x="166" y="251"/>
                    <a:pt x="169" y="248"/>
                  </a:cubicBezTo>
                  <a:cubicBezTo>
                    <a:pt x="172" y="250"/>
                    <a:pt x="176" y="251"/>
                    <a:pt x="180" y="250"/>
                  </a:cubicBezTo>
                  <a:cubicBezTo>
                    <a:pt x="190" y="247"/>
                    <a:pt x="190" y="240"/>
                    <a:pt x="193" y="232"/>
                  </a:cubicBezTo>
                  <a:cubicBezTo>
                    <a:pt x="197" y="219"/>
                    <a:pt x="177" y="213"/>
                    <a:pt x="172" y="226"/>
                  </a:cubicBezTo>
                  <a:close/>
                  <a:moveTo>
                    <a:pt x="40" y="107"/>
                  </a:moveTo>
                  <a:cubicBezTo>
                    <a:pt x="44" y="104"/>
                    <a:pt x="47" y="101"/>
                    <a:pt x="51" y="99"/>
                  </a:cubicBezTo>
                  <a:cubicBezTo>
                    <a:pt x="50" y="100"/>
                    <a:pt x="48" y="102"/>
                    <a:pt x="46" y="104"/>
                  </a:cubicBezTo>
                  <a:cubicBezTo>
                    <a:pt x="44" y="106"/>
                    <a:pt x="41" y="108"/>
                    <a:pt x="38" y="109"/>
                  </a:cubicBezTo>
                  <a:cubicBezTo>
                    <a:pt x="39" y="109"/>
                    <a:pt x="39" y="108"/>
                    <a:pt x="40" y="107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xmlns="" id="{1DDC2D7C-E06B-42C2-BBA8-783984577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548" y="979867"/>
              <a:ext cx="747015" cy="771916"/>
            </a:xfrm>
            <a:custGeom>
              <a:avLst/>
              <a:gdLst>
                <a:gd name="T0" fmla="*/ 145 w 152"/>
                <a:gd name="T1" fmla="*/ 109 h 157"/>
                <a:gd name="T2" fmla="*/ 134 w 152"/>
                <a:gd name="T3" fmla="*/ 102 h 157"/>
                <a:gd name="T4" fmla="*/ 123 w 152"/>
                <a:gd name="T5" fmla="*/ 93 h 157"/>
                <a:gd name="T6" fmla="*/ 133 w 152"/>
                <a:gd name="T7" fmla="*/ 79 h 157"/>
                <a:gd name="T8" fmla="*/ 124 w 152"/>
                <a:gd name="T9" fmla="*/ 67 h 157"/>
                <a:gd name="T10" fmla="*/ 126 w 152"/>
                <a:gd name="T11" fmla="*/ 63 h 157"/>
                <a:gd name="T12" fmla="*/ 112 w 152"/>
                <a:gd name="T13" fmla="*/ 51 h 157"/>
                <a:gd name="T14" fmla="*/ 98 w 152"/>
                <a:gd name="T15" fmla="*/ 42 h 157"/>
                <a:gd name="T16" fmla="*/ 91 w 152"/>
                <a:gd name="T17" fmla="*/ 31 h 157"/>
                <a:gd name="T18" fmla="*/ 89 w 152"/>
                <a:gd name="T19" fmla="*/ 19 h 157"/>
                <a:gd name="T20" fmla="*/ 87 w 152"/>
                <a:gd name="T21" fmla="*/ 15 h 157"/>
                <a:gd name="T22" fmla="*/ 87 w 152"/>
                <a:gd name="T23" fmla="*/ 13 h 157"/>
                <a:gd name="T24" fmla="*/ 87 w 152"/>
                <a:gd name="T25" fmla="*/ 13 h 157"/>
                <a:gd name="T26" fmla="*/ 78 w 152"/>
                <a:gd name="T27" fmla="*/ 1 h 157"/>
                <a:gd name="T28" fmla="*/ 40 w 152"/>
                <a:gd name="T29" fmla="*/ 39 h 157"/>
                <a:gd name="T30" fmla="*/ 40 w 152"/>
                <a:gd name="T31" fmla="*/ 55 h 157"/>
                <a:gd name="T32" fmla="*/ 49 w 152"/>
                <a:gd name="T33" fmla="*/ 62 h 157"/>
                <a:gd name="T34" fmla="*/ 55 w 152"/>
                <a:gd name="T35" fmla="*/ 66 h 157"/>
                <a:gd name="T36" fmla="*/ 51 w 152"/>
                <a:gd name="T37" fmla="*/ 72 h 157"/>
                <a:gd name="T38" fmla="*/ 45 w 152"/>
                <a:gd name="T39" fmla="*/ 77 h 157"/>
                <a:gd name="T40" fmla="*/ 41 w 152"/>
                <a:gd name="T41" fmla="*/ 77 h 157"/>
                <a:gd name="T42" fmla="*/ 0 w 152"/>
                <a:gd name="T43" fmla="*/ 125 h 157"/>
                <a:gd name="T44" fmla="*/ 9 w 152"/>
                <a:gd name="T45" fmla="*/ 136 h 157"/>
                <a:gd name="T46" fmla="*/ 29 w 152"/>
                <a:gd name="T47" fmla="*/ 130 h 157"/>
                <a:gd name="T48" fmla="*/ 45 w 152"/>
                <a:gd name="T49" fmla="*/ 137 h 157"/>
                <a:gd name="T50" fmla="*/ 47 w 152"/>
                <a:gd name="T51" fmla="*/ 134 h 157"/>
                <a:gd name="T52" fmla="*/ 51 w 152"/>
                <a:gd name="T53" fmla="*/ 134 h 157"/>
                <a:gd name="T54" fmla="*/ 52 w 152"/>
                <a:gd name="T55" fmla="*/ 134 h 157"/>
                <a:gd name="T56" fmla="*/ 48 w 152"/>
                <a:gd name="T57" fmla="*/ 144 h 157"/>
                <a:gd name="T58" fmla="*/ 61 w 152"/>
                <a:gd name="T59" fmla="*/ 154 h 157"/>
                <a:gd name="T60" fmla="*/ 81 w 152"/>
                <a:gd name="T61" fmla="*/ 142 h 157"/>
                <a:gd name="T62" fmla="*/ 90 w 152"/>
                <a:gd name="T63" fmla="*/ 143 h 157"/>
                <a:gd name="T64" fmla="*/ 119 w 152"/>
                <a:gd name="T65" fmla="*/ 118 h 157"/>
                <a:gd name="T66" fmla="*/ 126 w 152"/>
                <a:gd name="T67" fmla="*/ 120 h 157"/>
                <a:gd name="T68" fmla="*/ 134 w 152"/>
                <a:gd name="T69" fmla="*/ 120 h 157"/>
                <a:gd name="T70" fmla="*/ 145 w 152"/>
                <a:gd name="T71" fmla="*/ 10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2" h="157">
                  <a:moveTo>
                    <a:pt x="145" y="109"/>
                  </a:moveTo>
                  <a:cubicBezTo>
                    <a:pt x="142" y="105"/>
                    <a:pt x="138" y="103"/>
                    <a:pt x="134" y="102"/>
                  </a:cubicBezTo>
                  <a:cubicBezTo>
                    <a:pt x="135" y="96"/>
                    <a:pt x="129" y="92"/>
                    <a:pt x="123" y="93"/>
                  </a:cubicBezTo>
                  <a:cubicBezTo>
                    <a:pt x="127" y="88"/>
                    <a:pt x="130" y="83"/>
                    <a:pt x="133" y="79"/>
                  </a:cubicBezTo>
                  <a:cubicBezTo>
                    <a:pt x="138" y="71"/>
                    <a:pt x="130" y="65"/>
                    <a:pt x="124" y="67"/>
                  </a:cubicBezTo>
                  <a:cubicBezTo>
                    <a:pt x="125" y="65"/>
                    <a:pt x="125" y="64"/>
                    <a:pt x="126" y="63"/>
                  </a:cubicBezTo>
                  <a:cubicBezTo>
                    <a:pt x="132" y="54"/>
                    <a:pt x="119" y="44"/>
                    <a:pt x="112" y="51"/>
                  </a:cubicBezTo>
                  <a:cubicBezTo>
                    <a:pt x="113" y="44"/>
                    <a:pt x="105" y="39"/>
                    <a:pt x="98" y="42"/>
                  </a:cubicBezTo>
                  <a:cubicBezTo>
                    <a:pt x="100" y="37"/>
                    <a:pt x="96" y="32"/>
                    <a:pt x="91" y="31"/>
                  </a:cubicBezTo>
                  <a:cubicBezTo>
                    <a:pt x="91" y="27"/>
                    <a:pt x="90" y="23"/>
                    <a:pt x="89" y="19"/>
                  </a:cubicBezTo>
                  <a:cubicBezTo>
                    <a:pt x="89" y="17"/>
                    <a:pt x="88" y="16"/>
                    <a:pt x="87" y="15"/>
                  </a:cubicBezTo>
                  <a:cubicBezTo>
                    <a:pt x="87" y="14"/>
                    <a:pt x="87" y="14"/>
                    <a:pt x="87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7"/>
                    <a:pt x="84" y="0"/>
                    <a:pt x="78" y="1"/>
                  </a:cubicBezTo>
                  <a:cubicBezTo>
                    <a:pt x="57" y="3"/>
                    <a:pt x="39" y="18"/>
                    <a:pt x="40" y="39"/>
                  </a:cubicBezTo>
                  <a:cubicBezTo>
                    <a:pt x="39" y="44"/>
                    <a:pt x="39" y="50"/>
                    <a:pt x="40" y="55"/>
                  </a:cubicBezTo>
                  <a:cubicBezTo>
                    <a:pt x="40" y="60"/>
                    <a:pt x="45" y="62"/>
                    <a:pt x="49" y="62"/>
                  </a:cubicBezTo>
                  <a:cubicBezTo>
                    <a:pt x="51" y="64"/>
                    <a:pt x="53" y="65"/>
                    <a:pt x="55" y="66"/>
                  </a:cubicBezTo>
                  <a:cubicBezTo>
                    <a:pt x="54" y="68"/>
                    <a:pt x="52" y="70"/>
                    <a:pt x="51" y="72"/>
                  </a:cubicBezTo>
                  <a:cubicBezTo>
                    <a:pt x="49" y="74"/>
                    <a:pt x="47" y="75"/>
                    <a:pt x="45" y="77"/>
                  </a:cubicBezTo>
                  <a:cubicBezTo>
                    <a:pt x="44" y="77"/>
                    <a:pt x="43" y="77"/>
                    <a:pt x="41" y="77"/>
                  </a:cubicBezTo>
                  <a:cubicBezTo>
                    <a:pt x="17" y="82"/>
                    <a:pt x="4" y="103"/>
                    <a:pt x="0" y="125"/>
                  </a:cubicBezTo>
                  <a:cubicBezTo>
                    <a:pt x="0" y="130"/>
                    <a:pt x="3" y="137"/>
                    <a:pt x="9" y="136"/>
                  </a:cubicBezTo>
                  <a:cubicBezTo>
                    <a:pt x="16" y="136"/>
                    <a:pt x="23" y="133"/>
                    <a:pt x="29" y="130"/>
                  </a:cubicBezTo>
                  <a:cubicBezTo>
                    <a:pt x="29" y="138"/>
                    <a:pt x="39" y="144"/>
                    <a:pt x="45" y="137"/>
                  </a:cubicBezTo>
                  <a:cubicBezTo>
                    <a:pt x="46" y="136"/>
                    <a:pt x="47" y="135"/>
                    <a:pt x="47" y="134"/>
                  </a:cubicBezTo>
                  <a:cubicBezTo>
                    <a:pt x="49" y="134"/>
                    <a:pt x="50" y="135"/>
                    <a:pt x="51" y="134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0" y="137"/>
                    <a:pt x="49" y="141"/>
                    <a:pt x="48" y="144"/>
                  </a:cubicBezTo>
                  <a:cubicBezTo>
                    <a:pt x="45" y="152"/>
                    <a:pt x="55" y="157"/>
                    <a:pt x="61" y="154"/>
                  </a:cubicBezTo>
                  <a:cubicBezTo>
                    <a:pt x="69" y="151"/>
                    <a:pt x="75" y="147"/>
                    <a:pt x="81" y="142"/>
                  </a:cubicBezTo>
                  <a:cubicBezTo>
                    <a:pt x="84" y="144"/>
                    <a:pt x="87" y="145"/>
                    <a:pt x="90" y="143"/>
                  </a:cubicBezTo>
                  <a:cubicBezTo>
                    <a:pt x="101" y="136"/>
                    <a:pt x="110" y="127"/>
                    <a:pt x="119" y="118"/>
                  </a:cubicBezTo>
                  <a:cubicBezTo>
                    <a:pt x="121" y="120"/>
                    <a:pt x="123" y="120"/>
                    <a:pt x="126" y="120"/>
                  </a:cubicBezTo>
                  <a:cubicBezTo>
                    <a:pt x="128" y="120"/>
                    <a:pt x="131" y="120"/>
                    <a:pt x="134" y="120"/>
                  </a:cubicBezTo>
                  <a:cubicBezTo>
                    <a:pt x="141" y="128"/>
                    <a:pt x="152" y="116"/>
                    <a:pt x="145" y="109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Freeform 41">
              <a:extLst>
                <a:ext uri="{FF2B5EF4-FFF2-40B4-BE49-F238E27FC236}">
                  <a16:creationId xmlns:a16="http://schemas.microsoft.com/office/drawing/2014/main" xmlns="" id="{9BE2453A-D39F-452A-89BB-5B2F90658B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9774" y="515057"/>
              <a:ext cx="2002417" cy="2608329"/>
            </a:xfrm>
            <a:custGeom>
              <a:avLst/>
              <a:gdLst>
                <a:gd name="T0" fmla="*/ 173 w 408"/>
                <a:gd name="T1" fmla="*/ 51 h 531"/>
                <a:gd name="T2" fmla="*/ 186 w 408"/>
                <a:gd name="T3" fmla="*/ 20 h 531"/>
                <a:gd name="T4" fmla="*/ 147 w 408"/>
                <a:gd name="T5" fmla="*/ 7 h 531"/>
                <a:gd name="T6" fmla="*/ 48 w 408"/>
                <a:gd name="T7" fmla="*/ 119 h 531"/>
                <a:gd name="T8" fmla="*/ 236 w 408"/>
                <a:gd name="T9" fmla="*/ 475 h 531"/>
                <a:gd name="T10" fmla="*/ 239 w 408"/>
                <a:gd name="T11" fmla="*/ 501 h 531"/>
                <a:gd name="T12" fmla="*/ 196 w 408"/>
                <a:gd name="T13" fmla="*/ 512 h 531"/>
                <a:gd name="T14" fmla="*/ 196 w 408"/>
                <a:gd name="T15" fmla="*/ 529 h 531"/>
                <a:gd name="T16" fmla="*/ 219 w 408"/>
                <a:gd name="T17" fmla="*/ 522 h 531"/>
                <a:gd name="T18" fmla="*/ 252 w 408"/>
                <a:gd name="T19" fmla="*/ 500 h 531"/>
                <a:gd name="T20" fmla="*/ 252 w 408"/>
                <a:gd name="T21" fmla="*/ 495 h 531"/>
                <a:gd name="T22" fmla="*/ 248 w 408"/>
                <a:gd name="T23" fmla="*/ 474 h 531"/>
                <a:gd name="T24" fmla="*/ 295 w 408"/>
                <a:gd name="T25" fmla="*/ 459 h 531"/>
                <a:gd name="T26" fmla="*/ 320 w 408"/>
                <a:gd name="T27" fmla="*/ 458 h 531"/>
                <a:gd name="T28" fmla="*/ 308 w 408"/>
                <a:gd name="T29" fmla="*/ 402 h 531"/>
                <a:gd name="T30" fmla="*/ 235 w 408"/>
                <a:gd name="T31" fmla="*/ 46 h 531"/>
                <a:gd name="T32" fmla="*/ 366 w 408"/>
                <a:gd name="T33" fmla="*/ 218 h 531"/>
                <a:gd name="T34" fmla="*/ 297 w 408"/>
                <a:gd name="T35" fmla="*/ 244 h 531"/>
                <a:gd name="T36" fmla="*/ 272 w 408"/>
                <a:gd name="T37" fmla="*/ 226 h 531"/>
                <a:gd name="T38" fmla="*/ 245 w 408"/>
                <a:gd name="T39" fmla="*/ 226 h 531"/>
                <a:gd name="T40" fmla="*/ 281 w 408"/>
                <a:gd name="T41" fmla="*/ 180 h 531"/>
                <a:gd name="T42" fmla="*/ 285 w 408"/>
                <a:gd name="T43" fmla="*/ 124 h 531"/>
                <a:gd name="T44" fmla="*/ 297 w 408"/>
                <a:gd name="T45" fmla="*/ 442 h 531"/>
                <a:gd name="T46" fmla="*/ 208 w 408"/>
                <a:gd name="T47" fmla="*/ 458 h 531"/>
                <a:gd name="T48" fmla="*/ 57 w 408"/>
                <a:gd name="T49" fmla="*/ 130 h 531"/>
                <a:gd name="T50" fmla="*/ 151 w 408"/>
                <a:gd name="T51" fmla="*/ 58 h 531"/>
                <a:gd name="T52" fmla="*/ 168 w 408"/>
                <a:gd name="T53" fmla="*/ 418 h 531"/>
                <a:gd name="T54" fmla="*/ 307 w 408"/>
                <a:gd name="T55" fmla="*/ 437 h 531"/>
                <a:gd name="T56" fmla="*/ 167 w 408"/>
                <a:gd name="T57" fmla="*/ 200 h 531"/>
                <a:gd name="T58" fmla="*/ 171 w 408"/>
                <a:gd name="T59" fmla="*/ 196 h 531"/>
                <a:gd name="T60" fmla="*/ 154 w 408"/>
                <a:gd name="T61" fmla="*/ 205 h 531"/>
                <a:gd name="T62" fmla="*/ 150 w 408"/>
                <a:gd name="T63" fmla="*/ 251 h 531"/>
                <a:gd name="T64" fmla="*/ 118 w 408"/>
                <a:gd name="T65" fmla="*/ 317 h 531"/>
                <a:gd name="T66" fmla="*/ 155 w 408"/>
                <a:gd name="T67" fmla="*/ 340 h 531"/>
                <a:gd name="T68" fmla="*/ 232 w 408"/>
                <a:gd name="T69" fmla="*/ 359 h 531"/>
                <a:gd name="T70" fmla="*/ 142 w 408"/>
                <a:gd name="T71" fmla="*/ 384 h 531"/>
                <a:gd name="T72" fmla="*/ 100 w 408"/>
                <a:gd name="T73" fmla="*/ 134 h 531"/>
                <a:gd name="T74" fmla="*/ 156 w 408"/>
                <a:gd name="T75" fmla="*/ 159 h 531"/>
                <a:gd name="T76" fmla="*/ 179 w 408"/>
                <a:gd name="T77" fmla="*/ 169 h 531"/>
                <a:gd name="T78" fmla="*/ 110 w 408"/>
                <a:gd name="T79" fmla="*/ 156 h 531"/>
                <a:gd name="T80" fmla="*/ 135 w 408"/>
                <a:gd name="T81" fmla="*/ 154 h 531"/>
                <a:gd name="T82" fmla="*/ 244 w 408"/>
                <a:gd name="T83" fmla="*/ 399 h 531"/>
                <a:gd name="T84" fmla="*/ 232 w 408"/>
                <a:gd name="T85" fmla="*/ 344 h 531"/>
                <a:gd name="T86" fmla="*/ 177 w 408"/>
                <a:gd name="T87" fmla="*/ 321 h 531"/>
                <a:gd name="T88" fmla="*/ 130 w 408"/>
                <a:gd name="T89" fmla="*/ 317 h 531"/>
                <a:gd name="T90" fmla="*/ 172 w 408"/>
                <a:gd name="T91" fmla="*/ 256 h 531"/>
                <a:gd name="T92" fmla="*/ 177 w 408"/>
                <a:gd name="T93" fmla="*/ 148 h 531"/>
                <a:gd name="T94" fmla="*/ 144 w 408"/>
                <a:gd name="T95" fmla="*/ 82 h 531"/>
                <a:gd name="T96" fmla="*/ 190 w 408"/>
                <a:gd name="T97" fmla="*/ 84 h 531"/>
                <a:gd name="T98" fmla="*/ 272 w 408"/>
                <a:gd name="T99" fmla="*/ 69 h 531"/>
                <a:gd name="T100" fmla="*/ 274 w 408"/>
                <a:gd name="T101" fmla="*/ 171 h 531"/>
                <a:gd name="T102" fmla="*/ 249 w 408"/>
                <a:gd name="T103" fmla="*/ 255 h 531"/>
                <a:gd name="T104" fmla="*/ 311 w 408"/>
                <a:gd name="T105" fmla="*/ 254 h 531"/>
                <a:gd name="T106" fmla="*/ 383 w 408"/>
                <a:gd name="T107" fmla="*/ 232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8" h="531">
                  <a:moveTo>
                    <a:pt x="235" y="46"/>
                  </a:moveTo>
                  <a:cubicBezTo>
                    <a:pt x="230" y="47"/>
                    <a:pt x="224" y="48"/>
                    <a:pt x="219" y="50"/>
                  </a:cubicBezTo>
                  <a:cubicBezTo>
                    <a:pt x="204" y="48"/>
                    <a:pt x="188" y="48"/>
                    <a:pt x="173" y="51"/>
                  </a:cubicBezTo>
                  <a:cubicBezTo>
                    <a:pt x="173" y="43"/>
                    <a:pt x="170" y="36"/>
                    <a:pt x="168" y="29"/>
                  </a:cubicBezTo>
                  <a:cubicBezTo>
                    <a:pt x="174" y="28"/>
                    <a:pt x="180" y="26"/>
                    <a:pt x="186" y="25"/>
                  </a:cubicBezTo>
                  <a:cubicBezTo>
                    <a:pt x="189" y="25"/>
                    <a:pt x="188" y="20"/>
                    <a:pt x="186" y="20"/>
                  </a:cubicBezTo>
                  <a:cubicBezTo>
                    <a:pt x="179" y="20"/>
                    <a:pt x="172" y="21"/>
                    <a:pt x="165" y="22"/>
                  </a:cubicBezTo>
                  <a:cubicBezTo>
                    <a:pt x="163" y="17"/>
                    <a:pt x="161" y="12"/>
                    <a:pt x="159" y="6"/>
                  </a:cubicBezTo>
                  <a:cubicBezTo>
                    <a:pt x="157" y="1"/>
                    <a:pt x="148" y="0"/>
                    <a:pt x="147" y="7"/>
                  </a:cubicBezTo>
                  <a:cubicBezTo>
                    <a:pt x="146" y="11"/>
                    <a:pt x="146" y="16"/>
                    <a:pt x="147" y="21"/>
                  </a:cubicBezTo>
                  <a:cubicBezTo>
                    <a:pt x="147" y="23"/>
                    <a:pt x="147" y="25"/>
                    <a:pt x="147" y="27"/>
                  </a:cubicBezTo>
                  <a:cubicBezTo>
                    <a:pt x="104" y="42"/>
                    <a:pt x="71" y="80"/>
                    <a:pt x="48" y="119"/>
                  </a:cubicBezTo>
                  <a:cubicBezTo>
                    <a:pt x="18" y="171"/>
                    <a:pt x="0" y="235"/>
                    <a:pt x="9" y="296"/>
                  </a:cubicBezTo>
                  <a:cubicBezTo>
                    <a:pt x="19" y="359"/>
                    <a:pt x="63" y="415"/>
                    <a:pt x="117" y="447"/>
                  </a:cubicBezTo>
                  <a:cubicBezTo>
                    <a:pt x="151" y="467"/>
                    <a:pt x="195" y="478"/>
                    <a:pt x="236" y="475"/>
                  </a:cubicBezTo>
                  <a:cubicBezTo>
                    <a:pt x="236" y="477"/>
                    <a:pt x="236" y="479"/>
                    <a:pt x="237" y="480"/>
                  </a:cubicBezTo>
                  <a:cubicBezTo>
                    <a:pt x="236" y="482"/>
                    <a:pt x="235" y="483"/>
                    <a:pt x="236" y="486"/>
                  </a:cubicBezTo>
                  <a:cubicBezTo>
                    <a:pt x="237" y="491"/>
                    <a:pt x="238" y="496"/>
                    <a:pt x="239" y="501"/>
                  </a:cubicBezTo>
                  <a:cubicBezTo>
                    <a:pt x="240" y="502"/>
                    <a:pt x="240" y="502"/>
                    <a:pt x="240" y="502"/>
                  </a:cubicBezTo>
                  <a:cubicBezTo>
                    <a:pt x="228" y="505"/>
                    <a:pt x="217" y="508"/>
                    <a:pt x="205" y="511"/>
                  </a:cubicBezTo>
                  <a:cubicBezTo>
                    <a:pt x="202" y="511"/>
                    <a:pt x="199" y="512"/>
                    <a:pt x="196" y="512"/>
                  </a:cubicBezTo>
                  <a:cubicBezTo>
                    <a:pt x="194" y="512"/>
                    <a:pt x="193" y="513"/>
                    <a:pt x="192" y="514"/>
                  </a:cubicBezTo>
                  <a:cubicBezTo>
                    <a:pt x="192" y="514"/>
                    <a:pt x="192" y="514"/>
                    <a:pt x="192" y="514"/>
                  </a:cubicBezTo>
                  <a:cubicBezTo>
                    <a:pt x="182" y="516"/>
                    <a:pt x="186" y="531"/>
                    <a:pt x="196" y="529"/>
                  </a:cubicBezTo>
                  <a:cubicBezTo>
                    <a:pt x="203" y="527"/>
                    <a:pt x="209" y="525"/>
                    <a:pt x="216" y="524"/>
                  </a:cubicBezTo>
                  <a:cubicBezTo>
                    <a:pt x="217" y="524"/>
                    <a:pt x="218" y="523"/>
                    <a:pt x="219" y="523"/>
                  </a:cubicBezTo>
                  <a:cubicBezTo>
                    <a:pt x="219" y="522"/>
                    <a:pt x="219" y="522"/>
                    <a:pt x="219" y="522"/>
                  </a:cubicBezTo>
                  <a:cubicBezTo>
                    <a:pt x="243" y="518"/>
                    <a:pt x="266" y="513"/>
                    <a:pt x="290" y="513"/>
                  </a:cubicBezTo>
                  <a:cubicBezTo>
                    <a:pt x="299" y="512"/>
                    <a:pt x="299" y="499"/>
                    <a:pt x="290" y="498"/>
                  </a:cubicBezTo>
                  <a:cubicBezTo>
                    <a:pt x="277" y="497"/>
                    <a:pt x="264" y="498"/>
                    <a:pt x="252" y="500"/>
                  </a:cubicBezTo>
                  <a:cubicBezTo>
                    <a:pt x="252" y="499"/>
                    <a:pt x="252" y="499"/>
                    <a:pt x="252" y="498"/>
                  </a:cubicBezTo>
                  <a:cubicBezTo>
                    <a:pt x="252" y="497"/>
                    <a:pt x="252" y="497"/>
                    <a:pt x="252" y="497"/>
                  </a:cubicBezTo>
                  <a:cubicBezTo>
                    <a:pt x="252" y="497"/>
                    <a:pt x="252" y="496"/>
                    <a:pt x="252" y="495"/>
                  </a:cubicBezTo>
                  <a:cubicBezTo>
                    <a:pt x="252" y="489"/>
                    <a:pt x="252" y="484"/>
                    <a:pt x="252" y="479"/>
                  </a:cubicBezTo>
                  <a:cubicBezTo>
                    <a:pt x="252" y="476"/>
                    <a:pt x="250" y="474"/>
                    <a:pt x="248" y="474"/>
                  </a:cubicBezTo>
                  <a:cubicBezTo>
                    <a:pt x="248" y="474"/>
                    <a:pt x="248" y="474"/>
                    <a:pt x="248" y="474"/>
                  </a:cubicBezTo>
                  <a:cubicBezTo>
                    <a:pt x="260" y="472"/>
                    <a:pt x="273" y="469"/>
                    <a:pt x="284" y="464"/>
                  </a:cubicBezTo>
                  <a:cubicBezTo>
                    <a:pt x="285" y="464"/>
                    <a:pt x="286" y="463"/>
                    <a:pt x="287" y="463"/>
                  </a:cubicBezTo>
                  <a:cubicBezTo>
                    <a:pt x="290" y="461"/>
                    <a:pt x="292" y="460"/>
                    <a:pt x="295" y="459"/>
                  </a:cubicBezTo>
                  <a:cubicBezTo>
                    <a:pt x="297" y="459"/>
                    <a:pt x="299" y="459"/>
                    <a:pt x="300" y="457"/>
                  </a:cubicBezTo>
                  <a:cubicBezTo>
                    <a:pt x="305" y="455"/>
                    <a:pt x="310" y="454"/>
                    <a:pt x="315" y="453"/>
                  </a:cubicBezTo>
                  <a:cubicBezTo>
                    <a:pt x="316" y="455"/>
                    <a:pt x="318" y="456"/>
                    <a:pt x="320" y="458"/>
                  </a:cubicBezTo>
                  <a:cubicBezTo>
                    <a:pt x="324" y="460"/>
                    <a:pt x="329" y="456"/>
                    <a:pt x="329" y="452"/>
                  </a:cubicBezTo>
                  <a:cubicBezTo>
                    <a:pt x="330" y="443"/>
                    <a:pt x="321" y="430"/>
                    <a:pt x="317" y="421"/>
                  </a:cubicBezTo>
                  <a:cubicBezTo>
                    <a:pt x="315" y="414"/>
                    <a:pt x="312" y="408"/>
                    <a:pt x="308" y="402"/>
                  </a:cubicBezTo>
                  <a:cubicBezTo>
                    <a:pt x="321" y="396"/>
                    <a:pt x="332" y="389"/>
                    <a:pt x="342" y="381"/>
                  </a:cubicBezTo>
                  <a:cubicBezTo>
                    <a:pt x="384" y="347"/>
                    <a:pt x="405" y="296"/>
                    <a:pt x="406" y="243"/>
                  </a:cubicBezTo>
                  <a:cubicBezTo>
                    <a:pt x="408" y="152"/>
                    <a:pt x="341" y="31"/>
                    <a:pt x="235" y="46"/>
                  </a:cubicBezTo>
                  <a:close/>
                  <a:moveTo>
                    <a:pt x="325" y="97"/>
                  </a:moveTo>
                  <a:cubicBezTo>
                    <a:pt x="357" y="127"/>
                    <a:pt x="376" y="170"/>
                    <a:pt x="382" y="213"/>
                  </a:cubicBezTo>
                  <a:cubicBezTo>
                    <a:pt x="376" y="214"/>
                    <a:pt x="371" y="216"/>
                    <a:pt x="366" y="218"/>
                  </a:cubicBezTo>
                  <a:cubicBezTo>
                    <a:pt x="358" y="216"/>
                    <a:pt x="351" y="216"/>
                    <a:pt x="342" y="221"/>
                  </a:cubicBezTo>
                  <a:cubicBezTo>
                    <a:pt x="333" y="225"/>
                    <a:pt x="328" y="234"/>
                    <a:pt x="319" y="238"/>
                  </a:cubicBezTo>
                  <a:cubicBezTo>
                    <a:pt x="311" y="242"/>
                    <a:pt x="304" y="245"/>
                    <a:pt x="297" y="244"/>
                  </a:cubicBezTo>
                  <a:cubicBezTo>
                    <a:pt x="293" y="242"/>
                    <a:pt x="289" y="239"/>
                    <a:pt x="285" y="235"/>
                  </a:cubicBezTo>
                  <a:cubicBezTo>
                    <a:pt x="284" y="233"/>
                    <a:pt x="283" y="231"/>
                    <a:pt x="282" y="229"/>
                  </a:cubicBezTo>
                  <a:cubicBezTo>
                    <a:pt x="280" y="224"/>
                    <a:pt x="275" y="223"/>
                    <a:pt x="272" y="226"/>
                  </a:cubicBezTo>
                  <a:cubicBezTo>
                    <a:pt x="265" y="233"/>
                    <a:pt x="258" y="239"/>
                    <a:pt x="249" y="242"/>
                  </a:cubicBezTo>
                  <a:cubicBezTo>
                    <a:pt x="249" y="243"/>
                    <a:pt x="248" y="243"/>
                    <a:pt x="248" y="243"/>
                  </a:cubicBezTo>
                  <a:cubicBezTo>
                    <a:pt x="245" y="238"/>
                    <a:pt x="245" y="229"/>
                    <a:pt x="245" y="226"/>
                  </a:cubicBezTo>
                  <a:cubicBezTo>
                    <a:pt x="245" y="211"/>
                    <a:pt x="252" y="201"/>
                    <a:pt x="264" y="193"/>
                  </a:cubicBezTo>
                  <a:cubicBezTo>
                    <a:pt x="270" y="189"/>
                    <a:pt x="276" y="185"/>
                    <a:pt x="280" y="180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90" y="172"/>
                    <a:pt x="298" y="160"/>
                    <a:pt x="294" y="148"/>
                  </a:cubicBezTo>
                  <a:cubicBezTo>
                    <a:pt x="292" y="140"/>
                    <a:pt x="288" y="133"/>
                    <a:pt x="285" y="125"/>
                  </a:cubicBezTo>
                  <a:cubicBezTo>
                    <a:pt x="285" y="124"/>
                    <a:pt x="285" y="124"/>
                    <a:pt x="285" y="124"/>
                  </a:cubicBezTo>
                  <a:cubicBezTo>
                    <a:pt x="286" y="110"/>
                    <a:pt x="303" y="98"/>
                    <a:pt x="316" y="90"/>
                  </a:cubicBezTo>
                  <a:cubicBezTo>
                    <a:pt x="319" y="92"/>
                    <a:pt x="322" y="95"/>
                    <a:pt x="325" y="97"/>
                  </a:cubicBezTo>
                  <a:close/>
                  <a:moveTo>
                    <a:pt x="297" y="442"/>
                  </a:moveTo>
                  <a:cubicBezTo>
                    <a:pt x="297" y="442"/>
                    <a:pt x="297" y="442"/>
                    <a:pt x="297" y="442"/>
                  </a:cubicBezTo>
                  <a:cubicBezTo>
                    <a:pt x="296" y="442"/>
                    <a:pt x="295" y="442"/>
                    <a:pt x="293" y="442"/>
                  </a:cubicBezTo>
                  <a:cubicBezTo>
                    <a:pt x="264" y="451"/>
                    <a:pt x="239" y="460"/>
                    <a:pt x="208" y="458"/>
                  </a:cubicBezTo>
                  <a:cubicBezTo>
                    <a:pt x="179" y="457"/>
                    <a:pt x="151" y="447"/>
                    <a:pt x="125" y="433"/>
                  </a:cubicBezTo>
                  <a:cubicBezTo>
                    <a:pt x="73" y="403"/>
                    <a:pt x="36" y="351"/>
                    <a:pt x="24" y="292"/>
                  </a:cubicBezTo>
                  <a:cubicBezTo>
                    <a:pt x="13" y="237"/>
                    <a:pt x="32" y="178"/>
                    <a:pt x="57" y="130"/>
                  </a:cubicBezTo>
                  <a:cubicBezTo>
                    <a:pt x="78" y="90"/>
                    <a:pt x="108" y="55"/>
                    <a:pt x="147" y="37"/>
                  </a:cubicBezTo>
                  <a:cubicBezTo>
                    <a:pt x="147" y="42"/>
                    <a:pt x="148" y="47"/>
                    <a:pt x="148" y="52"/>
                  </a:cubicBezTo>
                  <a:cubicBezTo>
                    <a:pt x="148" y="55"/>
                    <a:pt x="149" y="57"/>
                    <a:pt x="151" y="58"/>
                  </a:cubicBezTo>
                  <a:cubicBezTo>
                    <a:pt x="144" y="61"/>
                    <a:pt x="136" y="65"/>
                    <a:pt x="129" y="69"/>
                  </a:cubicBezTo>
                  <a:cubicBezTo>
                    <a:pt x="90" y="95"/>
                    <a:pt x="66" y="139"/>
                    <a:pt x="54" y="184"/>
                  </a:cubicBezTo>
                  <a:cubicBezTo>
                    <a:pt x="31" y="277"/>
                    <a:pt x="66" y="392"/>
                    <a:pt x="168" y="418"/>
                  </a:cubicBezTo>
                  <a:cubicBezTo>
                    <a:pt x="210" y="429"/>
                    <a:pt x="258" y="424"/>
                    <a:pt x="299" y="406"/>
                  </a:cubicBezTo>
                  <a:cubicBezTo>
                    <a:pt x="300" y="414"/>
                    <a:pt x="302" y="421"/>
                    <a:pt x="305" y="429"/>
                  </a:cubicBezTo>
                  <a:cubicBezTo>
                    <a:pt x="305" y="431"/>
                    <a:pt x="306" y="434"/>
                    <a:pt x="307" y="437"/>
                  </a:cubicBezTo>
                  <a:cubicBezTo>
                    <a:pt x="304" y="438"/>
                    <a:pt x="301" y="440"/>
                    <a:pt x="297" y="442"/>
                  </a:cubicBezTo>
                  <a:close/>
                  <a:moveTo>
                    <a:pt x="167" y="199"/>
                  </a:moveTo>
                  <a:cubicBezTo>
                    <a:pt x="167" y="200"/>
                    <a:pt x="167" y="200"/>
                    <a:pt x="167" y="200"/>
                  </a:cubicBezTo>
                  <a:cubicBezTo>
                    <a:pt x="166" y="199"/>
                    <a:pt x="165" y="199"/>
                    <a:pt x="164" y="198"/>
                  </a:cubicBezTo>
                  <a:cubicBezTo>
                    <a:pt x="169" y="194"/>
                    <a:pt x="175" y="188"/>
                    <a:pt x="179" y="182"/>
                  </a:cubicBezTo>
                  <a:cubicBezTo>
                    <a:pt x="178" y="187"/>
                    <a:pt x="175" y="191"/>
                    <a:pt x="171" y="196"/>
                  </a:cubicBezTo>
                  <a:cubicBezTo>
                    <a:pt x="169" y="194"/>
                    <a:pt x="165" y="196"/>
                    <a:pt x="167" y="199"/>
                  </a:cubicBezTo>
                  <a:close/>
                  <a:moveTo>
                    <a:pt x="152" y="197"/>
                  </a:moveTo>
                  <a:cubicBezTo>
                    <a:pt x="149" y="199"/>
                    <a:pt x="151" y="204"/>
                    <a:pt x="154" y="205"/>
                  </a:cubicBezTo>
                  <a:cubicBezTo>
                    <a:pt x="163" y="208"/>
                    <a:pt x="172" y="211"/>
                    <a:pt x="180" y="217"/>
                  </a:cubicBezTo>
                  <a:cubicBezTo>
                    <a:pt x="187" y="223"/>
                    <a:pt x="175" y="231"/>
                    <a:pt x="171" y="234"/>
                  </a:cubicBezTo>
                  <a:cubicBezTo>
                    <a:pt x="164" y="239"/>
                    <a:pt x="156" y="244"/>
                    <a:pt x="150" y="251"/>
                  </a:cubicBezTo>
                  <a:cubicBezTo>
                    <a:pt x="145" y="257"/>
                    <a:pt x="141" y="263"/>
                    <a:pt x="137" y="270"/>
                  </a:cubicBezTo>
                  <a:cubicBezTo>
                    <a:pt x="136" y="271"/>
                    <a:pt x="135" y="272"/>
                    <a:pt x="133" y="273"/>
                  </a:cubicBezTo>
                  <a:cubicBezTo>
                    <a:pt x="123" y="283"/>
                    <a:pt x="116" y="301"/>
                    <a:pt x="118" y="317"/>
                  </a:cubicBezTo>
                  <a:cubicBezTo>
                    <a:pt x="116" y="323"/>
                    <a:pt x="115" y="330"/>
                    <a:pt x="114" y="336"/>
                  </a:cubicBezTo>
                  <a:cubicBezTo>
                    <a:pt x="113" y="340"/>
                    <a:pt x="116" y="343"/>
                    <a:pt x="120" y="343"/>
                  </a:cubicBezTo>
                  <a:cubicBezTo>
                    <a:pt x="132" y="344"/>
                    <a:pt x="143" y="343"/>
                    <a:pt x="155" y="340"/>
                  </a:cubicBezTo>
                  <a:cubicBezTo>
                    <a:pt x="161" y="338"/>
                    <a:pt x="167" y="336"/>
                    <a:pt x="172" y="334"/>
                  </a:cubicBezTo>
                  <a:cubicBezTo>
                    <a:pt x="181" y="333"/>
                    <a:pt x="181" y="334"/>
                    <a:pt x="192" y="341"/>
                  </a:cubicBezTo>
                  <a:cubicBezTo>
                    <a:pt x="204" y="349"/>
                    <a:pt x="221" y="349"/>
                    <a:pt x="232" y="359"/>
                  </a:cubicBezTo>
                  <a:cubicBezTo>
                    <a:pt x="237" y="369"/>
                    <a:pt x="236" y="380"/>
                    <a:pt x="234" y="391"/>
                  </a:cubicBezTo>
                  <a:cubicBezTo>
                    <a:pt x="233" y="394"/>
                    <a:pt x="231" y="397"/>
                    <a:pt x="230" y="400"/>
                  </a:cubicBezTo>
                  <a:cubicBezTo>
                    <a:pt x="199" y="403"/>
                    <a:pt x="168" y="398"/>
                    <a:pt x="142" y="384"/>
                  </a:cubicBezTo>
                  <a:cubicBezTo>
                    <a:pt x="68" y="346"/>
                    <a:pt x="57" y="246"/>
                    <a:pt x="79" y="174"/>
                  </a:cubicBezTo>
                  <a:cubicBezTo>
                    <a:pt x="83" y="159"/>
                    <a:pt x="89" y="144"/>
                    <a:pt x="98" y="131"/>
                  </a:cubicBezTo>
                  <a:cubicBezTo>
                    <a:pt x="99" y="131"/>
                    <a:pt x="100" y="132"/>
                    <a:pt x="100" y="134"/>
                  </a:cubicBezTo>
                  <a:cubicBezTo>
                    <a:pt x="101" y="142"/>
                    <a:pt x="103" y="150"/>
                    <a:pt x="103" y="158"/>
                  </a:cubicBezTo>
                  <a:cubicBezTo>
                    <a:pt x="104" y="159"/>
                    <a:pt x="105" y="160"/>
                    <a:pt x="106" y="160"/>
                  </a:cubicBezTo>
                  <a:cubicBezTo>
                    <a:pt x="123" y="162"/>
                    <a:pt x="139" y="159"/>
                    <a:pt x="156" y="159"/>
                  </a:cubicBezTo>
                  <a:cubicBezTo>
                    <a:pt x="160" y="159"/>
                    <a:pt x="169" y="159"/>
                    <a:pt x="175" y="161"/>
                  </a:cubicBezTo>
                  <a:cubicBezTo>
                    <a:pt x="175" y="161"/>
                    <a:pt x="175" y="161"/>
                    <a:pt x="175" y="161"/>
                  </a:cubicBezTo>
                  <a:cubicBezTo>
                    <a:pt x="177" y="164"/>
                    <a:pt x="178" y="166"/>
                    <a:pt x="179" y="169"/>
                  </a:cubicBezTo>
                  <a:cubicBezTo>
                    <a:pt x="176" y="179"/>
                    <a:pt x="156" y="193"/>
                    <a:pt x="152" y="197"/>
                  </a:cubicBezTo>
                  <a:close/>
                  <a:moveTo>
                    <a:pt x="130" y="155"/>
                  </a:moveTo>
                  <a:cubicBezTo>
                    <a:pt x="123" y="155"/>
                    <a:pt x="117" y="156"/>
                    <a:pt x="110" y="156"/>
                  </a:cubicBezTo>
                  <a:cubicBezTo>
                    <a:pt x="107" y="156"/>
                    <a:pt x="105" y="146"/>
                    <a:pt x="104" y="138"/>
                  </a:cubicBezTo>
                  <a:cubicBezTo>
                    <a:pt x="108" y="143"/>
                    <a:pt x="114" y="148"/>
                    <a:pt x="123" y="151"/>
                  </a:cubicBezTo>
                  <a:cubicBezTo>
                    <a:pt x="126" y="152"/>
                    <a:pt x="131" y="153"/>
                    <a:pt x="135" y="154"/>
                  </a:cubicBezTo>
                  <a:cubicBezTo>
                    <a:pt x="133" y="154"/>
                    <a:pt x="132" y="155"/>
                    <a:pt x="130" y="155"/>
                  </a:cubicBezTo>
                  <a:close/>
                  <a:moveTo>
                    <a:pt x="316" y="372"/>
                  </a:moveTo>
                  <a:cubicBezTo>
                    <a:pt x="295" y="386"/>
                    <a:pt x="270" y="395"/>
                    <a:pt x="244" y="399"/>
                  </a:cubicBezTo>
                  <a:cubicBezTo>
                    <a:pt x="245" y="395"/>
                    <a:pt x="247" y="392"/>
                    <a:pt x="248" y="388"/>
                  </a:cubicBezTo>
                  <a:cubicBezTo>
                    <a:pt x="252" y="380"/>
                    <a:pt x="251" y="372"/>
                    <a:pt x="249" y="364"/>
                  </a:cubicBezTo>
                  <a:cubicBezTo>
                    <a:pt x="247" y="354"/>
                    <a:pt x="240" y="348"/>
                    <a:pt x="232" y="344"/>
                  </a:cubicBezTo>
                  <a:cubicBezTo>
                    <a:pt x="229" y="341"/>
                    <a:pt x="226" y="338"/>
                    <a:pt x="223" y="336"/>
                  </a:cubicBezTo>
                  <a:cubicBezTo>
                    <a:pt x="213" y="329"/>
                    <a:pt x="200" y="322"/>
                    <a:pt x="188" y="319"/>
                  </a:cubicBezTo>
                  <a:cubicBezTo>
                    <a:pt x="185" y="318"/>
                    <a:pt x="181" y="319"/>
                    <a:pt x="177" y="321"/>
                  </a:cubicBezTo>
                  <a:cubicBezTo>
                    <a:pt x="170" y="321"/>
                    <a:pt x="162" y="324"/>
                    <a:pt x="157" y="325"/>
                  </a:cubicBezTo>
                  <a:cubicBezTo>
                    <a:pt x="151" y="326"/>
                    <a:pt x="145" y="328"/>
                    <a:pt x="138" y="329"/>
                  </a:cubicBezTo>
                  <a:cubicBezTo>
                    <a:pt x="133" y="330"/>
                    <a:pt x="130" y="324"/>
                    <a:pt x="130" y="317"/>
                  </a:cubicBezTo>
                  <a:cubicBezTo>
                    <a:pt x="134" y="303"/>
                    <a:pt x="139" y="291"/>
                    <a:pt x="146" y="279"/>
                  </a:cubicBezTo>
                  <a:cubicBezTo>
                    <a:pt x="147" y="277"/>
                    <a:pt x="149" y="274"/>
                    <a:pt x="150" y="272"/>
                  </a:cubicBezTo>
                  <a:cubicBezTo>
                    <a:pt x="157" y="266"/>
                    <a:pt x="165" y="261"/>
                    <a:pt x="172" y="256"/>
                  </a:cubicBezTo>
                  <a:cubicBezTo>
                    <a:pt x="182" y="248"/>
                    <a:pt x="191" y="238"/>
                    <a:pt x="194" y="224"/>
                  </a:cubicBezTo>
                  <a:cubicBezTo>
                    <a:pt x="196" y="214"/>
                    <a:pt x="186" y="208"/>
                    <a:pt x="178" y="202"/>
                  </a:cubicBezTo>
                  <a:cubicBezTo>
                    <a:pt x="192" y="189"/>
                    <a:pt x="195" y="159"/>
                    <a:pt x="177" y="148"/>
                  </a:cubicBezTo>
                  <a:cubicBezTo>
                    <a:pt x="168" y="142"/>
                    <a:pt x="157" y="147"/>
                    <a:pt x="147" y="145"/>
                  </a:cubicBezTo>
                  <a:cubicBezTo>
                    <a:pt x="127" y="143"/>
                    <a:pt x="110" y="138"/>
                    <a:pt x="105" y="119"/>
                  </a:cubicBezTo>
                  <a:cubicBezTo>
                    <a:pt x="116" y="104"/>
                    <a:pt x="129" y="92"/>
                    <a:pt x="144" y="82"/>
                  </a:cubicBezTo>
                  <a:cubicBezTo>
                    <a:pt x="156" y="74"/>
                    <a:pt x="170" y="69"/>
                    <a:pt x="185" y="66"/>
                  </a:cubicBezTo>
                  <a:cubicBezTo>
                    <a:pt x="184" y="67"/>
                    <a:pt x="183" y="67"/>
                    <a:pt x="183" y="68"/>
                  </a:cubicBezTo>
                  <a:cubicBezTo>
                    <a:pt x="175" y="73"/>
                    <a:pt x="180" y="88"/>
                    <a:pt x="190" y="84"/>
                  </a:cubicBezTo>
                  <a:cubicBezTo>
                    <a:pt x="208" y="76"/>
                    <a:pt x="226" y="69"/>
                    <a:pt x="245" y="68"/>
                  </a:cubicBezTo>
                  <a:cubicBezTo>
                    <a:pt x="252" y="69"/>
                    <a:pt x="259" y="71"/>
                    <a:pt x="266" y="73"/>
                  </a:cubicBezTo>
                  <a:cubicBezTo>
                    <a:pt x="269" y="74"/>
                    <a:pt x="271" y="72"/>
                    <a:pt x="272" y="69"/>
                  </a:cubicBezTo>
                  <a:cubicBezTo>
                    <a:pt x="285" y="72"/>
                    <a:pt x="298" y="78"/>
                    <a:pt x="309" y="85"/>
                  </a:cubicBezTo>
                  <a:cubicBezTo>
                    <a:pt x="290" y="91"/>
                    <a:pt x="269" y="106"/>
                    <a:pt x="275" y="128"/>
                  </a:cubicBezTo>
                  <a:cubicBezTo>
                    <a:pt x="280" y="144"/>
                    <a:pt x="291" y="158"/>
                    <a:pt x="274" y="171"/>
                  </a:cubicBezTo>
                  <a:cubicBezTo>
                    <a:pt x="264" y="179"/>
                    <a:pt x="252" y="183"/>
                    <a:pt x="242" y="192"/>
                  </a:cubicBezTo>
                  <a:cubicBezTo>
                    <a:pt x="229" y="203"/>
                    <a:pt x="214" y="237"/>
                    <a:pt x="232" y="251"/>
                  </a:cubicBezTo>
                  <a:cubicBezTo>
                    <a:pt x="237" y="256"/>
                    <a:pt x="243" y="256"/>
                    <a:pt x="249" y="255"/>
                  </a:cubicBezTo>
                  <a:cubicBezTo>
                    <a:pt x="258" y="257"/>
                    <a:pt x="269" y="251"/>
                    <a:pt x="277" y="245"/>
                  </a:cubicBezTo>
                  <a:cubicBezTo>
                    <a:pt x="285" y="255"/>
                    <a:pt x="295" y="259"/>
                    <a:pt x="310" y="255"/>
                  </a:cubicBezTo>
                  <a:cubicBezTo>
                    <a:pt x="311" y="254"/>
                    <a:pt x="311" y="254"/>
                    <a:pt x="311" y="254"/>
                  </a:cubicBezTo>
                  <a:cubicBezTo>
                    <a:pt x="328" y="253"/>
                    <a:pt x="345" y="239"/>
                    <a:pt x="363" y="229"/>
                  </a:cubicBezTo>
                  <a:cubicBezTo>
                    <a:pt x="365" y="229"/>
                    <a:pt x="366" y="230"/>
                    <a:pt x="368" y="230"/>
                  </a:cubicBezTo>
                  <a:cubicBezTo>
                    <a:pt x="374" y="232"/>
                    <a:pt x="378" y="233"/>
                    <a:pt x="383" y="232"/>
                  </a:cubicBezTo>
                  <a:cubicBezTo>
                    <a:pt x="383" y="233"/>
                    <a:pt x="383" y="234"/>
                    <a:pt x="383" y="234"/>
                  </a:cubicBezTo>
                  <a:cubicBezTo>
                    <a:pt x="386" y="289"/>
                    <a:pt x="363" y="341"/>
                    <a:pt x="316" y="37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Freeform 42">
              <a:extLst>
                <a:ext uri="{FF2B5EF4-FFF2-40B4-BE49-F238E27FC236}">
                  <a16:creationId xmlns:a16="http://schemas.microsoft.com/office/drawing/2014/main" xmlns="" id="{08CED3CE-FE50-4D6B-A737-FF347DC2D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437" y="724637"/>
              <a:ext cx="222030" cy="222030"/>
            </a:xfrm>
            <a:custGeom>
              <a:avLst/>
              <a:gdLst>
                <a:gd name="T0" fmla="*/ 29 w 45"/>
                <a:gd name="T1" fmla="*/ 5 h 45"/>
                <a:gd name="T2" fmla="*/ 5 w 45"/>
                <a:gd name="T3" fmla="*/ 23 h 45"/>
                <a:gd name="T4" fmla="*/ 3 w 45"/>
                <a:gd name="T5" fmla="*/ 24 h 45"/>
                <a:gd name="T6" fmla="*/ 2 w 45"/>
                <a:gd name="T7" fmla="*/ 34 h 45"/>
                <a:gd name="T8" fmla="*/ 7 w 45"/>
                <a:gd name="T9" fmla="*/ 43 h 45"/>
                <a:gd name="T10" fmla="*/ 24 w 45"/>
                <a:gd name="T11" fmla="*/ 35 h 45"/>
                <a:gd name="T12" fmla="*/ 40 w 45"/>
                <a:gd name="T13" fmla="*/ 16 h 45"/>
                <a:gd name="T14" fmla="*/ 29 w 45"/>
                <a:gd name="T15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9" y="5"/>
                  </a:moveTo>
                  <a:cubicBezTo>
                    <a:pt x="21" y="10"/>
                    <a:pt x="13" y="16"/>
                    <a:pt x="5" y="23"/>
                  </a:cubicBezTo>
                  <a:cubicBezTo>
                    <a:pt x="5" y="23"/>
                    <a:pt x="4" y="24"/>
                    <a:pt x="3" y="24"/>
                  </a:cubicBezTo>
                  <a:cubicBezTo>
                    <a:pt x="0" y="27"/>
                    <a:pt x="0" y="31"/>
                    <a:pt x="2" y="34"/>
                  </a:cubicBezTo>
                  <a:cubicBezTo>
                    <a:pt x="1" y="38"/>
                    <a:pt x="3" y="42"/>
                    <a:pt x="7" y="43"/>
                  </a:cubicBezTo>
                  <a:cubicBezTo>
                    <a:pt x="15" y="45"/>
                    <a:pt x="19" y="40"/>
                    <a:pt x="24" y="35"/>
                  </a:cubicBezTo>
                  <a:cubicBezTo>
                    <a:pt x="30" y="29"/>
                    <a:pt x="35" y="22"/>
                    <a:pt x="40" y="16"/>
                  </a:cubicBezTo>
                  <a:cubicBezTo>
                    <a:pt x="45" y="9"/>
                    <a:pt x="36" y="0"/>
                    <a:pt x="29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43">
              <a:extLst>
                <a:ext uri="{FF2B5EF4-FFF2-40B4-BE49-F238E27FC236}">
                  <a16:creationId xmlns:a16="http://schemas.microsoft.com/office/drawing/2014/main" xmlns="" id="{370D657F-D8FB-460B-A22B-A90D91942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466" y="853290"/>
              <a:ext cx="238631" cy="190904"/>
            </a:xfrm>
            <a:custGeom>
              <a:avLst/>
              <a:gdLst>
                <a:gd name="T0" fmla="*/ 35 w 49"/>
                <a:gd name="T1" fmla="*/ 2 h 39"/>
                <a:gd name="T2" fmla="*/ 18 w 49"/>
                <a:gd name="T3" fmla="*/ 12 h 39"/>
                <a:gd name="T4" fmla="*/ 13 w 49"/>
                <a:gd name="T5" fmla="*/ 16 h 39"/>
                <a:gd name="T6" fmla="*/ 5 w 49"/>
                <a:gd name="T7" fmla="*/ 23 h 39"/>
                <a:gd name="T8" fmla="*/ 13 w 49"/>
                <a:gd name="T9" fmla="*/ 36 h 39"/>
                <a:gd name="T10" fmla="*/ 29 w 49"/>
                <a:gd name="T11" fmla="*/ 28 h 39"/>
                <a:gd name="T12" fmla="*/ 43 w 49"/>
                <a:gd name="T13" fmla="*/ 15 h 39"/>
                <a:gd name="T14" fmla="*/ 35 w 49"/>
                <a:gd name="T1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9">
                  <a:moveTo>
                    <a:pt x="35" y="2"/>
                  </a:moveTo>
                  <a:cubicBezTo>
                    <a:pt x="28" y="4"/>
                    <a:pt x="23" y="8"/>
                    <a:pt x="18" y="12"/>
                  </a:cubicBezTo>
                  <a:cubicBezTo>
                    <a:pt x="16" y="14"/>
                    <a:pt x="14" y="15"/>
                    <a:pt x="13" y="16"/>
                  </a:cubicBezTo>
                  <a:cubicBezTo>
                    <a:pt x="10" y="18"/>
                    <a:pt x="8" y="20"/>
                    <a:pt x="5" y="23"/>
                  </a:cubicBezTo>
                  <a:cubicBezTo>
                    <a:pt x="0" y="28"/>
                    <a:pt x="5" y="39"/>
                    <a:pt x="13" y="36"/>
                  </a:cubicBezTo>
                  <a:cubicBezTo>
                    <a:pt x="18" y="34"/>
                    <a:pt x="24" y="31"/>
                    <a:pt x="29" y="28"/>
                  </a:cubicBezTo>
                  <a:cubicBezTo>
                    <a:pt x="34" y="24"/>
                    <a:pt x="39" y="20"/>
                    <a:pt x="43" y="15"/>
                  </a:cubicBezTo>
                  <a:cubicBezTo>
                    <a:pt x="49" y="10"/>
                    <a:pt x="43" y="0"/>
                    <a:pt x="35" y="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44">
              <a:extLst>
                <a:ext uri="{FF2B5EF4-FFF2-40B4-BE49-F238E27FC236}">
                  <a16:creationId xmlns:a16="http://schemas.microsoft.com/office/drawing/2014/main" xmlns="" id="{DD837AF3-A552-48EF-80DA-446CD9320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0091" y="1108519"/>
              <a:ext cx="215804" cy="118278"/>
            </a:xfrm>
            <a:custGeom>
              <a:avLst/>
              <a:gdLst>
                <a:gd name="T0" fmla="*/ 33 w 44"/>
                <a:gd name="T1" fmla="*/ 0 h 24"/>
                <a:gd name="T2" fmla="*/ 7 w 44"/>
                <a:gd name="T3" fmla="*/ 6 h 24"/>
                <a:gd name="T4" fmla="*/ 1 w 44"/>
                <a:gd name="T5" fmla="*/ 16 h 24"/>
                <a:gd name="T6" fmla="*/ 2 w 44"/>
                <a:gd name="T7" fmla="*/ 18 h 24"/>
                <a:gd name="T8" fmla="*/ 9 w 44"/>
                <a:gd name="T9" fmla="*/ 24 h 24"/>
                <a:gd name="T10" fmla="*/ 35 w 44"/>
                <a:gd name="T11" fmla="*/ 16 h 24"/>
                <a:gd name="T12" fmla="*/ 33 w 4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33" y="0"/>
                  </a:moveTo>
                  <a:cubicBezTo>
                    <a:pt x="24" y="0"/>
                    <a:pt x="15" y="2"/>
                    <a:pt x="7" y="6"/>
                  </a:cubicBezTo>
                  <a:cubicBezTo>
                    <a:pt x="3" y="7"/>
                    <a:pt x="0" y="11"/>
                    <a:pt x="1" y="16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3" y="21"/>
                    <a:pt x="5" y="24"/>
                    <a:pt x="9" y="24"/>
                  </a:cubicBezTo>
                  <a:cubicBezTo>
                    <a:pt x="18" y="23"/>
                    <a:pt x="27" y="19"/>
                    <a:pt x="35" y="16"/>
                  </a:cubicBezTo>
                  <a:cubicBezTo>
                    <a:pt x="44" y="13"/>
                    <a:pt x="42" y="0"/>
                    <a:pt x="33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2826C1D1-4CE5-409F-B286-35AA504E9406}"/>
              </a:ext>
            </a:extLst>
          </p:cNvPr>
          <p:cNvGrpSpPr/>
          <p:nvPr/>
        </p:nvGrpSpPr>
        <p:grpSpPr>
          <a:xfrm>
            <a:off x="1839221" y="359683"/>
            <a:ext cx="930492" cy="547048"/>
            <a:chOff x="2776977" y="479782"/>
            <a:chExt cx="1888289" cy="1110148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5" name="Freeform 30">
              <a:extLst>
                <a:ext uri="{FF2B5EF4-FFF2-40B4-BE49-F238E27FC236}">
                  <a16:creationId xmlns:a16="http://schemas.microsoft.com/office/drawing/2014/main" xmlns="" id="{09B4442D-5780-43D9-B882-CD477B4AE4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6977" y="479782"/>
              <a:ext cx="1888289" cy="1110148"/>
            </a:xfrm>
            <a:custGeom>
              <a:avLst/>
              <a:gdLst>
                <a:gd name="T0" fmla="*/ 363 w 385"/>
                <a:gd name="T1" fmla="*/ 96 h 226"/>
                <a:gd name="T2" fmla="*/ 291 w 385"/>
                <a:gd name="T3" fmla="*/ 130 h 226"/>
                <a:gd name="T4" fmla="*/ 294 w 385"/>
                <a:gd name="T5" fmla="*/ 112 h 226"/>
                <a:gd name="T6" fmla="*/ 258 w 385"/>
                <a:gd name="T7" fmla="*/ 50 h 226"/>
                <a:gd name="T8" fmla="*/ 234 w 385"/>
                <a:gd name="T9" fmla="*/ 105 h 226"/>
                <a:gd name="T10" fmla="*/ 262 w 385"/>
                <a:gd name="T11" fmla="*/ 143 h 226"/>
                <a:gd name="T12" fmla="*/ 214 w 385"/>
                <a:gd name="T13" fmla="*/ 158 h 226"/>
                <a:gd name="T14" fmla="*/ 190 w 385"/>
                <a:gd name="T15" fmla="*/ 83 h 226"/>
                <a:gd name="T16" fmla="*/ 173 w 385"/>
                <a:gd name="T17" fmla="*/ 85 h 226"/>
                <a:gd name="T18" fmla="*/ 190 w 385"/>
                <a:gd name="T19" fmla="*/ 172 h 226"/>
                <a:gd name="T20" fmla="*/ 156 w 385"/>
                <a:gd name="T21" fmla="*/ 194 h 226"/>
                <a:gd name="T22" fmla="*/ 138 w 385"/>
                <a:gd name="T23" fmla="*/ 176 h 226"/>
                <a:gd name="T24" fmla="*/ 144 w 385"/>
                <a:gd name="T25" fmla="*/ 165 h 226"/>
                <a:gd name="T26" fmla="*/ 133 w 385"/>
                <a:gd name="T27" fmla="*/ 72 h 226"/>
                <a:gd name="T28" fmla="*/ 119 w 385"/>
                <a:gd name="T29" fmla="*/ 72 h 226"/>
                <a:gd name="T30" fmla="*/ 114 w 385"/>
                <a:gd name="T31" fmla="*/ 177 h 226"/>
                <a:gd name="T32" fmla="*/ 67 w 385"/>
                <a:gd name="T33" fmla="*/ 188 h 226"/>
                <a:gd name="T34" fmla="*/ 26 w 385"/>
                <a:gd name="T35" fmla="*/ 108 h 226"/>
                <a:gd name="T36" fmla="*/ 23 w 385"/>
                <a:gd name="T37" fmla="*/ 8 h 226"/>
                <a:gd name="T38" fmla="*/ 13 w 385"/>
                <a:gd name="T39" fmla="*/ 6 h 226"/>
                <a:gd name="T40" fmla="*/ 11 w 385"/>
                <a:gd name="T41" fmla="*/ 128 h 226"/>
                <a:gd name="T42" fmla="*/ 73 w 385"/>
                <a:gd name="T43" fmla="*/ 211 h 226"/>
                <a:gd name="T44" fmla="*/ 124 w 385"/>
                <a:gd name="T45" fmla="*/ 194 h 226"/>
                <a:gd name="T46" fmla="*/ 154 w 385"/>
                <a:gd name="T47" fmla="*/ 217 h 226"/>
                <a:gd name="T48" fmla="*/ 211 w 385"/>
                <a:gd name="T49" fmla="*/ 180 h 226"/>
                <a:gd name="T50" fmla="*/ 283 w 385"/>
                <a:gd name="T51" fmla="*/ 150 h 226"/>
                <a:gd name="T52" fmla="*/ 377 w 385"/>
                <a:gd name="T53" fmla="*/ 110 h 226"/>
                <a:gd name="T54" fmla="*/ 363 w 385"/>
                <a:gd name="T55" fmla="*/ 96 h 226"/>
                <a:gd name="T56" fmla="*/ 126 w 385"/>
                <a:gd name="T57" fmla="*/ 96 h 226"/>
                <a:gd name="T58" fmla="*/ 127 w 385"/>
                <a:gd name="T59" fmla="*/ 154 h 226"/>
                <a:gd name="T60" fmla="*/ 126 w 385"/>
                <a:gd name="T61" fmla="*/ 96 h 226"/>
                <a:gd name="T62" fmla="*/ 184 w 385"/>
                <a:gd name="T63" fmla="*/ 116 h 226"/>
                <a:gd name="T64" fmla="*/ 191 w 385"/>
                <a:gd name="T65" fmla="*/ 146 h 226"/>
                <a:gd name="T66" fmla="*/ 184 w 385"/>
                <a:gd name="T67" fmla="*/ 116 h 226"/>
                <a:gd name="T68" fmla="*/ 262 w 385"/>
                <a:gd name="T69" fmla="*/ 74 h 226"/>
                <a:gd name="T70" fmla="*/ 271 w 385"/>
                <a:gd name="T71" fmla="*/ 123 h 226"/>
                <a:gd name="T72" fmla="*/ 262 w 385"/>
                <a:gd name="T73" fmla="*/ 115 h 226"/>
                <a:gd name="T74" fmla="*/ 252 w 385"/>
                <a:gd name="T75" fmla="*/ 84 h 226"/>
                <a:gd name="T76" fmla="*/ 262 w 385"/>
                <a:gd name="T77" fmla="*/ 7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5" h="226">
                  <a:moveTo>
                    <a:pt x="363" y="96"/>
                  </a:moveTo>
                  <a:cubicBezTo>
                    <a:pt x="347" y="111"/>
                    <a:pt x="317" y="131"/>
                    <a:pt x="291" y="130"/>
                  </a:cubicBezTo>
                  <a:cubicBezTo>
                    <a:pt x="293" y="124"/>
                    <a:pt x="294" y="118"/>
                    <a:pt x="294" y="112"/>
                  </a:cubicBezTo>
                  <a:cubicBezTo>
                    <a:pt x="295" y="88"/>
                    <a:pt x="287" y="52"/>
                    <a:pt x="258" y="50"/>
                  </a:cubicBezTo>
                  <a:cubicBezTo>
                    <a:pt x="230" y="48"/>
                    <a:pt x="228" y="87"/>
                    <a:pt x="234" y="105"/>
                  </a:cubicBezTo>
                  <a:cubicBezTo>
                    <a:pt x="239" y="124"/>
                    <a:pt x="249" y="136"/>
                    <a:pt x="262" y="143"/>
                  </a:cubicBezTo>
                  <a:cubicBezTo>
                    <a:pt x="251" y="157"/>
                    <a:pt x="231" y="161"/>
                    <a:pt x="214" y="158"/>
                  </a:cubicBezTo>
                  <a:cubicBezTo>
                    <a:pt x="214" y="131"/>
                    <a:pt x="205" y="103"/>
                    <a:pt x="190" y="83"/>
                  </a:cubicBezTo>
                  <a:cubicBezTo>
                    <a:pt x="185" y="78"/>
                    <a:pt x="176" y="80"/>
                    <a:pt x="173" y="85"/>
                  </a:cubicBezTo>
                  <a:cubicBezTo>
                    <a:pt x="152" y="119"/>
                    <a:pt x="160" y="155"/>
                    <a:pt x="190" y="172"/>
                  </a:cubicBezTo>
                  <a:cubicBezTo>
                    <a:pt x="187" y="189"/>
                    <a:pt x="176" y="204"/>
                    <a:pt x="156" y="194"/>
                  </a:cubicBezTo>
                  <a:cubicBezTo>
                    <a:pt x="150" y="191"/>
                    <a:pt x="143" y="184"/>
                    <a:pt x="138" y="176"/>
                  </a:cubicBezTo>
                  <a:cubicBezTo>
                    <a:pt x="140" y="172"/>
                    <a:pt x="142" y="169"/>
                    <a:pt x="144" y="165"/>
                  </a:cubicBezTo>
                  <a:cubicBezTo>
                    <a:pt x="158" y="135"/>
                    <a:pt x="159" y="96"/>
                    <a:pt x="133" y="72"/>
                  </a:cubicBezTo>
                  <a:cubicBezTo>
                    <a:pt x="129" y="68"/>
                    <a:pt x="123" y="68"/>
                    <a:pt x="119" y="72"/>
                  </a:cubicBezTo>
                  <a:cubicBezTo>
                    <a:pt x="93" y="94"/>
                    <a:pt x="96" y="142"/>
                    <a:pt x="114" y="177"/>
                  </a:cubicBezTo>
                  <a:cubicBezTo>
                    <a:pt x="102" y="191"/>
                    <a:pt x="86" y="198"/>
                    <a:pt x="67" y="188"/>
                  </a:cubicBezTo>
                  <a:cubicBezTo>
                    <a:pt x="40" y="174"/>
                    <a:pt x="32" y="136"/>
                    <a:pt x="26" y="108"/>
                  </a:cubicBezTo>
                  <a:cubicBezTo>
                    <a:pt x="20" y="77"/>
                    <a:pt x="16" y="40"/>
                    <a:pt x="23" y="8"/>
                  </a:cubicBezTo>
                  <a:cubicBezTo>
                    <a:pt x="24" y="2"/>
                    <a:pt x="15" y="0"/>
                    <a:pt x="13" y="6"/>
                  </a:cubicBezTo>
                  <a:cubicBezTo>
                    <a:pt x="0" y="44"/>
                    <a:pt x="3" y="89"/>
                    <a:pt x="11" y="128"/>
                  </a:cubicBezTo>
                  <a:cubicBezTo>
                    <a:pt x="18" y="162"/>
                    <a:pt x="35" y="202"/>
                    <a:pt x="73" y="211"/>
                  </a:cubicBezTo>
                  <a:cubicBezTo>
                    <a:pt x="92" y="216"/>
                    <a:pt x="110" y="207"/>
                    <a:pt x="124" y="194"/>
                  </a:cubicBezTo>
                  <a:cubicBezTo>
                    <a:pt x="132" y="205"/>
                    <a:pt x="142" y="213"/>
                    <a:pt x="154" y="217"/>
                  </a:cubicBezTo>
                  <a:cubicBezTo>
                    <a:pt x="182" y="226"/>
                    <a:pt x="205" y="206"/>
                    <a:pt x="211" y="180"/>
                  </a:cubicBezTo>
                  <a:cubicBezTo>
                    <a:pt x="242" y="186"/>
                    <a:pt x="268" y="173"/>
                    <a:pt x="283" y="150"/>
                  </a:cubicBezTo>
                  <a:cubicBezTo>
                    <a:pt x="316" y="155"/>
                    <a:pt x="356" y="137"/>
                    <a:pt x="377" y="110"/>
                  </a:cubicBezTo>
                  <a:cubicBezTo>
                    <a:pt x="385" y="100"/>
                    <a:pt x="373" y="87"/>
                    <a:pt x="363" y="96"/>
                  </a:cubicBezTo>
                  <a:close/>
                  <a:moveTo>
                    <a:pt x="126" y="96"/>
                  </a:moveTo>
                  <a:cubicBezTo>
                    <a:pt x="135" y="111"/>
                    <a:pt x="134" y="134"/>
                    <a:pt x="127" y="154"/>
                  </a:cubicBezTo>
                  <a:cubicBezTo>
                    <a:pt x="120" y="134"/>
                    <a:pt x="118" y="111"/>
                    <a:pt x="126" y="96"/>
                  </a:cubicBezTo>
                  <a:close/>
                  <a:moveTo>
                    <a:pt x="184" y="116"/>
                  </a:moveTo>
                  <a:cubicBezTo>
                    <a:pt x="188" y="125"/>
                    <a:pt x="190" y="136"/>
                    <a:pt x="191" y="146"/>
                  </a:cubicBezTo>
                  <a:cubicBezTo>
                    <a:pt x="183" y="138"/>
                    <a:pt x="181" y="127"/>
                    <a:pt x="184" y="116"/>
                  </a:cubicBezTo>
                  <a:close/>
                  <a:moveTo>
                    <a:pt x="262" y="74"/>
                  </a:moveTo>
                  <a:cubicBezTo>
                    <a:pt x="274" y="84"/>
                    <a:pt x="274" y="107"/>
                    <a:pt x="271" y="123"/>
                  </a:cubicBezTo>
                  <a:cubicBezTo>
                    <a:pt x="268" y="121"/>
                    <a:pt x="265" y="118"/>
                    <a:pt x="262" y="115"/>
                  </a:cubicBezTo>
                  <a:cubicBezTo>
                    <a:pt x="256" y="106"/>
                    <a:pt x="252" y="95"/>
                    <a:pt x="252" y="84"/>
                  </a:cubicBezTo>
                  <a:cubicBezTo>
                    <a:pt x="252" y="78"/>
                    <a:pt x="256" y="68"/>
                    <a:pt x="262" y="74"/>
                  </a:cubicBezTo>
                  <a:close/>
                </a:path>
              </a:pathLst>
            </a:custGeom>
            <a:solidFill>
              <a:srgbClr val="F8E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46">
              <a:extLst>
                <a:ext uri="{FF2B5EF4-FFF2-40B4-BE49-F238E27FC236}">
                  <a16:creationId xmlns:a16="http://schemas.microsoft.com/office/drawing/2014/main" xmlns="" id="{504D5CCD-4B84-4A66-8E7D-33990E7B2C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9029" y="577309"/>
              <a:ext cx="1747186" cy="993946"/>
            </a:xfrm>
            <a:custGeom>
              <a:avLst/>
              <a:gdLst>
                <a:gd name="T0" fmla="*/ 349 w 356"/>
                <a:gd name="T1" fmla="*/ 49 h 202"/>
                <a:gd name="T2" fmla="*/ 278 w 356"/>
                <a:gd name="T3" fmla="*/ 114 h 202"/>
                <a:gd name="T4" fmla="*/ 265 w 356"/>
                <a:gd name="T5" fmla="*/ 109 h 202"/>
                <a:gd name="T6" fmla="*/ 240 w 356"/>
                <a:gd name="T7" fmla="*/ 38 h 202"/>
                <a:gd name="T8" fmla="*/ 234 w 356"/>
                <a:gd name="T9" fmla="*/ 39 h 202"/>
                <a:gd name="T10" fmla="*/ 252 w 356"/>
                <a:gd name="T11" fmla="*/ 112 h 202"/>
                <a:gd name="T12" fmla="*/ 200 w 356"/>
                <a:gd name="T13" fmla="*/ 155 h 202"/>
                <a:gd name="T14" fmla="*/ 179 w 356"/>
                <a:gd name="T15" fmla="*/ 153 h 202"/>
                <a:gd name="T16" fmla="*/ 177 w 356"/>
                <a:gd name="T17" fmla="*/ 63 h 202"/>
                <a:gd name="T18" fmla="*/ 151 w 356"/>
                <a:gd name="T19" fmla="*/ 57 h 202"/>
                <a:gd name="T20" fmla="*/ 144 w 356"/>
                <a:gd name="T21" fmla="*/ 113 h 202"/>
                <a:gd name="T22" fmla="*/ 166 w 356"/>
                <a:gd name="T23" fmla="*/ 156 h 202"/>
                <a:gd name="T24" fmla="*/ 114 w 356"/>
                <a:gd name="T25" fmla="*/ 173 h 202"/>
                <a:gd name="T26" fmla="*/ 105 w 356"/>
                <a:gd name="T27" fmla="*/ 164 h 202"/>
                <a:gd name="T28" fmla="*/ 113 w 356"/>
                <a:gd name="T29" fmla="*/ 103 h 202"/>
                <a:gd name="T30" fmla="*/ 83 w 356"/>
                <a:gd name="T31" fmla="*/ 52 h 202"/>
                <a:gd name="T32" fmla="*/ 65 w 356"/>
                <a:gd name="T33" fmla="*/ 106 h 202"/>
                <a:gd name="T34" fmla="*/ 92 w 356"/>
                <a:gd name="T35" fmla="*/ 165 h 202"/>
                <a:gd name="T36" fmla="*/ 82 w 356"/>
                <a:gd name="T37" fmla="*/ 175 h 202"/>
                <a:gd name="T38" fmla="*/ 28 w 356"/>
                <a:gd name="T39" fmla="*/ 140 h 202"/>
                <a:gd name="T40" fmla="*/ 7 w 356"/>
                <a:gd name="T41" fmla="*/ 47 h 202"/>
                <a:gd name="T42" fmla="*/ 5 w 356"/>
                <a:gd name="T43" fmla="*/ 2 h 202"/>
                <a:gd name="T44" fmla="*/ 1 w 356"/>
                <a:gd name="T45" fmla="*/ 2 h 202"/>
                <a:gd name="T46" fmla="*/ 22 w 356"/>
                <a:gd name="T47" fmla="*/ 149 h 202"/>
                <a:gd name="T48" fmla="*/ 92 w 356"/>
                <a:gd name="T49" fmla="*/ 180 h 202"/>
                <a:gd name="T50" fmla="*/ 99 w 356"/>
                <a:gd name="T51" fmla="*/ 173 h 202"/>
                <a:gd name="T52" fmla="*/ 108 w 356"/>
                <a:gd name="T53" fmla="*/ 182 h 202"/>
                <a:gd name="T54" fmla="*/ 175 w 356"/>
                <a:gd name="T55" fmla="*/ 162 h 202"/>
                <a:gd name="T56" fmla="*/ 203 w 356"/>
                <a:gd name="T57" fmla="*/ 166 h 202"/>
                <a:gd name="T58" fmla="*/ 261 w 356"/>
                <a:gd name="T59" fmla="*/ 118 h 202"/>
                <a:gd name="T60" fmla="*/ 276 w 356"/>
                <a:gd name="T61" fmla="*/ 124 h 202"/>
                <a:gd name="T62" fmla="*/ 356 w 356"/>
                <a:gd name="T63" fmla="*/ 50 h 202"/>
                <a:gd name="T64" fmla="*/ 349 w 356"/>
                <a:gd name="T65" fmla="*/ 49 h 202"/>
                <a:gd name="T66" fmla="*/ 87 w 356"/>
                <a:gd name="T67" fmla="*/ 133 h 202"/>
                <a:gd name="T68" fmla="*/ 72 w 356"/>
                <a:gd name="T69" fmla="*/ 83 h 202"/>
                <a:gd name="T70" fmla="*/ 80 w 356"/>
                <a:gd name="T71" fmla="*/ 63 h 202"/>
                <a:gd name="T72" fmla="*/ 99 w 356"/>
                <a:gd name="T73" fmla="*/ 78 h 202"/>
                <a:gd name="T74" fmla="*/ 99 w 356"/>
                <a:gd name="T75" fmla="*/ 155 h 202"/>
                <a:gd name="T76" fmla="*/ 87 w 356"/>
                <a:gd name="T77" fmla="*/ 133 h 202"/>
                <a:gd name="T78" fmla="*/ 152 w 356"/>
                <a:gd name="T79" fmla="*/ 92 h 202"/>
                <a:gd name="T80" fmla="*/ 161 w 356"/>
                <a:gd name="T81" fmla="*/ 63 h 202"/>
                <a:gd name="T82" fmla="*/ 176 w 356"/>
                <a:gd name="T83" fmla="*/ 83 h 202"/>
                <a:gd name="T84" fmla="*/ 171 w 356"/>
                <a:gd name="T85" fmla="*/ 147 h 202"/>
                <a:gd name="T86" fmla="*/ 152 w 356"/>
                <a:gd name="T87" fmla="*/ 92 h 202"/>
                <a:gd name="T88" fmla="*/ 240 w 356"/>
                <a:gd name="T89" fmla="*/ 48 h 202"/>
                <a:gd name="T90" fmla="*/ 256 w 356"/>
                <a:gd name="T91" fmla="*/ 104 h 202"/>
                <a:gd name="T92" fmla="*/ 240 w 356"/>
                <a:gd name="T93" fmla="*/ 4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6" h="202">
                  <a:moveTo>
                    <a:pt x="349" y="49"/>
                  </a:moveTo>
                  <a:cubicBezTo>
                    <a:pt x="341" y="85"/>
                    <a:pt x="321" y="122"/>
                    <a:pt x="278" y="114"/>
                  </a:cubicBezTo>
                  <a:cubicBezTo>
                    <a:pt x="273" y="113"/>
                    <a:pt x="269" y="111"/>
                    <a:pt x="265" y="109"/>
                  </a:cubicBezTo>
                  <a:cubicBezTo>
                    <a:pt x="275" y="82"/>
                    <a:pt x="271" y="52"/>
                    <a:pt x="240" y="38"/>
                  </a:cubicBezTo>
                  <a:cubicBezTo>
                    <a:pt x="238" y="37"/>
                    <a:pt x="235" y="37"/>
                    <a:pt x="234" y="39"/>
                  </a:cubicBezTo>
                  <a:cubicBezTo>
                    <a:pt x="222" y="68"/>
                    <a:pt x="230" y="96"/>
                    <a:pt x="252" y="112"/>
                  </a:cubicBezTo>
                  <a:cubicBezTo>
                    <a:pt x="240" y="133"/>
                    <a:pt x="220" y="150"/>
                    <a:pt x="200" y="155"/>
                  </a:cubicBezTo>
                  <a:cubicBezTo>
                    <a:pt x="192" y="157"/>
                    <a:pt x="185" y="156"/>
                    <a:pt x="179" y="153"/>
                  </a:cubicBezTo>
                  <a:cubicBezTo>
                    <a:pt x="192" y="126"/>
                    <a:pt x="195" y="88"/>
                    <a:pt x="177" y="63"/>
                  </a:cubicBezTo>
                  <a:cubicBezTo>
                    <a:pt x="171" y="56"/>
                    <a:pt x="160" y="49"/>
                    <a:pt x="151" y="57"/>
                  </a:cubicBezTo>
                  <a:cubicBezTo>
                    <a:pt x="137" y="70"/>
                    <a:pt x="141" y="97"/>
                    <a:pt x="144" y="113"/>
                  </a:cubicBezTo>
                  <a:cubicBezTo>
                    <a:pt x="147" y="130"/>
                    <a:pt x="155" y="146"/>
                    <a:pt x="166" y="156"/>
                  </a:cubicBezTo>
                  <a:cubicBezTo>
                    <a:pt x="156" y="174"/>
                    <a:pt x="133" y="189"/>
                    <a:pt x="114" y="173"/>
                  </a:cubicBezTo>
                  <a:cubicBezTo>
                    <a:pt x="111" y="170"/>
                    <a:pt x="108" y="167"/>
                    <a:pt x="105" y="164"/>
                  </a:cubicBezTo>
                  <a:cubicBezTo>
                    <a:pt x="115" y="146"/>
                    <a:pt x="114" y="124"/>
                    <a:pt x="113" y="103"/>
                  </a:cubicBezTo>
                  <a:cubicBezTo>
                    <a:pt x="111" y="86"/>
                    <a:pt x="107" y="50"/>
                    <a:pt x="83" y="52"/>
                  </a:cubicBezTo>
                  <a:cubicBezTo>
                    <a:pt x="57" y="54"/>
                    <a:pt x="61" y="89"/>
                    <a:pt x="65" y="106"/>
                  </a:cubicBezTo>
                  <a:cubicBezTo>
                    <a:pt x="70" y="125"/>
                    <a:pt x="79" y="148"/>
                    <a:pt x="92" y="165"/>
                  </a:cubicBezTo>
                  <a:cubicBezTo>
                    <a:pt x="90" y="169"/>
                    <a:pt x="86" y="172"/>
                    <a:pt x="82" y="175"/>
                  </a:cubicBezTo>
                  <a:cubicBezTo>
                    <a:pt x="59" y="188"/>
                    <a:pt x="36" y="157"/>
                    <a:pt x="28" y="140"/>
                  </a:cubicBezTo>
                  <a:cubicBezTo>
                    <a:pt x="13" y="112"/>
                    <a:pt x="10" y="77"/>
                    <a:pt x="7" y="47"/>
                  </a:cubicBezTo>
                  <a:cubicBezTo>
                    <a:pt x="6" y="32"/>
                    <a:pt x="5" y="17"/>
                    <a:pt x="5" y="2"/>
                  </a:cubicBezTo>
                  <a:cubicBezTo>
                    <a:pt x="5" y="0"/>
                    <a:pt x="1" y="0"/>
                    <a:pt x="1" y="2"/>
                  </a:cubicBezTo>
                  <a:cubicBezTo>
                    <a:pt x="0" y="51"/>
                    <a:pt x="0" y="104"/>
                    <a:pt x="22" y="149"/>
                  </a:cubicBezTo>
                  <a:cubicBezTo>
                    <a:pt x="33" y="173"/>
                    <a:pt x="66" y="201"/>
                    <a:pt x="92" y="180"/>
                  </a:cubicBezTo>
                  <a:cubicBezTo>
                    <a:pt x="94" y="178"/>
                    <a:pt x="97" y="176"/>
                    <a:pt x="99" y="173"/>
                  </a:cubicBezTo>
                  <a:cubicBezTo>
                    <a:pt x="102" y="176"/>
                    <a:pt x="105" y="179"/>
                    <a:pt x="108" y="182"/>
                  </a:cubicBezTo>
                  <a:cubicBezTo>
                    <a:pt x="132" y="202"/>
                    <a:pt x="161" y="184"/>
                    <a:pt x="175" y="162"/>
                  </a:cubicBezTo>
                  <a:cubicBezTo>
                    <a:pt x="183" y="166"/>
                    <a:pt x="192" y="168"/>
                    <a:pt x="203" y="166"/>
                  </a:cubicBezTo>
                  <a:cubicBezTo>
                    <a:pt x="227" y="161"/>
                    <a:pt x="249" y="141"/>
                    <a:pt x="261" y="118"/>
                  </a:cubicBezTo>
                  <a:cubicBezTo>
                    <a:pt x="265" y="120"/>
                    <a:pt x="270" y="122"/>
                    <a:pt x="276" y="124"/>
                  </a:cubicBezTo>
                  <a:cubicBezTo>
                    <a:pt x="322" y="135"/>
                    <a:pt x="354" y="92"/>
                    <a:pt x="356" y="50"/>
                  </a:cubicBezTo>
                  <a:cubicBezTo>
                    <a:pt x="356" y="46"/>
                    <a:pt x="350" y="45"/>
                    <a:pt x="349" y="49"/>
                  </a:cubicBezTo>
                  <a:close/>
                  <a:moveTo>
                    <a:pt x="87" y="133"/>
                  </a:moveTo>
                  <a:cubicBezTo>
                    <a:pt x="79" y="117"/>
                    <a:pt x="73" y="100"/>
                    <a:pt x="72" y="83"/>
                  </a:cubicBezTo>
                  <a:cubicBezTo>
                    <a:pt x="72" y="75"/>
                    <a:pt x="74" y="67"/>
                    <a:pt x="80" y="63"/>
                  </a:cubicBezTo>
                  <a:cubicBezTo>
                    <a:pt x="90" y="57"/>
                    <a:pt x="96" y="71"/>
                    <a:pt x="99" y="78"/>
                  </a:cubicBezTo>
                  <a:cubicBezTo>
                    <a:pt x="106" y="99"/>
                    <a:pt x="109" y="132"/>
                    <a:pt x="99" y="155"/>
                  </a:cubicBezTo>
                  <a:cubicBezTo>
                    <a:pt x="94" y="148"/>
                    <a:pt x="91" y="140"/>
                    <a:pt x="87" y="133"/>
                  </a:cubicBezTo>
                  <a:close/>
                  <a:moveTo>
                    <a:pt x="152" y="92"/>
                  </a:moveTo>
                  <a:cubicBezTo>
                    <a:pt x="151" y="85"/>
                    <a:pt x="150" y="64"/>
                    <a:pt x="161" y="63"/>
                  </a:cubicBezTo>
                  <a:cubicBezTo>
                    <a:pt x="169" y="62"/>
                    <a:pt x="174" y="78"/>
                    <a:pt x="176" y="83"/>
                  </a:cubicBezTo>
                  <a:cubicBezTo>
                    <a:pt x="183" y="103"/>
                    <a:pt x="179" y="127"/>
                    <a:pt x="171" y="147"/>
                  </a:cubicBezTo>
                  <a:cubicBezTo>
                    <a:pt x="158" y="133"/>
                    <a:pt x="153" y="108"/>
                    <a:pt x="152" y="92"/>
                  </a:cubicBezTo>
                  <a:close/>
                  <a:moveTo>
                    <a:pt x="240" y="48"/>
                  </a:moveTo>
                  <a:cubicBezTo>
                    <a:pt x="263" y="61"/>
                    <a:pt x="265" y="83"/>
                    <a:pt x="256" y="104"/>
                  </a:cubicBezTo>
                  <a:cubicBezTo>
                    <a:pt x="240" y="91"/>
                    <a:pt x="234" y="69"/>
                    <a:pt x="240" y="4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08711607-A4A6-4B7A-A0E1-DABED29F3AF9}"/>
              </a:ext>
            </a:extLst>
          </p:cNvPr>
          <p:cNvGrpSpPr/>
          <p:nvPr/>
        </p:nvGrpSpPr>
        <p:grpSpPr>
          <a:xfrm>
            <a:off x="721771" y="3785202"/>
            <a:ext cx="637039" cy="2780557"/>
            <a:chOff x="392752" y="3324665"/>
            <a:chExt cx="637039" cy="278055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xmlns="" id="{0855845F-3431-422E-97E6-8C0D4B5A0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578" y="4287484"/>
              <a:ext cx="394258" cy="1745111"/>
            </a:xfrm>
            <a:custGeom>
              <a:avLst/>
              <a:gdLst>
                <a:gd name="T0" fmla="*/ 78 w 80"/>
                <a:gd name="T1" fmla="*/ 29 h 355"/>
                <a:gd name="T2" fmla="*/ 71 w 80"/>
                <a:gd name="T3" fmla="*/ 19 h 355"/>
                <a:gd name="T4" fmla="*/ 71 w 80"/>
                <a:gd name="T5" fmla="*/ 19 h 355"/>
                <a:gd name="T6" fmla="*/ 61 w 80"/>
                <a:gd name="T7" fmla="*/ 12 h 355"/>
                <a:gd name="T8" fmla="*/ 60 w 80"/>
                <a:gd name="T9" fmla="*/ 12 h 355"/>
                <a:gd name="T10" fmla="*/ 56 w 80"/>
                <a:gd name="T11" fmla="*/ 13 h 355"/>
                <a:gd name="T12" fmla="*/ 55 w 80"/>
                <a:gd name="T13" fmla="*/ 13 h 355"/>
                <a:gd name="T14" fmla="*/ 53 w 80"/>
                <a:gd name="T15" fmla="*/ 13 h 355"/>
                <a:gd name="T16" fmla="*/ 44 w 80"/>
                <a:gd name="T17" fmla="*/ 5 h 355"/>
                <a:gd name="T18" fmla="*/ 35 w 80"/>
                <a:gd name="T19" fmla="*/ 12 h 355"/>
                <a:gd name="T20" fmla="*/ 16 w 80"/>
                <a:gd name="T21" fmla="*/ 18 h 355"/>
                <a:gd name="T22" fmla="*/ 21 w 80"/>
                <a:gd name="T23" fmla="*/ 28 h 355"/>
                <a:gd name="T24" fmla="*/ 31 w 80"/>
                <a:gd name="T25" fmla="*/ 26 h 355"/>
                <a:gd name="T26" fmla="*/ 22 w 80"/>
                <a:gd name="T27" fmla="*/ 63 h 355"/>
                <a:gd name="T28" fmla="*/ 18 w 80"/>
                <a:gd name="T29" fmla="*/ 77 h 355"/>
                <a:gd name="T30" fmla="*/ 20 w 80"/>
                <a:gd name="T31" fmla="*/ 84 h 355"/>
                <a:gd name="T32" fmla="*/ 23 w 80"/>
                <a:gd name="T33" fmla="*/ 89 h 355"/>
                <a:gd name="T34" fmla="*/ 13 w 80"/>
                <a:gd name="T35" fmla="*/ 97 h 355"/>
                <a:gd name="T36" fmla="*/ 16 w 80"/>
                <a:gd name="T37" fmla="*/ 173 h 355"/>
                <a:gd name="T38" fmla="*/ 16 w 80"/>
                <a:gd name="T39" fmla="*/ 185 h 355"/>
                <a:gd name="T40" fmla="*/ 18 w 80"/>
                <a:gd name="T41" fmla="*/ 201 h 355"/>
                <a:gd name="T42" fmla="*/ 6 w 80"/>
                <a:gd name="T43" fmla="*/ 257 h 355"/>
                <a:gd name="T44" fmla="*/ 6 w 80"/>
                <a:gd name="T45" fmla="*/ 259 h 355"/>
                <a:gd name="T46" fmla="*/ 0 w 80"/>
                <a:gd name="T47" fmla="*/ 287 h 355"/>
                <a:gd name="T48" fmla="*/ 3 w 80"/>
                <a:gd name="T49" fmla="*/ 292 h 355"/>
                <a:gd name="T50" fmla="*/ 3 w 80"/>
                <a:gd name="T51" fmla="*/ 315 h 355"/>
                <a:gd name="T52" fmla="*/ 6 w 80"/>
                <a:gd name="T53" fmla="*/ 320 h 355"/>
                <a:gd name="T54" fmla="*/ 5 w 80"/>
                <a:gd name="T55" fmla="*/ 327 h 355"/>
                <a:gd name="T56" fmla="*/ 10 w 80"/>
                <a:gd name="T57" fmla="*/ 334 h 355"/>
                <a:gd name="T58" fmla="*/ 8 w 80"/>
                <a:gd name="T59" fmla="*/ 340 h 355"/>
                <a:gd name="T60" fmla="*/ 24 w 80"/>
                <a:gd name="T61" fmla="*/ 345 h 355"/>
                <a:gd name="T62" fmla="*/ 26 w 80"/>
                <a:gd name="T63" fmla="*/ 340 h 355"/>
                <a:gd name="T64" fmla="*/ 32 w 80"/>
                <a:gd name="T65" fmla="*/ 334 h 355"/>
                <a:gd name="T66" fmla="*/ 35 w 80"/>
                <a:gd name="T67" fmla="*/ 321 h 355"/>
                <a:gd name="T68" fmla="*/ 35 w 80"/>
                <a:gd name="T69" fmla="*/ 318 h 355"/>
                <a:gd name="T70" fmla="*/ 37 w 80"/>
                <a:gd name="T71" fmla="*/ 301 h 355"/>
                <a:gd name="T72" fmla="*/ 46 w 80"/>
                <a:gd name="T73" fmla="*/ 276 h 355"/>
                <a:gd name="T74" fmla="*/ 44 w 80"/>
                <a:gd name="T75" fmla="*/ 268 h 355"/>
                <a:gd name="T76" fmla="*/ 46 w 80"/>
                <a:gd name="T77" fmla="*/ 265 h 355"/>
                <a:gd name="T78" fmla="*/ 48 w 80"/>
                <a:gd name="T79" fmla="*/ 253 h 355"/>
                <a:gd name="T80" fmla="*/ 48 w 80"/>
                <a:gd name="T81" fmla="*/ 251 h 355"/>
                <a:gd name="T82" fmla="*/ 49 w 80"/>
                <a:gd name="T83" fmla="*/ 248 h 355"/>
                <a:gd name="T84" fmla="*/ 53 w 80"/>
                <a:gd name="T85" fmla="*/ 213 h 355"/>
                <a:gd name="T86" fmla="*/ 57 w 80"/>
                <a:gd name="T87" fmla="*/ 169 h 355"/>
                <a:gd name="T88" fmla="*/ 55 w 80"/>
                <a:gd name="T89" fmla="*/ 164 h 355"/>
                <a:gd name="T90" fmla="*/ 61 w 80"/>
                <a:gd name="T91" fmla="*/ 147 h 355"/>
                <a:gd name="T92" fmla="*/ 58 w 80"/>
                <a:gd name="T93" fmla="*/ 139 h 355"/>
                <a:gd name="T94" fmla="*/ 59 w 80"/>
                <a:gd name="T95" fmla="*/ 113 h 355"/>
                <a:gd name="T96" fmla="*/ 54 w 80"/>
                <a:gd name="T97" fmla="*/ 107 h 355"/>
                <a:gd name="T98" fmla="*/ 54 w 80"/>
                <a:gd name="T99" fmla="*/ 106 h 355"/>
                <a:gd name="T100" fmla="*/ 69 w 80"/>
                <a:gd name="T101" fmla="*/ 70 h 355"/>
                <a:gd name="T102" fmla="*/ 63 w 80"/>
                <a:gd name="T103" fmla="*/ 61 h 355"/>
                <a:gd name="T104" fmla="*/ 63 w 80"/>
                <a:gd name="T105" fmla="*/ 58 h 355"/>
                <a:gd name="T106" fmla="*/ 65 w 80"/>
                <a:gd name="T107" fmla="*/ 53 h 355"/>
                <a:gd name="T108" fmla="*/ 78 w 80"/>
                <a:gd name="T109" fmla="*/ 29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0" h="355">
                  <a:moveTo>
                    <a:pt x="78" y="29"/>
                  </a:moveTo>
                  <a:cubicBezTo>
                    <a:pt x="80" y="24"/>
                    <a:pt x="77" y="16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4"/>
                    <a:pt x="66" y="9"/>
                    <a:pt x="61" y="1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9" y="12"/>
                    <a:pt x="58" y="12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4" y="13"/>
                    <a:pt x="53" y="13"/>
                  </a:cubicBezTo>
                  <a:cubicBezTo>
                    <a:pt x="57" y="7"/>
                    <a:pt x="50" y="0"/>
                    <a:pt x="44" y="5"/>
                  </a:cubicBezTo>
                  <a:cubicBezTo>
                    <a:pt x="41" y="8"/>
                    <a:pt x="38" y="10"/>
                    <a:pt x="35" y="12"/>
                  </a:cubicBezTo>
                  <a:cubicBezTo>
                    <a:pt x="28" y="12"/>
                    <a:pt x="23" y="14"/>
                    <a:pt x="16" y="18"/>
                  </a:cubicBezTo>
                  <a:cubicBezTo>
                    <a:pt x="10" y="21"/>
                    <a:pt x="14" y="30"/>
                    <a:pt x="21" y="28"/>
                  </a:cubicBezTo>
                  <a:cubicBezTo>
                    <a:pt x="24" y="28"/>
                    <a:pt x="28" y="27"/>
                    <a:pt x="31" y="26"/>
                  </a:cubicBezTo>
                  <a:cubicBezTo>
                    <a:pt x="23" y="36"/>
                    <a:pt x="20" y="50"/>
                    <a:pt x="22" y="63"/>
                  </a:cubicBezTo>
                  <a:cubicBezTo>
                    <a:pt x="21" y="68"/>
                    <a:pt x="19" y="72"/>
                    <a:pt x="18" y="77"/>
                  </a:cubicBezTo>
                  <a:cubicBezTo>
                    <a:pt x="17" y="80"/>
                    <a:pt x="18" y="82"/>
                    <a:pt x="20" y="84"/>
                  </a:cubicBezTo>
                  <a:cubicBezTo>
                    <a:pt x="20" y="86"/>
                    <a:pt x="21" y="88"/>
                    <a:pt x="23" y="89"/>
                  </a:cubicBezTo>
                  <a:cubicBezTo>
                    <a:pt x="18" y="89"/>
                    <a:pt x="13" y="92"/>
                    <a:pt x="13" y="97"/>
                  </a:cubicBezTo>
                  <a:cubicBezTo>
                    <a:pt x="16" y="122"/>
                    <a:pt x="15" y="147"/>
                    <a:pt x="16" y="173"/>
                  </a:cubicBezTo>
                  <a:cubicBezTo>
                    <a:pt x="16" y="177"/>
                    <a:pt x="16" y="181"/>
                    <a:pt x="16" y="185"/>
                  </a:cubicBezTo>
                  <a:cubicBezTo>
                    <a:pt x="17" y="190"/>
                    <a:pt x="17" y="195"/>
                    <a:pt x="18" y="201"/>
                  </a:cubicBezTo>
                  <a:cubicBezTo>
                    <a:pt x="11" y="219"/>
                    <a:pt x="6" y="238"/>
                    <a:pt x="6" y="257"/>
                  </a:cubicBezTo>
                  <a:cubicBezTo>
                    <a:pt x="6" y="258"/>
                    <a:pt x="6" y="258"/>
                    <a:pt x="6" y="259"/>
                  </a:cubicBezTo>
                  <a:cubicBezTo>
                    <a:pt x="3" y="268"/>
                    <a:pt x="2" y="277"/>
                    <a:pt x="0" y="287"/>
                  </a:cubicBezTo>
                  <a:cubicBezTo>
                    <a:pt x="0" y="289"/>
                    <a:pt x="1" y="291"/>
                    <a:pt x="3" y="292"/>
                  </a:cubicBezTo>
                  <a:cubicBezTo>
                    <a:pt x="2" y="300"/>
                    <a:pt x="2" y="308"/>
                    <a:pt x="3" y="315"/>
                  </a:cubicBezTo>
                  <a:cubicBezTo>
                    <a:pt x="3" y="318"/>
                    <a:pt x="5" y="319"/>
                    <a:pt x="6" y="320"/>
                  </a:cubicBezTo>
                  <a:cubicBezTo>
                    <a:pt x="6" y="322"/>
                    <a:pt x="6" y="324"/>
                    <a:pt x="5" y="327"/>
                  </a:cubicBezTo>
                  <a:cubicBezTo>
                    <a:pt x="5" y="330"/>
                    <a:pt x="7" y="333"/>
                    <a:pt x="10" y="334"/>
                  </a:cubicBezTo>
                  <a:cubicBezTo>
                    <a:pt x="9" y="336"/>
                    <a:pt x="9" y="338"/>
                    <a:pt x="8" y="340"/>
                  </a:cubicBezTo>
                  <a:cubicBezTo>
                    <a:pt x="6" y="351"/>
                    <a:pt x="20" y="355"/>
                    <a:pt x="24" y="345"/>
                  </a:cubicBezTo>
                  <a:cubicBezTo>
                    <a:pt x="25" y="343"/>
                    <a:pt x="26" y="342"/>
                    <a:pt x="26" y="340"/>
                  </a:cubicBezTo>
                  <a:cubicBezTo>
                    <a:pt x="29" y="340"/>
                    <a:pt x="32" y="338"/>
                    <a:pt x="32" y="334"/>
                  </a:cubicBezTo>
                  <a:cubicBezTo>
                    <a:pt x="33" y="330"/>
                    <a:pt x="34" y="325"/>
                    <a:pt x="35" y="321"/>
                  </a:cubicBezTo>
                  <a:cubicBezTo>
                    <a:pt x="35" y="320"/>
                    <a:pt x="35" y="319"/>
                    <a:pt x="35" y="318"/>
                  </a:cubicBezTo>
                  <a:cubicBezTo>
                    <a:pt x="36" y="312"/>
                    <a:pt x="36" y="307"/>
                    <a:pt x="37" y="301"/>
                  </a:cubicBezTo>
                  <a:cubicBezTo>
                    <a:pt x="40" y="293"/>
                    <a:pt x="43" y="284"/>
                    <a:pt x="46" y="276"/>
                  </a:cubicBezTo>
                  <a:cubicBezTo>
                    <a:pt x="47" y="272"/>
                    <a:pt x="46" y="270"/>
                    <a:pt x="44" y="268"/>
                  </a:cubicBezTo>
                  <a:cubicBezTo>
                    <a:pt x="45" y="267"/>
                    <a:pt x="46" y="266"/>
                    <a:pt x="46" y="265"/>
                  </a:cubicBezTo>
                  <a:cubicBezTo>
                    <a:pt x="47" y="261"/>
                    <a:pt x="47" y="257"/>
                    <a:pt x="48" y="253"/>
                  </a:cubicBezTo>
                  <a:cubicBezTo>
                    <a:pt x="48" y="252"/>
                    <a:pt x="48" y="252"/>
                    <a:pt x="48" y="251"/>
                  </a:cubicBezTo>
                  <a:cubicBezTo>
                    <a:pt x="49" y="250"/>
                    <a:pt x="49" y="249"/>
                    <a:pt x="49" y="248"/>
                  </a:cubicBezTo>
                  <a:cubicBezTo>
                    <a:pt x="50" y="237"/>
                    <a:pt x="52" y="225"/>
                    <a:pt x="53" y="213"/>
                  </a:cubicBezTo>
                  <a:cubicBezTo>
                    <a:pt x="56" y="199"/>
                    <a:pt x="57" y="184"/>
                    <a:pt x="57" y="169"/>
                  </a:cubicBezTo>
                  <a:cubicBezTo>
                    <a:pt x="57" y="167"/>
                    <a:pt x="56" y="166"/>
                    <a:pt x="55" y="164"/>
                  </a:cubicBezTo>
                  <a:cubicBezTo>
                    <a:pt x="57" y="159"/>
                    <a:pt x="59" y="153"/>
                    <a:pt x="61" y="147"/>
                  </a:cubicBezTo>
                  <a:cubicBezTo>
                    <a:pt x="63" y="143"/>
                    <a:pt x="61" y="140"/>
                    <a:pt x="58" y="139"/>
                  </a:cubicBezTo>
                  <a:cubicBezTo>
                    <a:pt x="59" y="130"/>
                    <a:pt x="59" y="122"/>
                    <a:pt x="59" y="113"/>
                  </a:cubicBezTo>
                  <a:cubicBezTo>
                    <a:pt x="59" y="111"/>
                    <a:pt x="57" y="108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61" y="96"/>
                    <a:pt x="66" y="84"/>
                    <a:pt x="69" y="70"/>
                  </a:cubicBezTo>
                  <a:cubicBezTo>
                    <a:pt x="70" y="65"/>
                    <a:pt x="67" y="62"/>
                    <a:pt x="63" y="61"/>
                  </a:cubicBezTo>
                  <a:cubicBezTo>
                    <a:pt x="63" y="60"/>
                    <a:pt x="63" y="59"/>
                    <a:pt x="63" y="58"/>
                  </a:cubicBezTo>
                  <a:cubicBezTo>
                    <a:pt x="64" y="56"/>
                    <a:pt x="65" y="55"/>
                    <a:pt x="65" y="53"/>
                  </a:cubicBezTo>
                  <a:cubicBezTo>
                    <a:pt x="70" y="45"/>
                    <a:pt x="75" y="37"/>
                    <a:pt x="78" y="29"/>
                  </a:cubicBezTo>
                  <a:close/>
                </a:path>
              </a:pathLst>
            </a:custGeom>
            <a:solidFill>
              <a:srgbClr val="F28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23">
              <a:extLst>
                <a:ext uri="{FF2B5EF4-FFF2-40B4-BE49-F238E27FC236}">
                  <a16:creationId xmlns:a16="http://schemas.microsoft.com/office/drawing/2014/main" xmlns="" id="{426D51A1-E647-45B6-97C4-21FCD1312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03" y="4140157"/>
              <a:ext cx="417084" cy="211654"/>
            </a:xfrm>
            <a:custGeom>
              <a:avLst/>
              <a:gdLst>
                <a:gd name="T0" fmla="*/ 77 w 85"/>
                <a:gd name="T1" fmla="*/ 10 h 43"/>
                <a:gd name="T2" fmla="*/ 59 w 85"/>
                <a:gd name="T3" fmla="*/ 5 h 43"/>
                <a:gd name="T4" fmla="*/ 58 w 85"/>
                <a:gd name="T5" fmla="*/ 4 h 43"/>
                <a:gd name="T6" fmla="*/ 47 w 85"/>
                <a:gd name="T7" fmla="*/ 3 h 43"/>
                <a:gd name="T8" fmla="*/ 11 w 85"/>
                <a:gd name="T9" fmla="*/ 2 h 43"/>
                <a:gd name="T10" fmla="*/ 5 w 85"/>
                <a:gd name="T11" fmla="*/ 16 h 43"/>
                <a:gd name="T12" fmla="*/ 9 w 85"/>
                <a:gd name="T13" fmla="*/ 23 h 43"/>
                <a:gd name="T14" fmla="*/ 9 w 85"/>
                <a:gd name="T15" fmla="*/ 24 h 43"/>
                <a:gd name="T16" fmla="*/ 12 w 85"/>
                <a:gd name="T17" fmla="*/ 32 h 43"/>
                <a:gd name="T18" fmla="*/ 64 w 85"/>
                <a:gd name="T19" fmla="*/ 31 h 43"/>
                <a:gd name="T20" fmla="*/ 79 w 85"/>
                <a:gd name="T21" fmla="*/ 25 h 43"/>
                <a:gd name="T22" fmla="*/ 77 w 85"/>
                <a:gd name="T23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43">
                  <a:moveTo>
                    <a:pt x="77" y="10"/>
                  </a:moveTo>
                  <a:cubicBezTo>
                    <a:pt x="71" y="8"/>
                    <a:pt x="65" y="6"/>
                    <a:pt x="59" y="5"/>
                  </a:cubicBezTo>
                  <a:cubicBezTo>
                    <a:pt x="59" y="5"/>
                    <a:pt x="59" y="5"/>
                    <a:pt x="58" y="4"/>
                  </a:cubicBezTo>
                  <a:cubicBezTo>
                    <a:pt x="55" y="4"/>
                    <a:pt x="52" y="3"/>
                    <a:pt x="47" y="3"/>
                  </a:cubicBezTo>
                  <a:cubicBezTo>
                    <a:pt x="35" y="1"/>
                    <a:pt x="23" y="0"/>
                    <a:pt x="11" y="2"/>
                  </a:cubicBezTo>
                  <a:cubicBezTo>
                    <a:pt x="2" y="3"/>
                    <a:pt x="0" y="12"/>
                    <a:pt x="5" y="16"/>
                  </a:cubicBezTo>
                  <a:cubicBezTo>
                    <a:pt x="4" y="19"/>
                    <a:pt x="5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7"/>
                    <a:pt x="9" y="31"/>
                    <a:pt x="12" y="32"/>
                  </a:cubicBezTo>
                  <a:cubicBezTo>
                    <a:pt x="30" y="41"/>
                    <a:pt x="49" y="43"/>
                    <a:pt x="64" y="31"/>
                  </a:cubicBezTo>
                  <a:cubicBezTo>
                    <a:pt x="69" y="30"/>
                    <a:pt x="74" y="28"/>
                    <a:pt x="79" y="25"/>
                  </a:cubicBezTo>
                  <a:cubicBezTo>
                    <a:pt x="85" y="21"/>
                    <a:pt x="83" y="12"/>
                    <a:pt x="77" y="10"/>
                  </a:cubicBezTo>
                  <a:close/>
                </a:path>
              </a:pathLst>
            </a:custGeom>
            <a:solidFill>
              <a:srgbClr val="D58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91">
              <a:extLst>
                <a:ext uri="{FF2B5EF4-FFF2-40B4-BE49-F238E27FC236}">
                  <a16:creationId xmlns:a16="http://schemas.microsoft.com/office/drawing/2014/main" xmlns="" id="{209583CD-8963-4D71-A91E-789BB8C7B3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2752" y="3324665"/>
              <a:ext cx="637039" cy="2780557"/>
            </a:xfrm>
            <a:custGeom>
              <a:avLst/>
              <a:gdLst>
                <a:gd name="T0" fmla="*/ 81 w 130"/>
                <a:gd name="T1" fmla="*/ 6 h 566"/>
                <a:gd name="T2" fmla="*/ 77 w 130"/>
                <a:gd name="T3" fmla="*/ 2 h 566"/>
                <a:gd name="T4" fmla="*/ 43 w 130"/>
                <a:gd name="T5" fmla="*/ 64 h 566"/>
                <a:gd name="T6" fmla="*/ 26 w 130"/>
                <a:gd name="T7" fmla="*/ 158 h 566"/>
                <a:gd name="T8" fmla="*/ 80 w 130"/>
                <a:gd name="T9" fmla="*/ 21 h 566"/>
                <a:gd name="T10" fmla="*/ 69 w 130"/>
                <a:gd name="T11" fmla="*/ 165 h 566"/>
                <a:gd name="T12" fmla="*/ 80 w 130"/>
                <a:gd name="T13" fmla="*/ 115 h 566"/>
                <a:gd name="T14" fmla="*/ 58 w 130"/>
                <a:gd name="T15" fmla="*/ 163 h 566"/>
                <a:gd name="T16" fmla="*/ 55 w 130"/>
                <a:gd name="T17" fmla="*/ 163 h 566"/>
                <a:gd name="T18" fmla="*/ 45 w 130"/>
                <a:gd name="T19" fmla="*/ 156 h 566"/>
                <a:gd name="T20" fmla="*/ 42 w 130"/>
                <a:gd name="T21" fmla="*/ 100 h 566"/>
                <a:gd name="T22" fmla="*/ 43 w 130"/>
                <a:gd name="T23" fmla="*/ 162 h 566"/>
                <a:gd name="T24" fmla="*/ 21 w 130"/>
                <a:gd name="T25" fmla="*/ 199 h 566"/>
                <a:gd name="T26" fmla="*/ 20 w 130"/>
                <a:gd name="T27" fmla="*/ 563 h 566"/>
                <a:gd name="T28" fmla="*/ 74 w 130"/>
                <a:gd name="T29" fmla="*/ 317 h 566"/>
                <a:gd name="T30" fmla="*/ 97 w 130"/>
                <a:gd name="T31" fmla="*/ 194 h 566"/>
                <a:gd name="T32" fmla="*/ 63 w 130"/>
                <a:gd name="T33" fmla="*/ 172 h 566"/>
                <a:gd name="T34" fmla="*/ 53 w 130"/>
                <a:gd name="T35" fmla="*/ 195 h 566"/>
                <a:gd name="T36" fmla="*/ 63 w 130"/>
                <a:gd name="T37" fmla="*/ 172 h 566"/>
                <a:gd name="T38" fmla="*/ 47 w 130"/>
                <a:gd name="T39" fmla="*/ 171 h 566"/>
                <a:gd name="T40" fmla="*/ 31 w 130"/>
                <a:gd name="T41" fmla="*/ 194 h 566"/>
                <a:gd name="T42" fmla="*/ 29 w 130"/>
                <a:gd name="T43" fmla="*/ 172 h 566"/>
                <a:gd name="T44" fmla="*/ 28 w 130"/>
                <a:gd name="T45" fmla="*/ 193 h 566"/>
                <a:gd name="T46" fmla="*/ 52 w 130"/>
                <a:gd name="T47" fmla="*/ 231 h 566"/>
                <a:gd name="T48" fmla="*/ 74 w 130"/>
                <a:gd name="T49" fmla="*/ 231 h 566"/>
                <a:gd name="T50" fmla="*/ 54 w 130"/>
                <a:gd name="T51" fmla="*/ 252 h 566"/>
                <a:gd name="T52" fmla="*/ 68 w 130"/>
                <a:gd name="T53" fmla="*/ 278 h 566"/>
                <a:gd name="T54" fmla="*/ 54 w 130"/>
                <a:gd name="T55" fmla="*/ 284 h 566"/>
                <a:gd name="T56" fmla="*/ 65 w 130"/>
                <a:gd name="T57" fmla="*/ 308 h 566"/>
                <a:gd name="T58" fmla="*/ 49 w 130"/>
                <a:gd name="T59" fmla="*/ 311 h 566"/>
                <a:gd name="T60" fmla="*/ 61 w 130"/>
                <a:gd name="T61" fmla="*/ 336 h 566"/>
                <a:gd name="T62" fmla="*/ 49 w 130"/>
                <a:gd name="T63" fmla="*/ 342 h 566"/>
                <a:gd name="T64" fmla="*/ 56 w 130"/>
                <a:gd name="T65" fmla="*/ 375 h 566"/>
                <a:gd name="T66" fmla="*/ 58 w 130"/>
                <a:gd name="T67" fmla="*/ 380 h 566"/>
                <a:gd name="T68" fmla="*/ 49 w 130"/>
                <a:gd name="T69" fmla="*/ 408 h 566"/>
                <a:gd name="T70" fmla="*/ 53 w 130"/>
                <a:gd name="T71" fmla="*/ 441 h 566"/>
                <a:gd name="T72" fmla="*/ 53 w 130"/>
                <a:gd name="T73" fmla="*/ 446 h 566"/>
                <a:gd name="T74" fmla="*/ 37 w 130"/>
                <a:gd name="T75" fmla="*/ 469 h 566"/>
                <a:gd name="T76" fmla="*/ 46 w 130"/>
                <a:gd name="T77" fmla="*/ 495 h 566"/>
                <a:gd name="T78" fmla="*/ 45 w 130"/>
                <a:gd name="T79" fmla="*/ 499 h 566"/>
                <a:gd name="T80" fmla="*/ 31 w 130"/>
                <a:gd name="T81" fmla="*/ 527 h 566"/>
                <a:gd name="T82" fmla="*/ 17 w 130"/>
                <a:gd name="T83" fmla="*/ 489 h 566"/>
                <a:gd name="T84" fmla="*/ 81 w 130"/>
                <a:gd name="T85" fmla="*/ 200 h 566"/>
                <a:gd name="T86" fmla="*/ 83 w 130"/>
                <a:gd name="T87" fmla="*/ 192 h 566"/>
                <a:gd name="T88" fmla="*/ 68 w 130"/>
                <a:gd name="T89" fmla="*/ 184 h 566"/>
                <a:gd name="T90" fmla="*/ 84 w 130"/>
                <a:gd name="T91" fmla="*/ 174 h 566"/>
                <a:gd name="T92" fmla="*/ 86 w 130"/>
                <a:gd name="T93" fmla="*/ 18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0" h="566">
                  <a:moveTo>
                    <a:pt x="95" y="171"/>
                  </a:moveTo>
                  <a:cubicBezTo>
                    <a:pt x="130" y="122"/>
                    <a:pt x="96" y="59"/>
                    <a:pt x="81" y="8"/>
                  </a:cubicBezTo>
                  <a:cubicBezTo>
                    <a:pt x="81" y="7"/>
                    <a:pt x="81" y="7"/>
                    <a:pt x="81" y="6"/>
                  </a:cubicBezTo>
                  <a:cubicBezTo>
                    <a:pt x="81" y="5"/>
                    <a:pt x="80" y="5"/>
                    <a:pt x="80" y="4"/>
                  </a:cubicBezTo>
                  <a:cubicBezTo>
                    <a:pt x="80" y="3"/>
                    <a:pt x="79" y="2"/>
                    <a:pt x="79" y="2"/>
                  </a:cubicBezTo>
                  <a:cubicBezTo>
                    <a:pt x="79" y="0"/>
                    <a:pt x="77" y="1"/>
                    <a:pt x="77" y="2"/>
                  </a:cubicBezTo>
                  <a:cubicBezTo>
                    <a:pt x="77" y="2"/>
                    <a:pt x="77" y="3"/>
                    <a:pt x="77" y="3"/>
                  </a:cubicBezTo>
                  <a:cubicBezTo>
                    <a:pt x="76" y="4"/>
                    <a:pt x="76" y="4"/>
                    <a:pt x="75" y="5"/>
                  </a:cubicBezTo>
                  <a:cubicBezTo>
                    <a:pt x="69" y="30"/>
                    <a:pt x="60" y="46"/>
                    <a:pt x="43" y="64"/>
                  </a:cubicBezTo>
                  <a:cubicBezTo>
                    <a:pt x="32" y="76"/>
                    <a:pt x="22" y="89"/>
                    <a:pt x="15" y="104"/>
                  </a:cubicBezTo>
                  <a:cubicBezTo>
                    <a:pt x="10" y="117"/>
                    <a:pt x="1" y="162"/>
                    <a:pt x="26" y="162"/>
                  </a:cubicBezTo>
                  <a:cubicBezTo>
                    <a:pt x="28" y="161"/>
                    <a:pt x="28" y="159"/>
                    <a:pt x="26" y="158"/>
                  </a:cubicBezTo>
                  <a:cubicBezTo>
                    <a:pt x="13" y="157"/>
                    <a:pt x="20" y="123"/>
                    <a:pt x="21" y="117"/>
                  </a:cubicBezTo>
                  <a:cubicBezTo>
                    <a:pt x="24" y="102"/>
                    <a:pt x="33" y="89"/>
                    <a:pt x="43" y="78"/>
                  </a:cubicBezTo>
                  <a:cubicBezTo>
                    <a:pt x="58" y="60"/>
                    <a:pt x="76" y="44"/>
                    <a:pt x="80" y="21"/>
                  </a:cubicBezTo>
                  <a:cubicBezTo>
                    <a:pt x="83" y="38"/>
                    <a:pt x="88" y="56"/>
                    <a:pt x="93" y="73"/>
                  </a:cubicBezTo>
                  <a:cubicBezTo>
                    <a:pt x="102" y="108"/>
                    <a:pt x="100" y="136"/>
                    <a:pt x="84" y="168"/>
                  </a:cubicBezTo>
                  <a:cubicBezTo>
                    <a:pt x="79" y="167"/>
                    <a:pt x="74" y="166"/>
                    <a:pt x="69" y="165"/>
                  </a:cubicBezTo>
                  <a:cubicBezTo>
                    <a:pt x="69" y="165"/>
                    <a:pt x="69" y="165"/>
                    <a:pt x="69" y="165"/>
                  </a:cubicBezTo>
                  <a:cubicBezTo>
                    <a:pt x="81" y="153"/>
                    <a:pt x="86" y="132"/>
                    <a:pt x="84" y="115"/>
                  </a:cubicBezTo>
                  <a:cubicBezTo>
                    <a:pt x="84" y="113"/>
                    <a:pt x="80" y="113"/>
                    <a:pt x="80" y="115"/>
                  </a:cubicBezTo>
                  <a:cubicBezTo>
                    <a:pt x="77" y="132"/>
                    <a:pt x="76" y="148"/>
                    <a:pt x="67" y="163"/>
                  </a:cubicBezTo>
                  <a:cubicBezTo>
                    <a:pt x="67" y="164"/>
                    <a:pt x="67" y="164"/>
                    <a:pt x="67" y="165"/>
                  </a:cubicBezTo>
                  <a:cubicBezTo>
                    <a:pt x="64" y="164"/>
                    <a:pt x="61" y="164"/>
                    <a:pt x="58" y="163"/>
                  </a:cubicBezTo>
                  <a:cubicBezTo>
                    <a:pt x="68" y="134"/>
                    <a:pt x="77" y="100"/>
                    <a:pt x="75" y="70"/>
                  </a:cubicBezTo>
                  <a:cubicBezTo>
                    <a:pt x="74" y="67"/>
                    <a:pt x="70" y="66"/>
                    <a:pt x="70" y="69"/>
                  </a:cubicBezTo>
                  <a:cubicBezTo>
                    <a:pt x="65" y="100"/>
                    <a:pt x="58" y="132"/>
                    <a:pt x="55" y="163"/>
                  </a:cubicBezTo>
                  <a:cubicBezTo>
                    <a:pt x="52" y="163"/>
                    <a:pt x="48" y="162"/>
                    <a:pt x="45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5" y="160"/>
                    <a:pt x="45" y="158"/>
                    <a:pt x="45" y="156"/>
                  </a:cubicBezTo>
                  <a:cubicBezTo>
                    <a:pt x="44" y="151"/>
                    <a:pt x="43" y="146"/>
                    <a:pt x="43" y="141"/>
                  </a:cubicBezTo>
                  <a:cubicBezTo>
                    <a:pt x="42" y="127"/>
                    <a:pt x="45" y="115"/>
                    <a:pt x="47" y="102"/>
                  </a:cubicBezTo>
                  <a:cubicBezTo>
                    <a:pt x="47" y="100"/>
                    <a:pt x="43" y="98"/>
                    <a:pt x="42" y="100"/>
                  </a:cubicBezTo>
                  <a:cubicBezTo>
                    <a:pt x="34" y="110"/>
                    <a:pt x="34" y="125"/>
                    <a:pt x="35" y="137"/>
                  </a:cubicBezTo>
                  <a:cubicBezTo>
                    <a:pt x="35" y="143"/>
                    <a:pt x="36" y="150"/>
                    <a:pt x="38" y="156"/>
                  </a:cubicBezTo>
                  <a:cubicBezTo>
                    <a:pt x="39" y="159"/>
                    <a:pt x="41" y="160"/>
                    <a:pt x="43" y="162"/>
                  </a:cubicBezTo>
                  <a:cubicBezTo>
                    <a:pt x="31" y="162"/>
                    <a:pt x="19" y="162"/>
                    <a:pt x="7" y="165"/>
                  </a:cubicBezTo>
                  <a:cubicBezTo>
                    <a:pt x="0" y="166"/>
                    <a:pt x="3" y="176"/>
                    <a:pt x="9" y="175"/>
                  </a:cubicBezTo>
                  <a:cubicBezTo>
                    <a:pt x="4" y="188"/>
                    <a:pt x="11" y="195"/>
                    <a:pt x="21" y="199"/>
                  </a:cubicBezTo>
                  <a:cubicBezTo>
                    <a:pt x="19" y="275"/>
                    <a:pt x="15" y="352"/>
                    <a:pt x="11" y="428"/>
                  </a:cubicBezTo>
                  <a:cubicBezTo>
                    <a:pt x="10" y="453"/>
                    <a:pt x="7" y="479"/>
                    <a:pt x="7" y="504"/>
                  </a:cubicBezTo>
                  <a:cubicBezTo>
                    <a:pt x="7" y="523"/>
                    <a:pt x="8" y="546"/>
                    <a:pt x="20" y="563"/>
                  </a:cubicBezTo>
                  <a:cubicBezTo>
                    <a:pt x="21" y="565"/>
                    <a:pt x="25" y="566"/>
                    <a:pt x="28" y="564"/>
                  </a:cubicBezTo>
                  <a:cubicBezTo>
                    <a:pt x="60" y="524"/>
                    <a:pt x="62" y="463"/>
                    <a:pt x="65" y="414"/>
                  </a:cubicBezTo>
                  <a:cubicBezTo>
                    <a:pt x="67" y="382"/>
                    <a:pt x="70" y="349"/>
                    <a:pt x="74" y="317"/>
                  </a:cubicBezTo>
                  <a:cubicBezTo>
                    <a:pt x="78" y="277"/>
                    <a:pt x="86" y="237"/>
                    <a:pt x="92" y="198"/>
                  </a:cubicBezTo>
                  <a:cubicBezTo>
                    <a:pt x="93" y="198"/>
                    <a:pt x="94" y="197"/>
                    <a:pt x="95" y="197"/>
                  </a:cubicBezTo>
                  <a:cubicBezTo>
                    <a:pt x="96" y="197"/>
                    <a:pt x="97" y="195"/>
                    <a:pt x="97" y="194"/>
                  </a:cubicBezTo>
                  <a:cubicBezTo>
                    <a:pt x="98" y="187"/>
                    <a:pt x="98" y="180"/>
                    <a:pt x="97" y="173"/>
                  </a:cubicBezTo>
                  <a:cubicBezTo>
                    <a:pt x="97" y="172"/>
                    <a:pt x="96" y="171"/>
                    <a:pt x="95" y="171"/>
                  </a:cubicBezTo>
                  <a:close/>
                  <a:moveTo>
                    <a:pt x="63" y="172"/>
                  </a:moveTo>
                  <a:cubicBezTo>
                    <a:pt x="64" y="176"/>
                    <a:pt x="64" y="180"/>
                    <a:pt x="64" y="184"/>
                  </a:cubicBezTo>
                  <a:cubicBezTo>
                    <a:pt x="64" y="187"/>
                    <a:pt x="63" y="191"/>
                    <a:pt x="63" y="194"/>
                  </a:cubicBezTo>
                  <a:cubicBezTo>
                    <a:pt x="60" y="195"/>
                    <a:pt x="56" y="195"/>
                    <a:pt x="53" y="195"/>
                  </a:cubicBezTo>
                  <a:cubicBezTo>
                    <a:pt x="53" y="191"/>
                    <a:pt x="52" y="187"/>
                    <a:pt x="52" y="183"/>
                  </a:cubicBezTo>
                  <a:cubicBezTo>
                    <a:pt x="52" y="179"/>
                    <a:pt x="51" y="175"/>
                    <a:pt x="50" y="171"/>
                  </a:cubicBezTo>
                  <a:cubicBezTo>
                    <a:pt x="54" y="172"/>
                    <a:pt x="59" y="172"/>
                    <a:pt x="63" y="172"/>
                  </a:cubicBezTo>
                  <a:close/>
                  <a:moveTo>
                    <a:pt x="31" y="193"/>
                  </a:moveTo>
                  <a:cubicBezTo>
                    <a:pt x="36" y="189"/>
                    <a:pt x="36" y="179"/>
                    <a:pt x="35" y="172"/>
                  </a:cubicBezTo>
                  <a:cubicBezTo>
                    <a:pt x="39" y="171"/>
                    <a:pt x="43" y="171"/>
                    <a:pt x="47" y="171"/>
                  </a:cubicBezTo>
                  <a:cubicBezTo>
                    <a:pt x="48" y="176"/>
                    <a:pt x="48" y="181"/>
                    <a:pt x="47" y="185"/>
                  </a:cubicBezTo>
                  <a:cubicBezTo>
                    <a:pt x="47" y="189"/>
                    <a:pt x="47" y="192"/>
                    <a:pt x="47" y="195"/>
                  </a:cubicBezTo>
                  <a:cubicBezTo>
                    <a:pt x="42" y="195"/>
                    <a:pt x="36" y="195"/>
                    <a:pt x="31" y="194"/>
                  </a:cubicBezTo>
                  <a:lnTo>
                    <a:pt x="31" y="193"/>
                  </a:lnTo>
                  <a:close/>
                  <a:moveTo>
                    <a:pt x="14" y="174"/>
                  </a:moveTo>
                  <a:cubicBezTo>
                    <a:pt x="19" y="173"/>
                    <a:pt x="24" y="173"/>
                    <a:pt x="29" y="172"/>
                  </a:cubicBezTo>
                  <a:cubicBezTo>
                    <a:pt x="29" y="175"/>
                    <a:pt x="29" y="178"/>
                    <a:pt x="28" y="181"/>
                  </a:cubicBezTo>
                  <a:cubicBezTo>
                    <a:pt x="28" y="185"/>
                    <a:pt x="27" y="189"/>
                    <a:pt x="28" y="193"/>
                  </a:cubicBezTo>
                  <a:cubicBezTo>
                    <a:pt x="28" y="193"/>
                    <a:pt x="28" y="193"/>
                    <a:pt x="28" y="193"/>
                  </a:cubicBezTo>
                  <a:cubicBezTo>
                    <a:pt x="20" y="190"/>
                    <a:pt x="14" y="184"/>
                    <a:pt x="14" y="174"/>
                  </a:cubicBezTo>
                  <a:close/>
                  <a:moveTo>
                    <a:pt x="75" y="225"/>
                  </a:moveTo>
                  <a:cubicBezTo>
                    <a:pt x="67" y="224"/>
                    <a:pt x="59" y="228"/>
                    <a:pt x="52" y="231"/>
                  </a:cubicBezTo>
                  <a:cubicBezTo>
                    <a:pt x="51" y="231"/>
                    <a:pt x="51" y="233"/>
                    <a:pt x="52" y="233"/>
                  </a:cubicBezTo>
                  <a:cubicBezTo>
                    <a:pt x="56" y="232"/>
                    <a:pt x="61" y="232"/>
                    <a:pt x="65" y="232"/>
                  </a:cubicBezTo>
                  <a:cubicBezTo>
                    <a:pt x="68" y="231"/>
                    <a:pt x="71" y="231"/>
                    <a:pt x="74" y="231"/>
                  </a:cubicBezTo>
                  <a:cubicBezTo>
                    <a:pt x="73" y="238"/>
                    <a:pt x="72" y="244"/>
                    <a:pt x="71" y="251"/>
                  </a:cubicBezTo>
                  <a:cubicBezTo>
                    <a:pt x="70" y="252"/>
                    <a:pt x="68" y="252"/>
                    <a:pt x="67" y="253"/>
                  </a:cubicBezTo>
                  <a:cubicBezTo>
                    <a:pt x="63" y="254"/>
                    <a:pt x="59" y="253"/>
                    <a:pt x="54" y="252"/>
                  </a:cubicBezTo>
                  <a:cubicBezTo>
                    <a:pt x="52" y="252"/>
                    <a:pt x="51" y="255"/>
                    <a:pt x="54" y="256"/>
                  </a:cubicBezTo>
                  <a:cubicBezTo>
                    <a:pt x="58" y="257"/>
                    <a:pt x="65" y="258"/>
                    <a:pt x="70" y="257"/>
                  </a:cubicBezTo>
                  <a:cubicBezTo>
                    <a:pt x="70" y="264"/>
                    <a:pt x="69" y="271"/>
                    <a:pt x="68" y="278"/>
                  </a:cubicBezTo>
                  <a:cubicBezTo>
                    <a:pt x="67" y="279"/>
                    <a:pt x="65" y="280"/>
                    <a:pt x="63" y="280"/>
                  </a:cubicBezTo>
                  <a:cubicBezTo>
                    <a:pt x="60" y="281"/>
                    <a:pt x="57" y="281"/>
                    <a:pt x="54" y="280"/>
                  </a:cubicBezTo>
                  <a:cubicBezTo>
                    <a:pt x="52" y="280"/>
                    <a:pt x="51" y="283"/>
                    <a:pt x="54" y="284"/>
                  </a:cubicBezTo>
                  <a:cubicBezTo>
                    <a:pt x="58" y="285"/>
                    <a:pt x="63" y="286"/>
                    <a:pt x="67" y="284"/>
                  </a:cubicBezTo>
                  <a:cubicBezTo>
                    <a:pt x="67" y="285"/>
                    <a:pt x="67" y="286"/>
                    <a:pt x="67" y="287"/>
                  </a:cubicBezTo>
                  <a:cubicBezTo>
                    <a:pt x="66" y="294"/>
                    <a:pt x="66" y="301"/>
                    <a:pt x="65" y="308"/>
                  </a:cubicBezTo>
                  <a:cubicBezTo>
                    <a:pt x="64" y="308"/>
                    <a:pt x="64" y="308"/>
                    <a:pt x="63" y="308"/>
                  </a:cubicBezTo>
                  <a:cubicBezTo>
                    <a:pt x="59" y="309"/>
                    <a:pt x="55" y="310"/>
                    <a:pt x="50" y="309"/>
                  </a:cubicBezTo>
                  <a:cubicBezTo>
                    <a:pt x="49" y="308"/>
                    <a:pt x="48" y="310"/>
                    <a:pt x="49" y="311"/>
                  </a:cubicBezTo>
                  <a:cubicBezTo>
                    <a:pt x="54" y="314"/>
                    <a:pt x="60" y="315"/>
                    <a:pt x="64" y="312"/>
                  </a:cubicBezTo>
                  <a:cubicBezTo>
                    <a:pt x="64" y="320"/>
                    <a:pt x="63" y="328"/>
                    <a:pt x="62" y="336"/>
                  </a:cubicBezTo>
                  <a:cubicBezTo>
                    <a:pt x="61" y="336"/>
                    <a:pt x="61" y="336"/>
                    <a:pt x="61" y="336"/>
                  </a:cubicBezTo>
                  <a:cubicBezTo>
                    <a:pt x="59" y="337"/>
                    <a:pt x="58" y="338"/>
                    <a:pt x="56" y="339"/>
                  </a:cubicBezTo>
                  <a:cubicBezTo>
                    <a:pt x="54" y="339"/>
                    <a:pt x="52" y="339"/>
                    <a:pt x="50" y="338"/>
                  </a:cubicBezTo>
                  <a:cubicBezTo>
                    <a:pt x="48" y="338"/>
                    <a:pt x="47" y="341"/>
                    <a:pt x="49" y="342"/>
                  </a:cubicBezTo>
                  <a:cubicBezTo>
                    <a:pt x="53" y="344"/>
                    <a:pt x="58" y="344"/>
                    <a:pt x="62" y="341"/>
                  </a:cubicBezTo>
                  <a:cubicBezTo>
                    <a:pt x="60" y="353"/>
                    <a:pt x="59" y="364"/>
                    <a:pt x="59" y="376"/>
                  </a:cubicBezTo>
                  <a:cubicBezTo>
                    <a:pt x="58" y="375"/>
                    <a:pt x="57" y="375"/>
                    <a:pt x="56" y="375"/>
                  </a:cubicBezTo>
                  <a:cubicBezTo>
                    <a:pt x="54" y="375"/>
                    <a:pt x="53" y="374"/>
                    <a:pt x="52" y="373"/>
                  </a:cubicBezTo>
                  <a:cubicBezTo>
                    <a:pt x="51" y="369"/>
                    <a:pt x="46" y="372"/>
                    <a:pt x="48" y="375"/>
                  </a:cubicBezTo>
                  <a:cubicBezTo>
                    <a:pt x="50" y="379"/>
                    <a:pt x="54" y="381"/>
                    <a:pt x="58" y="380"/>
                  </a:cubicBezTo>
                  <a:cubicBezTo>
                    <a:pt x="58" y="383"/>
                    <a:pt x="58" y="387"/>
                    <a:pt x="57" y="390"/>
                  </a:cubicBezTo>
                  <a:cubicBezTo>
                    <a:pt x="57" y="396"/>
                    <a:pt x="56" y="403"/>
                    <a:pt x="56" y="410"/>
                  </a:cubicBezTo>
                  <a:cubicBezTo>
                    <a:pt x="54" y="409"/>
                    <a:pt x="51" y="409"/>
                    <a:pt x="49" y="408"/>
                  </a:cubicBezTo>
                  <a:cubicBezTo>
                    <a:pt x="46" y="407"/>
                    <a:pt x="44" y="411"/>
                    <a:pt x="47" y="412"/>
                  </a:cubicBezTo>
                  <a:cubicBezTo>
                    <a:pt x="50" y="413"/>
                    <a:pt x="52" y="414"/>
                    <a:pt x="55" y="414"/>
                  </a:cubicBezTo>
                  <a:cubicBezTo>
                    <a:pt x="55" y="423"/>
                    <a:pt x="54" y="432"/>
                    <a:pt x="53" y="441"/>
                  </a:cubicBezTo>
                  <a:cubicBezTo>
                    <a:pt x="52" y="441"/>
                    <a:pt x="51" y="440"/>
                    <a:pt x="50" y="439"/>
                  </a:cubicBezTo>
                  <a:cubicBezTo>
                    <a:pt x="49" y="436"/>
                    <a:pt x="45" y="438"/>
                    <a:pt x="46" y="441"/>
                  </a:cubicBezTo>
                  <a:cubicBezTo>
                    <a:pt x="47" y="444"/>
                    <a:pt x="50" y="446"/>
                    <a:pt x="53" y="446"/>
                  </a:cubicBezTo>
                  <a:cubicBezTo>
                    <a:pt x="52" y="453"/>
                    <a:pt x="51" y="461"/>
                    <a:pt x="50" y="468"/>
                  </a:cubicBezTo>
                  <a:cubicBezTo>
                    <a:pt x="46" y="468"/>
                    <a:pt x="42" y="468"/>
                    <a:pt x="38" y="467"/>
                  </a:cubicBezTo>
                  <a:cubicBezTo>
                    <a:pt x="37" y="466"/>
                    <a:pt x="36" y="468"/>
                    <a:pt x="37" y="469"/>
                  </a:cubicBezTo>
                  <a:cubicBezTo>
                    <a:pt x="41" y="471"/>
                    <a:pt x="45" y="472"/>
                    <a:pt x="50" y="472"/>
                  </a:cubicBezTo>
                  <a:cubicBezTo>
                    <a:pt x="49" y="474"/>
                    <a:pt x="49" y="476"/>
                    <a:pt x="49" y="478"/>
                  </a:cubicBezTo>
                  <a:cubicBezTo>
                    <a:pt x="48" y="484"/>
                    <a:pt x="47" y="489"/>
                    <a:pt x="46" y="495"/>
                  </a:cubicBezTo>
                  <a:cubicBezTo>
                    <a:pt x="44" y="494"/>
                    <a:pt x="42" y="494"/>
                    <a:pt x="40" y="494"/>
                  </a:cubicBezTo>
                  <a:cubicBezTo>
                    <a:pt x="37" y="494"/>
                    <a:pt x="37" y="498"/>
                    <a:pt x="40" y="498"/>
                  </a:cubicBezTo>
                  <a:cubicBezTo>
                    <a:pt x="42" y="498"/>
                    <a:pt x="44" y="499"/>
                    <a:pt x="45" y="499"/>
                  </a:cubicBezTo>
                  <a:cubicBezTo>
                    <a:pt x="43" y="509"/>
                    <a:pt x="41" y="519"/>
                    <a:pt x="37" y="528"/>
                  </a:cubicBezTo>
                  <a:cubicBezTo>
                    <a:pt x="36" y="527"/>
                    <a:pt x="35" y="526"/>
                    <a:pt x="33" y="525"/>
                  </a:cubicBezTo>
                  <a:cubicBezTo>
                    <a:pt x="31" y="523"/>
                    <a:pt x="29" y="525"/>
                    <a:pt x="31" y="527"/>
                  </a:cubicBezTo>
                  <a:cubicBezTo>
                    <a:pt x="32" y="529"/>
                    <a:pt x="34" y="531"/>
                    <a:pt x="35" y="533"/>
                  </a:cubicBezTo>
                  <a:cubicBezTo>
                    <a:pt x="32" y="539"/>
                    <a:pt x="29" y="546"/>
                    <a:pt x="25" y="551"/>
                  </a:cubicBezTo>
                  <a:cubicBezTo>
                    <a:pt x="15" y="533"/>
                    <a:pt x="16" y="508"/>
                    <a:pt x="17" y="489"/>
                  </a:cubicBezTo>
                  <a:cubicBezTo>
                    <a:pt x="17" y="466"/>
                    <a:pt x="20" y="444"/>
                    <a:pt x="21" y="421"/>
                  </a:cubicBezTo>
                  <a:cubicBezTo>
                    <a:pt x="23" y="348"/>
                    <a:pt x="28" y="274"/>
                    <a:pt x="26" y="201"/>
                  </a:cubicBezTo>
                  <a:cubicBezTo>
                    <a:pt x="42" y="204"/>
                    <a:pt x="65" y="202"/>
                    <a:pt x="81" y="200"/>
                  </a:cubicBezTo>
                  <a:cubicBezTo>
                    <a:pt x="79" y="208"/>
                    <a:pt x="77" y="217"/>
                    <a:pt x="75" y="225"/>
                  </a:cubicBezTo>
                  <a:close/>
                  <a:moveTo>
                    <a:pt x="86" y="185"/>
                  </a:moveTo>
                  <a:cubicBezTo>
                    <a:pt x="85" y="187"/>
                    <a:pt x="84" y="190"/>
                    <a:pt x="83" y="192"/>
                  </a:cubicBezTo>
                  <a:cubicBezTo>
                    <a:pt x="81" y="192"/>
                    <a:pt x="79" y="193"/>
                    <a:pt x="76" y="193"/>
                  </a:cubicBezTo>
                  <a:cubicBezTo>
                    <a:pt x="74" y="193"/>
                    <a:pt x="72" y="193"/>
                    <a:pt x="69" y="194"/>
                  </a:cubicBezTo>
                  <a:cubicBezTo>
                    <a:pt x="69" y="191"/>
                    <a:pt x="68" y="187"/>
                    <a:pt x="68" y="184"/>
                  </a:cubicBezTo>
                  <a:cubicBezTo>
                    <a:pt x="67" y="180"/>
                    <a:pt x="67" y="176"/>
                    <a:pt x="66" y="172"/>
                  </a:cubicBezTo>
                  <a:cubicBezTo>
                    <a:pt x="70" y="173"/>
                    <a:pt x="74" y="173"/>
                    <a:pt x="78" y="174"/>
                  </a:cubicBezTo>
                  <a:cubicBezTo>
                    <a:pt x="80" y="174"/>
                    <a:pt x="82" y="174"/>
                    <a:pt x="84" y="174"/>
                  </a:cubicBezTo>
                  <a:cubicBezTo>
                    <a:pt x="85" y="176"/>
                    <a:pt x="87" y="178"/>
                    <a:pt x="90" y="177"/>
                  </a:cubicBezTo>
                  <a:cubicBezTo>
                    <a:pt x="91" y="178"/>
                    <a:pt x="92" y="180"/>
                    <a:pt x="92" y="182"/>
                  </a:cubicBezTo>
                  <a:cubicBezTo>
                    <a:pt x="90" y="181"/>
                    <a:pt x="87" y="182"/>
                    <a:pt x="86" y="18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96D1B3E-5633-49A8-88B3-4EF88772835F}"/>
              </a:ext>
            </a:extLst>
          </p:cNvPr>
          <p:cNvGrpSpPr/>
          <p:nvPr/>
        </p:nvGrpSpPr>
        <p:grpSpPr>
          <a:xfrm>
            <a:off x="1992079" y="5605057"/>
            <a:ext cx="984353" cy="844542"/>
            <a:chOff x="2206339" y="4538565"/>
            <a:chExt cx="1796989" cy="154175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xmlns="" id="{FC47CD1D-1556-44BE-A472-69058B564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26" y="4592516"/>
              <a:ext cx="489710" cy="570637"/>
            </a:xfrm>
            <a:custGeom>
              <a:avLst/>
              <a:gdLst>
                <a:gd name="T0" fmla="*/ 85 w 100"/>
                <a:gd name="T1" fmla="*/ 28 h 116"/>
                <a:gd name="T2" fmla="*/ 66 w 100"/>
                <a:gd name="T3" fmla="*/ 43 h 116"/>
                <a:gd name="T4" fmla="*/ 63 w 100"/>
                <a:gd name="T5" fmla="*/ 37 h 116"/>
                <a:gd name="T6" fmla="*/ 62 w 100"/>
                <a:gd name="T7" fmla="*/ 22 h 116"/>
                <a:gd name="T8" fmla="*/ 54 w 100"/>
                <a:gd name="T9" fmla="*/ 20 h 116"/>
                <a:gd name="T10" fmla="*/ 48 w 100"/>
                <a:gd name="T11" fmla="*/ 8 h 116"/>
                <a:gd name="T12" fmla="*/ 35 w 100"/>
                <a:gd name="T13" fmla="*/ 13 h 116"/>
                <a:gd name="T14" fmla="*/ 44 w 100"/>
                <a:gd name="T15" fmla="*/ 36 h 116"/>
                <a:gd name="T16" fmla="*/ 35 w 100"/>
                <a:gd name="T17" fmla="*/ 56 h 116"/>
                <a:gd name="T18" fmla="*/ 10 w 100"/>
                <a:gd name="T19" fmla="*/ 60 h 116"/>
                <a:gd name="T20" fmla="*/ 10 w 100"/>
                <a:gd name="T21" fmla="*/ 75 h 116"/>
                <a:gd name="T22" fmla="*/ 28 w 100"/>
                <a:gd name="T23" fmla="*/ 76 h 116"/>
                <a:gd name="T24" fmla="*/ 22 w 100"/>
                <a:gd name="T25" fmla="*/ 98 h 116"/>
                <a:gd name="T26" fmla="*/ 27 w 100"/>
                <a:gd name="T27" fmla="*/ 106 h 116"/>
                <a:gd name="T28" fmla="*/ 27 w 100"/>
                <a:gd name="T29" fmla="*/ 107 h 116"/>
                <a:gd name="T30" fmla="*/ 40 w 100"/>
                <a:gd name="T31" fmla="*/ 111 h 116"/>
                <a:gd name="T32" fmla="*/ 52 w 100"/>
                <a:gd name="T33" fmla="*/ 88 h 116"/>
                <a:gd name="T34" fmla="*/ 54 w 100"/>
                <a:gd name="T35" fmla="*/ 86 h 116"/>
                <a:gd name="T36" fmla="*/ 81 w 100"/>
                <a:gd name="T37" fmla="*/ 103 h 116"/>
                <a:gd name="T38" fmla="*/ 92 w 100"/>
                <a:gd name="T39" fmla="*/ 95 h 116"/>
                <a:gd name="T40" fmla="*/ 76 w 100"/>
                <a:gd name="T41" fmla="*/ 61 h 116"/>
                <a:gd name="T42" fmla="*/ 95 w 100"/>
                <a:gd name="T43" fmla="*/ 38 h 116"/>
                <a:gd name="T44" fmla="*/ 85 w 100"/>
                <a:gd name="T45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116">
                  <a:moveTo>
                    <a:pt x="85" y="28"/>
                  </a:moveTo>
                  <a:cubicBezTo>
                    <a:pt x="79" y="34"/>
                    <a:pt x="73" y="38"/>
                    <a:pt x="66" y="43"/>
                  </a:cubicBezTo>
                  <a:cubicBezTo>
                    <a:pt x="65" y="41"/>
                    <a:pt x="64" y="39"/>
                    <a:pt x="63" y="37"/>
                  </a:cubicBezTo>
                  <a:cubicBezTo>
                    <a:pt x="63" y="32"/>
                    <a:pt x="63" y="27"/>
                    <a:pt x="62" y="22"/>
                  </a:cubicBezTo>
                  <a:cubicBezTo>
                    <a:pt x="62" y="17"/>
                    <a:pt x="55" y="16"/>
                    <a:pt x="54" y="20"/>
                  </a:cubicBezTo>
                  <a:cubicBezTo>
                    <a:pt x="52" y="16"/>
                    <a:pt x="50" y="12"/>
                    <a:pt x="48" y="8"/>
                  </a:cubicBezTo>
                  <a:cubicBezTo>
                    <a:pt x="45" y="0"/>
                    <a:pt x="33" y="6"/>
                    <a:pt x="35" y="13"/>
                  </a:cubicBezTo>
                  <a:cubicBezTo>
                    <a:pt x="37" y="21"/>
                    <a:pt x="40" y="29"/>
                    <a:pt x="44" y="36"/>
                  </a:cubicBezTo>
                  <a:cubicBezTo>
                    <a:pt x="41" y="43"/>
                    <a:pt x="38" y="50"/>
                    <a:pt x="35" y="56"/>
                  </a:cubicBezTo>
                  <a:cubicBezTo>
                    <a:pt x="27" y="58"/>
                    <a:pt x="19" y="60"/>
                    <a:pt x="10" y="60"/>
                  </a:cubicBezTo>
                  <a:cubicBezTo>
                    <a:pt x="0" y="60"/>
                    <a:pt x="0" y="75"/>
                    <a:pt x="10" y="75"/>
                  </a:cubicBezTo>
                  <a:cubicBezTo>
                    <a:pt x="16" y="75"/>
                    <a:pt x="22" y="75"/>
                    <a:pt x="28" y="76"/>
                  </a:cubicBezTo>
                  <a:cubicBezTo>
                    <a:pt x="26" y="83"/>
                    <a:pt x="24" y="90"/>
                    <a:pt x="22" y="98"/>
                  </a:cubicBezTo>
                  <a:cubicBezTo>
                    <a:pt x="21" y="101"/>
                    <a:pt x="24" y="105"/>
                    <a:pt x="27" y="106"/>
                  </a:cubicBezTo>
                  <a:cubicBezTo>
                    <a:pt x="27" y="106"/>
                    <a:pt x="27" y="107"/>
                    <a:pt x="27" y="107"/>
                  </a:cubicBezTo>
                  <a:cubicBezTo>
                    <a:pt x="27" y="114"/>
                    <a:pt x="36" y="116"/>
                    <a:pt x="40" y="111"/>
                  </a:cubicBezTo>
                  <a:cubicBezTo>
                    <a:pt x="44" y="104"/>
                    <a:pt x="48" y="96"/>
                    <a:pt x="52" y="88"/>
                  </a:cubicBezTo>
                  <a:cubicBezTo>
                    <a:pt x="53" y="88"/>
                    <a:pt x="53" y="87"/>
                    <a:pt x="54" y="86"/>
                  </a:cubicBezTo>
                  <a:cubicBezTo>
                    <a:pt x="63" y="91"/>
                    <a:pt x="72" y="97"/>
                    <a:pt x="81" y="103"/>
                  </a:cubicBezTo>
                  <a:cubicBezTo>
                    <a:pt x="86" y="107"/>
                    <a:pt x="94" y="101"/>
                    <a:pt x="92" y="95"/>
                  </a:cubicBezTo>
                  <a:cubicBezTo>
                    <a:pt x="87" y="83"/>
                    <a:pt x="82" y="72"/>
                    <a:pt x="76" y="61"/>
                  </a:cubicBezTo>
                  <a:cubicBezTo>
                    <a:pt x="82" y="53"/>
                    <a:pt x="88" y="45"/>
                    <a:pt x="95" y="38"/>
                  </a:cubicBezTo>
                  <a:cubicBezTo>
                    <a:pt x="100" y="31"/>
                    <a:pt x="92" y="22"/>
                    <a:pt x="85" y="28"/>
                  </a:cubicBezTo>
                  <a:close/>
                </a:path>
              </a:pathLst>
            </a:custGeom>
            <a:solidFill>
              <a:srgbClr val="F8E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xmlns="" id="{AB8B8981-C2F8-4151-A188-75B43551FF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7550" y="4538565"/>
              <a:ext cx="607988" cy="624588"/>
            </a:xfrm>
            <a:custGeom>
              <a:avLst/>
              <a:gdLst>
                <a:gd name="T0" fmla="*/ 118 w 124"/>
                <a:gd name="T1" fmla="*/ 29 h 127"/>
                <a:gd name="T2" fmla="*/ 74 w 124"/>
                <a:gd name="T3" fmla="*/ 42 h 127"/>
                <a:gd name="T4" fmla="*/ 58 w 124"/>
                <a:gd name="T5" fmla="*/ 11 h 127"/>
                <a:gd name="T6" fmla="*/ 59 w 124"/>
                <a:gd name="T7" fmla="*/ 6 h 127"/>
                <a:gd name="T8" fmla="*/ 56 w 124"/>
                <a:gd name="T9" fmla="*/ 5 h 127"/>
                <a:gd name="T10" fmla="*/ 48 w 124"/>
                <a:gd name="T11" fmla="*/ 7 h 127"/>
                <a:gd name="T12" fmla="*/ 51 w 124"/>
                <a:gd name="T13" fmla="*/ 19 h 127"/>
                <a:gd name="T14" fmla="*/ 43 w 124"/>
                <a:gd name="T15" fmla="*/ 47 h 127"/>
                <a:gd name="T16" fmla="*/ 7 w 124"/>
                <a:gd name="T17" fmla="*/ 53 h 127"/>
                <a:gd name="T18" fmla="*/ 4 w 124"/>
                <a:gd name="T19" fmla="*/ 61 h 127"/>
                <a:gd name="T20" fmla="*/ 35 w 124"/>
                <a:gd name="T21" fmla="*/ 76 h 127"/>
                <a:gd name="T22" fmla="*/ 22 w 124"/>
                <a:gd name="T23" fmla="*/ 120 h 127"/>
                <a:gd name="T24" fmla="*/ 28 w 124"/>
                <a:gd name="T25" fmla="*/ 124 h 127"/>
                <a:gd name="T26" fmla="*/ 59 w 124"/>
                <a:gd name="T27" fmla="*/ 90 h 127"/>
                <a:gd name="T28" fmla="*/ 95 w 124"/>
                <a:gd name="T29" fmla="*/ 114 h 127"/>
                <a:gd name="T30" fmla="*/ 102 w 124"/>
                <a:gd name="T31" fmla="*/ 109 h 127"/>
                <a:gd name="T32" fmla="*/ 86 w 124"/>
                <a:gd name="T33" fmla="*/ 66 h 127"/>
                <a:gd name="T34" fmla="*/ 121 w 124"/>
                <a:gd name="T35" fmla="*/ 36 h 127"/>
                <a:gd name="T36" fmla="*/ 118 w 124"/>
                <a:gd name="T37" fmla="*/ 29 h 127"/>
                <a:gd name="T38" fmla="*/ 55 w 124"/>
                <a:gd name="T39" fmla="*/ 30 h 127"/>
                <a:gd name="T40" fmla="*/ 63 w 124"/>
                <a:gd name="T41" fmla="*/ 44 h 127"/>
                <a:gd name="T42" fmla="*/ 52 w 124"/>
                <a:gd name="T43" fmla="*/ 46 h 127"/>
                <a:gd name="T44" fmla="*/ 55 w 124"/>
                <a:gd name="T45" fmla="*/ 30 h 127"/>
                <a:gd name="T46" fmla="*/ 67 w 124"/>
                <a:gd name="T47" fmla="*/ 52 h 127"/>
                <a:gd name="T48" fmla="*/ 75 w 124"/>
                <a:gd name="T49" fmla="*/ 67 h 127"/>
                <a:gd name="T50" fmla="*/ 60 w 124"/>
                <a:gd name="T51" fmla="*/ 80 h 127"/>
                <a:gd name="T52" fmla="*/ 45 w 124"/>
                <a:gd name="T53" fmla="*/ 71 h 127"/>
                <a:gd name="T54" fmla="*/ 50 w 124"/>
                <a:gd name="T55" fmla="*/ 56 h 127"/>
                <a:gd name="T56" fmla="*/ 67 w 124"/>
                <a:gd name="T57" fmla="*/ 52 h 127"/>
                <a:gd name="T58" fmla="*/ 23 w 124"/>
                <a:gd name="T59" fmla="*/ 59 h 127"/>
                <a:gd name="T60" fmla="*/ 41 w 124"/>
                <a:gd name="T61" fmla="*/ 57 h 127"/>
                <a:gd name="T62" fmla="*/ 38 w 124"/>
                <a:gd name="T63" fmla="*/ 67 h 127"/>
                <a:gd name="T64" fmla="*/ 23 w 124"/>
                <a:gd name="T65" fmla="*/ 59 h 127"/>
                <a:gd name="T66" fmla="*/ 35 w 124"/>
                <a:gd name="T67" fmla="*/ 104 h 127"/>
                <a:gd name="T68" fmla="*/ 43 w 124"/>
                <a:gd name="T69" fmla="*/ 80 h 127"/>
                <a:gd name="T70" fmla="*/ 53 w 124"/>
                <a:gd name="T71" fmla="*/ 86 h 127"/>
                <a:gd name="T72" fmla="*/ 35 w 124"/>
                <a:gd name="T73" fmla="*/ 104 h 127"/>
                <a:gd name="T74" fmla="*/ 90 w 124"/>
                <a:gd name="T75" fmla="*/ 99 h 127"/>
                <a:gd name="T76" fmla="*/ 66 w 124"/>
                <a:gd name="T77" fmla="*/ 84 h 127"/>
                <a:gd name="T78" fmla="*/ 78 w 124"/>
                <a:gd name="T79" fmla="*/ 73 h 127"/>
                <a:gd name="T80" fmla="*/ 90 w 124"/>
                <a:gd name="T81" fmla="*/ 99 h 127"/>
                <a:gd name="T82" fmla="*/ 78 w 124"/>
                <a:gd name="T83" fmla="*/ 50 h 127"/>
                <a:gd name="T84" fmla="*/ 103 w 124"/>
                <a:gd name="T85" fmla="*/ 43 h 127"/>
                <a:gd name="T86" fmla="*/ 83 w 124"/>
                <a:gd name="T87" fmla="*/ 60 h 127"/>
                <a:gd name="T88" fmla="*/ 78 w 124"/>
                <a:gd name="T89" fmla="*/ 5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" h="127">
                  <a:moveTo>
                    <a:pt x="118" y="29"/>
                  </a:moveTo>
                  <a:cubicBezTo>
                    <a:pt x="103" y="35"/>
                    <a:pt x="88" y="39"/>
                    <a:pt x="74" y="42"/>
                  </a:cubicBezTo>
                  <a:cubicBezTo>
                    <a:pt x="68" y="32"/>
                    <a:pt x="63" y="21"/>
                    <a:pt x="58" y="11"/>
                  </a:cubicBezTo>
                  <a:cubicBezTo>
                    <a:pt x="58" y="9"/>
                    <a:pt x="59" y="8"/>
                    <a:pt x="59" y="6"/>
                  </a:cubicBezTo>
                  <a:cubicBezTo>
                    <a:pt x="59" y="5"/>
                    <a:pt x="57" y="4"/>
                    <a:pt x="56" y="5"/>
                  </a:cubicBezTo>
                  <a:cubicBezTo>
                    <a:pt x="54" y="0"/>
                    <a:pt x="46" y="2"/>
                    <a:pt x="48" y="7"/>
                  </a:cubicBezTo>
                  <a:cubicBezTo>
                    <a:pt x="49" y="12"/>
                    <a:pt x="50" y="16"/>
                    <a:pt x="51" y="19"/>
                  </a:cubicBezTo>
                  <a:cubicBezTo>
                    <a:pt x="49" y="29"/>
                    <a:pt x="46" y="38"/>
                    <a:pt x="43" y="47"/>
                  </a:cubicBezTo>
                  <a:cubicBezTo>
                    <a:pt x="31" y="49"/>
                    <a:pt x="19" y="51"/>
                    <a:pt x="7" y="53"/>
                  </a:cubicBezTo>
                  <a:cubicBezTo>
                    <a:pt x="3" y="53"/>
                    <a:pt x="0" y="59"/>
                    <a:pt x="4" y="61"/>
                  </a:cubicBezTo>
                  <a:cubicBezTo>
                    <a:pt x="15" y="66"/>
                    <a:pt x="25" y="71"/>
                    <a:pt x="35" y="76"/>
                  </a:cubicBezTo>
                  <a:cubicBezTo>
                    <a:pt x="31" y="91"/>
                    <a:pt x="27" y="106"/>
                    <a:pt x="22" y="120"/>
                  </a:cubicBezTo>
                  <a:cubicBezTo>
                    <a:pt x="20" y="123"/>
                    <a:pt x="25" y="127"/>
                    <a:pt x="28" y="124"/>
                  </a:cubicBezTo>
                  <a:cubicBezTo>
                    <a:pt x="37" y="112"/>
                    <a:pt x="48" y="101"/>
                    <a:pt x="59" y="90"/>
                  </a:cubicBezTo>
                  <a:cubicBezTo>
                    <a:pt x="71" y="98"/>
                    <a:pt x="83" y="106"/>
                    <a:pt x="95" y="114"/>
                  </a:cubicBezTo>
                  <a:cubicBezTo>
                    <a:pt x="98" y="117"/>
                    <a:pt x="102" y="113"/>
                    <a:pt x="102" y="109"/>
                  </a:cubicBezTo>
                  <a:cubicBezTo>
                    <a:pt x="99" y="94"/>
                    <a:pt x="93" y="80"/>
                    <a:pt x="86" y="66"/>
                  </a:cubicBezTo>
                  <a:cubicBezTo>
                    <a:pt x="98" y="56"/>
                    <a:pt x="110" y="46"/>
                    <a:pt x="121" y="36"/>
                  </a:cubicBezTo>
                  <a:cubicBezTo>
                    <a:pt x="124" y="33"/>
                    <a:pt x="121" y="28"/>
                    <a:pt x="118" y="29"/>
                  </a:cubicBezTo>
                  <a:close/>
                  <a:moveTo>
                    <a:pt x="55" y="30"/>
                  </a:moveTo>
                  <a:cubicBezTo>
                    <a:pt x="58" y="35"/>
                    <a:pt x="60" y="39"/>
                    <a:pt x="63" y="44"/>
                  </a:cubicBezTo>
                  <a:cubicBezTo>
                    <a:pt x="59" y="45"/>
                    <a:pt x="56" y="45"/>
                    <a:pt x="52" y="46"/>
                  </a:cubicBezTo>
                  <a:cubicBezTo>
                    <a:pt x="53" y="41"/>
                    <a:pt x="54" y="35"/>
                    <a:pt x="55" y="30"/>
                  </a:cubicBezTo>
                  <a:close/>
                  <a:moveTo>
                    <a:pt x="67" y="52"/>
                  </a:moveTo>
                  <a:cubicBezTo>
                    <a:pt x="70" y="57"/>
                    <a:pt x="73" y="62"/>
                    <a:pt x="75" y="67"/>
                  </a:cubicBezTo>
                  <a:cubicBezTo>
                    <a:pt x="70" y="72"/>
                    <a:pt x="65" y="76"/>
                    <a:pt x="60" y="80"/>
                  </a:cubicBezTo>
                  <a:cubicBezTo>
                    <a:pt x="55" y="77"/>
                    <a:pt x="50" y="74"/>
                    <a:pt x="45" y="71"/>
                  </a:cubicBezTo>
                  <a:cubicBezTo>
                    <a:pt x="47" y="66"/>
                    <a:pt x="48" y="61"/>
                    <a:pt x="50" y="56"/>
                  </a:cubicBezTo>
                  <a:cubicBezTo>
                    <a:pt x="56" y="55"/>
                    <a:pt x="61" y="54"/>
                    <a:pt x="67" y="52"/>
                  </a:cubicBezTo>
                  <a:close/>
                  <a:moveTo>
                    <a:pt x="23" y="59"/>
                  </a:moveTo>
                  <a:cubicBezTo>
                    <a:pt x="29" y="59"/>
                    <a:pt x="35" y="58"/>
                    <a:pt x="41" y="57"/>
                  </a:cubicBezTo>
                  <a:cubicBezTo>
                    <a:pt x="40" y="60"/>
                    <a:pt x="39" y="64"/>
                    <a:pt x="38" y="67"/>
                  </a:cubicBezTo>
                  <a:cubicBezTo>
                    <a:pt x="33" y="65"/>
                    <a:pt x="28" y="62"/>
                    <a:pt x="23" y="59"/>
                  </a:cubicBezTo>
                  <a:close/>
                  <a:moveTo>
                    <a:pt x="35" y="104"/>
                  </a:moveTo>
                  <a:cubicBezTo>
                    <a:pt x="38" y="96"/>
                    <a:pt x="40" y="88"/>
                    <a:pt x="43" y="80"/>
                  </a:cubicBezTo>
                  <a:cubicBezTo>
                    <a:pt x="46" y="82"/>
                    <a:pt x="50" y="84"/>
                    <a:pt x="53" y="86"/>
                  </a:cubicBezTo>
                  <a:cubicBezTo>
                    <a:pt x="47" y="92"/>
                    <a:pt x="41" y="98"/>
                    <a:pt x="35" y="104"/>
                  </a:cubicBezTo>
                  <a:close/>
                  <a:moveTo>
                    <a:pt x="90" y="99"/>
                  </a:moveTo>
                  <a:cubicBezTo>
                    <a:pt x="82" y="94"/>
                    <a:pt x="74" y="89"/>
                    <a:pt x="66" y="84"/>
                  </a:cubicBezTo>
                  <a:cubicBezTo>
                    <a:pt x="70" y="80"/>
                    <a:pt x="74" y="77"/>
                    <a:pt x="78" y="73"/>
                  </a:cubicBezTo>
                  <a:cubicBezTo>
                    <a:pt x="83" y="82"/>
                    <a:pt x="87" y="90"/>
                    <a:pt x="90" y="99"/>
                  </a:cubicBezTo>
                  <a:close/>
                  <a:moveTo>
                    <a:pt x="78" y="50"/>
                  </a:moveTo>
                  <a:cubicBezTo>
                    <a:pt x="86" y="48"/>
                    <a:pt x="95" y="46"/>
                    <a:pt x="103" y="43"/>
                  </a:cubicBezTo>
                  <a:cubicBezTo>
                    <a:pt x="97" y="49"/>
                    <a:pt x="90" y="55"/>
                    <a:pt x="83" y="60"/>
                  </a:cubicBezTo>
                  <a:cubicBezTo>
                    <a:pt x="82" y="57"/>
                    <a:pt x="80" y="54"/>
                    <a:pt x="78" y="5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84">
              <a:extLst>
                <a:ext uri="{FF2B5EF4-FFF2-40B4-BE49-F238E27FC236}">
                  <a16:creationId xmlns:a16="http://schemas.microsoft.com/office/drawing/2014/main" xmlns="" id="{9D15B9C5-B56C-4237-BC8A-93AB65F83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795" y="5559486"/>
              <a:ext cx="456509" cy="520836"/>
            </a:xfrm>
            <a:custGeom>
              <a:avLst/>
              <a:gdLst>
                <a:gd name="T0" fmla="*/ 84 w 93"/>
                <a:gd name="T1" fmla="*/ 63 h 106"/>
                <a:gd name="T2" fmla="*/ 71 w 93"/>
                <a:gd name="T3" fmla="*/ 61 h 106"/>
                <a:gd name="T4" fmla="*/ 55 w 93"/>
                <a:gd name="T5" fmla="*/ 86 h 106"/>
                <a:gd name="T6" fmla="*/ 33 w 93"/>
                <a:gd name="T7" fmla="*/ 69 h 106"/>
                <a:gd name="T8" fmla="*/ 20 w 93"/>
                <a:gd name="T9" fmla="*/ 36 h 106"/>
                <a:gd name="T10" fmla="*/ 43 w 93"/>
                <a:gd name="T11" fmla="*/ 11 h 106"/>
                <a:gd name="T12" fmla="*/ 42 w 93"/>
                <a:gd name="T13" fmla="*/ 0 h 106"/>
                <a:gd name="T14" fmla="*/ 3 w 93"/>
                <a:gd name="T15" fmla="*/ 29 h 106"/>
                <a:gd name="T16" fmla="*/ 18 w 93"/>
                <a:gd name="T17" fmla="*/ 80 h 106"/>
                <a:gd name="T18" fmla="*/ 57 w 93"/>
                <a:gd name="T19" fmla="*/ 105 h 106"/>
                <a:gd name="T20" fmla="*/ 84 w 93"/>
                <a:gd name="T21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106">
                  <a:moveTo>
                    <a:pt x="84" y="63"/>
                  </a:moveTo>
                  <a:cubicBezTo>
                    <a:pt x="81" y="58"/>
                    <a:pt x="75" y="58"/>
                    <a:pt x="71" y="61"/>
                  </a:cubicBezTo>
                  <a:cubicBezTo>
                    <a:pt x="64" y="67"/>
                    <a:pt x="66" y="85"/>
                    <a:pt x="55" y="86"/>
                  </a:cubicBezTo>
                  <a:cubicBezTo>
                    <a:pt x="47" y="86"/>
                    <a:pt x="38" y="76"/>
                    <a:pt x="33" y="69"/>
                  </a:cubicBezTo>
                  <a:cubicBezTo>
                    <a:pt x="26" y="60"/>
                    <a:pt x="20" y="48"/>
                    <a:pt x="20" y="36"/>
                  </a:cubicBezTo>
                  <a:cubicBezTo>
                    <a:pt x="20" y="22"/>
                    <a:pt x="31" y="14"/>
                    <a:pt x="43" y="11"/>
                  </a:cubicBezTo>
                  <a:cubicBezTo>
                    <a:pt x="49" y="9"/>
                    <a:pt x="48" y="0"/>
                    <a:pt x="42" y="0"/>
                  </a:cubicBezTo>
                  <a:cubicBezTo>
                    <a:pt x="24" y="1"/>
                    <a:pt x="7" y="10"/>
                    <a:pt x="3" y="29"/>
                  </a:cubicBezTo>
                  <a:cubicBezTo>
                    <a:pt x="0" y="47"/>
                    <a:pt x="7" y="66"/>
                    <a:pt x="18" y="80"/>
                  </a:cubicBezTo>
                  <a:cubicBezTo>
                    <a:pt x="27" y="92"/>
                    <a:pt x="41" y="106"/>
                    <a:pt x="57" y="105"/>
                  </a:cubicBezTo>
                  <a:cubicBezTo>
                    <a:pt x="74" y="103"/>
                    <a:pt x="93" y="78"/>
                    <a:pt x="84" y="63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85">
              <a:extLst>
                <a:ext uri="{FF2B5EF4-FFF2-40B4-BE49-F238E27FC236}">
                  <a16:creationId xmlns:a16="http://schemas.microsoft.com/office/drawing/2014/main" xmlns="" id="{A0FDC2A8-878B-4254-BD78-3ED8D4EB36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1501" y="5235779"/>
              <a:ext cx="1083172" cy="717965"/>
            </a:xfrm>
            <a:custGeom>
              <a:avLst/>
              <a:gdLst>
                <a:gd name="T0" fmla="*/ 194 w 221"/>
                <a:gd name="T1" fmla="*/ 95 h 146"/>
                <a:gd name="T2" fmla="*/ 176 w 221"/>
                <a:gd name="T3" fmla="*/ 95 h 146"/>
                <a:gd name="T4" fmla="*/ 168 w 221"/>
                <a:gd name="T5" fmla="*/ 77 h 146"/>
                <a:gd name="T6" fmla="*/ 181 w 221"/>
                <a:gd name="T7" fmla="*/ 10 h 146"/>
                <a:gd name="T8" fmla="*/ 161 w 221"/>
                <a:gd name="T9" fmla="*/ 8 h 146"/>
                <a:gd name="T10" fmla="*/ 146 w 221"/>
                <a:gd name="T11" fmla="*/ 71 h 146"/>
                <a:gd name="T12" fmla="*/ 139 w 221"/>
                <a:gd name="T13" fmla="*/ 79 h 146"/>
                <a:gd name="T14" fmla="*/ 118 w 221"/>
                <a:gd name="T15" fmla="*/ 90 h 146"/>
                <a:gd name="T16" fmla="*/ 114 w 221"/>
                <a:gd name="T17" fmla="*/ 85 h 146"/>
                <a:gd name="T18" fmla="*/ 114 w 221"/>
                <a:gd name="T19" fmla="*/ 66 h 146"/>
                <a:gd name="T20" fmla="*/ 97 w 221"/>
                <a:gd name="T21" fmla="*/ 62 h 146"/>
                <a:gd name="T22" fmla="*/ 79 w 221"/>
                <a:gd name="T23" fmla="*/ 93 h 146"/>
                <a:gd name="T24" fmla="*/ 64 w 221"/>
                <a:gd name="T25" fmla="*/ 95 h 146"/>
                <a:gd name="T26" fmla="*/ 62 w 221"/>
                <a:gd name="T27" fmla="*/ 89 h 146"/>
                <a:gd name="T28" fmla="*/ 28 w 221"/>
                <a:gd name="T29" fmla="*/ 69 h 146"/>
                <a:gd name="T30" fmla="*/ 18 w 221"/>
                <a:gd name="T31" fmla="*/ 87 h 146"/>
                <a:gd name="T32" fmla="*/ 25 w 221"/>
                <a:gd name="T33" fmla="*/ 135 h 146"/>
                <a:gd name="T34" fmla="*/ 57 w 221"/>
                <a:gd name="T35" fmla="*/ 138 h 146"/>
                <a:gd name="T36" fmla="*/ 66 w 221"/>
                <a:gd name="T37" fmla="*/ 115 h 146"/>
                <a:gd name="T38" fmla="*/ 80 w 221"/>
                <a:gd name="T39" fmla="*/ 113 h 146"/>
                <a:gd name="T40" fmla="*/ 116 w 221"/>
                <a:gd name="T41" fmla="*/ 145 h 146"/>
                <a:gd name="T42" fmla="*/ 128 w 221"/>
                <a:gd name="T43" fmla="*/ 109 h 146"/>
                <a:gd name="T44" fmla="*/ 135 w 221"/>
                <a:gd name="T45" fmla="*/ 106 h 146"/>
                <a:gd name="T46" fmla="*/ 151 w 221"/>
                <a:gd name="T47" fmla="*/ 96 h 146"/>
                <a:gd name="T48" fmla="*/ 153 w 221"/>
                <a:gd name="T49" fmla="*/ 100 h 146"/>
                <a:gd name="T50" fmla="*/ 216 w 221"/>
                <a:gd name="T51" fmla="*/ 101 h 146"/>
                <a:gd name="T52" fmla="*/ 194 w 221"/>
                <a:gd name="T53" fmla="*/ 95 h 146"/>
                <a:gd name="T54" fmla="*/ 48 w 221"/>
                <a:gd name="T55" fmla="*/ 117 h 146"/>
                <a:gd name="T56" fmla="*/ 30 w 221"/>
                <a:gd name="T57" fmla="*/ 117 h 146"/>
                <a:gd name="T58" fmla="*/ 23 w 221"/>
                <a:gd name="T59" fmla="*/ 98 h 146"/>
                <a:gd name="T60" fmla="*/ 27 w 221"/>
                <a:gd name="T61" fmla="*/ 102 h 146"/>
                <a:gd name="T62" fmla="*/ 48 w 221"/>
                <a:gd name="T63" fmla="*/ 113 h 146"/>
                <a:gd name="T64" fmla="*/ 48 w 221"/>
                <a:gd name="T65" fmla="*/ 117 h 146"/>
                <a:gd name="T66" fmla="*/ 104 w 221"/>
                <a:gd name="T67" fmla="*/ 120 h 146"/>
                <a:gd name="T68" fmla="*/ 100 w 221"/>
                <a:gd name="T69" fmla="*/ 110 h 146"/>
                <a:gd name="T70" fmla="*/ 109 w 221"/>
                <a:gd name="T71" fmla="*/ 112 h 146"/>
                <a:gd name="T72" fmla="*/ 112 w 221"/>
                <a:gd name="T73" fmla="*/ 126 h 146"/>
                <a:gd name="T74" fmla="*/ 104 w 221"/>
                <a:gd name="T75" fmla="*/ 12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1" h="146">
                  <a:moveTo>
                    <a:pt x="194" y="95"/>
                  </a:moveTo>
                  <a:cubicBezTo>
                    <a:pt x="190" y="109"/>
                    <a:pt x="182" y="103"/>
                    <a:pt x="176" y="95"/>
                  </a:cubicBezTo>
                  <a:cubicBezTo>
                    <a:pt x="171" y="90"/>
                    <a:pt x="169" y="84"/>
                    <a:pt x="168" y="77"/>
                  </a:cubicBezTo>
                  <a:cubicBezTo>
                    <a:pt x="181" y="57"/>
                    <a:pt x="186" y="32"/>
                    <a:pt x="181" y="10"/>
                  </a:cubicBezTo>
                  <a:cubicBezTo>
                    <a:pt x="178" y="1"/>
                    <a:pt x="166" y="0"/>
                    <a:pt x="161" y="8"/>
                  </a:cubicBezTo>
                  <a:cubicBezTo>
                    <a:pt x="151" y="25"/>
                    <a:pt x="145" y="49"/>
                    <a:pt x="146" y="71"/>
                  </a:cubicBezTo>
                  <a:cubicBezTo>
                    <a:pt x="144" y="74"/>
                    <a:pt x="141" y="77"/>
                    <a:pt x="139" y="79"/>
                  </a:cubicBezTo>
                  <a:cubicBezTo>
                    <a:pt x="133" y="85"/>
                    <a:pt x="126" y="88"/>
                    <a:pt x="118" y="90"/>
                  </a:cubicBezTo>
                  <a:cubicBezTo>
                    <a:pt x="117" y="88"/>
                    <a:pt x="116" y="87"/>
                    <a:pt x="114" y="85"/>
                  </a:cubicBezTo>
                  <a:cubicBezTo>
                    <a:pt x="116" y="79"/>
                    <a:pt x="116" y="73"/>
                    <a:pt x="114" y="66"/>
                  </a:cubicBezTo>
                  <a:cubicBezTo>
                    <a:pt x="111" y="58"/>
                    <a:pt x="102" y="57"/>
                    <a:pt x="97" y="62"/>
                  </a:cubicBezTo>
                  <a:cubicBezTo>
                    <a:pt x="87" y="69"/>
                    <a:pt x="81" y="81"/>
                    <a:pt x="79" y="93"/>
                  </a:cubicBezTo>
                  <a:cubicBezTo>
                    <a:pt x="74" y="94"/>
                    <a:pt x="69" y="95"/>
                    <a:pt x="64" y="95"/>
                  </a:cubicBezTo>
                  <a:cubicBezTo>
                    <a:pt x="63" y="93"/>
                    <a:pt x="63" y="91"/>
                    <a:pt x="62" y="89"/>
                  </a:cubicBezTo>
                  <a:cubicBezTo>
                    <a:pt x="57" y="75"/>
                    <a:pt x="43" y="64"/>
                    <a:pt x="28" y="69"/>
                  </a:cubicBezTo>
                  <a:cubicBezTo>
                    <a:pt x="18" y="72"/>
                    <a:pt x="16" y="80"/>
                    <a:pt x="18" y="87"/>
                  </a:cubicBezTo>
                  <a:cubicBezTo>
                    <a:pt x="0" y="97"/>
                    <a:pt x="7" y="121"/>
                    <a:pt x="25" y="135"/>
                  </a:cubicBezTo>
                  <a:cubicBezTo>
                    <a:pt x="34" y="141"/>
                    <a:pt x="47" y="145"/>
                    <a:pt x="57" y="138"/>
                  </a:cubicBezTo>
                  <a:cubicBezTo>
                    <a:pt x="64" y="133"/>
                    <a:pt x="66" y="124"/>
                    <a:pt x="66" y="115"/>
                  </a:cubicBezTo>
                  <a:cubicBezTo>
                    <a:pt x="71" y="115"/>
                    <a:pt x="76" y="114"/>
                    <a:pt x="80" y="113"/>
                  </a:cubicBezTo>
                  <a:cubicBezTo>
                    <a:pt x="84" y="130"/>
                    <a:pt x="96" y="144"/>
                    <a:pt x="116" y="145"/>
                  </a:cubicBezTo>
                  <a:cubicBezTo>
                    <a:pt x="137" y="146"/>
                    <a:pt x="136" y="128"/>
                    <a:pt x="128" y="109"/>
                  </a:cubicBezTo>
                  <a:cubicBezTo>
                    <a:pt x="130" y="108"/>
                    <a:pt x="133" y="107"/>
                    <a:pt x="135" y="106"/>
                  </a:cubicBezTo>
                  <a:cubicBezTo>
                    <a:pt x="141" y="104"/>
                    <a:pt x="146" y="100"/>
                    <a:pt x="151" y="96"/>
                  </a:cubicBezTo>
                  <a:cubicBezTo>
                    <a:pt x="152" y="97"/>
                    <a:pt x="152" y="99"/>
                    <a:pt x="153" y="100"/>
                  </a:cubicBezTo>
                  <a:cubicBezTo>
                    <a:pt x="168" y="130"/>
                    <a:pt x="204" y="135"/>
                    <a:pt x="216" y="101"/>
                  </a:cubicBezTo>
                  <a:cubicBezTo>
                    <a:pt x="221" y="87"/>
                    <a:pt x="199" y="82"/>
                    <a:pt x="194" y="95"/>
                  </a:cubicBezTo>
                  <a:close/>
                  <a:moveTo>
                    <a:pt x="48" y="117"/>
                  </a:moveTo>
                  <a:cubicBezTo>
                    <a:pt x="48" y="130"/>
                    <a:pt x="36" y="122"/>
                    <a:pt x="30" y="117"/>
                  </a:cubicBezTo>
                  <a:cubicBezTo>
                    <a:pt x="23" y="111"/>
                    <a:pt x="20" y="104"/>
                    <a:pt x="23" y="98"/>
                  </a:cubicBezTo>
                  <a:cubicBezTo>
                    <a:pt x="24" y="100"/>
                    <a:pt x="26" y="101"/>
                    <a:pt x="27" y="102"/>
                  </a:cubicBezTo>
                  <a:cubicBezTo>
                    <a:pt x="33" y="107"/>
                    <a:pt x="40" y="111"/>
                    <a:pt x="48" y="113"/>
                  </a:cubicBezTo>
                  <a:cubicBezTo>
                    <a:pt x="48" y="114"/>
                    <a:pt x="48" y="116"/>
                    <a:pt x="48" y="117"/>
                  </a:cubicBezTo>
                  <a:close/>
                  <a:moveTo>
                    <a:pt x="104" y="120"/>
                  </a:moveTo>
                  <a:cubicBezTo>
                    <a:pt x="101" y="117"/>
                    <a:pt x="100" y="114"/>
                    <a:pt x="100" y="110"/>
                  </a:cubicBezTo>
                  <a:cubicBezTo>
                    <a:pt x="103" y="111"/>
                    <a:pt x="105" y="111"/>
                    <a:pt x="109" y="112"/>
                  </a:cubicBezTo>
                  <a:cubicBezTo>
                    <a:pt x="111" y="117"/>
                    <a:pt x="112" y="122"/>
                    <a:pt x="112" y="126"/>
                  </a:cubicBezTo>
                  <a:cubicBezTo>
                    <a:pt x="112" y="122"/>
                    <a:pt x="108" y="123"/>
                    <a:pt x="104" y="120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86">
              <a:extLst>
                <a:ext uri="{FF2B5EF4-FFF2-40B4-BE49-F238E27FC236}">
                  <a16:creationId xmlns:a16="http://schemas.microsoft.com/office/drawing/2014/main" xmlns="" id="{4B447942-21CC-40C0-AFC5-C427D7E58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274" y="5300105"/>
              <a:ext cx="76777" cy="402558"/>
            </a:xfrm>
            <a:custGeom>
              <a:avLst/>
              <a:gdLst>
                <a:gd name="T0" fmla="*/ 16 w 16"/>
                <a:gd name="T1" fmla="*/ 45 h 82"/>
                <a:gd name="T2" fmla="*/ 16 w 16"/>
                <a:gd name="T3" fmla="*/ 10 h 82"/>
                <a:gd name="T4" fmla="*/ 0 w 16"/>
                <a:gd name="T5" fmla="*/ 7 h 82"/>
                <a:gd name="T6" fmla="*/ 0 w 16"/>
                <a:gd name="T7" fmla="*/ 10 h 82"/>
                <a:gd name="T8" fmla="*/ 0 w 16"/>
                <a:gd name="T9" fmla="*/ 10 h 82"/>
                <a:gd name="T10" fmla="*/ 0 w 16"/>
                <a:gd name="T11" fmla="*/ 72 h 82"/>
                <a:gd name="T12" fmla="*/ 16 w 16"/>
                <a:gd name="T13" fmla="*/ 72 h 82"/>
                <a:gd name="T14" fmla="*/ 16 w 16"/>
                <a:gd name="T15" fmla="*/ 55 h 82"/>
                <a:gd name="T16" fmla="*/ 16 w 16"/>
                <a:gd name="T17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2">
                  <a:moveTo>
                    <a:pt x="16" y="45"/>
                  </a:moveTo>
                  <a:cubicBezTo>
                    <a:pt x="16" y="33"/>
                    <a:pt x="16" y="22"/>
                    <a:pt x="16" y="10"/>
                  </a:cubicBezTo>
                  <a:cubicBezTo>
                    <a:pt x="16" y="1"/>
                    <a:pt x="3" y="0"/>
                    <a:pt x="0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31"/>
                    <a:pt x="0" y="51"/>
                    <a:pt x="0" y="72"/>
                  </a:cubicBezTo>
                  <a:cubicBezTo>
                    <a:pt x="0" y="82"/>
                    <a:pt x="16" y="82"/>
                    <a:pt x="16" y="72"/>
                  </a:cubicBezTo>
                  <a:cubicBezTo>
                    <a:pt x="16" y="66"/>
                    <a:pt x="16" y="61"/>
                    <a:pt x="16" y="55"/>
                  </a:cubicBezTo>
                  <a:cubicBezTo>
                    <a:pt x="16" y="52"/>
                    <a:pt x="16" y="48"/>
                    <a:pt x="16" y="45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 87">
              <a:extLst>
                <a:ext uri="{FF2B5EF4-FFF2-40B4-BE49-F238E27FC236}">
                  <a16:creationId xmlns:a16="http://schemas.microsoft.com/office/drawing/2014/main" xmlns="" id="{8CC7934F-00CC-4502-8E9A-B979BD65A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6373" y="5706813"/>
              <a:ext cx="126578" cy="147329"/>
            </a:xfrm>
            <a:custGeom>
              <a:avLst/>
              <a:gdLst>
                <a:gd name="T0" fmla="*/ 22 w 26"/>
                <a:gd name="T1" fmla="*/ 4 h 30"/>
                <a:gd name="T2" fmla="*/ 7 w 26"/>
                <a:gd name="T3" fmla="*/ 3 h 30"/>
                <a:gd name="T4" fmla="*/ 1 w 26"/>
                <a:gd name="T5" fmla="*/ 16 h 30"/>
                <a:gd name="T6" fmla="*/ 6 w 26"/>
                <a:gd name="T7" fmla="*/ 21 h 30"/>
                <a:gd name="T8" fmla="*/ 7 w 26"/>
                <a:gd name="T9" fmla="*/ 25 h 30"/>
                <a:gd name="T10" fmla="*/ 13 w 26"/>
                <a:gd name="T11" fmla="*/ 30 h 30"/>
                <a:gd name="T12" fmla="*/ 15 w 26"/>
                <a:gd name="T13" fmla="*/ 30 h 30"/>
                <a:gd name="T14" fmla="*/ 22 w 26"/>
                <a:gd name="T15" fmla="*/ 25 h 30"/>
                <a:gd name="T16" fmla="*/ 26 w 26"/>
                <a:gd name="T17" fmla="*/ 10 h 30"/>
                <a:gd name="T18" fmla="*/ 22 w 26"/>
                <a:gd name="T1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22" y="4"/>
                  </a:moveTo>
                  <a:cubicBezTo>
                    <a:pt x="18" y="1"/>
                    <a:pt x="12" y="0"/>
                    <a:pt x="7" y="3"/>
                  </a:cubicBezTo>
                  <a:cubicBezTo>
                    <a:pt x="3" y="6"/>
                    <a:pt x="0" y="11"/>
                    <a:pt x="1" y="16"/>
                  </a:cubicBezTo>
                  <a:cubicBezTo>
                    <a:pt x="2" y="19"/>
                    <a:pt x="4" y="20"/>
                    <a:pt x="6" y="21"/>
                  </a:cubicBezTo>
                  <a:cubicBezTo>
                    <a:pt x="6" y="22"/>
                    <a:pt x="6" y="24"/>
                    <a:pt x="7" y="25"/>
                  </a:cubicBezTo>
                  <a:cubicBezTo>
                    <a:pt x="8" y="28"/>
                    <a:pt x="10" y="29"/>
                    <a:pt x="13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8" y="30"/>
                    <a:pt x="21" y="28"/>
                    <a:pt x="22" y="25"/>
                  </a:cubicBezTo>
                  <a:cubicBezTo>
                    <a:pt x="22" y="20"/>
                    <a:pt x="25" y="15"/>
                    <a:pt x="26" y="10"/>
                  </a:cubicBezTo>
                  <a:cubicBezTo>
                    <a:pt x="26" y="7"/>
                    <a:pt x="24" y="5"/>
                    <a:pt x="22" y="4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88">
              <a:extLst>
                <a:ext uri="{FF2B5EF4-FFF2-40B4-BE49-F238E27FC236}">
                  <a16:creationId xmlns:a16="http://schemas.microsoft.com/office/drawing/2014/main" xmlns="" id="{AC2041D6-9CD7-4B25-8D1D-7E4EA255C6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2894" y="5279355"/>
              <a:ext cx="1363303" cy="771916"/>
            </a:xfrm>
            <a:custGeom>
              <a:avLst/>
              <a:gdLst>
                <a:gd name="T0" fmla="*/ 247 w 278"/>
                <a:gd name="T1" fmla="*/ 108 h 157"/>
                <a:gd name="T2" fmla="*/ 237 w 278"/>
                <a:gd name="T3" fmla="*/ 66 h 157"/>
                <a:gd name="T4" fmla="*/ 252 w 278"/>
                <a:gd name="T5" fmla="*/ 4 h 157"/>
                <a:gd name="T6" fmla="*/ 228 w 278"/>
                <a:gd name="T7" fmla="*/ 66 h 157"/>
                <a:gd name="T8" fmla="*/ 212 w 278"/>
                <a:gd name="T9" fmla="*/ 79 h 157"/>
                <a:gd name="T10" fmla="*/ 189 w 278"/>
                <a:gd name="T11" fmla="*/ 67 h 157"/>
                <a:gd name="T12" fmla="*/ 159 w 278"/>
                <a:gd name="T13" fmla="*/ 74 h 157"/>
                <a:gd name="T14" fmla="*/ 137 w 278"/>
                <a:gd name="T15" fmla="*/ 89 h 157"/>
                <a:gd name="T16" fmla="*/ 110 w 278"/>
                <a:gd name="T17" fmla="*/ 65 h 157"/>
                <a:gd name="T18" fmla="*/ 83 w 278"/>
                <a:gd name="T19" fmla="*/ 90 h 157"/>
                <a:gd name="T20" fmla="*/ 79 w 278"/>
                <a:gd name="T21" fmla="*/ 113 h 157"/>
                <a:gd name="T22" fmla="*/ 23 w 278"/>
                <a:gd name="T23" fmla="*/ 132 h 157"/>
                <a:gd name="T24" fmla="*/ 26 w 278"/>
                <a:gd name="T25" fmla="*/ 68 h 157"/>
                <a:gd name="T26" fmla="*/ 45 w 278"/>
                <a:gd name="T27" fmla="*/ 64 h 157"/>
                <a:gd name="T28" fmla="*/ 50 w 278"/>
                <a:gd name="T29" fmla="*/ 66 h 157"/>
                <a:gd name="T30" fmla="*/ 52 w 278"/>
                <a:gd name="T31" fmla="*/ 67 h 157"/>
                <a:gd name="T32" fmla="*/ 48 w 278"/>
                <a:gd name="T33" fmla="*/ 56 h 157"/>
                <a:gd name="T34" fmla="*/ 8 w 278"/>
                <a:gd name="T35" fmla="*/ 127 h 157"/>
                <a:gd name="T36" fmla="*/ 89 w 278"/>
                <a:gd name="T37" fmla="*/ 119 h 157"/>
                <a:gd name="T38" fmla="*/ 129 w 278"/>
                <a:gd name="T39" fmla="*/ 125 h 157"/>
                <a:gd name="T40" fmla="*/ 151 w 278"/>
                <a:gd name="T41" fmla="*/ 96 h 157"/>
                <a:gd name="T42" fmla="*/ 178 w 278"/>
                <a:gd name="T43" fmla="*/ 130 h 157"/>
                <a:gd name="T44" fmla="*/ 202 w 278"/>
                <a:gd name="T45" fmla="*/ 95 h 157"/>
                <a:gd name="T46" fmla="*/ 220 w 278"/>
                <a:gd name="T47" fmla="*/ 84 h 157"/>
                <a:gd name="T48" fmla="*/ 267 w 278"/>
                <a:gd name="T49" fmla="*/ 118 h 157"/>
                <a:gd name="T50" fmla="*/ 267 w 278"/>
                <a:gd name="T51" fmla="*/ 106 h 157"/>
                <a:gd name="T52" fmla="*/ 114 w 278"/>
                <a:gd name="T53" fmla="*/ 76 h 157"/>
                <a:gd name="T54" fmla="*/ 113 w 278"/>
                <a:gd name="T55" fmla="*/ 85 h 157"/>
                <a:gd name="T56" fmla="*/ 126 w 278"/>
                <a:gd name="T57" fmla="*/ 103 h 157"/>
                <a:gd name="T58" fmla="*/ 93 w 278"/>
                <a:gd name="T59" fmla="*/ 96 h 157"/>
                <a:gd name="T60" fmla="*/ 96 w 278"/>
                <a:gd name="T61" fmla="*/ 74 h 157"/>
                <a:gd name="T62" fmla="*/ 127 w 278"/>
                <a:gd name="T63" fmla="*/ 100 h 157"/>
                <a:gd name="T64" fmla="*/ 176 w 278"/>
                <a:gd name="T65" fmla="*/ 71 h 157"/>
                <a:gd name="T66" fmla="*/ 191 w 278"/>
                <a:gd name="T67" fmla="*/ 86 h 157"/>
                <a:gd name="T68" fmla="*/ 172 w 278"/>
                <a:gd name="T69" fmla="*/ 80 h 157"/>
                <a:gd name="T70" fmla="*/ 176 w 278"/>
                <a:gd name="T71" fmla="*/ 71 h 157"/>
                <a:gd name="T72" fmla="*/ 162 w 278"/>
                <a:gd name="T73" fmla="*/ 104 h 157"/>
                <a:gd name="T74" fmla="*/ 165 w 278"/>
                <a:gd name="T75" fmla="*/ 87 h 157"/>
                <a:gd name="T76" fmla="*/ 192 w 278"/>
                <a:gd name="T77" fmla="*/ 97 h 157"/>
                <a:gd name="T78" fmla="*/ 242 w 278"/>
                <a:gd name="T79" fmla="*/ 29 h 157"/>
                <a:gd name="T80" fmla="*/ 248 w 278"/>
                <a:gd name="T81" fmla="*/ 14 h 157"/>
                <a:gd name="T82" fmla="*/ 238 w 278"/>
                <a:gd name="T83" fmla="*/ 4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8" h="157">
                  <a:moveTo>
                    <a:pt x="267" y="106"/>
                  </a:moveTo>
                  <a:cubicBezTo>
                    <a:pt x="261" y="109"/>
                    <a:pt x="254" y="113"/>
                    <a:pt x="247" y="108"/>
                  </a:cubicBezTo>
                  <a:cubicBezTo>
                    <a:pt x="242" y="103"/>
                    <a:pt x="240" y="94"/>
                    <a:pt x="239" y="88"/>
                  </a:cubicBezTo>
                  <a:cubicBezTo>
                    <a:pt x="238" y="81"/>
                    <a:pt x="237" y="73"/>
                    <a:pt x="237" y="66"/>
                  </a:cubicBezTo>
                  <a:cubicBezTo>
                    <a:pt x="246" y="53"/>
                    <a:pt x="253" y="39"/>
                    <a:pt x="254" y="35"/>
                  </a:cubicBezTo>
                  <a:cubicBezTo>
                    <a:pt x="257" y="26"/>
                    <a:pt x="262" y="10"/>
                    <a:pt x="252" y="4"/>
                  </a:cubicBezTo>
                  <a:cubicBezTo>
                    <a:pt x="245" y="0"/>
                    <a:pt x="240" y="6"/>
                    <a:pt x="237" y="11"/>
                  </a:cubicBezTo>
                  <a:cubicBezTo>
                    <a:pt x="233" y="21"/>
                    <a:pt x="228" y="44"/>
                    <a:pt x="228" y="66"/>
                  </a:cubicBezTo>
                  <a:cubicBezTo>
                    <a:pt x="225" y="71"/>
                    <a:pt x="221" y="76"/>
                    <a:pt x="217" y="78"/>
                  </a:cubicBezTo>
                  <a:cubicBezTo>
                    <a:pt x="216" y="78"/>
                    <a:pt x="214" y="77"/>
                    <a:pt x="212" y="79"/>
                  </a:cubicBezTo>
                  <a:cubicBezTo>
                    <a:pt x="209" y="81"/>
                    <a:pt x="205" y="83"/>
                    <a:pt x="201" y="84"/>
                  </a:cubicBezTo>
                  <a:cubicBezTo>
                    <a:pt x="199" y="78"/>
                    <a:pt x="195" y="72"/>
                    <a:pt x="189" y="67"/>
                  </a:cubicBezTo>
                  <a:cubicBezTo>
                    <a:pt x="182" y="62"/>
                    <a:pt x="167" y="56"/>
                    <a:pt x="161" y="66"/>
                  </a:cubicBezTo>
                  <a:cubicBezTo>
                    <a:pt x="159" y="69"/>
                    <a:pt x="158" y="71"/>
                    <a:pt x="159" y="74"/>
                  </a:cubicBezTo>
                  <a:cubicBezTo>
                    <a:pt x="156" y="77"/>
                    <a:pt x="154" y="80"/>
                    <a:pt x="153" y="83"/>
                  </a:cubicBezTo>
                  <a:cubicBezTo>
                    <a:pt x="149" y="86"/>
                    <a:pt x="143" y="88"/>
                    <a:pt x="137" y="89"/>
                  </a:cubicBezTo>
                  <a:cubicBezTo>
                    <a:pt x="136" y="86"/>
                    <a:pt x="136" y="83"/>
                    <a:pt x="134" y="81"/>
                  </a:cubicBezTo>
                  <a:cubicBezTo>
                    <a:pt x="130" y="71"/>
                    <a:pt x="120" y="65"/>
                    <a:pt x="110" y="65"/>
                  </a:cubicBezTo>
                  <a:cubicBezTo>
                    <a:pt x="104" y="62"/>
                    <a:pt x="97" y="62"/>
                    <a:pt x="92" y="66"/>
                  </a:cubicBezTo>
                  <a:cubicBezTo>
                    <a:pt x="84" y="72"/>
                    <a:pt x="83" y="81"/>
                    <a:pt x="83" y="90"/>
                  </a:cubicBezTo>
                  <a:cubicBezTo>
                    <a:pt x="83" y="95"/>
                    <a:pt x="84" y="103"/>
                    <a:pt x="86" y="110"/>
                  </a:cubicBezTo>
                  <a:cubicBezTo>
                    <a:pt x="83" y="109"/>
                    <a:pt x="80" y="110"/>
                    <a:pt x="79" y="113"/>
                  </a:cubicBezTo>
                  <a:cubicBezTo>
                    <a:pt x="76" y="127"/>
                    <a:pt x="70" y="141"/>
                    <a:pt x="55" y="145"/>
                  </a:cubicBezTo>
                  <a:cubicBezTo>
                    <a:pt x="43" y="148"/>
                    <a:pt x="30" y="141"/>
                    <a:pt x="23" y="132"/>
                  </a:cubicBezTo>
                  <a:cubicBezTo>
                    <a:pt x="13" y="119"/>
                    <a:pt x="12" y="102"/>
                    <a:pt x="16" y="87"/>
                  </a:cubicBezTo>
                  <a:cubicBezTo>
                    <a:pt x="17" y="80"/>
                    <a:pt x="20" y="73"/>
                    <a:pt x="26" y="68"/>
                  </a:cubicBezTo>
                  <a:cubicBezTo>
                    <a:pt x="29" y="64"/>
                    <a:pt x="34" y="63"/>
                    <a:pt x="39" y="63"/>
                  </a:cubicBezTo>
                  <a:cubicBezTo>
                    <a:pt x="41" y="63"/>
                    <a:pt x="43" y="64"/>
                    <a:pt x="45" y="64"/>
                  </a:cubicBezTo>
                  <a:cubicBezTo>
                    <a:pt x="47" y="65"/>
                    <a:pt x="48" y="65"/>
                    <a:pt x="49" y="65"/>
                  </a:cubicBezTo>
                  <a:cubicBezTo>
                    <a:pt x="49" y="65"/>
                    <a:pt x="50" y="66"/>
                    <a:pt x="50" y="66"/>
                  </a:cubicBezTo>
                  <a:cubicBezTo>
                    <a:pt x="50" y="66"/>
                    <a:pt x="50" y="67"/>
                    <a:pt x="51" y="67"/>
                  </a:cubicBezTo>
                  <a:cubicBezTo>
                    <a:pt x="51" y="67"/>
                    <a:pt x="52" y="67"/>
                    <a:pt x="52" y="67"/>
                  </a:cubicBezTo>
                  <a:cubicBezTo>
                    <a:pt x="53" y="69"/>
                    <a:pt x="56" y="69"/>
                    <a:pt x="57" y="68"/>
                  </a:cubicBezTo>
                  <a:cubicBezTo>
                    <a:pt x="64" y="62"/>
                    <a:pt x="51" y="57"/>
                    <a:pt x="48" y="56"/>
                  </a:cubicBezTo>
                  <a:cubicBezTo>
                    <a:pt x="37" y="52"/>
                    <a:pt x="26" y="54"/>
                    <a:pt x="17" y="62"/>
                  </a:cubicBezTo>
                  <a:cubicBezTo>
                    <a:pt x="1" y="77"/>
                    <a:pt x="0" y="108"/>
                    <a:pt x="8" y="127"/>
                  </a:cubicBezTo>
                  <a:cubicBezTo>
                    <a:pt x="15" y="144"/>
                    <a:pt x="32" y="157"/>
                    <a:pt x="51" y="156"/>
                  </a:cubicBezTo>
                  <a:cubicBezTo>
                    <a:pt x="72" y="155"/>
                    <a:pt x="84" y="137"/>
                    <a:pt x="89" y="119"/>
                  </a:cubicBezTo>
                  <a:cubicBezTo>
                    <a:pt x="93" y="128"/>
                    <a:pt x="99" y="135"/>
                    <a:pt x="107" y="138"/>
                  </a:cubicBezTo>
                  <a:cubicBezTo>
                    <a:pt x="117" y="140"/>
                    <a:pt x="124" y="132"/>
                    <a:pt x="129" y="125"/>
                  </a:cubicBezTo>
                  <a:cubicBezTo>
                    <a:pt x="133" y="117"/>
                    <a:pt x="136" y="109"/>
                    <a:pt x="137" y="100"/>
                  </a:cubicBezTo>
                  <a:cubicBezTo>
                    <a:pt x="142" y="99"/>
                    <a:pt x="147" y="98"/>
                    <a:pt x="151" y="96"/>
                  </a:cubicBezTo>
                  <a:cubicBezTo>
                    <a:pt x="151" y="102"/>
                    <a:pt x="153" y="108"/>
                    <a:pt x="156" y="114"/>
                  </a:cubicBezTo>
                  <a:cubicBezTo>
                    <a:pt x="160" y="122"/>
                    <a:pt x="168" y="130"/>
                    <a:pt x="178" y="130"/>
                  </a:cubicBezTo>
                  <a:cubicBezTo>
                    <a:pt x="190" y="130"/>
                    <a:pt x="196" y="116"/>
                    <a:pt x="200" y="106"/>
                  </a:cubicBezTo>
                  <a:cubicBezTo>
                    <a:pt x="201" y="102"/>
                    <a:pt x="201" y="99"/>
                    <a:pt x="202" y="95"/>
                  </a:cubicBezTo>
                  <a:cubicBezTo>
                    <a:pt x="208" y="94"/>
                    <a:pt x="214" y="91"/>
                    <a:pt x="219" y="87"/>
                  </a:cubicBezTo>
                  <a:cubicBezTo>
                    <a:pt x="220" y="86"/>
                    <a:pt x="220" y="85"/>
                    <a:pt x="220" y="84"/>
                  </a:cubicBezTo>
                  <a:cubicBezTo>
                    <a:pt x="223" y="82"/>
                    <a:pt x="225" y="80"/>
                    <a:pt x="228" y="78"/>
                  </a:cubicBezTo>
                  <a:cubicBezTo>
                    <a:pt x="229" y="106"/>
                    <a:pt x="239" y="130"/>
                    <a:pt x="267" y="118"/>
                  </a:cubicBezTo>
                  <a:cubicBezTo>
                    <a:pt x="269" y="117"/>
                    <a:pt x="270" y="116"/>
                    <a:pt x="272" y="115"/>
                  </a:cubicBezTo>
                  <a:cubicBezTo>
                    <a:pt x="278" y="111"/>
                    <a:pt x="273" y="103"/>
                    <a:pt x="267" y="106"/>
                  </a:cubicBezTo>
                  <a:close/>
                  <a:moveTo>
                    <a:pt x="105" y="76"/>
                  </a:moveTo>
                  <a:cubicBezTo>
                    <a:pt x="107" y="74"/>
                    <a:pt x="112" y="75"/>
                    <a:pt x="114" y="76"/>
                  </a:cubicBezTo>
                  <a:cubicBezTo>
                    <a:pt x="121" y="78"/>
                    <a:pt x="125" y="83"/>
                    <a:pt x="126" y="89"/>
                  </a:cubicBezTo>
                  <a:cubicBezTo>
                    <a:pt x="121" y="88"/>
                    <a:pt x="117" y="87"/>
                    <a:pt x="113" y="85"/>
                  </a:cubicBezTo>
                  <a:cubicBezTo>
                    <a:pt x="111" y="84"/>
                    <a:pt x="105" y="77"/>
                    <a:pt x="105" y="76"/>
                  </a:cubicBezTo>
                  <a:close/>
                  <a:moveTo>
                    <a:pt x="126" y="103"/>
                  </a:moveTo>
                  <a:cubicBezTo>
                    <a:pt x="125" y="110"/>
                    <a:pt x="120" y="125"/>
                    <a:pt x="112" y="128"/>
                  </a:cubicBezTo>
                  <a:cubicBezTo>
                    <a:pt x="100" y="132"/>
                    <a:pt x="94" y="102"/>
                    <a:pt x="93" y="96"/>
                  </a:cubicBezTo>
                  <a:cubicBezTo>
                    <a:pt x="92" y="89"/>
                    <a:pt x="91" y="81"/>
                    <a:pt x="95" y="75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5" y="77"/>
                    <a:pt x="95" y="80"/>
                    <a:pt x="97" y="83"/>
                  </a:cubicBezTo>
                  <a:cubicBezTo>
                    <a:pt x="103" y="94"/>
                    <a:pt x="114" y="99"/>
                    <a:pt x="127" y="100"/>
                  </a:cubicBezTo>
                  <a:cubicBezTo>
                    <a:pt x="127" y="101"/>
                    <a:pt x="127" y="102"/>
                    <a:pt x="126" y="103"/>
                  </a:cubicBezTo>
                  <a:close/>
                  <a:moveTo>
                    <a:pt x="176" y="71"/>
                  </a:moveTo>
                  <a:cubicBezTo>
                    <a:pt x="181" y="73"/>
                    <a:pt x="187" y="78"/>
                    <a:pt x="189" y="81"/>
                  </a:cubicBezTo>
                  <a:cubicBezTo>
                    <a:pt x="190" y="83"/>
                    <a:pt x="191" y="85"/>
                    <a:pt x="191" y="86"/>
                  </a:cubicBezTo>
                  <a:cubicBezTo>
                    <a:pt x="189" y="86"/>
                    <a:pt x="187" y="86"/>
                    <a:pt x="186" y="86"/>
                  </a:cubicBezTo>
                  <a:cubicBezTo>
                    <a:pt x="180" y="86"/>
                    <a:pt x="175" y="84"/>
                    <a:pt x="172" y="80"/>
                  </a:cubicBezTo>
                  <a:cubicBezTo>
                    <a:pt x="171" y="79"/>
                    <a:pt x="170" y="77"/>
                    <a:pt x="170" y="75"/>
                  </a:cubicBezTo>
                  <a:cubicBezTo>
                    <a:pt x="172" y="74"/>
                    <a:pt x="174" y="72"/>
                    <a:pt x="176" y="71"/>
                  </a:cubicBezTo>
                  <a:close/>
                  <a:moveTo>
                    <a:pt x="186" y="113"/>
                  </a:moveTo>
                  <a:cubicBezTo>
                    <a:pt x="178" y="127"/>
                    <a:pt x="166" y="115"/>
                    <a:pt x="162" y="104"/>
                  </a:cubicBezTo>
                  <a:cubicBezTo>
                    <a:pt x="160" y="100"/>
                    <a:pt x="160" y="95"/>
                    <a:pt x="160" y="91"/>
                  </a:cubicBezTo>
                  <a:cubicBezTo>
                    <a:pt x="162" y="90"/>
                    <a:pt x="163" y="88"/>
                    <a:pt x="165" y="87"/>
                  </a:cubicBezTo>
                  <a:cubicBezTo>
                    <a:pt x="168" y="91"/>
                    <a:pt x="172" y="93"/>
                    <a:pt x="176" y="95"/>
                  </a:cubicBezTo>
                  <a:cubicBezTo>
                    <a:pt x="181" y="97"/>
                    <a:pt x="186" y="97"/>
                    <a:pt x="192" y="97"/>
                  </a:cubicBezTo>
                  <a:cubicBezTo>
                    <a:pt x="191" y="103"/>
                    <a:pt x="188" y="108"/>
                    <a:pt x="186" y="113"/>
                  </a:cubicBezTo>
                  <a:close/>
                  <a:moveTo>
                    <a:pt x="242" y="29"/>
                  </a:moveTo>
                  <a:cubicBezTo>
                    <a:pt x="243" y="24"/>
                    <a:pt x="244" y="17"/>
                    <a:pt x="247" y="13"/>
                  </a:cubicBezTo>
                  <a:cubicBezTo>
                    <a:pt x="248" y="13"/>
                    <a:pt x="248" y="14"/>
                    <a:pt x="248" y="14"/>
                  </a:cubicBezTo>
                  <a:cubicBezTo>
                    <a:pt x="250" y="19"/>
                    <a:pt x="248" y="25"/>
                    <a:pt x="247" y="29"/>
                  </a:cubicBezTo>
                  <a:cubicBezTo>
                    <a:pt x="245" y="36"/>
                    <a:pt x="242" y="43"/>
                    <a:pt x="238" y="49"/>
                  </a:cubicBezTo>
                  <a:cubicBezTo>
                    <a:pt x="239" y="42"/>
                    <a:pt x="240" y="35"/>
                    <a:pt x="242" y="2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89">
              <a:extLst>
                <a:ext uri="{FF2B5EF4-FFF2-40B4-BE49-F238E27FC236}">
                  <a16:creationId xmlns:a16="http://schemas.microsoft.com/office/drawing/2014/main" xmlns="" id="{58B805F4-CC42-452B-A4CA-D541D7B07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0324" y="5314631"/>
              <a:ext cx="68477" cy="290506"/>
            </a:xfrm>
            <a:custGeom>
              <a:avLst/>
              <a:gdLst>
                <a:gd name="T0" fmla="*/ 8 w 14"/>
                <a:gd name="T1" fmla="*/ 4 h 59"/>
                <a:gd name="T2" fmla="*/ 3 w 14"/>
                <a:gd name="T3" fmla="*/ 56 h 59"/>
                <a:gd name="T4" fmla="*/ 10 w 14"/>
                <a:gd name="T5" fmla="*/ 56 h 59"/>
                <a:gd name="T6" fmla="*/ 12 w 14"/>
                <a:gd name="T7" fmla="*/ 32 h 59"/>
                <a:gd name="T8" fmla="*/ 14 w 14"/>
                <a:gd name="T9" fmla="*/ 5 h 59"/>
                <a:gd name="T10" fmla="*/ 8 w 14"/>
                <a:gd name="T11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9">
                  <a:moveTo>
                    <a:pt x="8" y="4"/>
                  </a:moveTo>
                  <a:cubicBezTo>
                    <a:pt x="4" y="20"/>
                    <a:pt x="0" y="40"/>
                    <a:pt x="3" y="56"/>
                  </a:cubicBezTo>
                  <a:cubicBezTo>
                    <a:pt x="4" y="59"/>
                    <a:pt x="9" y="59"/>
                    <a:pt x="10" y="56"/>
                  </a:cubicBezTo>
                  <a:cubicBezTo>
                    <a:pt x="12" y="48"/>
                    <a:pt x="12" y="40"/>
                    <a:pt x="12" y="32"/>
                  </a:cubicBezTo>
                  <a:cubicBezTo>
                    <a:pt x="13" y="23"/>
                    <a:pt x="14" y="14"/>
                    <a:pt x="14" y="5"/>
                  </a:cubicBezTo>
                  <a:cubicBezTo>
                    <a:pt x="14" y="1"/>
                    <a:pt x="9" y="0"/>
                    <a:pt x="8" y="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90">
              <a:extLst>
                <a:ext uri="{FF2B5EF4-FFF2-40B4-BE49-F238E27FC236}">
                  <a16:creationId xmlns:a16="http://schemas.microsoft.com/office/drawing/2014/main" xmlns="" id="{46B48BCB-BE51-4AE3-AA5E-8BAB448F4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9950" y="5756614"/>
              <a:ext cx="93378" cy="89227"/>
            </a:xfrm>
            <a:custGeom>
              <a:avLst/>
              <a:gdLst>
                <a:gd name="T0" fmla="*/ 13 w 19"/>
                <a:gd name="T1" fmla="*/ 2 h 18"/>
                <a:gd name="T2" fmla="*/ 12 w 19"/>
                <a:gd name="T3" fmla="*/ 2 h 18"/>
                <a:gd name="T4" fmla="*/ 4 w 19"/>
                <a:gd name="T5" fmla="*/ 3 h 18"/>
                <a:gd name="T6" fmla="*/ 2 w 19"/>
                <a:gd name="T7" fmla="*/ 6 h 18"/>
                <a:gd name="T8" fmla="*/ 1 w 19"/>
                <a:gd name="T9" fmla="*/ 7 h 18"/>
                <a:gd name="T10" fmla="*/ 1 w 19"/>
                <a:gd name="T11" fmla="*/ 7 h 18"/>
                <a:gd name="T12" fmla="*/ 1 w 19"/>
                <a:gd name="T13" fmla="*/ 9 h 18"/>
                <a:gd name="T14" fmla="*/ 1 w 19"/>
                <a:gd name="T15" fmla="*/ 9 h 18"/>
                <a:gd name="T16" fmla="*/ 1 w 19"/>
                <a:gd name="T17" fmla="*/ 14 h 18"/>
                <a:gd name="T18" fmla="*/ 2 w 19"/>
                <a:gd name="T19" fmla="*/ 14 h 18"/>
                <a:gd name="T20" fmla="*/ 2 w 19"/>
                <a:gd name="T21" fmla="*/ 16 h 18"/>
                <a:gd name="T22" fmla="*/ 6 w 19"/>
                <a:gd name="T23" fmla="*/ 18 h 18"/>
                <a:gd name="T24" fmla="*/ 8 w 19"/>
                <a:gd name="T25" fmla="*/ 18 h 18"/>
                <a:gd name="T26" fmla="*/ 13 w 19"/>
                <a:gd name="T27" fmla="*/ 15 h 18"/>
                <a:gd name="T28" fmla="*/ 17 w 19"/>
                <a:gd name="T29" fmla="*/ 10 h 18"/>
                <a:gd name="T30" fmla="*/ 13 w 19"/>
                <a:gd name="T3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3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0" y="1"/>
                    <a:pt x="7" y="0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3" y="17"/>
                    <a:pt x="4" y="18"/>
                    <a:pt x="6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11" y="18"/>
                    <a:pt x="12" y="17"/>
                    <a:pt x="13" y="15"/>
                  </a:cubicBezTo>
                  <a:cubicBezTo>
                    <a:pt x="14" y="13"/>
                    <a:pt x="15" y="11"/>
                    <a:pt x="17" y="10"/>
                  </a:cubicBezTo>
                  <a:cubicBezTo>
                    <a:pt x="19" y="7"/>
                    <a:pt x="16" y="3"/>
                    <a:pt x="13" y="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92">
              <a:extLst>
                <a:ext uri="{FF2B5EF4-FFF2-40B4-BE49-F238E27FC236}">
                  <a16:creationId xmlns:a16="http://schemas.microsoft.com/office/drawing/2014/main" xmlns="" id="{0FE2F454-4912-4C9A-BEBB-30CD35292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3668" y="5289730"/>
              <a:ext cx="139028" cy="168079"/>
            </a:xfrm>
            <a:custGeom>
              <a:avLst/>
              <a:gdLst>
                <a:gd name="T0" fmla="*/ 26 w 28"/>
                <a:gd name="T1" fmla="*/ 28 h 34"/>
                <a:gd name="T2" fmla="*/ 23 w 28"/>
                <a:gd name="T3" fmla="*/ 25 h 34"/>
                <a:gd name="T4" fmla="*/ 23 w 28"/>
                <a:gd name="T5" fmla="*/ 18 h 34"/>
                <a:gd name="T6" fmla="*/ 16 w 28"/>
                <a:gd name="T7" fmla="*/ 8 h 34"/>
                <a:gd name="T8" fmla="*/ 12 w 28"/>
                <a:gd name="T9" fmla="*/ 5 h 34"/>
                <a:gd name="T10" fmla="*/ 3 w 28"/>
                <a:gd name="T11" fmla="*/ 12 h 34"/>
                <a:gd name="T12" fmla="*/ 11 w 28"/>
                <a:gd name="T13" fmla="*/ 26 h 34"/>
                <a:gd name="T14" fmla="*/ 17 w 28"/>
                <a:gd name="T15" fmla="*/ 30 h 34"/>
                <a:gd name="T16" fmla="*/ 22 w 28"/>
                <a:gd name="T17" fmla="*/ 32 h 34"/>
                <a:gd name="T18" fmla="*/ 26 w 28"/>
                <a:gd name="T19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26" y="28"/>
                  </a:moveTo>
                  <a:cubicBezTo>
                    <a:pt x="25" y="27"/>
                    <a:pt x="24" y="26"/>
                    <a:pt x="23" y="25"/>
                  </a:cubicBezTo>
                  <a:cubicBezTo>
                    <a:pt x="25" y="23"/>
                    <a:pt x="25" y="20"/>
                    <a:pt x="23" y="18"/>
                  </a:cubicBezTo>
                  <a:cubicBezTo>
                    <a:pt x="20" y="15"/>
                    <a:pt x="17" y="12"/>
                    <a:pt x="16" y="8"/>
                  </a:cubicBezTo>
                  <a:cubicBezTo>
                    <a:pt x="15" y="6"/>
                    <a:pt x="14" y="5"/>
                    <a:pt x="12" y="5"/>
                  </a:cubicBezTo>
                  <a:cubicBezTo>
                    <a:pt x="8" y="0"/>
                    <a:pt x="0" y="6"/>
                    <a:pt x="3" y="12"/>
                  </a:cubicBezTo>
                  <a:cubicBezTo>
                    <a:pt x="5" y="17"/>
                    <a:pt x="8" y="21"/>
                    <a:pt x="11" y="26"/>
                  </a:cubicBezTo>
                  <a:cubicBezTo>
                    <a:pt x="13" y="27"/>
                    <a:pt x="15" y="29"/>
                    <a:pt x="17" y="30"/>
                  </a:cubicBezTo>
                  <a:cubicBezTo>
                    <a:pt x="19" y="30"/>
                    <a:pt x="20" y="31"/>
                    <a:pt x="22" y="32"/>
                  </a:cubicBezTo>
                  <a:cubicBezTo>
                    <a:pt x="25" y="34"/>
                    <a:pt x="28" y="31"/>
                    <a:pt x="26" y="2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93">
              <a:extLst>
                <a:ext uri="{FF2B5EF4-FFF2-40B4-BE49-F238E27FC236}">
                  <a16:creationId xmlns:a16="http://schemas.microsoft.com/office/drawing/2014/main" xmlns="" id="{7BC66BC7-1138-4BA3-92E0-54700CEB2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339" y="5372732"/>
              <a:ext cx="168079" cy="124503"/>
            </a:xfrm>
            <a:custGeom>
              <a:avLst/>
              <a:gdLst>
                <a:gd name="T0" fmla="*/ 30 w 34"/>
                <a:gd name="T1" fmla="*/ 14 h 25"/>
                <a:gd name="T2" fmla="*/ 13 w 34"/>
                <a:gd name="T3" fmla="*/ 6 h 25"/>
                <a:gd name="T4" fmla="*/ 8 w 34"/>
                <a:gd name="T5" fmla="*/ 2 h 25"/>
                <a:gd name="T6" fmla="*/ 3 w 34"/>
                <a:gd name="T7" fmla="*/ 8 h 25"/>
                <a:gd name="T8" fmla="*/ 6 w 34"/>
                <a:gd name="T9" fmla="*/ 10 h 25"/>
                <a:gd name="T10" fmla="*/ 8 w 34"/>
                <a:gd name="T11" fmla="*/ 15 h 25"/>
                <a:gd name="T12" fmla="*/ 25 w 34"/>
                <a:gd name="T13" fmla="*/ 23 h 25"/>
                <a:gd name="T14" fmla="*/ 25 w 34"/>
                <a:gd name="T15" fmla="*/ 23 h 25"/>
                <a:gd name="T16" fmla="*/ 26 w 34"/>
                <a:gd name="T17" fmla="*/ 23 h 25"/>
                <a:gd name="T18" fmla="*/ 30 w 34"/>
                <a:gd name="T1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25">
                  <a:moveTo>
                    <a:pt x="30" y="14"/>
                  </a:moveTo>
                  <a:cubicBezTo>
                    <a:pt x="24" y="11"/>
                    <a:pt x="19" y="8"/>
                    <a:pt x="13" y="6"/>
                  </a:cubicBezTo>
                  <a:cubicBezTo>
                    <a:pt x="11" y="4"/>
                    <a:pt x="9" y="3"/>
                    <a:pt x="8" y="2"/>
                  </a:cubicBezTo>
                  <a:cubicBezTo>
                    <a:pt x="4" y="0"/>
                    <a:pt x="0" y="5"/>
                    <a:pt x="3" y="8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2"/>
                    <a:pt x="6" y="14"/>
                    <a:pt x="8" y="15"/>
                  </a:cubicBezTo>
                  <a:cubicBezTo>
                    <a:pt x="13" y="18"/>
                    <a:pt x="19" y="20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6" y="23"/>
                  </a:cubicBezTo>
                  <a:cubicBezTo>
                    <a:pt x="31" y="25"/>
                    <a:pt x="34" y="17"/>
                    <a:pt x="30" y="1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94">
              <a:extLst>
                <a:ext uri="{FF2B5EF4-FFF2-40B4-BE49-F238E27FC236}">
                  <a16:creationId xmlns:a16="http://schemas.microsoft.com/office/drawing/2014/main" xmlns="" id="{5AB5BAA0-463A-4829-BE9F-A5EF9284D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339" y="5544960"/>
              <a:ext cx="157703" cy="89227"/>
            </a:xfrm>
            <a:custGeom>
              <a:avLst/>
              <a:gdLst>
                <a:gd name="T0" fmla="*/ 26 w 32"/>
                <a:gd name="T1" fmla="*/ 8 h 18"/>
                <a:gd name="T2" fmla="*/ 21 w 32"/>
                <a:gd name="T3" fmla="*/ 7 h 18"/>
                <a:gd name="T4" fmla="*/ 15 w 32"/>
                <a:gd name="T5" fmla="*/ 4 h 18"/>
                <a:gd name="T6" fmla="*/ 6 w 32"/>
                <a:gd name="T7" fmla="*/ 0 h 18"/>
                <a:gd name="T8" fmla="*/ 2 w 32"/>
                <a:gd name="T9" fmla="*/ 8 h 18"/>
                <a:gd name="T10" fmla="*/ 3 w 32"/>
                <a:gd name="T11" fmla="*/ 9 h 18"/>
                <a:gd name="T12" fmla="*/ 3 w 32"/>
                <a:gd name="T13" fmla="*/ 10 h 18"/>
                <a:gd name="T14" fmla="*/ 2 w 32"/>
                <a:gd name="T15" fmla="*/ 11 h 18"/>
                <a:gd name="T16" fmla="*/ 2 w 32"/>
                <a:gd name="T17" fmla="*/ 11 h 18"/>
                <a:gd name="T18" fmla="*/ 3 w 32"/>
                <a:gd name="T19" fmla="*/ 15 h 18"/>
                <a:gd name="T20" fmla="*/ 4 w 32"/>
                <a:gd name="T21" fmla="*/ 16 h 18"/>
                <a:gd name="T22" fmla="*/ 12 w 32"/>
                <a:gd name="T23" fmla="*/ 17 h 18"/>
                <a:gd name="T24" fmla="*/ 16 w 32"/>
                <a:gd name="T25" fmla="*/ 17 h 18"/>
                <a:gd name="T26" fmla="*/ 24 w 32"/>
                <a:gd name="T27" fmla="*/ 18 h 18"/>
                <a:gd name="T28" fmla="*/ 26 w 32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18">
                  <a:moveTo>
                    <a:pt x="26" y="8"/>
                  </a:moveTo>
                  <a:cubicBezTo>
                    <a:pt x="24" y="7"/>
                    <a:pt x="23" y="7"/>
                    <a:pt x="21" y="7"/>
                  </a:cubicBezTo>
                  <a:cubicBezTo>
                    <a:pt x="19" y="6"/>
                    <a:pt x="17" y="5"/>
                    <a:pt x="15" y="4"/>
                  </a:cubicBezTo>
                  <a:cubicBezTo>
                    <a:pt x="12" y="2"/>
                    <a:pt x="10" y="0"/>
                    <a:pt x="6" y="0"/>
                  </a:cubicBezTo>
                  <a:cubicBezTo>
                    <a:pt x="1" y="0"/>
                    <a:pt x="0" y="5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4"/>
                    <a:pt x="3" y="15"/>
                  </a:cubicBezTo>
                  <a:cubicBezTo>
                    <a:pt x="3" y="15"/>
                    <a:pt x="4" y="15"/>
                    <a:pt x="4" y="16"/>
                  </a:cubicBezTo>
                  <a:cubicBezTo>
                    <a:pt x="7" y="17"/>
                    <a:pt x="10" y="16"/>
                    <a:pt x="12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9" y="18"/>
                    <a:pt x="22" y="18"/>
                    <a:pt x="24" y="18"/>
                  </a:cubicBezTo>
                  <a:cubicBezTo>
                    <a:pt x="31" y="18"/>
                    <a:pt x="32" y="9"/>
                    <a:pt x="26" y="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4" name="Freeform 95">
            <a:extLst>
              <a:ext uri="{FF2B5EF4-FFF2-40B4-BE49-F238E27FC236}">
                <a16:creationId xmlns:a16="http://schemas.microsoft.com/office/drawing/2014/main" xmlns="" id="{3D11A1B5-9481-486C-AF7D-3CEA070930B2}"/>
              </a:ext>
            </a:extLst>
          </p:cNvPr>
          <p:cNvSpPr>
            <a:spLocks noEditPoints="1"/>
          </p:cNvSpPr>
          <p:nvPr/>
        </p:nvSpPr>
        <p:spPr bwMode="auto">
          <a:xfrm>
            <a:off x="9037748" y="257752"/>
            <a:ext cx="1302337" cy="1202721"/>
          </a:xfrm>
          <a:custGeom>
            <a:avLst/>
            <a:gdLst>
              <a:gd name="T0" fmla="*/ 287 w 376"/>
              <a:gd name="T1" fmla="*/ 219 h 347"/>
              <a:gd name="T2" fmla="*/ 256 w 376"/>
              <a:gd name="T3" fmla="*/ 160 h 347"/>
              <a:gd name="T4" fmla="*/ 200 w 376"/>
              <a:gd name="T5" fmla="*/ 162 h 347"/>
              <a:gd name="T6" fmla="*/ 104 w 376"/>
              <a:gd name="T7" fmla="*/ 93 h 347"/>
              <a:gd name="T8" fmla="*/ 81 w 376"/>
              <a:gd name="T9" fmla="*/ 13 h 347"/>
              <a:gd name="T10" fmla="*/ 79 w 376"/>
              <a:gd name="T11" fmla="*/ 8 h 347"/>
              <a:gd name="T12" fmla="*/ 66 w 376"/>
              <a:gd name="T13" fmla="*/ 1 h 347"/>
              <a:gd name="T14" fmla="*/ 73 w 376"/>
              <a:gd name="T15" fmla="*/ 15 h 347"/>
              <a:gd name="T16" fmla="*/ 17 w 376"/>
              <a:gd name="T17" fmla="*/ 71 h 347"/>
              <a:gd name="T18" fmla="*/ 0 w 376"/>
              <a:gd name="T19" fmla="*/ 55 h 347"/>
              <a:gd name="T20" fmla="*/ 94 w 376"/>
              <a:gd name="T21" fmla="*/ 148 h 347"/>
              <a:gd name="T22" fmla="*/ 184 w 376"/>
              <a:gd name="T23" fmla="*/ 179 h 347"/>
              <a:gd name="T24" fmla="*/ 275 w 376"/>
              <a:gd name="T25" fmla="*/ 246 h 347"/>
              <a:gd name="T26" fmla="*/ 290 w 376"/>
              <a:gd name="T27" fmla="*/ 342 h 347"/>
              <a:gd name="T28" fmla="*/ 286 w 376"/>
              <a:gd name="T29" fmla="*/ 296 h 347"/>
              <a:gd name="T30" fmla="*/ 342 w 376"/>
              <a:gd name="T31" fmla="*/ 228 h 347"/>
              <a:gd name="T32" fmla="*/ 376 w 376"/>
              <a:gd name="T33" fmla="*/ 283 h 347"/>
              <a:gd name="T34" fmla="*/ 299 w 376"/>
              <a:gd name="T35" fmla="*/ 229 h 347"/>
              <a:gd name="T36" fmla="*/ 308 w 376"/>
              <a:gd name="T37" fmla="*/ 232 h 347"/>
              <a:gd name="T38" fmla="*/ 288 w 376"/>
              <a:gd name="T39" fmla="*/ 238 h 347"/>
              <a:gd name="T40" fmla="*/ 228 w 376"/>
              <a:gd name="T41" fmla="*/ 168 h 347"/>
              <a:gd name="T42" fmla="*/ 199 w 376"/>
              <a:gd name="T43" fmla="*/ 203 h 347"/>
              <a:gd name="T44" fmla="*/ 228 w 376"/>
              <a:gd name="T45" fmla="*/ 168 h 347"/>
              <a:gd name="T46" fmla="*/ 120 w 376"/>
              <a:gd name="T47" fmla="*/ 117 h 347"/>
              <a:gd name="T48" fmla="*/ 103 w 376"/>
              <a:gd name="T49" fmla="*/ 132 h 347"/>
              <a:gd name="T50" fmla="*/ 103 w 376"/>
              <a:gd name="T51" fmla="*/ 108 h 347"/>
              <a:gd name="T52" fmla="*/ 33 w 376"/>
              <a:gd name="T53" fmla="*/ 87 h 347"/>
              <a:gd name="T54" fmla="*/ 20 w 376"/>
              <a:gd name="T55" fmla="*/ 74 h 347"/>
              <a:gd name="T56" fmla="*/ 84 w 376"/>
              <a:gd name="T57" fmla="*/ 30 h 347"/>
              <a:gd name="T58" fmla="*/ 33 w 376"/>
              <a:gd name="T59" fmla="*/ 87 h 347"/>
              <a:gd name="T60" fmla="*/ 61 w 376"/>
              <a:gd name="T61" fmla="*/ 98 h 347"/>
              <a:gd name="T62" fmla="*/ 80 w 376"/>
              <a:gd name="T63" fmla="*/ 71 h 347"/>
              <a:gd name="T64" fmla="*/ 64 w 376"/>
              <a:gd name="T65" fmla="*/ 85 h 347"/>
              <a:gd name="T66" fmla="*/ 37 w 376"/>
              <a:gd name="T67" fmla="*/ 90 h 347"/>
              <a:gd name="T68" fmla="*/ 87 w 376"/>
              <a:gd name="T69" fmla="*/ 35 h 347"/>
              <a:gd name="T70" fmla="*/ 93 w 376"/>
              <a:gd name="T71" fmla="*/ 85 h 347"/>
              <a:gd name="T72" fmla="*/ 75 w 376"/>
              <a:gd name="T73" fmla="*/ 98 h 347"/>
              <a:gd name="T74" fmla="*/ 179 w 376"/>
              <a:gd name="T75" fmla="*/ 151 h 347"/>
              <a:gd name="T76" fmla="*/ 169 w 376"/>
              <a:gd name="T77" fmla="*/ 159 h 347"/>
              <a:gd name="T78" fmla="*/ 135 w 376"/>
              <a:gd name="T79" fmla="*/ 170 h 347"/>
              <a:gd name="T80" fmla="*/ 163 w 376"/>
              <a:gd name="T81" fmla="*/ 120 h 347"/>
              <a:gd name="T82" fmla="*/ 116 w 376"/>
              <a:gd name="T83" fmla="*/ 161 h 347"/>
              <a:gd name="T84" fmla="*/ 157 w 376"/>
              <a:gd name="T85" fmla="*/ 104 h 347"/>
              <a:gd name="T86" fmla="*/ 105 w 376"/>
              <a:gd name="T87" fmla="*/ 142 h 347"/>
              <a:gd name="T88" fmla="*/ 140 w 376"/>
              <a:gd name="T89" fmla="*/ 99 h 347"/>
              <a:gd name="T90" fmla="*/ 185 w 376"/>
              <a:gd name="T91" fmla="*/ 165 h 347"/>
              <a:gd name="T92" fmla="*/ 253 w 376"/>
              <a:gd name="T93" fmla="*/ 241 h 347"/>
              <a:gd name="T94" fmla="*/ 261 w 376"/>
              <a:gd name="T95" fmla="*/ 216 h 347"/>
              <a:gd name="T96" fmla="*/ 243 w 376"/>
              <a:gd name="T97" fmla="*/ 244 h 347"/>
              <a:gd name="T98" fmla="*/ 216 w 376"/>
              <a:gd name="T99" fmla="*/ 240 h 347"/>
              <a:gd name="T100" fmla="*/ 257 w 376"/>
              <a:gd name="T101" fmla="*/ 187 h 347"/>
              <a:gd name="T102" fmla="*/ 228 w 376"/>
              <a:gd name="T103" fmla="*/ 211 h 347"/>
              <a:gd name="T104" fmla="*/ 213 w 376"/>
              <a:gd name="T105" fmla="*/ 239 h 347"/>
              <a:gd name="T106" fmla="*/ 200 w 376"/>
              <a:gd name="T107" fmla="*/ 214 h 347"/>
              <a:gd name="T108" fmla="*/ 234 w 376"/>
              <a:gd name="T109" fmla="*/ 169 h 347"/>
              <a:gd name="T110" fmla="*/ 236 w 376"/>
              <a:gd name="T111" fmla="*/ 167 h 347"/>
              <a:gd name="T112" fmla="*/ 276 w 376"/>
              <a:gd name="T113" fmla="*/ 228 h 347"/>
              <a:gd name="T114" fmla="*/ 315 w 376"/>
              <a:gd name="T115" fmla="*/ 254 h 347"/>
              <a:gd name="T116" fmla="*/ 286 w 376"/>
              <a:gd name="T117" fmla="*/ 267 h 347"/>
              <a:gd name="T118" fmla="*/ 308 w 376"/>
              <a:gd name="T119" fmla="*/ 242 h 347"/>
              <a:gd name="T120" fmla="*/ 335 w 376"/>
              <a:gd name="T121" fmla="*/ 22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6" h="347">
                <a:moveTo>
                  <a:pt x="352" y="215"/>
                </a:moveTo>
                <a:cubicBezTo>
                  <a:pt x="330" y="196"/>
                  <a:pt x="308" y="204"/>
                  <a:pt x="287" y="219"/>
                </a:cubicBezTo>
                <a:cubicBezTo>
                  <a:pt x="287" y="214"/>
                  <a:pt x="286" y="210"/>
                  <a:pt x="285" y="205"/>
                </a:cubicBezTo>
                <a:cubicBezTo>
                  <a:pt x="280" y="189"/>
                  <a:pt x="272" y="169"/>
                  <a:pt x="256" y="160"/>
                </a:cubicBezTo>
                <a:cubicBezTo>
                  <a:pt x="242" y="152"/>
                  <a:pt x="226" y="155"/>
                  <a:pt x="210" y="159"/>
                </a:cubicBezTo>
                <a:cubicBezTo>
                  <a:pt x="207" y="160"/>
                  <a:pt x="204" y="161"/>
                  <a:pt x="200" y="162"/>
                </a:cubicBezTo>
                <a:cubicBezTo>
                  <a:pt x="202" y="123"/>
                  <a:pt x="197" y="83"/>
                  <a:pt x="151" y="84"/>
                </a:cubicBezTo>
                <a:cubicBezTo>
                  <a:pt x="135" y="84"/>
                  <a:pt x="119" y="89"/>
                  <a:pt x="104" y="93"/>
                </a:cubicBezTo>
                <a:cubicBezTo>
                  <a:pt x="104" y="81"/>
                  <a:pt x="105" y="69"/>
                  <a:pt x="104" y="57"/>
                </a:cubicBezTo>
                <a:cubicBezTo>
                  <a:pt x="102" y="40"/>
                  <a:pt x="93" y="25"/>
                  <a:pt x="81" y="13"/>
                </a:cubicBezTo>
                <a:cubicBezTo>
                  <a:pt x="82" y="12"/>
                  <a:pt x="82" y="11"/>
                  <a:pt x="83" y="10"/>
                </a:cubicBezTo>
                <a:cubicBezTo>
                  <a:pt x="84" y="8"/>
                  <a:pt x="81" y="6"/>
                  <a:pt x="79" y="8"/>
                </a:cubicBezTo>
                <a:cubicBezTo>
                  <a:pt x="79" y="8"/>
                  <a:pt x="78" y="9"/>
                  <a:pt x="77" y="10"/>
                </a:cubicBezTo>
                <a:cubicBezTo>
                  <a:pt x="74" y="7"/>
                  <a:pt x="70" y="4"/>
                  <a:pt x="66" y="1"/>
                </a:cubicBezTo>
                <a:cubicBezTo>
                  <a:pt x="64" y="0"/>
                  <a:pt x="62" y="2"/>
                  <a:pt x="63" y="4"/>
                </a:cubicBezTo>
                <a:cubicBezTo>
                  <a:pt x="66" y="8"/>
                  <a:pt x="70" y="11"/>
                  <a:pt x="73" y="15"/>
                </a:cubicBezTo>
                <a:cubicBezTo>
                  <a:pt x="55" y="35"/>
                  <a:pt x="44" y="57"/>
                  <a:pt x="18" y="70"/>
                </a:cubicBezTo>
                <a:cubicBezTo>
                  <a:pt x="18" y="70"/>
                  <a:pt x="17" y="70"/>
                  <a:pt x="17" y="71"/>
                </a:cubicBezTo>
                <a:cubicBezTo>
                  <a:pt x="14" y="65"/>
                  <a:pt x="10" y="60"/>
                  <a:pt x="7" y="54"/>
                </a:cubicBezTo>
                <a:cubicBezTo>
                  <a:pt x="6" y="50"/>
                  <a:pt x="0" y="51"/>
                  <a:pt x="0" y="55"/>
                </a:cubicBezTo>
                <a:cubicBezTo>
                  <a:pt x="11" y="103"/>
                  <a:pt x="49" y="116"/>
                  <a:pt x="91" y="110"/>
                </a:cubicBezTo>
                <a:cubicBezTo>
                  <a:pt x="90" y="123"/>
                  <a:pt x="90" y="135"/>
                  <a:pt x="94" y="148"/>
                </a:cubicBezTo>
                <a:cubicBezTo>
                  <a:pt x="104" y="188"/>
                  <a:pt x="150" y="187"/>
                  <a:pt x="183" y="179"/>
                </a:cubicBezTo>
                <a:cubicBezTo>
                  <a:pt x="184" y="179"/>
                  <a:pt x="184" y="179"/>
                  <a:pt x="184" y="179"/>
                </a:cubicBezTo>
                <a:cubicBezTo>
                  <a:pt x="183" y="213"/>
                  <a:pt x="190" y="261"/>
                  <a:pt x="232" y="261"/>
                </a:cubicBezTo>
                <a:cubicBezTo>
                  <a:pt x="247" y="261"/>
                  <a:pt x="262" y="254"/>
                  <a:pt x="275" y="246"/>
                </a:cubicBezTo>
                <a:cubicBezTo>
                  <a:pt x="274" y="258"/>
                  <a:pt x="272" y="270"/>
                  <a:pt x="272" y="282"/>
                </a:cubicBezTo>
                <a:cubicBezTo>
                  <a:pt x="270" y="304"/>
                  <a:pt x="277" y="324"/>
                  <a:pt x="290" y="342"/>
                </a:cubicBezTo>
                <a:cubicBezTo>
                  <a:pt x="294" y="347"/>
                  <a:pt x="302" y="342"/>
                  <a:pt x="299" y="337"/>
                </a:cubicBezTo>
                <a:cubicBezTo>
                  <a:pt x="292" y="323"/>
                  <a:pt x="288" y="310"/>
                  <a:pt x="286" y="296"/>
                </a:cubicBezTo>
                <a:cubicBezTo>
                  <a:pt x="298" y="289"/>
                  <a:pt x="307" y="279"/>
                  <a:pt x="315" y="268"/>
                </a:cubicBezTo>
                <a:cubicBezTo>
                  <a:pt x="325" y="256"/>
                  <a:pt x="335" y="242"/>
                  <a:pt x="342" y="228"/>
                </a:cubicBezTo>
                <a:cubicBezTo>
                  <a:pt x="355" y="240"/>
                  <a:pt x="363" y="265"/>
                  <a:pt x="367" y="283"/>
                </a:cubicBezTo>
                <a:cubicBezTo>
                  <a:pt x="368" y="288"/>
                  <a:pt x="376" y="288"/>
                  <a:pt x="376" y="283"/>
                </a:cubicBezTo>
                <a:cubicBezTo>
                  <a:pt x="376" y="259"/>
                  <a:pt x="371" y="231"/>
                  <a:pt x="352" y="215"/>
                </a:cubicBezTo>
                <a:close/>
                <a:moveTo>
                  <a:pt x="299" y="229"/>
                </a:moveTo>
                <a:cubicBezTo>
                  <a:pt x="305" y="225"/>
                  <a:pt x="310" y="222"/>
                  <a:pt x="315" y="221"/>
                </a:cubicBezTo>
                <a:cubicBezTo>
                  <a:pt x="313" y="225"/>
                  <a:pt x="311" y="228"/>
                  <a:pt x="308" y="232"/>
                </a:cubicBezTo>
                <a:cubicBezTo>
                  <a:pt x="302" y="241"/>
                  <a:pt x="295" y="250"/>
                  <a:pt x="287" y="258"/>
                </a:cubicBezTo>
                <a:cubicBezTo>
                  <a:pt x="287" y="251"/>
                  <a:pt x="288" y="244"/>
                  <a:pt x="288" y="238"/>
                </a:cubicBezTo>
                <a:cubicBezTo>
                  <a:pt x="292" y="235"/>
                  <a:pt x="296" y="232"/>
                  <a:pt x="299" y="229"/>
                </a:cubicBezTo>
                <a:close/>
                <a:moveTo>
                  <a:pt x="228" y="168"/>
                </a:moveTo>
                <a:cubicBezTo>
                  <a:pt x="219" y="174"/>
                  <a:pt x="213" y="184"/>
                  <a:pt x="206" y="192"/>
                </a:cubicBezTo>
                <a:cubicBezTo>
                  <a:pt x="203" y="195"/>
                  <a:pt x="201" y="199"/>
                  <a:pt x="199" y="203"/>
                </a:cubicBezTo>
                <a:cubicBezTo>
                  <a:pt x="198" y="193"/>
                  <a:pt x="198" y="184"/>
                  <a:pt x="199" y="175"/>
                </a:cubicBezTo>
                <a:cubicBezTo>
                  <a:pt x="209" y="172"/>
                  <a:pt x="218" y="169"/>
                  <a:pt x="228" y="168"/>
                </a:cubicBezTo>
                <a:close/>
                <a:moveTo>
                  <a:pt x="132" y="100"/>
                </a:moveTo>
                <a:cubicBezTo>
                  <a:pt x="128" y="105"/>
                  <a:pt x="124" y="111"/>
                  <a:pt x="120" y="117"/>
                </a:cubicBezTo>
                <a:cubicBezTo>
                  <a:pt x="115" y="123"/>
                  <a:pt x="109" y="130"/>
                  <a:pt x="104" y="136"/>
                </a:cubicBezTo>
                <a:cubicBezTo>
                  <a:pt x="103" y="135"/>
                  <a:pt x="103" y="133"/>
                  <a:pt x="103" y="132"/>
                </a:cubicBezTo>
                <a:cubicBezTo>
                  <a:pt x="102" y="124"/>
                  <a:pt x="102" y="116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12" y="106"/>
                  <a:pt x="122" y="103"/>
                  <a:pt x="132" y="100"/>
                </a:cubicBezTo>
                <a:close/>
                <a:moveTo>
                  <a:pt x="33" y="87"/>
                </a:moveTo>
                <a:cubicBezTo>
                  <a:pt x="28" y="84"/>
                  <a:pt x="24" y="79"/>
                  <a:pt x="20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44" y="67"/>
                  <a:pt x="64" y="43"/>
                  <a:pt x="77" y="20"/>
                </a:cubicBezTo>
                <a:cubicBezTo>
                  <a:pt x="80" y="23"/>
                  <a:pt x="82" y="26"/>
                  <a:pt x="84" y="30"/>
                </a:cubicBezTo>
                <a:cubicBezTo>
                  <a:pt x="76" y="36"/>
                  <a:pt x="71" y="47"/>
                  <a:pt x="66" y="56"/>
                </a:cubicBezTo>
                <a:cubicBezTo>
                  <a:pt x="58" y="68"/>
                  <a:pt x="48" y="82"/>
                  <a:pt x="33" y="87"/>
                </a:cubicBezTo>
                <a:close/>
                <a:moveTo>
                  <a:pt x="75" y="98"/>
                </a:moveTo>
                <a:cubicBezTo>
                  <a:pt x="70" y="99"/>
                  <a:pt x="66" y="99"/>
                  <a:pt x="61" y="98"/>
                </a:cubicBezTo>
                <a:cubicBezTo>
                  <a:pt x="64" y="96"/>
                  <a:pt x="66" y="94"/>
                  <a:pt x="68" y="91"/>
                </a:cubicBezTo>
                <a:cubicBezTo>
                  <a:pt x="72" y="85"/>
                  <a:pt x="78" y="78"/>
                  <a:pt x="80" y="71"/>
                </a:cubicBezTo>
                <a:cubicBezTo>
                  <a:pt x="81" y="69"/>
                  <a:pt x="79" y="67"/>
                  <a:pt x="77" y="68"/>
                </a:cubicBezTo>
                <a:cubicBezTo>
                  <a:pt x="71" y="72"/>
                  <a:pt x="68" y="79"/>
                  <a:pt x="64" y="85"/>
                </a:cubicBezTo>
                <a:cubicBezTo>
                  <a:pt x="61" y="89"/>
                  <a:pt x="59" y="93"/>
                  <a:pt x="56" y="97"/>
                </a:cubicBezTo>
                <a:cubicBezTo>
                  <a:pt x="49" y="96"/>
                  <a:pt x="43" y="94"/>
                  <a:pt x="37" y="90"/>
                </a:cubicBezTo>
                <a:cubicBezTo>
                  <a:pt x="49" y="87"/>
                  <a:pt x="57" y="79"/>
                  <a:pt x="64" y="70"/>
                </a:cubicBezTo>
                <a:cubicBezTo>
                  <a:pt x="72" y="61"/>
                  <a:pt x="82" y="47"/>
                  <a:pt x="87" y="35"/>
                </a:cubicBezTo>
                <a:cubicBezTo>
                  <a:pt x="88" y="36"/>
                  <a:pt x="88" y="36"/>
                  <a:pt x="89" y="37"/>
                </a:cubicBezTo>
                <a:cubicBezTo>
                  <a:pt x="96" y="52"/>
                  <a:pt x="95" y="70"/>
                  <a:pt x="93" y="85"/>
                </a:cubicBezTo>
                <a:cubicBezTo>
                  <a:pt x="93" y="89"/>
                  <a:pt x="93" y="92"/>
                  <a:pt x="92" y="95"/>
                </a:cubicBezTo>
                <a:cubicBezTo>
                  <a:pt x="87" y="97"/>
                  <a:pt x="81" y="98"/>
                  <a:pt x="75" y="98"/>
                </a:cubicBezTo>
                <a:close/>
                <a:moveTo>
                  <a:pt x="169" y="169"/>
                </a:moveTo>
                <a:cubicBezTo>
                  <a:pt x="173" y="163"/>
                  <a:pt x="177" y="157"/>
                  <a:pt x="179" y="151"/>
                </a:cubicBezTo>
                <a:cubicBezTo>
                  <a:pt x="180" y="149"/>
                  <a:pt x="177" y="147"/>
                  <a:pt x="176" y="148"/>
                </a:cubicBezTo>
                <a:cubicBezTo>
                  <a:pt x="173" y="151"/>
                  <a:pt x="171" y="155"/>
                  <a:pt x="169" y="159"/>
                </a:cubicBezTo>
                <a:cubicBezTo>
                  <a:pt x="167" y="163"/>
                  <a:pt x="165" y="166"/>
                  <a:pt x="163" y="170"/>
                </a:cubicBezTo>
                <a:cubicBezTo>
                  <a:pt x="153" y="171"/>
                  <a:pt x="143" y="171"/>
                  <a:pt x="135" y="170"/>
                </a:cubicBezTo>
                <a:cubicBezTo>
                  <a:pt x="148" y="156"/>
                  <a:pt x="159" y="140"/>
                  <a:pt x="168" y="122"/>
                </a:cubicBezTo>
                <a:cubicBezTo>
                  <a:pt x="169" y="119"/>
                  <a:pt x="165" y="117"/>
                  <a:pt x="163" y="120"/>
                </a:cubicBezTo>
                <a:cubicBezTo>
                  <a:pt x="151" y="135"/>
                  <a:pt x="144" y="154"/>
                  <a:pt x="132" y="169"/>
                </a:cubicBezTo>
                <a:cubicBezTo>
                  <a:pt x="126" y="167"/>
                  <a:pt x="121" y="165"/>
                  <a:pt x="116" y="161"/>
                </a:cubicBezTo>
                <a:cubicBezTo>
                  <a:pt x="130" y="143"/>
                  <a:pt x="143" y="124"/>
                  <a:pt x="160" y="108"/>
                </a:cubicBezTo>
                <a:cubicBezTo>
                  <a:pt x="163" y="106"/>
                  <a:pt x="160" y="101"/>
                  <a:pt x="157" y="104"/>
                </a:cubicBezTo>
                <a:cubicBezTo>
                  <a:pt x="139" y="118"/>
                  <a:pt x="125" y="138"/>
                  <a:pt x="113" y="158"/>
                </a:cubicBezTo>
                <a:cubicBezTo>
                  <a:pt x="110" y="154"/>
                  <a:pt x="107" y="149"/>
                  <a:pt x="105" y="142"/>
                </a:cubicBezTo>
                <a:cubicBezTo>
                  <a:pt x="112" y="137"/>
                  <a:pt x="118" y="130"/>
                  <a:pt x="123" y="123"/>
                </a:cubicBezTo>
                <a:cubicBezTo>
                  <a:pt x="129" y="116"/>
                  <a:pt x="137" y="108"/>
                  <a:pt x="140" y="99"/>
                </a:cubicBezTo>
                <a:cubicBezTo>
                  <a:pt x="150" y="97"/>
                  <a:pt x="161" y="97"/>
                  <a:pt x="171" y="101"/>
                </a:cubicBezTo>
                <a:cubicBezTo>
                  <a:pt x="190" y="110"/>
                  <a:pt x="187" y="146"/>
                  <a:pt x="185" y="165"/>
                </a:cubicBezTo>
                <a:cubicBezTo>
                  <a:pt x="180" y="167"/>
                  <a:pt x="174" y="168"/>
                  <a:pt x="169" y="169"/>
                </a:cubicBezTo>
                <a:close/>
                <a:moveTo>
                  <a:pt x="253" y="241"/>
                </a:moveTo>
                <a:cubicBezTo>
                  <a:pt x="258" y="234"/>
                  <a:pt x="263" y="226"/>
                  <a:pt x="265" y="218"/>
                </a:cubicBezTo>
                <a:cubicBezTo>
                  <a:pt x="266" y="216"/>
                  <a:pt x="263" y="214"/>
                  <a:pt x="261" y="216"/>
                </a:cubicBezTo>
                <a:cubicBezTo>
                  <a:pt x="257" y="221"/>
                  <a:pt x="254" y="227"/>
                  <a:pt x="251" y="233"/>
                </a:cubicBezTo>
                <a:cubicBezTo>
                  <a:pt x="248" y="237"/>
                  <a:pt x="246" y="241"/>
                  <a:pt x="243" y="244"/>
                </a:cubicBezTo>
                <a:cubicBezTo>
                  <a:pt x="232" y="247"/>
                  <a:pt x="222" y="247"/>
                  <a:pt x="214" y="240"/>
                </a:cubicBezTo>
                <a:cubicBezTo>
                  <a:pt x="215" y="240"/>
                  <a:pt x="215" y="240"/>
                  <a:pt x="216" y="240"/>
                </a:cubicBezTo>
                <a:cubicBezTo>
                  <a:pt x="223" y="235"/>
                  <a:pt x="228" y="225"/>
                  <a:pt x="233" y="218"/>
                </a:cubicBezTo>
                <a:cubicBezTo>
                  <a:pt x="240" y="207"/>
                  <a:pt x="249" y="197"/>
                  <a:pt x="257" y="187"/>
                </a:cubicBezTo>
                <a:cubicBezTo>
                  <a:pt x="260" y="183"/>
                  <a:pt x="255" y="179"/>
                  <a:pt x="252" y="182"/>
                </a:cubicBezTo>
                <a:cubicBezTo>
                  <a:pt x="242" y="189"/>
                  <a:pt x="235" y="201"/>
                  <a:pt x="228" y="211"/>
                </a:cubicBezTo>
                <a:cubicBezTo>
                  <a:pt x="223" y="219"/>
                  <a:pt x="216" y="228"/>
                  <a:pt x="213" y="237"/>
                </a:cubicBezTo>
                <a:cubicBezTo>
                  <a:pt x="212" y="238"/>
                  <a:pt x="212" y="238"/>
                  <a:pt x="213" y="239"/>
                </a:cubicBezTo>
                <a:cubicBezTo>
                  <a:pt x="212" y="238"/>
                  <a:pt x="212" y="238"/>
                  <a:pt x="212" y="238"/>
                </a:cubicBezTo>
                <a:cubicBezTo>
                  <a:pt x="206" y="232"/>
                  <a:pt x="202" y="223"/>
                  <a:pt x="200" y="214"/>
                </a:cubicBezTo>
                <a:cubicBezTo>
                  <a:pt x="204" y="207"/>
                  <a:pt x="209" y="200"/>
                  <a:pt x="215" y="194"/>
                </a:cubicBezTo>
                <a:cubicBezTo>
                  <a:pt x="221" y="186"/>
                  <a:pt x="230" y="179"/>
                  <a:pt x="234" y="169"/>
                </a:cubicBezTo>
                <a:cubicBezTo>
                  <a:pt x="235" y="168"/>
                  <a:pt x="235" y="168"/>
                  <a:pt x="234" y="167"/>
                </a:cubicBezTo>
                <a:cubicBezTo>
                  <a:pt x="235" y="167"/>
                  <a:pt x="236" y="167"/>
                  <a:pt x="236" y="167"/>
                </a:cubicBezTo>
                <a:cubicBezTo>
                  <a:pt x="261" y="167"/>
                  <a:pt x="271" y="198"/>
                  <a:pt x="275" y="218"/>
                </a:cubicBezTo>
                <a:cubicBezTo>
                  <a:pt x="275" y="221"/>
                  <a:pt x="276" y="224"/>
                  <a:pt x="276" y="228"/>
                </a:cubicBezTo>
                <a:cubicBezTo>
                  <a:pt x="269" y="232"/>
                  <a:pt x="261" y="237"/>
                  <a:pt x="253" y="241"/>
                </a:cubicBezTo>
                <a:close/>
                <a:moveTo>
                  <a:pt x="315" y="254"/>
                </a:moveTo>
                <a:cubicBezTo>
                  <a:pt x="307" y="267"/>
                  <a:pt x="298" y="279"/>
                  <a:pt x="285" y="288"/>
                </a:cubicBezTo>
                <a:cubicBezTo>
                  <a:pt x="285" y="281"/>
                  <a:pt x="285" y="274"/>
                  <a:pt x="286" y="267"/>
                </a:cubicBezTo>
                <a:cubicBezTo>
                  <a:pt x="286" y="266"/>
                  <a:pt x="286" y="264"/>
                  <a:pt x="286" y="262"/>
                </a:cubicBezTo>
                <a:cubicBezTo>
                  <a:pt x="295" y="257"/>
                  <a:pt x="301" y="249"/>
                  <a:pt x="308" y="242"/>
                </a:cubicBezTo>
                <a:cubicBezTo>
                  <a:pt x="313" y="236"/>
                  <a:pt x="321" y="228"/>
                  <a:pt x="326" y="220"/>
                </a:cubicBezTo>
                <a:cubicBezTo>
                  <a:pt x="329" y="220"/>
                  <a:pt x="332" y="221"/>
                  <a:pt x="335" y="223"/>
                </a:cubicBezTo>
                <a:cubicBezTo>
                  <a:pt x="327" y="232"/>
                  <a:pt x="322" y="244"/>
                  <a:pt x="315" y="254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DAE41871-901B-422D-8AB7-021D60BF0794}"/>
              </a:ext>
            </a:extLst>
          </p:cNvPr>
          <p:cNvGrpSpPr/>
          <p:nvPr/>
        </p:nvGrpSpPr>
        <p:grpSpPr>
          <a:xfrm>
            <a:off x="11014521" y="1292063"/>
            <a:ext cx="925789" cy="1190425"/>
            <a:chOff x="9404662" y="1369975"/>
            <a:chExt cx="2199545" cy="282828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xmlns="" id="{00C276A6-505F-461A-857C-E34410344B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99319" y="1851386"/>
              <a:ext cx="1904888" cy="2346873"/>
            </a:xfrm>
            <a:custGeom>
              <a:avLst/>
              <a:gdLst>
                <a:gd name="T0" fmla="*/ 334 w 388"/>
                <a:gd name="T1" fmla="*/ 382 h 478"/>
                <a:gd name="T2" fmla="*/ 339 w 388"/>
                <a:gd name="T3" fmla="*/ 339 h 478"/>
                <a:gd name="T4" fmla="*/ 329 w 388"/>
                <a:gd name="T5" fmla="*/ 320 h 478"/>
                <a:gd name="T6" fmla="*/ 304 w 388"/>
                <a:gd name="T7" fmla="*/ 311 h 478"/>
                <a:gd name="T8" fmla="*/ 319 w 388"/>
                <a:gd name="T9" fmla="*/ 285 h 478"/>
                <a:gd name="T10" fmla="*/ 321 w 388"/>
                <a:gd name="T11" fmla="*/ 243 h 478"/>
                <a:gd name="T12" fmla="*/ 319 w 388"/>
                <a:gd name="T13" fmla="*/ 200 h 478"/>
                <a:gd name="T14" fmla="*/ 303 w 388"/>
                <a:gd name="T15" fmla="*/ 174 h 478"/>
                <a:gd name="T16" fmla="*/ 142 w 388"/>
                <a:gd name="T17" fmla="*/ 282 h 478"/>
                <a:gd name="T18" fmla="*/ 303 w 388"/>
                <a:gd name="T19" fmla="*/ 142 h 478"/>
                <a:gd name="T20" fmla="*/ 303 w 388"/>
                <a:gd name="T21" fmla="*/ 117 h 478"/>
                <a:gd name="T22" fmla="*/ 290 w 388"/>
                <a:gd name="T23" fmla="*/ 92 h 478"/>
                <a:gd name="T24" fmla="*/ 287 w 388"/>
                <a:gd name="T25" fmla="*/ 52 h 478"/>
                <a:gd name="T26" fmla="*/ 274 w 388"/>
                <a:gd name="T27" fmla="*/ 25 h 478"/>
                <a:gd name="T28" fmla="*/ 50 w 388"/>
                <a:gd name="T29" fmla="*/ 194 h 478"/>
                <a:gd name="T30" fmla="*/ 167 w 388"/>
                <a:gd name="T31" fmla="*/ 86 h 478"/>
                <a:gd name="T32" fmla="*/ 198 w 388"/>
                <a:gd name="T33" fmla="*/ 39 h 478"/>
                <a:gd name="T34" fmla="*/ 180 w 388"/>
                <a:gd name="T35" fmla="*/ 20 h 478"/>
                <a:gd name="T36" fmla="*/ 47 w 388"/>
                <a:gd name="T37" fmla="*/ 92 h 478"/>
                <a:gd name="T38" fmla="*/ 75 w 388"/>
                <a:gd name="T39" fmla="*/ 34 h 478"/>
                <a:gd name="T40" fmla="*/ 46 w 388"/>
                <a:gd name="T41" fmla="*/ 10 h 478"/>
                <a:gd name="T42" fmla="*/ 14 w 388"/>
                <a:gd name="T43" fmla="*/ 81 h 478"/>
                <a:gd name="T44" fmla="*/ 21 w 388"/>
                <a:gd name="T45" fmla="*/ 126 h 478"/>
                <a:gd name="T46" fmla="*/ 4 w 388"/>
                <a:gd name="T47" fmla="*/ 175 h 478"/>
                <a:gd name="T48" fmla="*/ 27 w 388"/>
                <a:gd name="T49" fmla="*/ 207 h 478"/>
                <a:gd name="T50" fmla="*/ 19 w 388"/>
                <a:gd name="T51" fmla="*/ 269 h 478"/>
                <a:gd name="T52" fmla="*/ 11 w 388"/>
                <a:gd name="T53" fmla="*/ 327 h 478"/>
                <a:gd name="T54" fmla="*/ 20 w 388"/>
                <a:gd name="T55" fmla="*/ 381 h 478"/>
                <a:gd name="T56" fmla="*/ 12 w 388"/>
                <a:gd name="T57" fmla="*/ 418 h 478"/>
                <a:gd name="T58" fmla="*/ 36 w 388"/>
                <a:gd name="T59" fmla="*/ 436 h 478"/>
                <a:gd name="T60" fmla="*/ 39 w 388"/>
                <a:gd name="T61" fmla="*/ 475 h 478"/>
                <a:gd name="T62" fmla="*/ 124 w 388"/>
                <a:gd name="T63" fmla="*/ 448 h 478"/>
                <a:gd name="T64" fmla="*/ 180 w 388"/>
                <a:gd name="T65" fmla="*/ 443 h 478"/>
                <a:gd name="T66" fmla="*/ 247 w 388"/>
                <a:gd name="T67" fmla="*/ 422 h 478"/>
                <a:gd name="T68" fmla="*/ 311 w 388"/>
                <a:gd name="T69" fmla="*/ 414 h 478"/>
                <a:gd name="T70" fmla="*/ 34 w 388"/>
                <a:gd name="T71" fmla="*/ 163 h 478"/>
                <a:gd name="T72" fmla="*/ 57 w 388"/>
                <a:gd name="T73" fmla="*/ 149 h 478"/>
                <a:gd name="T74" fmla="*/ 141 w 388"/>
                <a:gd name="T75" fmla="*/ 406 h 478"/>
                <a:gd name="T76" fmla="*/ 126 w 388"/>
                <a:gd name="T77" fmla="*/ 424 h 478"/>
                <a:gd name="T78" fmla="*/ 193 w 388"/>
                <a:gd name="T79" fmla="*/ 379 h 478"/>
                <a:gd name="T80" fmla="*/ 45 w 388"/>
                <a:gd name="T81" fmla="*/ 264 h 478"/>
                <a:gd name="T82" fmla="*/ 42 w 388"/>
                <a:gd name="T83" fmla="*/ 303 h 478"/>
                <a:gd name="T84" fmla="*/ 38 w 388"/>
                <a:gd name="T85" fmla="*/ 312 h 478"/>
                <a:gd name="T86" fmla="*/ 70 w 388"/>
                <a:gd name="T87" fmla="*/ 314 h 478"/>
                <a:gd name="T88" fmla="*/ 156 w 388"/>
                <a:gd name="T89" fmla="*/ 243 h 478"/>
                <a:gd name="T90" fmla="*/ 140 w 388"/>
                <a:gd name="T91" fmla="*/ 253 h 478"/>
                <a:gd name="T92" fmla="*/ 91 w 388"/>
                <a:gd name="T93" fmla="*/ 245 h 478"/>
                <a:gd name="T94" fmla="*/ 91 w 388"/>
                <a:gd name="T95" fmla="*/ 245 h 478"/>
                <a:gd name="T96" fmla="*/ 87 w 388"/>
                <a:gd name="T97" fmla="*/ 199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88" h="478">
                  <a:moveTo>
                    <a:pt x="375" y="389"/>
                  </a:moveTo>
                  <a:cubicBezTo>
                    <a:pt x="359" y="382"/>
                    <a:pt x="345" y="385"/>
                    <a:pt x="330" y="388"/>
                  </a:cubicBezTo>
                  <a:cubicBezTo>
                    <a:pt x="331" y="386"/>
                    <a:pt x="333" y="384"/>
                    <a:pt x="334" y="382"/>
                  </a:cubicBezTo>
                  <a:cubicBezTo>
                    <a:pt x="339" y="376"/>
                    <a:pt x="337" y="368"/>
                    <a:pt x="332" y="365"/>
                  </a:cubicBezTo>
                  <a:cubicBezTo>
                    <a:pt x="335" y="362"/>
                    <a:pt x="339" y="359"/>
                    <a:pt x="342" y="355"/>
                  </a:cubicBezTo>
                  <a:cubicBezTo>
                    <a:pt x="348" y="350"/>
                    <a:pt x="345" y="341"/>
                    <a:pt x="339" y="339"/>
                  </a:cubicBezTo>
                  <a:cubicBezTo>
                    <a:pt x="340" y="338"/>
                    <a:pt x="342" y="337"/>
                    <a:pt x="343" y="336"/>
                  </a:cubicBezTo>
                  <a:cubicBezTo>
                    <a:pt x="353" y="328"/>
                    <a:pt x="344" y="310"/>
                    <a:pt x="332" y="318"/>
                  </a:cubicBezTo>
                  <a:cubicBezTo>
                    <a:pt x="331" y="318"/>
                    <a:pt x="330" y="319"/>
                    <a:pt x="329" y="320"/>
                  </a:cubicBezTo>
                  <a:cubicBezTo>
                    <a:pt x="330" y="319"/>
                    <a:pt x="331" y="319"/>
                    <a:pt x="332" y="318"/>
                  </a:cubicBezTo>
                  <a:cubicBezTo>
                    <a:pt x="341" y="311"/>
                    <a:pt x="329" y="296"/>
                    <a:pt x="319" y="302"/>
                  </a:cubicBezTo>
                  <a:cubicBezTo>
                    <a:pt x="314" y="305"/>
                    <a:pt x="309" y="308"/>
                    <a:pt x="304" y="311"/>
                  </a:cubicBezTo>
                  <a:cubicBezTo>
                    <a:pt x="305" y="309"/>
                    <a:pt x="306" y="308"/>
                    <a:pt x="308" y="307"/>
                  </a:cubicBezTo>
                  <a:cubicBezTo>
                    <a:pt x="312" y="302"/>
                    <a:pt x="311" y="296"/>
                    <a:pt x="307" y="293"/>
                  </a:cubicBezTo>
                  <a:cubicBezTo>
                    <a:pt x="311" y="290"/>
                    <a:pt x="315" y="288"/>
                    <a:pt x="319" y="285"/>
                  </a:cubicBezTo>
                  <a:cubicBezTo>
                    <a:pt x="327" y="278"/>
                    <a:pt x="323" y="262"/>
                    <a:pt x="311" y="266"/>
                  </a:cubicBezTo>
                  <a:cubicBezTo>
                    <a:pt x="298" y="271"/>
                    <a:pt x="286" y="276"/>
                    <a:pt x="274" y="282"/>
                  </a:cubicBezTo>
                  <a:cubicBezTo>
                    <a:pt x="290" y="269"/>
                    <a:pt x="305" y="256"/>
                    <a:pt x="321" y="243"/>
                  </a:cubicBezTo>
                  <a:cubicBezTo>
                    <a:pt x="328" y="237"/>
                    <a:pt x="322" y="228"/>
                    <a:pt x="315" y="227"/>
                  </a:cubicBezTo>
                  <a:cubicBezTo>
                    <a:pt x="319" y="224"/>
                    <a:pt x="323" y="221"/>
                    <a:pt x="327" y="218"/>
                  </a:cubicBezTo>
                  <a:cubicBezTo>
                    <a:pt x="335" y="212"/>
                    <a:pt x="331" y="195"/>
                    <a:pt x="319" y="200"/>
                  </a:cubicBezTo>
                  <a:cubicBezTo>
                    <a:pt x="306" y="204"/>
                    <a:pt x="293" y="210"/>
                    <a:pt x="281" y="217"/>
                  </a:cubicBezTo>
                  <a:cubicBezTo>
                    <a:pt x="293" y="208"/>
                    <a:pt x="304" y="199"/>
                    <a:pt x="315" y="190"/>
                  </a:cubicBezTo>
                  <a:cubicBezTo>
                    <a:pt x="325" y="182"/>
                    <a:pt x="313" y="170"/>
                    <a:pt x="303" y="174"/>
                  </a:cubicBezTo>
                  <a:cubicBezTo>
                    <a:pt x="243" y="199"/>
                    <a:pt x="196" y="246"/>
                    <a:pt x="146" y="286"/>
                  </a:cubicBezTo>
                  <a:cubicBezTo>
                    <a:pt x="114" y="312"/>
                    <a:pt x="80" y="338"/>
                    <a:pt x="50" y="369"/>
                  </a:cubicBezTo>
                  <a:cubicBezTo>
                    <a:pt x="75" y="335"/>
                    <a:pt x="112" y="307"/>
                    <a:pt x="142" y="282"/>
                  </a:cubicBezTo>
                  <a:cubicBezTo>
                    <a:pt x="151" y="273"/>
                    <a:pt x="161" y="265"/>
                    <a:pt x="171" y="257"/>
                  </a:cubicBezTo>
                  <a:cubicBezTo>
                    <a:pt x="217" y="223"/>
                    <a:pt x="267" y="194"/>
                    <a:pt x="313" y="159"/>
                  </a:cubicBezTo>
                  <a:cubicBezTo>
                    <a:pt x="324" y="152"/>
                    <a:pt x="315" y="137"/>
                    <a:pt x="303" y="142"/>
                  </a:cubicBezTo>
                  <a:cubicBezTo>
                    <a:pt x="301" y="143"/>
                    <a:pt x="299" y="144"/>
                    <a:pt x="297" y="145"/>
                  </a:cubicBezTo>
                  <a:cubicBezTo>
                    <a:pt x="301" y="142"/>
                    <a:pt x="306" y="139"/>
                    <a:pt x="311" y="135"/>
                  </a:cubicBezTo>
                  <a:cubicBezTo>
                    <a:pt x="319" y="129"/>
                    <a:pt x="314" y="113"/>
                    <a:pt x="303" y="117"/>
                  </a:cubicBezTo>
                  <a:cubicBezTo>
                    <a:pt x="291" y="121"/>
                    <a:pt x="279" y="127"/>
                    <a:pt x="268" y="132"/>
                  </a:cubicBezTo>
                  <a:cubicBezTo>
                    <a:pt x="278" y="124"/>
                    <a:pt x="289" y="116"/>
                    <a:pt x="300" y="108"/>
                  </a:cubicBezTo>
                  <a:cubicBezTo>
                    <a:pt x="310" y="101"/>
                    <a:pt x="301" y="86"/>
                    <a:pt x="290" y="92"/>
                  </a:cubicBezTo>
                  <a:cubicBezTo>
                    <a:pt x="273" y="100"/>
                    <a:pt x="256" y="110"/>
                    <a:pt x="239" y="119"/>
                  </a:cubicBezTo>
                  <a:cubicBezTo>
                    <a:pt x="260" y="103"/>
                    <a:pt x="280" y="86"/>
                    <a:pt x="299" y="67"/>
                  </a:cubicBezTo>
                  <a:cubicBezTo>
                    <a:pt x="307" y="59"/>
                    <a:pt x="297" y="47"/>
                    <a:pt x="287" y="52"/>
                  </a:cubicBezTo>
                  <a:cubicBezTo>
                    <a:pt x="267" y="62"/>
                    <a:pt x="247" y="75"/>
                    <a:pt x="229" y="88"/>
                  </a:cubicBezTo>
                  <a:cubicBezTo>
                    <a:pt x="247" y="72"/>
                    <a:pt x="265" y="56"/>
                    <a:pt x="284" y="42"/>
                  </a:cubicBezTo>
                  <a:cubicBezTo>
                    <a:pt x="294" y="34"/>
                    <a:pt x="284" y="17"/>
                    <a:pt x="274" y="25"/>
                  </a:cubicBezTo>
                  <a:cubicBezTo>
                    <a:pt x="217" y="68"/>
                    <a:pt x="163" y="116"/>
                    <a:pt x="105" y="157"/>
                  </a:cubicBezTo>
                  <a:cubicBezTo>
                    <a:pt x="90" y="167"/>
                    <a:pt x="74" y="178"/>
                    <a:pt x="59" y="191"/>
                  </a:cubicBezTo>
                  <a:cubicBezTo>
                    <a:pt x="56" y="192"/>
                    <a:pt x="53" y="193"/>
                    <a:pt x="50" y="194"/>
                  </a:cubicBezTo>
                  <a:cubicBezTo>
                    <a:pt x="55" y="184"/>
                    <a:pt x="61" y="173"/>
                    <a:pt x="69" y="164"/>
                  </a:cubicBezTo>
                  <a:cubicBezTo>
                    <a:pt x="85" y="153"/>
                    <a:pt x="101" y="139"/>
                    <a:pt x="115" y="127"/>
                  </a:cubicBezTo>
                  <a:cubicBezTo>
                    <a:pt x="132" y="113"/>
                    <a:pt x="150" y="100"/>
                    <a:pt x="167" y="86"/>
                  </a:cubicBezTo>
                  <a:cubicBezTo>
                    <a:pt x="196" y="67"/>
                    <a:pt x="226" y="48"/>
                    <a:pt x="251" y="24"/>
                  </a:cubicBezTo>
                  <a:cubicBezTo>
                    <a:pt x="259" y="17"/>
                    <a:pt x="248" y="2"/>
                    <a:pt x="239" y="9"/>
                  </a:cubicBezTo>
                  <a:cubicBezTo>
                    <a:pt x="226" y="19"/>
                    <a:pt x="212" y="29"/>
                    <a:pt x="198" y="39"/>
                  </a:cubicBezTo>
                  <a:cubicBezTo>
                    <a:pt x="205" y="33"/>
                    <a:pt x="211" y="28"/>
                    <a:pt x="217" y="22"/>
                  </a:cubicBezTo>
                  <a:cubicBezTo>
                    <a:pt x="225" y="14"/>
                    <a:pt x="214" y="0"/>
                    <a:pt x="204" y="6"/>
                  </a:cubicBezTo>
                  <a:cubicBezTo>
                    <a:pt x="196" y="10"/>
                    <a:pt x="188" y="15"/>
                    <a:pt x="180" y="20"/>
                  </a:cubicBezTo>
                  <a:cubicBezTo>
                    <a:pt x="181" y="12"/>
                    <a:pt x="173" y="2"/>
                    <a:pt x="164" y="8"/>
                  </a:cubicBezTo>
                  <a:cubicBezTo>
                    <a:pt x="126" y="31"/>
                    <a:pt x="83" y="56"/>
                    <a:pt x="50" y="90"/>
                  </a:cubicBezTo>
                  <a:cubicBezTo>
                    <a:pt x="49" y="90"/>
                    <a:pt x="48" y="91"/>
                    <a:pt x="47" y="92"/>
                  </a:cubicBezTo>
                  <a:cubicBezTo>
                    <a:pt x="61" y="72"/>
                    <a:pt x="84" y="57"/>
                    <a:pt x="100" y="41"/>
                  </a:cubicBezTo>
                  <a:cubicBezTo>
                    <a:pt x="110" y="31"/>
                    <a:pt x="95" y="16"/>
                    <a:pt x="85" y="26"/>
                  </a:cubicBezTo>
                  <a:cubicBezTo>
                    <a:pt x="81" y="28"/>
                    <a:pt x="78" y="31"/>
                    <a:pt x="75" y="34"/>
                  </a:cubicBezTo>
                  <a:cubicBezTo>
                    <a:pt x="76" y="33"/>
                    <a:pt x="77" y="31"/>
                    <a:pt x="78" y="30"/>
                  </a:cubicBezTo>
                  <a:cubicBezTo>
                    <a:pt x="87" y="21"/>
                    <a:pt x="74" y="7"/>
                    <a:pt x="65" y="14"/>
                  </a:cubicBezTo>
                  <a:cubicBezTo>
                    <a:pt x="64" y="6"/>
                    <a:pt x="52" y="1"/>
                    <a:pt x="46" y="10"/>
                  </a:cubicBezTo>
                  <a:cubicBezTo>
                    <a:pt x="40" y="20"/>
                    <a:pt x="35" y="30"/>
                    <a:pt x="32" y="41"/>
                  </a:cubicBezTo>
                  <a:cubicBezTo>
                    <a:pt x="31" y="45"/>
                    <a:pt x="32" y="48"/>
                    <a:pt x="34" y="51"/>
                  </a:cubicBezTo>
                  <a:cubicBezTo>
                    <a:pt x="27" y="61"/>
                    <a:pt x="20" y="71"/>
                    <a:pt x="14" y="81"/>
                  </a:cubicBezTo>
                  <a:cubicBezTo>
                    <a:pt x="10" y="87"/>
                    <a:pt x="13" y="94"/>
                    <a:pt x="18" y="96"/>
                  </a:cubicBezTo>
                  <a:cubicBezTo>
                    <a:pt x="16" y="102"/>
                    <a:pt x="14" y="107"/>
                    <a:pt x="12" y="113"/>
                  </a:cubicBezTo>
                  <a:cubicBezTo>
                    <a:pt x="11" y="120"/>
                    <a:pt x="15" y="125"/>
                    <a:pt x="21" y="126"/>
                  </a:cubicBezTo>
                  <a:cubicBezTo>
                    <a:pt x="18" y="131"/>
                    <a:pt x="16" y="135"/>
                    <a:pt x="14" y="140"/>
                  </a:cubicBezTo>
                  <a:cubicBezTo>
                    <a:pt x="11" y="145"/>
                    <a:pt x="13" y="150"/>
                    <a:pt x="16" y="154"/>
                  </a:cubicBezTo>
                  <a:cubicBezTo>
                    <a:pt x="12" y="160"/>
                    <a:pt x="7" y="168"/>
                    <a:pt x="4" y="175"/>
                  </a:cubicBezTo>
                  <a:cubicBezTo>
                    <a:pt x="0" y="183"/>
                    <a:pt x="6" y="191"/>
                    <a:pt x="15" y="189"/>
                  </a:cubicBezTo>
                  <a:cubicBezTo>
                    <a:pt x="21" y="188"/>
                    <a:pt x="27" y="186"/>
                    <a:pt x="33" y="184"/>
                  </a:cubicBezTo>
                  <a:cubicBezTo>
                    <a:pt x="30" y="191"/>
                    <a:pt x="28" y="199"/>
                    <a:pt x="27" y="207"/>
                  </a:cubicBezTo>
                  <a:cubicBezTo>
                    <a:pt x="26" y="212"/>
                    <a:pt x="29" y="217"/>
                    <a:pt x="33" y="218"/>
                  </a:cubicBezTo>
                  <a:cubicBezTo>
                    <a:pt x="23" y="231"/>
                    <a:pt x="17" y="246"/>
                    <a:pt x="16" y="263"/>
                  </a:cubicBezTo>
                  <a:cubicBezTo>
                    <a:pt x="16" y="265"/>
                    <a:pt x="17" y="267"/>
                    <a:pt x="19" y="269"/>
                  </a:cubicBezTo>
                  <a:cubicBezTo>
                    <a:pt x="12" y="281"/>
                    <a:pt x="8" y="294"/>
                    <a:pt x="8" y="308"/>
                  </a:cubicBezTo>
                  <a:cubicBezTo>
                    <a:pt x="8" y="312"/>
                    <a:pt x="11" y="316"/>
                    <a:pt x="14" y="317"/>
                  </a:cubicBezTo>
                  <a:cubicBezTo>
                    <a:pt x="13" y="320"/>
                    <a:pt x="12" y="323"/>
                    <a:pt x="11" y="327"/>
                  </a:cubicBezTo>
                  <a:cubicBezTo>
                    <a:pt x="9" y="333"/>
                    <a:pt x="13" y="338"/>
                    <a:pt x="19" y="339"/>
                  </a:cubicBezTo>
                  <a:cubicBezTo>
                    <a:pt x="13" y="349"/>
                    <a:pt x="9" y="359"/>
                    <a:pt x="5" y="369"/>
                  </a:cubicBezTo>
                  <a:cubicBezTo>
                    <a:pt x="3" y="377"/>
                    <a:pt x="13" y="386"/>
                    <a:pt x="20" y="381"/>
                  </a:cubicBezTo>
                  <a:cubicBezTo>
                    <a:pt x="16" y="388"/>
                    <a:pt x="13" y="396"/>
                    <a:pt x="11" y="404"/>
                  </a:cubicBezTo>
                  <a:cubicBezTo>
                    <a:pt x="9" y="408"/>
                    <a:pt x="11" y="412"/>
                    <a:pt x="14" y="414"/>
                  </a:cubicBezTo>
                  <a:cubicBezTo>
                    <a:pt x="13" y="415"/>
                    <a:pt x="12" y="416"/>
                    <a:pt x="12" y="418"/>
                  </a:cubicBezTo>
                  <a:cubicBezTo>
                    <a:pt x="7" y="425"/>
                    <a:pt x="15" y="435"/>
                    <a:pt x="23" y="432"/>
                  </a:cubicBezTo>
                  <a:cubicBezTo>
                    <a:pt x="29" y="430"/>
                    <a:pt x="35" y="428"/>
                    <a:pt x="41" y="426"/>
                  </a:cubicBezTo>
                  <a:cubicBezTo>
                    <a:pt x="39" y="429"/>
                    <a:pt x="37" y="433"/>
                    <a:pt x="36" y="436"/>
                  </a:cubicBezTo>
                  <a:cubicBezTo>
                    <a:pt x="34" y="440"/>
                    <a:pt x="34" y="445"/>
                    <a:pt x="36" y="447"/>
                  </a:cubicBezTo>
                  <a:cubicBezTo>
                    <a:pt x="33" y="452"/>
                    <a:pt x="30" y="456"/>
                    <a:pt x="28" y="460"/>
                  </a:cubicBezTo>
                  <a:cubicBezTo>
                    <a:pt x="23" y="468"/>
                    <a:pt x="31" y="478"/>
                    <a:pt x="39" y="475"/>
                  </a:cubicBezTo>
                  <a:cubicBezTo>
                    <a:pt x="52" y="471"/>
                    <a:pt x="65" y="465"/>
                    <a:pt x="76" y="457"/>
                  </a:cubicBezTo>
                  <a:cubicBezTo>
                    <a:pt x="76" y="464"/>
                    <a:pt x="85" y="470"/>
                    <a:pt x="92" y="466"/>
                  </a:cubicBezTo>
                  <a:cubicBezTo>
                    <a:pt x="103" y="460"/>
                    <a:pt x="114" y="454"/>
                    <a:pt x="124" y="448"/>
                  </a:cubicBezTo>
                  <a:cubicBezTo>
                    <a:pt x="126" y="450"/>
                    <a:pt x="129" y="452"/>
                    <a:pt x="132" y="452"/>
                  </a:cubicBezTo>
                  <a:cubicBezTo>
                    <a:pt x="146" y="450"/>
                    <a:pt x="158" y="446"/>
                    <a:pt x="170" y="441"/>
                  </a:cubicBezTo>
                  <a:cubicBezTo>
                    <a:pt x="173" y="443"/>
                    <a:pt x="176" y="444"/>
                    <a:pt x="180" y="443"/>
                  </a:cubicBezTo>
                  <a:cubicBezTo>
                    <a:pt x="195" y="439"/>
                    <a:pt x="209" y="433"/>
                    <a:pt x="222" y="425"/>
                  </a:cubicBezTo>
                  <a:cubicBezTo>
                    <a:pt x="225" y="430"/>
                    <a:pt x="231" y="432"/>
                    <a:pt x="236" y="429"/>
                  </a:cubicBezTo>
                  <a:cubicBezTo>
                    <a:pt x="240" y="427"/>
                    <a:pt x="244" y="424"/>
                    <a:pt x="247" y="422"/>
                  </a:cubicBezTo>
                  <a:cubicBezTo>
                    <a:pt x="249" y="428"/>
                    <a:pt x="255" y="432"/>
                    <a:pt x="260" y="430"/>
                  </a:cubicBezTo>
                  <a:cubicBezTo>
                    <a:pt x="275" y="425"/>
                    <a:pt x="287" y="417"/>
                    <a:pt x="299" y="408"/>
                  </a:cubicBezTo>
                  <a:cubicBezTo>
                    <a:pt x="301" y="412"/>
                    <a:pt x="306" y="415"/>
                    <a:pt x="311" y="414"/>
                  </a:cubicBezTo>
                  <a:cubicBezTo>
                    <a:pt x="331" y="411"/>
                    <a:pt x="350" y="401"/>
                    <a:pt x="369" y="409"/>
                  </a:cubicBezTo>
                  <a:cubicBezTo>
                    <a:pt x="382" y="414"/>
                    <a:pt x="388" y="393"/>
                    <a:pt x="375" y="389"/>
                  </a:cubicBezTo>
                  <a:close/>
                  <a:moveTo>
                    <a:pt x="34" y="163"/>
                  </a:moveTo>
                  <a:cubicBezTo>
                    <a:pt x="37" y="158"/>
                    <a:pt x="40" y="154"/>
                    <a:pt x="43" y="150"/>
                  </a:cubicBezTo>
                  <a:cubicBezTo>
                    <a:pt x="50" y="147"/>
                    <a:pt x="58" y="144"/>
                    <a:pt x="65" y="141"/>
                  </a:cubicBezTo>
                  <a:cubicBezTo>
                    <a:pt x="62" y="143"/>
                    <a:pt x="59" y="146"/>
                    <a:pt x="57" y="149"/>
                  </a:cubicBezTo>
                  <a:cubicBezTo>
                    <a:pt x="49" y="154"/>
                    <a:pt x="42" y="159"/>
                    <a:pt x="34" y="163"/>
                  </a:cubicBezTo>
                  <a:close/>
                  <a:moveTo>
                    <a:pt x="126" y="424"/>
                  </a:moveTo>
                  <a:cubicBezTo>
                    <a:pt x="131" y="418"/>
                    <a:pt x="136" y="412"/>
                    <a:pt x="141" y="406"/>
                  </a:cubicBezTo>
                  <a:cubicBezTo>
                    <a:pt x="142" y="406"/>
                    <a:pt x="142" y="406"/>
                    <a:pt x="142" y="405"/>
                  </a:cubicBezTo>
                  <a:cubicBezTo>
                    <a:pt x="139" y="410"/>
                    <a:pt x="136" y="414"/>
                    <a:pt x="133" y="419"/>
                  </a:cubicBezTo>
                  <a:cubicBezTo>
                    <a:pt x="131" y="421"/>
                    <a:pt x="128" y="422"/>
                    <a:pt x="126" y="424"/>
                  </a:cubicBezTo>
                  <a:close/>
                  <a:moveTo>
                    <a:pt x="207" y="365"/>
                  </a:moveTo>
                  <a:cubicBezTo>
                    <a:pt x="222" y="352"/>
                    <a:pt x="238" y="338"/>
                    <a:pt x="255" y="328"/>
                  </a:cubicBezTo>
                  <a:cubicBezTo>
                    <a:pt x="235" y="346"/>
                    <a:pt x="214" y="363"/>
                    <a:pt x="193" y="379"/>
                  </a:cubicBezTo>
                  <a:cubicBezTo>
                    <a:pt x="198" y="374"/>
                    <a:pt x="202" y="369"/>
                    <a:pt x="207" y="365"/>
                  </a:cubicBezTo>
                  <a:close/>
                  <a:moveTo>
                    <a:pt x="43" y="265"/>
                  </a:moveTo>
                  <a:cubicBezTo>
                    <a:pt x="44" y="265"/>
                    <a:pt x="45" y="265"/>
                    <a:pt x="45" y="264"/>
                  </a:cubicBezTo>
                  <a:cubicBezTo>
                    <a:pt x="42" y="268"/>
                    <a:pt x="40" y="271"/>
                    <a:pt x="37" y="275"/>
                  </a:cubicBezTo>
                  <a:cubicBezTo>
                    <a:pt x="39" y="272"/>
                    <a:pt x="41" y="269"/>
                    <a:pt x="43" y="265"/>
                  </a:cubicBezTo>
                  <a:close/>
                  <a:moveTo>
                    <a:pt x="42" y="303"/>
                  </a:moveTo>
                  <a:cubicBezTo>
                    <a:pt x="45" y="301"/>
                    <a:pt x="48" y="299"/>
                    <a:pt x="51" y="297"/>
                  </a:cubicBezTo>
                  <a:cubicBezTo>
                    <a:pt x="47" y="302"/>
                    <a:pt x="42" y="307"/>
                    <a:pt x="38" y="312"/>
                  </a:cubicBezTo>
                  <a:cubicBezTo>
                    <a:pt x="38" y="312"/>
                    <a:pt x="38" y="312"/>
                    <a:pt x="38" y="312"/>
                  </a:cubicBezTo>
                  <a:cubicBezTo>
                    <a:pt x="39" y="309"/>
                    <a:pt x="41" y="306"/>
                    <a:pt x="42" y="303"/>
                  </a:cubicBezTo>
                  <a:close/>
                  <a:moveTo>
                    <a:pt x="51" y="327"/>
                  </a:moveTo>
                  <a:cubicBezTo>
                    <a:pt x="58" y="323"/>
                    <a:pt x="64" y="319"/>
                    <a:pt x="70" y="314"/>
                  </a:cubicBezTo>
                  <a:cubicBezTo>
                    <a:pt x="62" y="322"/>
                    <a:pt x="53" y="330"/>
                    <a:pt x="43" y="337"/>
                  </a:cubicBezTo>
                  <a:cubicBezTo>
                    <a:pt x="46" y="334"/>
                    <a:pt x="48" y="331"/>
                    <a:pt x="51" y="327"/>
                  </a:cubicBezTo>
                  <a:close/>
                  <a:moveTo>
                    <a:pt x="156" y="243"/>
                  </a:moveTo>
                  <a:cubicBezTo>
                    <a:pt x="154" y="244"/>
                    <a:pt x="152" y="246"/>
                    <a:pt x="150" y="247"/>
                  </a:cubicBezTo>
                  <a:cubicBezTo>
                    <a:pt x="135" y="258"/>
                    <a:pt x="120" y="270"/>
                    <a:pt x="106" y="283"/>
                  </a:cubicBezTo>
                  <a:cubicBezTo>
                    <a:pt x="117" y="272"/>
                    <a:pt x="128" y="261"/>
                    <a:pt x="140" y="253"/>
                  </a:cubicBezTo>
                  <a:cubicBezTo>
                    <a:pt x="151" y="244"/>
                    <a:pt x="162" y="236"/>
                    <a:pt x="173" y="228"/>
                  </a:cubicBezTo>
                  <a:cubicBezTo>
                    <a:pt x="168" y="233"/>
                    <a:pt x="162" y="238"/>
                    <a:pt x="156" y="243"/>
                  </a:cubicBezTo>
                  <a:close/>
                  <a:moveTo>
                    <a:pt x="91" y="245"/>
                  </a:moveTo>
                  <a:cubicBezTo>
                    <a:pt x="109" y="229"/>
                    <a:pt x="128" y="214"/>
                    <a:pt x="146" y="201"/>
                  </a:cubicBezTo>
                  <a:cubicBezTo>
                    <a:pt x="152" y="196"/>
                    <a:pt x="159" y="192"/>
                    <a:pt x="165" y="188"/>
                  </a:cubicBezTo>
                  <a:cubicBezTo>
                    <a:pt x="140" y="207"/>
                    <a:pt x="116" y="226"/>
                    <a:pt x="91" y="245"/>
                  </a:cubicBezTo>
                  <a:close/>
                  <a:moveTo>
                    <a:pt x="44" y="236"/>
                  </a:moveTo>
                  <a:cubicBezTo>
                    <a:pt x="49" y="226"/>
                    <a:pt x="57" y="217"/>
                    <a:pt x="67" y="209"/>
                  </a:cubicBezTo>
                  <a:cubicBezTo>
                    <a:pt x="74" y="206"/>
                    <a:pt x="80" y="203"/>
                    <a:pt x="87" y="199"/>
                  </a:cubicBezTo>
                  <a:cubicBezTo>
                    <a:pt x="72" y="210"/>
                    <a:pt x="57" y="222"/>
                    <a:pt x="44" y="236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xmlns="" id="{55CB0EAE-C246-4FC9-9022-E5E44EB5E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4348" y="2027764"/>
              <a:ext cx="1132973" cy="477260"/>
            </a:xfrm>
            <a:custGeom>
              <a:avLst/>
              <a:gdLst>
                <a:gd name="T0" fmla="*/ 220 w 231"/>
                <a:gd name="T1" fmla="*/ 50 h 97"/>
                <a:gd name="T2" fmla="*/ 173 w 231"/>
                <a:gd name="T3" fmla="*/ 45 h 97"/>
                <a:gd name="T4" fmla="*/ 175 w 231"/>
                <a:gd name="T5" fmla="*/ 37 h 97"/>
                <a:gd name="T6" fmla="*/ 170 w 231"/>
                <a:gd name="T7" fmla="*/ 26 h 97"/>
                <a:gd name="T8" fmla="*/ 175 w 231"/>
                <a:gd name="T9" fmla="*/ 13 h 97"/>
                <a:gd name="T10" fmla="*/ 162 w 231"/>
                <a:gd name="T11" fmla="*/ 3 h 97"/>
                <a:gd name="T12" fmla="*/ 149 w 231"/>
                <a:gd name="T13" fmla="*/ 11 h 97"/>
                <a:gd name="T14" fmla="*/ 141 w 231"/>
                <a:gd name="T15" fmla="*/ 11 h 97"/>
                <a:gd name="T16" fmla="*/ 129 w 231"/>
                <a:gd name="T17" fmla="*/ 18 h 97"/>
                <a:gd name="T18" fmla="*/ 127 w 231"/>
                <a:gd name="T19" fmla="*/ 18 h 97"/>
                <a:gd name="T20" fmla="*/ 111 w 231"/>
                <a:gd name="T21" fmla="*/ 24 h 97"/>
                <a:gd name="T22" fmla="*/ 114 w 231"/>
                <a:gd name="T23" fmla="*/ 22 h 97"/>
                <a:gd name="T24" fmla="*/ 105 w 231"/>
                <a:gd name="T25" fmla="*/ 8 h 97"/>
                <a:gd name="T26" fmla="*/ 78 w 231"/>
                <a:gd name="T27" fmla="*/ 20 h 97"/>
                <a:gd name="T28" fmla="*/ 71 w 231"/>
                <a:gd name="T29" fmla="*/ 19 h 97"/>
                <a:gd name="T30" fmla="*/ 49 w 231"/>
                <a:gd name="T31" fmla="*/ 27 h 97"/>
                <a:gd name="T32" fmla="*/ 51 w 231"/>
                <a:gd name="T33" fmla="*/ 25 h 97"/>
                <a:gd name="T34" fmla="*/ 52 w 231"/>
                <a:gd name="T35" fmla="*/ 24 h 97"/>
                <a:gd name="T36" fmla="*/ 54 w 231"/>
                <a:gd name="T37" fmla="*/ 21 h 97"/>
                <a:gd name="T38" fmla="*/ 58 w 231"/>
                <a:gd name="T39" fmla="*/ 17 h 97"/>
                <a:gd name="T40" fmla="*/ 50 w 231"/>
                <a:gd name="T41" fmla="*/ 7 h 97"/>
                <a:gd name="T42" fmla="*/ 4 w 231"/>
                <a:gd name="T43" fmla="*/ 32 h 97"/>
                <a:gd name="T44" fmla="*/ 7 w 231"/>
                <a:gd name="T45" fmla="*/ 44 h 97"/>
                <a:gd name="T46" fmla="*/ 10 w 231"/>
                <a:gd name="T47" fmla="*/ 55 h 97"/>
                <a:gd name="T48" fmla="*/ 2 w 231"/>
                <a:gd name="T49" fmla="*/ 68 h 97"/>
                <a:gd name="T50" fmla="*/ 6 w 231"/>
                <a:gd name="T51" fmla="*/ 80 h 97"/>
                <a:gd name="T52" fmla="*/ 14 w 231"/>
                <a:gd name="T53" fmla="*/ 91 h 97"/>
                <a:gd name="T54" fmla="*/ 29 w 231"/>
                <a:gd name="T55" fmla="*/ 90 h 97"/>
                <a:gd name="T56" fmla="*/ 33 w 231"/>
                <a:gd name="T57" fmla="*/ 94 h 97"/>
                <a:gd name="T58" fmla="*/ 79 w 231"/>
                <a:gd name="T59" fmla="*/ 85 h 97"/>
                <a:gd name="T60" fmla="*/ 89 w 231"/>
                <a:gd name="T61" fmla="*/ 89 h 97"/>
                <a:gd name="T62" fmla="*/ 125 w 231"/>
                <a:gd name="T63" fmla="*/ 75 h 97"/>
                <a:gd name="T64" fmla="*/ 152 w 231"/>
                <a:gd name="T65" fmla="*/ 68 h 97"/>
                <a:gd name="T66" fmla="*/ 165 w 231"/>
                <a:gd name="T67" fmla="*/ 68 h 97"/>
                <a:gd name="T68" fmla="*/ 220 w 231"/>
                <a:gd name="T69" fmla="*/ 67 h 97"/>
                <a:gd name="T70" fmla="*/ 220 w 231"/>
                <a:gd name="T71" fmla="*/ 5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1" h="97">
                  <a:moveTo>
                    <a:pt x="220" y="50"/>
                  </a:moveTo>
                  <a:cubicBezTo>
                    <a:pt x="202" y="50"/>
                    <a:pt x="187" y="43"/>
                    <a:pt x="173" y="45"/>
                  </a:cubicBezTo>
                  <a:cubicBezTo>
                    <a:pt x="174" y="42"/>
                    <a:pt x="174" y="40"/>
                    <a:pt x="175" y="37"/>
                  </a:cubicBezTo>
                  <a:cubicBezTo>
                    <a:pt x="177" y="32"/>
                    <a:pt x="174" y="28"/>
                    <a:pt x="170" y="26"/>
                  </a:cubicBezTo>
                  <a:cubicBezTo>
                    <a:pt x="172" y="22"/>
                    <a:pt x="174" y="18"/>
                    <a:pt x="175" y="13"/>
                  </a:cubicBezTo>
                  <a:cubicBezTo>
                    <a:pt x="177" y="5"/>
                    <a:pt x="169" y="0"/>
                    <a:pt x="162" y="3"/>
                  </a:cubicBezTo>
                  <a:cubicBezTo>
                    <a:pt x="158" y="5"/>
                    <a:pt x="153" y="8"/>
                    <a:pt x="149" y="11"/>
                  </a:cubicBezTo>
                  <a:cubicBezTo>
                    <a:pt x="146" y="10"/>
                    <a:pt x="144" y="9"/>
                    <a:pt x="141" y="11"/>
                  </a:cubicBezTo>
                  <a:cubicBezTo>
                    <a:pt x="137" y="13"/>
                    <a:pt x="133" y="16"/>
                    <a:pt x="129" y="18"/>
                  </a:cubicBezTo>
                  <a:cubicBezTo>
                    <a:pt x="129" y="18"/>
                    <a:pt x="128" y="18"/>
                    <a:pt x="127" y="18"/>
                  </a:cubicBezTo>
                  <a:cubicBezTo>
                    <a:pt x="122" y="20"/>
                    <a:pt x="116" y="22"/>
                    <a:pt x="111" y="24"/>
                  </a:cubicBezTo>
                  <a:cubicBezTo>
                    <a:pt x="112" y="23"/>
                    <a:pt x="113" y="23"/>
                    <a:pt x="114" y="22"/>
                  </a:cubicBezTo>
                  <a:cubicBezTo>
                    <a:pt x="120" y="17"/>
                    <a:pt x="113" y="5"/>
                    <a:pt x="105" y="8"/>
                  </a:cubicBezTo>
                  <a:cubicBezTo>
                    <a:pt x="97" y="12"/>
                    <a:pt x="87" y="15"/>
                    <a:pt x="78" y="20"/>
                  </a:cubicBezTo>
                  <a:cubicBezTo>
                    <a:pt x="76" y="18"/>
                    <a:pt x="74" y="18"/>
                    <a:pt x="71" y="19"/>
                  </a:cubicBezTo>
                  <a:cubicBezTo>
                    <a:pt x="63" y="21"/>
                    <a:pt x="56" y="24"/>
                    <a:pt x="49" y="27"/>
                  </a:cubicBezTo>
                  <a:cubicBezTo>
                    <a:pt x="50" y="26"/>
                    <a:pt x="50" y="26"/>
                    <a:pt x="51" y="25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3" y="23"/>
                    <a:pt x="53" y="22"/>
                    <a:pt x="54" y="21"/>
                  </a:cubicBezTo>
                  <a:cubicBezTo>
                    <a:pt x="55" y="20"/>
                    <a:pt x="56" y="18"/>
                    <a:pt x="58" y="17"/>
                  </a:cubicBezTo>
                  <a:cubicBezTo>
                    <a:pt x="61" y="11"/>
                    <a:pt x="55" y="6"/>
                    <a:pt x="50" y="7"/>
                  </a:cubicBezTo>
                  <a:cubicBezTo>
                    <a:pt x="32" y="10"/>
                    <a:pt x="16" y="18"/>
                    <a:pt x="4" y="32"/>
                  </a:cubicBezTo>
                  <a:cubicBezTo>
                    <a:pt x="0" y="37"/>
                    <a:pt x="2" y="43"/>
                    <a:pt x="7" y="44"/>
                  </a:cubicBezTo>
                  <a:cubicBezTo>
                    <a:pt x="6" y="48"/>
                    <a:pt x="7" y="53"/>
                    <a:pt x="10" y="55"/>
                  </a:cubicBezTo>
                  <a:cubicBezTo>
                    <a:pt x="7" y="59"/>
                    <a:pt x="4" y="63"/>
                    <a:pt x="2" y="68"/>
                  </a:cubicBezTo>
                  <a:cubicBezTo>
                    <a:pt x="0" y="72"/>
                    <a:pt x="2" y="79"/>
                    <a:pt x="6" y="80"/>
                  </a:cubicBezTo>
                  <a:cubicBezTo>
                    <a:pt x="5" y="85"/>
                    <a:pt x="8" y="91"/>
                    <a:pt x="14" y="91"/>
                  </a:cubicBezTo>
                  <a:cubicBezTo>
                    <a:pt x="19" y="91"/>
                    <a:pt x="24" y="91"/>
                    <a:pt x="29" y="90"/>
                  </a:cubicBezTo>
                  <a:cubicBezTo>
                    <a:pt x="30" y="92"/>
                    <a:pt x="31" y="93"/>
                    <a:pt x="33" y="94"/>
                  </a:cubicBezTo>
                  <a:cubicBezTo>
                    <a:pt x="49" y="97"/>
                    <a:pt x="65" y="92"/>
                    <a:pt x="79" y="85"/>
                  </a:cubicBezTo>
                  <a:cubicBezTo>
                    <a:pt x="81" y="88"/>
                    <a:pt x="85" y="89"/>
                    <a:pt x="89" y="89"/>
                  </a:cubicBezTo>
                  <a:cubicBezTo>
                    <a:pt x="101" y="87"/>
                    <a:pt x="114" y="82"/>
                    <a:pt x="125" y="75"/>
                  </a:cubicBezTo>
                  <a:cubicBezTo>
                    <a:pt x="132" y="82"/>
                    <a:pt x="143" y="77"/>
                    <a:pt x="152" y="68"/>
                  </a:cubicBezTo>
                  <a:cubicBezTo>
                    <a:pt x="155" y="71"/>
                    <a:pt x="161" y="71"/>
                    <a:pt x="165" y="68"/>
                  </a:cubicBezTo>
                  <a:cubicBezTo>
                    <a:pt x="179" y="56"/>
                    <a:pt x="202" y="69"/>
                    <a:pt x="220" y="67"/>
                  </a:cubicBezTo>
                  <a:cubicBezTo>
                    <a:pt x="230" y="66"/>
                    <a:pt x="231" y="50"/>
                    <a:pt x="220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xmlns="" id="{F3A48C29-7F28-48B6-8F33-4E06B3A90B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04662" y="1758008"/>
              <a:ext cx="2106169" cy="2382149"/>
            </a:xfrm>
            <a:custGeom>
              <a:avLst/>
              <a:gdLst>
                <a:gd name="T0" fmla="*/ 402 w 429"/>
                <a:gd name="T1" fmla="*/ 229 h 485"/>
                <a:gd name="T2" fmla="*/ 359 w 429"/>
                <a:gd name="T3" fmla="*/ 5 h 485"/>
                <a:gd name="T4" fmla="*/ 117 w 429"/>
                <a:gd name="T5" fmla="*/ 26 h 485"/>
                <a:gd name="T6" fmla="*/ 50 w 429"/>
                <a:gd name="T7" fmla="*/ 36 h 485"/>
                <a:gd name="T8" fmla="*/ 21 w 429"/>
                <a:gd name="T9" fmla="*/ 97 h 485"/>
                <a:gd name="T10" fmla="*/ 43 w 429"/>
                <a:gd name="T11" fmla="*/ 62 h 485"/>
                <a:gd name="T12" fmla="*/ 1 w 429"/>
                <a:gd name="T13" fmla="*/ 124 h 485"/>
                <a:gd name="T14" fmla="*/ 15 w 429"/>
                <a:gd name="T15" fmla="*/ 199 h 485"/>
                <a:gd name="T16" fmla="*/ 23 w 429"/>
                <a:gd name="T17" fmla="*/ 292 h 485"/>
                <a:gd name="T18" fmla="*/ 19 w 429"/>
                <a:gd name="T19" fmla="*/ 361 h 485"/>
                <a:gd name="T20" fmla="*/ 30 w 429"/>
                <a:gd name="T21" fmla="*/ 439 h 485"/>
                <a:gd name="T22" fmla="*/ 50 w 429"/>
                <a:gd name="T23" fmla="*/ 434 h 485"/>
                <a:gd name="T24" fmla="*/ 49 w 429"/>
                <a:gd name="T25" fmla="*/ 472 h 485"/>
                <a:gd name="T26" fmla="*/ 78 w 429"/>
                <a:gd name="T27" fmla="*/ 477 h 485"/>
                <a:gd name="T28" fmla="*/ 217 w 429"/>
                <a:gd name="T29" fmla="*/ 462 h 485"/>
                <a:gd name="T30" fmla="*/ 49 w 429"/>
                <a:gd name="T31" fmla="*/ 231 h 485"/>
                <a:gd name="T32" fmla="*/ 48 w 429"/>
                <a:gd name="T33" fmla="*/ 206 h 485"/>
                <a:gd name="T34" fmla="*/ 18 w 429"/>
                <a:gd name="T35" fmla="*/ 113 h 485"/>
                <a:gd name="T36" fmla="*/ 47 w 429"/>
                <a:gd name="T37" fmla="*/ 133 h 485"/>
                <a:gd name="T38" fmla="*/ 41 w 429"/>
                <a:gd name="T39" fmla="*/ 146 h 485"/>
                <a:gd name="T40" fmla="*/ 41 w 429"/>
                <a:gd name="T41" fmla="*/ 146 h 485"/>
                <a:gd name="T42" fmla="*/ 47 w 429"/>
                <a:gd name="T43" fmla="*/ 161 h 485"/>
                <a:gd name="T44" fmla="*/ 24 w 429"/>
                <a:gd name="T45" fmla="*/ 191 h 485"/>
                <a:gd name="T46" fmla="*/ 49 w 429"/>
                <a:gd name="T47" fmla="*/ 248 h 485"/>
                <a:gd name="T48" fmla="*/ 31 w 429"/>
                <a:gd name="T49" fmla="*/ 248 h 485"/>
                <a:gd name="T50" fmla="*/ 49 w 429"/>
                <a:gd name="T51" fmla="*/ 299 h 485"/>
                <a:gd name="T52" fmla="*/ 27 w 429"/>
                <a:gd name="T53" fmla="*/ 317 h 485"/>
                <a:gd name="T54" fmla="*/ 50 w 429"/>
                <a:gd name="T55" fmla="*/ 350 h 485"/>
                <a:gd name="T56" fmla="*/ 31 w 429"/>
                <a:gd name="T57" fmla="*/ 365 h 485"/>
                <a:gd name="T58" fmla="*/ 33 w 429"/>
                <a:gd name="T59" fmla="*/ 423 h 485"/>
                <a:gd name="T60" fmla="*/ 53 w 429"/>
                <a:gd name="T61" fmla="*/ 400 h 485"/>
                <a:gd name="T62" fmla="*/ 226 w 429"/>
                <a:gd name="T63" fmla="*/ 448 h 485"/>
                <a:gd name="T64" fmla="*/ 161 w 429"/>
                <a:gd name="T65" fmla="*/ 425 h 485"/>
                <a:gd name="T66" fmla="*/ 116 w 429"/>
                <a:gd name="T67" fmla="*/ 432 h 485"/>
                <a:gd name="T68" fmla="*/ 74 w 429"/>
                <a:gd name="T69" fmla="*/ 467 h 485"/>
                <a:gd name="T70" fmla="*/ 112 w 429"/>
                <a:gd name="T71" fmla="*/ 406 h 485"/>
                <a:gd name="T72" fmla="*/ 72 w 429"/>
                <a:gd name="T73" fmla="*/ 411 h 485"/>
                <a:gd name="T74" fmla="*/ 72 w 429"/>
                <a:gd name="T75" fmla="*/ 403 h 485"/>
                <a:gd name="T76" fmla="*/ 70 w 429"/>
                <a:gd name="T77" fmla="*/ 371 h 485"/>
                <a:gd name="T78" fmla="*/ 89 w 429"/>
                <a:gd name="T79" fmla="*/ 350 h 485"/>
                <a:gd name="T80" fmla="*/ 69 w 429"/>
                <a:gd name="T81" fmla="*/ 349 h 485"/>
                <a:gd name="T82" fmla="*/ 100 w 429"/>
                <a:gd name="T83" fmla="*/ 312 h 485"/>
                <a:gd name="T84" fmla="*/ 66 w 429"/>
                <a:gd name="T85" fmla="*/ 303 h 485"/>
                <a:gd name="T86" fmla="*/ 66 w 429"/>
                <a:gd name="T87" fmla="*/ 300 h 485"/>
                <a:gd name="T88" fmla="*/ 103 w 429"/>
                <a:gd name="T89" fmla="*/ 243 h 485"/>
                <a:gd name="T90" fmla="*/ 65 w 429"/>
                <a:gd name="T91" fmla="*/ 243 h 485"/>
                <a:gd name="T92" fmla="*/ 64 w 429"/>
                <a:gd name="T93" fmla="*/ 239 h 485"/>
                <a:gd name="T94" fmla="*/ 95 w 429"/>
                <a:gd name="T95" fmla="*/ 200 h 485"/>
                <a:gd name="T96" fmla="*/ 110 w 429"/>
                <a:gd name="T97" fmla="*/ 39 h 485"/>
                <a:gd name="T98" fmla="*/ 357 w 429"/>
                <a:gd name="T99" fmla="*/ 15 h 485"/>
                <a:gd name="T100" fmla="*/ 399 w 429"/>
                <a:gd name="T101" fmla="*/ 331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9" h="485">
                  <a:moveTo>
                    <a:pt x="419" y="422"/>
                  </a:moveTo>
                  <a:cubicBezTo>
                    <a:pt x="423" y="395"/>
                    <a:pt x="418" y="364"/>
                    <a:pt x="416" y="337"/>
                  </a:cubicBezTo>
                  <a:cubicBezTo>
                    <a:pt x="412" y="301"/>
                    <a:pt x="408" y="265"/>
                    <a:pt x="402" y="229"/>
                  </a:cubicBezTo>
                  <a:cubicBezTo>
                    <a:pt x="396" y="190"/>
                    <a:pt x="389" y="152"/>
                    <a:pt x="382" y="114"/>
                  </a:cubicBezTo>
                  <a:cubicBezTo>
                    <a:pt x="376" y="81"/>
                    <a:pt x="371" y="46"/>
                    <a:pt x="361" y="14"/>
                  </a:cubicBezTo>
                  <a:cubicBezTo>
                    <a:pt x="364" y="11"/>
                    <a:pt x="363" y="6"/>
                    <a:pt x="359" y="5"/>
                  </a:cubicBezTo>
                  <a:cubicBezTo>
                    <a:pt x="337" y="0"/>
                    <a:pt x="310" y="5"/>
                    <a:pt x="287" y="7"/>
                  </a:cubicBezTo>
                  <a:cubicBezTo>
                    <a:pt x="259" y="10"/>
                    <a:pt x="230" y="13"/>
                    <a:pt x="201" y="17"/>
                  </a:cubicBezTo>
                  <a:cubicBezTo>
                    <a:pt x="173" y="21"/>
                    <a:pt x="145" y="24"/>
                    <a:pt x="117" y="26"/>
                  </a:cubicBezTo>
                  <a:cubicBezTo>
                    <a:pt x="104" y="28"/>
                    <a:pt x="90" y="28"/>
                    <a:pt x="77" y="28"/>
                  </a:cubicBezTo>
                  <a:cubicBezTo>
                    <a:pt x="67" y="29"/>
                    <a:pt x="59" y="27"/>
                    <a:pt x="50" y="31"/>
                  </a:cubicBezTo>
                  <a:cubicBezTo>
                    <a:pt x="48" y="32"/>
                    <a:pt x="48" y="35"/>
                    <a:pt x="50" y="36"/>
                  </a:cubicBezTo>
                  <a:cubicBezTo>
                    <a:pt x="51" y="36"/>
                    <a:pt x="51" y="37"/>
                    <a:pt x="52" y="37"/>
                  </a:cubicBezTo>
                  <a:cubicBezTo>
                    <a:pt x="50" y="56"/>
                    <a:pt x="49" y="74"/>
                    <a:pt x="48" y="93"/>
                  </a:cubicBezTo>
                  <a:cubicBezTo>
                    <a:pt x="39" y="92"/>
                    <a:pt x="29" y="93"/>
                    <a:pt x="21" y="97"/>
                  </a:cubicBezTo>
                  <a:cubicBezTo>
                    <a:pt x="21" y="97"/>
                    <a:pt x="20" y="96"/>
                    <a:pt x="20" y="96"/>
                  </a:cubicBezTo>
                  <a:cubicBezTo>
                    <a:pt x="16" y="81"/>
                    <a:pt x="34" y="74"/>
                    <a:pt x="44" y="72"/>
                  </a:cubicBezTo>
                  <a:cubicBezTo>
                    <a:pt x="49" y="70"/>
                    <a:pt x="48" y="62"/>
                    <a:pt x="43" y="62"/>
                  </a:cubicBezTo>
                  <a:cubicBezTo>
                    <a:pt x="23" y="65"/>
                    <a:pt x="3" y="78"/>
                    <a:pt x="10" y="101"/>
                  </a:cubicBezTo>
                  <a:cubicBezTo>
                    <a:pt x="10" y="102"/>
                    <a:pt x="11" y="103"/>
                    <a:pt x="11" y="104"/>
                  </a:cubicBezTo>
                  <a:cubicBezTo>
                    <a:pt x="6" y="109"/>
                    <a:pt x="2" y="116"/>
                    <a:pt x="1" y="124"/>
                  </a:cubicBezTo>
                  <a:cubicBezTo>
                    <a:pt x="0" y="136"/>
                    <a:pt x="4" y="145"/>
                    <a:pt x="11" y="151"/>
                  </a:cubicBezTo>
                  <a:cubicBezTo>
                    <a:pt x="4" y="161"/>
                    <a:pt x="2" y="173"/>
                    <a:pt x="8" y="187"/>
                  </a:cubicBezTo>
                  <a:cubicBezTo>
                    <a:pt x="10" y="192"/>
                    <a:pt x="13" y="196"/>
                    <a:pt x="15" y="199"/>
                  </a:cubicBezTo>
                  <a:cubicBezTo>
                    <a:pt x="12" y="205"/>
                    <a:pt x="10" y="212"/>
                    <a:pt x="11" y="221"/>
                  </a:cubicBezTo>
                  <a:cubicBezTo>
                    <a:pt x="12" y="230"/>
                    <a:pt x="16" y="237"/>
                    <a:pt x="21" y="241"/>
                  </a:cubicBezTo>
                  <a:cubicBezTo>
                    <a:pt x="10" y="255"/>
                    <a:pt x="10" y="280"/>
                    <a:pt x="23" y="292"/>
                  </a:cubicBezTo>
                  <a:cubicBezTo>
                    <a:pt x="18" y="298"/>
                    <a:pt x="15" y="305"/>
                    <a:pt x="14" y="314"/>
                  </a:cubicBezTo>
                  <a:cubicBezTo>
                    <a:pt x="14" y="327"/>
                    <a:pt x="19" y="336"/>
                    <a:pt x="27" y="342"/>
                  </a:cubicBezTo>
                  <a:cubicBezTo>
                    <a:pt x="23" y="347"/>
                    <a:pt x="20" y="354"/>
                    <a:pt x="19" y="361"/>
                  </a:cubicBezTo>
                  <a:cubicBezTo>
                    <a:pt x="16" y="375"/>
                    <a:pt x="20" y="386"/>
                    <a:pt x="28" y="392"/>
                  </a:cubicBezTo>
                  <a:cubicBezTo>
                    <a:pt x="24" y="399"/>
                    <a:pt x="21" y="408"/>
                    <a:pt x="21" y="419"/>
                  </a:cubicBezTo>
                  <a:cubicBezTo>
                    <a:pt x="21" y="428"/>
                    <a:pt x="21" y="436"/>
                    <a:pt x="30" y="439"/>
                  </a:cubicBezTo>
                  <a:cubicBezTo>
                    <a:pt x="34" y="440"/>
                    <a:pt x="39" y="438"/>
                    <a:pt x="43" y="437"/>
                  </a:cubicBezTo>
                  <a:cubicBezTo>
                    <a:pt x="45" y="436"/>
                    <a:pt x="47" y="435"/>
                    <a:pt x="50" y="434"/>
                  </a:cubicBezTo>
                  <a:cubicBezTo>
                    <a:pt x="50" y="434"/>
                    <a:pt x="50" y="434"/>
                    <a:pt x="50" y="434"/>
                  </a:cubicBezTo>
                  <a:cubicBezTo>
                    <a:pt x="51" y="436"/>
                    <a:pt x="54" y="437"/>
                    <a:pt x="56" y="437"/>
                  </a:cubicBezTo>
                  <a:cubicBezTo>
                    <a:pt x="57" y="445"/>
                    <a:pt x="58" y="453"/>
                    <a:pt x="59" y="462"/>
                  </a:cubicBezTo>
                  <a:cubicBezTo>
                    <a:pt x="55" y="465"/>
                    <a:pt x="52" y="468"/>
                    <a:pt x="49" y="472"/>
                  </a:cubicBezTo>
                  <a:cubicBezTo>
                    <a:pt x="47" y="474"/>
                    <a:pt x="50" y="478"/>
                    <a:pt x="53" y="476"/>
                  </a:cubicBezTo>
                  <a:cubicBezTo>
                    <a:pt x="55" y="474"/>
                    <a:pt x="56" y="472"/>
                    <a:pt x="58" y="470"/>
                  </a:cubicBezTo>
                  <a:cubicBezTo>
                    <a:pt x="64" y="473"/>
                    <a:pt x="71" y="475"/>
                    <a:pt x="78" y="477"/>
                  </a:cubicBezTo>
                  <a:cubicBezTo>
                    <a:pt x="79" y="478"/>
                    <a:pt x="80" y="479"/>
                    <a:pt x="81" y="478"/>
                  </a:cubicBezTo>
                  <a:cubicBezTo>
                    <a:pt x="82" y="478"/>
                    <a:pt x="82" y="478"/>
                    <a:pt x="82" y="478"/>
                  </a:cubicBezTo>
                  <a:cubicBezTo>
                    <a:pt x="126" y="485"/>
                    <a:pt x="177" y="470"/>
                    <a:pt x="217" y="462"/>
                  </a:cubicBezTo>
                  <a:cubicBezTo>
                    <a:pt x="284" y="450"/>
                    <a:pt x="353" y="445"/>
                    <a:pt x="421" y="435"/>
                  </a:cubicBezTo>
                  <a:cubicBezTo>
                    <a:pt x="429" y="434"/>
                    <a:pt x="426" y="423"/>
                    <a:pt x="419" y="422"/>
                  </a:cubicBezTo>
                  <a:close/>
                  <a:moveTo>
                    <a:pt x="49" y="231"/>
                  </a:moveTo>
                  <a:cubicBezTo>
                    <a:pt x="42" y="230"/>
                    <a:pt x="36" y="231"/>
                    <a:pt x="31" y="233"/>
                  </a:cubicBezTo>
                  <a:cubicBezTo>
                    <a:pt x="25" y="227"/>
                    <a:pt x="22" y="216"/>
                    <a:pt x="26" y="207"/>
                  </a:cubicBezTo>
                  <a:cubicBezTo>
                    <a:pt x="33" y="210"/>
                    <a:pt x="41" y="210"/>
                    <a:pt x="48" y="206"/>
                  </a:cubicBezTo>
                  <a:cubicBezTo>
                    <a:pt x="48" y="214"/>
                    <a:pt x="49" y="223"/>
                    <a:pt x="49" y="231"/>
                  </a:cubicBezTo>
                  <a:close/>
                  <a:moveTo>
                    <a:pt x="13" y="127"/>
                  </a:moveTo>
                  <a:cubicBezTo>
                    <a:pt x="13" y="121"/>
                    <a:pt x="15" y="116"/>
                    <a:pt x="18" y="113"/>
                  </a:cubicBezTo>
                  <a:cubicBezTo>
                    <a:pt x="27" y="118"/>
                    <a:pt x="39" y="115"/>
                    <a:pt x="48" y="109"/>
                  </a:cubicBezTo>
                  <a:cubicBezTo>
                    <a:pt x="48" y="117"/>
                    <a:pt x="48" y="125"/>
                    <a:pt x="48" y="133"/>
                  </a:cubicBezTo>
                  <a:cubicBezTo>
                    <a:pt x="47" y="133"/>
                    <a:pt x="47" y="133"/>
                    <a:pt x="47" y="133"/>
                  </a:cubicBezTo>
                  <a:cubicBezTo>
                    <a:pt x="36" y="134"/>
                    <a:pt x="26" y="138"/>
                    <a:pt x="19" y="143"/>
                  </a:cubicBezTo>
                  <a:cubicBezTo>
                    <a:pt x="15" y="140"/>
                    <a:pt x="13" y="134"/>
                    <a:pt x="13" y="127"/>
                  </a:cubicBezTo>
                  <a:close/>
                  <a:moveTo>
                    <a:pt x="41" y="146"/>
                  </a:moveTo>
                  <a:cubicBezTo>
                    <a:pt x="41" y="147"/>
                    <a:pt x="41" y="148"/>
                    <a:pt x="41" y="150"/>
                  </a:cubicBezTo>
                  <a:cubicBezTo>
                    <a:pt x="38" y="150"/>
                    <a:pt x="35" y="149"/>
                    <a:pt x="32" y="149"/>
                  </a:cubicBezTo>
                  <a:cubicBezTo>
                    <a:pt x="35" y="147"/>
                    <a:pt x="38" y="146"/>
                    <a:pt x="41" y="146"/>
                  </a:cubicBezTo>
                  <a:close/>
                  <a:moveTo>
                    <a:pt x="19" y="182"/>
                  </a:moveTo>
                  <a:cubicBezTo>
                    <a:pt x="15" y="172"/>
                    <a:pt x="16" y="164"/>
                    <a:pt x="21" y="157"/>
                  </a:cubicBezTo>
                  <a:cubicBezTo>
                    <a:pt x="29" y="161"/>
                    <a:pt x="38" y="162"/>
                    <a:pt x="47" y="161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69"/>
                    <a:pt x="48" y="177"/>
                    <a:pt x="48" y="185"/>
                  </a:cubicBezTo>
                  <a:cubicBezTo>
                    <a:pt x="39" y="184"/>
                    <a:pt x="31" y="186"/>
                    <a:pt x="24" y="191"/>
                  </a:cubicBezTo>
                  <a:cubicBezTo>
                    <a:pt x="22" y="188"/>
                    <a:pt x="20" y="185"/>
                    <a:pt x="19" y="182"/>
                  </a:cubicBezTo>
                  <a:close/>
                  <a:moveTo>
                    <a:pt x="31" y="248"/>
                  </a:moveTo>
                  <a:cubicBezTo>
                    <a:pt x="37" y="250"/>
                    <a:pt x="43" y="250"/>
                    <a:pt x="49" y="248"/>
                  </a:cubicBezTo>
                  <a:cubicBezTo>
                    <a:pt x="49" y="260"/>
                    <a:pt x="49" y="271"/>
                    <a:pt x="49" y="283"/>
                  </a:cubicBezTo>
                  <a:cubicBezTo>
                    <a:pt x="43" y="282"/>
                    <a:pt x="38" y="283"/>
                    <a:pt x="33" y="284"/>
                  </a:cubicBezTo>
                  <a:cubicBezTo>
                    <a:pt x="22" y="277"/>
                    <a:pt x="21" y="257"/>
                    <a:pt x="31" y="248"/>
                  </a:cubicBezTo>
                  <a:close/>
                  <a:moveTo>
                    <a:pt x="27" y="317"/>
                  </a:moveTo>
                  <a:cubicBezTo>
                    <a:pt x="26" y="308"/>
                    <a:pt x="28" y="302"/>
                    <a:pt x="33" y="298"/>
                  </a:cubicBezTo>
                  <a:cubicBezTo>
                    <a:pt x="38" y="300"/>
                    <a:pt x="43" y="300"/>
                    <a:pt x="49" y="299"/>
                  </a:cubicBezTo>
                  <a:cubicBezTo>
                    <a:pt x="49" y="309"/>
                    <a:pt x="50" y="320"/>
                    <a:pt x="50" y="330"/>
                  </a:cubicBezTo>
                  <a:cubicBezTo>
                    <a:pt x="45" y="330"/>
                    <a:pt x="41" y="332"/>
                    <a:pt x="37" y="334"/>
                  </a:cubicBezTo>
                  <a:cubicBezTo>
                    <a:pt x="31" y="330"/>
                    <a:pt x="28" y="325"/>
                    <a:pt x="27" y="317"/>
                  </a:cubicBezTo>
                  <a:close/>
                  <a:moveTo>
                    <a:pt x="31" y="365"/>
                  </a:moveTo>
                  <a:cubicBezTo>
                    <a:pt x="31" y="357"/>
                    <a:pt x="34" y="352"/>
                    <a:pt x="38" y="348"/>
                  </a:cubicBezTo>
                  <a:cubicBezTo>
                    <a:pt x="42" y="349"/>
                    <a:pt x="46" y="350"/>
                    <a:pt x="50" y="350"/>
                  </a:cubicBezTo>
                  <a:cubicBezTo>
                    <a:pt x="51" y="360"/>
                    <a:pt x="51" y="370"/>
                    <a:pt x="52" y="380"/>
                  </a:cubicBezTo>
                  <a:cubicBezTo>
                    <a:pt x="46" y="379"/>
                    <a:pt x="41" y="381"/>
                    <a:pt x="37" y="383"/>
                  </a:cubicBezTo>
                  <a:cubicBezTo>
                    <a:pt x="33" y="379"/>
                    <a:pt x="30" y="374"/>
                    <a:pt x="31" y="365"/>
                  </a:cubicBezTo>
                  <a:close/>
                  <a:moveTo>
                    <a:pt x="54" y="421"/>
                  </a:moveTo>
                  <a:cubicBezTo>
                    <a:pt x="52" y="421"/>
                    <a:pt x="50" y="421"/>
                    <a:pt x="48" y="422"/>
                  </a:cubicBezTo>
                  <a:cubicBezTo>
                    <a:pt x="45" y="422"/>
                    <a:pt x="33" y="430"/>
                    <a:pt x="33" y="423"/>
                  </a:cubicBezTo>
                  <a:cubicBezTo>
                    <a:pt x="32" y="416"/>
                    <a:pt x="34" y="408"/>
                    <a:pt x="36" y="401"/>
                  </a:cubicBezTo>
                  <a:cubicBezTo>
                    <a:pt x="36" y="400"/>
                    <a:pt x="36" y="398"/>
                    <a:pt x="37" y="397"/>
                  </a:cubicBezTo>
                  <a:cubicBezTo>
                    <a:pt x="42" y="399"/>
                    <a:pt x="47" y="400"/>
                    <a:pt x="53" y="400"/>
                  </a:cubicBezTo>
                  <a:cubicBezTo>
                    <a:pt x="53" y="406"/>
                    <a:pt x="54" y="412"/>
                    <a:pt x="54" y="419"/>
                  </a:cubicBezTo>
                  <a:cubicBezTo>
                    <a:pt x="54" y="419"/>
                    <a:pt x="54" y="420"/>
                    <a:pt x="54" y="421"/>
                  </a:cubicBezTo>
                  <a:close/>
                  <a:moveTo>
                    <a:pt x="226" y="448"/>
                  </a:moveTo>
                  <a:cubicBezTo>
                    <a:pt x="198" y="453"/>
                    <a:pt x="171" y="458"/>
                    <a:pt x="144" y="462"/>
                  </a:cubicBezTo>
                  <a:cubicBezTo>
                    <a:pt x="151" y="450"/>
                    <a:pt x="158" y="439"/>
                    <a:pt x="165" y="427"/>
                  </a:cubicBezTo>
                  <a:cubicBezTo>
                    <a:pt x="166" y="424"/>
                    <a:pt x="163" y="422"/>
                    <a:pt x="161" y="425"/>
                  </a:cubicBezTo>
                  <a:cubicBezTo>
                    <a:pt x="153" y="437"/>
                    <a:pt x="145" y="450"/>
                    <a:pt x="138" y="463"/>
                  </a:cubicBezTo>
                  <a:cubicBezTo>
                    <a:pt x="123" y="465"/>
                    <a:pt x="109" y="466"/>
                    <a:pt x="94" y="467"/>
                  </a:cubicBezTo>
                  <a:cubicBezTo>
                    <a:pt x="103" y="456"/>
                    <a:pt x="109" y="444"/>
                    <a:pt x="116" y="432"/>
                  </a:cubicBezTo>
                  <a:cubicBezTo>
                    <a:pt x="117" y="430"/>
                    <a:pt x="115" y="429"/>
                    <a:pt x="114" y="430"/>
                  </a:cubicBezTo>
                  <a:cubicBezTo>
                    <a:pt x="105" y="442"/>
                    <a:pt x="98" y="456"/>
                    <a:pt x="88" y="467"/>
                  </a:cubicBezTo>
                  <a:cubicBezTo>
                    <a:pt x="83" y="467"/>
                    <a:pt x="79" y="467"/>
                    <a:pt x="74" y="467"/>
                  </a:cubicBezTo>
                  <a:cubicBezTo>
                    <a:pt x="75" y="466"/>
                    <a:pt x="75" y="465"/>
                    <a:pt x="75" y="463"/>
                  </a:cubicBezTo>
                  <a:cubicBezTo>
                    <a:pt x="75" y="459"/>
                    <a:pt x="76" y="455"/>
                    <a:pt x="76" y="451"/>
                  </a:cubicBezTo>
                  <a:cubicBezTo>
                    <a:pt x="88" y="437"/>
                    <a:pt x="100" y="421"/>
                    <a:pt x="112" y="406"/>
                  </a:cubicBezTo>
                  <a:cubicBezTo>
                    <a:pt x="113" y="403"/>
                    <a:pt x="110" y="401"/>
                    <a:pt x="108" y="403"/>
                  </a:cubicBezTo>
                  <a:cubicBezTo>
                    <a:pt x="97" y="416"/>
                    <a:pt x="86" y="430"/>
                    <a:pt x="74" y="444"/>
                  </a:cubicBezTo>
                  <a:cubicBezTo>
                    <a:pt x="73" y="433"/>
                    <a:pt x="73" y="422"/>
                    <a:pt x="72" y="411"/>
                  </a:cubicBezTo>
                  <a:cubicBezTo>
                    <a:pt x="87" y="398"/>
                    <a:pt x="101" y="386"/>
                    <a:pt x="114" y="371"/>
                  </a:cubicBezTo>
                  <a:cubicBezTo>
                    <a:pt x="115" y="369"/>
                    <a:pt x="113" y="367"/>
                    <a:pt x="111" y="368"/>
                  </a:cubicBezTo>
                  <a:cubicBezTo>
                    <a:pt x="97" y="380"/>
                    <a:pt x="85" y="391"/>
                    <a:pt x="72" y="403"/>
                  </a:cubicBezTo>
                  <a:cubicBezTo>
                    <a:pt x="71" y="400"/>
                    <a:pt x="71" y="398"/>
                    <a:pt x="71" y="395"/>
                  </a:cubicBezTo>
                  <a:cubicBezTo>
                    <a:pt x="73" y="393"/>
                    <a:pt x="74" y="388"/>
                    <a:pt x="71" y="386"/>
                  </a:cubicBezTo>
                  <a:cubicBezTo>
                    <a:pt x="70" y="381"/>
                    <a:pt x="70" y="376"/>
                    <a:pt x="70" y="371"/>
                  </a:cubicBezTo>
                  <a:cubicBezTo>
                    <a:pt x="87" y="359"/>
                    <a:pt x="106" y="345"/>
                    <a:pt x="116" y="328"/>
                  </a:cubicBezTo>
                  <a:cubicBezTo>
                    <a:pt x="118" y="326"/>
                    <a:pt x="115" y="325"/>
                    <a:pt x="114" y="326"/>
                  </a:cubicBezTo>
                  <a:cubicBezTo>
                    <a:pt x="105" y="333"/>
                    <a:pt x="97" y="342"/>
                    <a:pt x="89" y="350"/>
                  </a:cubicBezTo>
                  <a:cubicBezTo>
                    <a:pt x="83" y="355"/>
                    <a:pt x="76" y="360"/>
                    <a:pt x="69" y="365"/>
                  </a:cubicBezTo>
                  <a:cubicBezTo>
                    <a:pt x="69" y="360"/>
                    <a:pt x="69" y="354"/>
                    <a:pt x="68" y="349"/>
                  </a:cubicBezTo>
                  <a:cubicBezTo>
                    <a:pt x="69" y="349"/>
                    <a:pt x="69" y="349"/>
                    <a:pt x="69" y="349"/>
                  </a:cubicBezTo>
                  <a:cubicBezTo>
                    <a:pt x="73" y="348"/>
                    <a:pt x="74" y="343"/>
                    <a:pt x="72" y="340"/>
                  </a:cubicBezTo>
                  <a:cubicBezTo>
                    <a:pt x="83" y="333"/>
                    <a:pt x="94" y="325"/>
                    <a:pt x="103" y="315"/>
                  </a:cubicBezTo>
                  <a:cubicBezTo>
                    <a:pt x="105" y="313"/>
                    <a:pt x="102" y="311"/>
                    <a:pt x="100" y="312"/>
                  </a:cubicBezTo>
                  <a:cubicBezTo>
                    <a:pt x="90" y="321"/>
                    <a:pt x="80" y="329"/>
                    <a:pt x="69" y="337"/>
                  </a:cubicBezTo>
                  <a:cubicBezTo>
                    <a:pt x="68" y="336"/>
                    <a:pt x="68" y="336"/>
                    <a:pt x="68" y="336"/>
                  </a:cubicBezTo>
                  <a:cubicBezTo>
                    <a:pt x="67" y="325"/>
                    <a:pt x="67" y="314"/>
                    <a:pt x="66" y="303"/>
                  </a:cubicBezTo>
                  <a:cubicBezTo>
                    <a:pt x="84" y="296"/>
                    <a:pt x="101" y="284"/>
                    <a:pt x="114" y="270"/>
                  </a:cubicBezTo>
                  <a:cubicBezTo>
                    <a:pt x="115" y="268"/>
                    <a:pt x="113" y="266"/>
                    <a:pt x="111" y="267"/>
                  </a:cubicBezTo>
                  <a:cubicBezTo>
                    <a:pt x="97" y="279"/>
                    <a:pt x="84" y="293"/>
                    <a:pt x="66" y="300"/>
                  </a:cubicBezTo>
                  <a:cubicBezTo>
                    <a:pt x="66" y="293"/>
                    <a:pt x="66" y="285"/>
                    <a:pt x="65" y="278"/>
                  </a:cubicBezTo>
                  <a:cubicBezTo>
                    <a:pt x="80" y="270"/>
                    <a:pt x="94" y="258"/>
                    <a:pt x="105" y="245"/>
                  </a:cubicBezTo>
                  <a:cubicBezTo>
                    <a:pt x="107" y="244"/>
                    <a:pt x="105" y="242"/>
                    <a:pt x="103" y="243"/>
                  </a:cubicBezTo>
                  <a:cubicBezTo>
                    <a:pt x="91" y="254"/>
                    <a:pt x="79" y="265"/>
                    <a:pt x="65" y="275"/>
                  </a:cubicBezTo>
                  <a:cubicBezTo>
                    <a:pt x="65" y="267"/>
                    <a:pt x="65" y="260"/>
                    <a:pt x="65" y="253"/>
                  </a:cubicBezTo>
                  <a:cubicBezTo>
                    <a:pt x="65" y="250"/>
                    <a:pt x="65" y="246"/>
                    <a:pt x="65" y="243"/>
                  </a:cubicBezTo>
                  <a:cubicBezTo>
                    <a:pt x="78" y="238"/>
                    <a:pt x="91" y="229"/>
                    <a:pt x="100" y="219"/>
                  </a:cubicBezTo>
                  <a:cubicBezTo>
                    <a:pt x="101" y="218"/>
                    <a:pt x="100" y="215"/>
                    <a:pt x="98" y="216"/>
                  </a:cubicBezTo>
                  <a:cubicBezTo>
                    <a:pt x="86" y="224"/>
                    <a:pt x="77" y="233"/>
                    <a:pt x="64" y="239"/>
                  </a:cubicBezTo>
                  <a:cubicBezTo>
                    <a:pt x="64" y="235"/>
                    <a:pt x="64" y="230"/>
                    <a:pt x="64" y="226"/>
                  </a:cubicBezTo>
                  <a:cubicBezTo>
                    <a:pt x="76" y="219"/>
                    <a:pt x="87" y="212"/>
                    <a:pt x="98" y="203"/>
                  </a:cubicBezTo>
                  <a:cubicBezTo>
                    <a:pt x="100" y="202"/>
                    <a:pt x="97" y="199"/>
                    <a:pt x="95" y="200"/>
                  </a:cubicBezTo>
                  <a:cubicBezTo>
                    <a:pt x="84" y="205"/>
                    <a:pt x="74" y="212"/>
                    <a:pt x="64" y="219"/>
                  </a:cubicBezTo>
                  <a:cubicBezTo>
                    <a:pt x="64" y="159"/>
                    <a:pt x="67" y="99"/>
                    <a:pt x="61" y="40"/>
                  </a:cubicBezTo>
                  <a:cubicBezTo>
                    <a:pt x="76" y="44"/>
                    <a:pt x="96" y="40"/>
                    <a:pt x="110" y="39"/>
                  </a:cubicBezTo>
                  <a:cubicBezTo>
                    <a:pt x="138" y="38"/>
                    <a:pt x="166" y="35"/>
                    <a:pt x="194" y="31"/>
                  </a:cubicBezTo>
                  <a:cubicBezTo>
                    <a:pt x="223" y="28"/>
                    <a:pt x="251" y="24"/>
                    <a:pt x="280" y="21"/>
                  </a:cubicBezTo>
                  <a:cubicBezTo>
                    <a:pt x="305" y="18"/>
                    <a:pt x="333" y="21"/>
                    <a:pt x="357" y="15"/>
                  </a:cubicBezTo>
                  <a:cubicBezTo>
                    <a:pt x="358" y="45"/>
                    <a:pt x="364" y="74"/>
                    <a:pt x="368" y="104"/>
                  </a:cubicBezTo>
                  <a:cubicBezTo>
                    <a:pt x="374" y="142"/>
                    <a:pt x="380" y="181"/>
                    <a:pt x="386" y="219"/>
                  </a:cubicBezTo>
                  <a:cubicBezTo>
                    <a:pt x="391" y="256"/>
                    <a:pt x="396" y="293"/>
                    <a:pt x="399" y="331"/>
                  </a:cubicBezTo>
                  <a:cubicBezTo>
                    <a:pt x="402" y="361"/>
                    <a:pt x="399" y="394"/>
                    <a:pt x="403" y="424"/>
                  </a:cubicBezTo>
                  <a:cubicBezTo>
                    <a:pt x="344" y="433"/>
                    <a:pt x="284" y="438"/>
                    <a:pt x="226" y="44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xmlns="" id="{F1FB5F22-4FE9-4F04-BA43-F150E5485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0397" y="1963437"/>
              <a:ext cx="1060347" cy="549887"/>
            </a:xfrm>
            <a:custGeom>
              <a:avLst/>
              <a:gdLst>
                <a:gd name="T0" fmla="*/ 214 w 216"/>
                <a:gd name="T1" fmla="*/ 86 h 112"/>
                <a:gd name="T2" fmla="*/ 204 w 216"/>
                <a:gd name="T3" fmla="*/ 39 h 112"/>
                <a:gd name="T4" fmla="*/ 194 w 216"/>
                <a:gd name="T5" fmla="*/ 7 h 112"/>
                <a:gd name="T6" fmla="*/ 190 w 216"/>
                <a:gd name="T7" fmla="*/ 1 h 112"/>
                <a:gd name="T8" fmla="*/ 14 w 216"/>
                <a:gd name="T9" fmla="*/ 28 h 112"/>
                <a:gd name="T10" fmla="*/ 9 w 216"/>
                <a:gd name="T11" fmla="*/ 30 h 112"/>
                <a:gd name="T12" fmla="*/ 9 w 216"/>
                <a:gd name="T13" fmla="*/ 30 h 112"/>
                <a:gd name="T14" fmla="*/ 8 w 216"/>
                <a:gd name="T15" fmla="*/ 33 h 112"/>
                <a:gd name="T16" fmla="*/ 18 w 216"/>
                <a:gd name="T17" fmla="*/ 108 h 112"/>
                <a:gd name="T18" fmla="*/ 27 w 216"/>
                <a:gd name="T19" fmla="*/ 108 h 112"/>
                <a:gd name="T20" fmla="*/ 28 w 216"/>
                <a:gd name="T21" fmla="*/ 108 h 112"/>
                <a:gd name="T22" fmla="*/ 64 w 216"/>
                <a:gd name="T23" fmla="*/ 108 h 112"/>
                <a:gd name="T24" fmla="*/ 113 w 216"/>
                <a:gd name="T25" fmla="*/ 103 h 112"/>
                <a:gd name="T26" fmla="*/ 205 w 216"/>
                <a:gd name="T27" fmla="*/ 90 h 112"/>
                <a:gd name="T28" fmla="*/ 214 w 216"/>
                <a:gd name="T29" fmla="*/ 86 h 112"/>
                <a:gd name="T30" fmla="*/ 112 w 216"/>
                <a:gd name="T31" fmla="*/ 95 h 112"/>
                <a:gd name="T32" fmla="*/ 64 w 216"/>
                <a:gd name="T33" fmla="*/ 100 h 112"/>
                <a:gd name="T34" fmla="*/ 28 w 216"/>
                <a:gd name="T35" fmla="*/ 105 h 112"/>
                <a:gd name="T36" fmla="*/ 27 w 216"/>
                <a:gd name="T37" fmla="*/ 105 h 112"/>
                <a:gd name="T38" fmla="*/ 16 w 216"/>
                <a:gd name="T39" fmla="*/ 34 h 112"/>
                <a:gd name="T40" fmla="*/ 189 w 216"/>
                <a:gd name="T41" fmla="*/ 9 h 112"/>
                <a:gd name="T42" fmla="*/ 195 w 216"/>
                <a:gd name="T43" fmla="*/ 42 h 112"/>
                <a:gd name="T44" fmla="*/ 203 w 216"/>
                <a:gd name="T45" fmla="*/ 80 h 112"/>
                <a:gd name="T46" fmla="*/ 112 w 216"/>
                <a:gd name="T47" fmla="*/ 9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6" h="112">
                  <a:moveTo>
                    <a:pt x="214" y="86"/>
                  </a:moveTo>
                  <a:cubicBezTo>
                    <a:pt x="211" y="70"/>
                    <a:pt x="208" y="55"/>
                    <a:pt x="204" y="39"/>
                  </a:cubicBezTo>
                  <a:cubicBezTo>
                    <a:pt x="202" y="29"/>
                    <a:pt x="200" y="16"/>
                    <a:pt x="194" y="7"/>
                  </a:cubicBezTo>
                  <a:cubicBezTo>
                    <a:pt x="196" y="5"/>
                    <a:pt x="194" y="0"/>
                    <a:pt x="190" y="1"/>
                  </a:cubicBezTo>
                  <a:cubicBezTo>
                    <a:pt x="132" y="18"/>
                    <a:pt x="72" y="16"/>
                    <a:pt x="14" y="28"/>
                  </a:cubicBezTo>
                  <a:cubicBezTo>
                    <a:pt x="12" y="28"/>
                    <a:pt x="10" y="28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7" y="32"/>
                    <a:pt x="8" y="33"/>
                  </a:cubicBezTo>
                  <a:cubicBezTo>
                    <a:pt x="0" y="58"/>
                    <a:pt x="10" y="84"/>
                    <a:pt x="18" y="108"/>
                  </a:cubicBezTo>
                  <a:cubicBezTo>
                    <a:pt x="20" y="112"/>
                    <a:pt x="26" y="112"/>
                    <a:pt x="27" y="10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38" y="112"/>
                    <a:pt x="53" y="109"/>
                    <a:pt x="64" y="108"/>
                  </a:cubicBezTo>
                  <a:cubicBezTo>
                    <a:pt x="81" y="107"/>
                    <a:pt x="97" y="105"/>
                    <a:pt x="113" y="103"/>
                  </a:cubicBezTo>
                  <a:cubicBezTo>
                    <a:pt x="144" y="99"/>
                    <a:pt x="174" y="94"/>
                    <a:pt x="205" y="90"/>
                  </a:cubicBezTo>
                  <a:cubicBezTo>
                    <a:pt x="206" y="95"/>
                    <a:pt x="216" y="93"/>
                    <a:pt x="214" y="86"/>
                  </a:cubicBezTo>
                  <a:close/>
                  <a:moveTo>
                    <a:pt x="112" y="95"/>
                  </a:moveTo>
                  <a:cubicBezTo>
                    <a:pt x="96" y="97"/>
                    <a:pt x="80" y="99"/>
                    <a:pt x="64" y="100"/>
                  </a:cubicBezTo>
                  <a:cubicBezTo>
                    <a:pt x="53" y="101"/>
                    <a:pt x="38" y="100"/>
                    <a:pt x="28" y="105"/>
                  </a:cubicBezTo>
                  <a:cubicBezTo>
                    <a:pt x="27" y="105"/>
                    <a:pt x="27" y="105"/>
                    <a:pt x="27" y="105"/>
                  </a:cubicBezTo>
                  <a:cubicBezTo>
                    <a:pt x="20" y="81"/>
                    <a:pt x="10" y="59"/>
                    <a:pt x="16" y="34"/>
                  </a:cubicBezTo>
                  <a:cubicBezTo>
                    <a:pt x="73" y="31"/>
                    <a:pt x="134" y="25"/>
                    <a:pt x="189" y="9"/>
                  </a:cubicBezTo>
                  <a:cubicBezTo>
                    <a:pt x="189" y="20"/>
                    <a:pt x="193" y="31"/>
                    <a:pt x="195" y="42"/>
                  </a:cubicBezTo>
                  <a:cubicBezTo>
                    <a:pt x="198" y="55"/>
                    <a:pt x="200" y="68"/>
                    <a:pt x="203" y="80"/>
                  </a:cubicBezTo>
                  <a:cubicBezTo>
                    <a:pt x="172" y="85"/>
                    <a:pt x="142" y="90"/>
                    <a:pt x="112" y="9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xmlns="" id="{078D3A75-E135-4192-B6D2-7A49FF044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12166" y="2052664"/>
              <a:ext cx="22826" cy="4150"/>
            </a:xfrm>
            <a:custGeom>
              <a:avLst/>
              <a:gdLst>
                <a:gd name="T0" fmla="*/ 0 w 5"/>
                <a:gd name="T1" fmla="*/ 0 h 1"/>
                <a:gd name="T2" fmla="*/ 5 w 5"/>
                <a:gd name="T3" fmla="*/ 0 h 1"/>
                <a:gd name="T4" fmla="*/ 0 w 5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1" y="1"/>
                    <a:pt x="3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xmlns="" id="{CA2F013A-98D5-499C-87F4-BFE97C69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4991" y="2052664"/>
              <a:ext cx="6226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xmlns="" id="{2D8CFC34-4573-45E2-9100-1AE5D9EC3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1790" y="2052664"/>
              <a:ext cx="10376" cy="4150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 98">
              <a:extLst>
                <a:ext uri="{FF2B5EF4-FFF2-40B4-BE49-F238E27FC236}">
                  <a16:creationId xmlns:a16="http://schemas.microsoft.com/office/drawing/2014/main" xmlns="" id="{9520660A-CE9A-4375-A99D-97476A857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2291" y="1428076"/>
              <a:ext cx="103752" cy="240705"/>
            </a:xfrm>
            <a:custGeom>
              <a:avLst/>
              <a:gdLst>
                <a:gd name="T0" fmla="*/ 18 w 21"/>
                <a:gd name="T1" fmla="*/ 20 h 49"/>
                <a:gd name="T2" fmla="*/ 16 w 21"/>
                <a:gd name="T3" fmla="*/ 17 h 49"/>
                <a:gd name="T4" fmla="*/ 16 w 21"/>
                <a:gd name="T5" fmla="*/ 14 h 49"/>
                <a:gd name="T6" fmla="*/ 16 w 21"/>
                <a:gd name="T7" fmla="*/ 14 h 49"/>
                <a:gd name="T8" fmla="*/ 13 w 21"/>
                <a:gd name="T9" fmla="*/ 10 h 49"/>
                <a:gd name="T10" fmla="*/ 13 w 21"/>
                <a:gd name="T11" fmla="*/ 6 h 49"/>
                <a:gd name="T12" fmla="*/ 5 w 21"/>
                <a:gd name="T13" fmla="*/ 3 h 49"/>
                <a:gd name="T14" fmla="*/ 1 w 21"/>
                <a:gd name="T15" fmla="*/ 5 h 49"/>
                <a:gd name="T16" fmla="*/ 4 w 21"/>
                <a:gd name="T17" fmla="*/ 17 h 49"/>
                <a:gd name="T18" fmla="*/ 7 w 21"/>
                <a:gd name="T19" fmla="*/ 42 h 49"/>
                <a:gd name="T20" fmla="*/ 17 w 21"/>
                <a:gd name="T21" fmla="*/ 43 h 49"/>
                <a:gd name="T22" fmla="*/ 18 w 21"/>
                <a:gd name="T23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49">
                  <a:moveTo>
                    <a:pt x="18" y="20"/>
                  </a:moveTo>
                  <a:cubicBezTo>
                    <a:pt x="17" y="19"/>
                    <a:pt x="17" y="18"/>
                    <a:pt x="16" y="17"/>
                  </a:cubicBezTo>
                  <a:cubicBezTo>
                    <a:pt x="16" y="16"/>
                    <a:pt x="16" y="15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2"/>
                    <a:pt x="15" y="11"/>
                    <a:pt x="13" y="10"/>
                  </a:cubicBezTo>
                  <a:cubicBezTo>
                    <a:pt x="13" y="9"/>
                    <a:pt x="13" y="7"/>
                    <a:pt x="13" y="6"/>
                  </a:cubicBezTo>
                  <a:cubicBezTo>
                    <a:pt x="13" y="1"/>
                    <a:pt x="7" y="0"/>
                    <a:pt x="5" y="3"/>
                  </a:cubicBezTo>
                  <a:cubicBezTo>
                    <a:pt x="3" y="2"/>
                    <a:pt x="1" y="3"/>
                    <a:pt x="1" y="5"/>
                  </a:cubicBezTo>
                  <a:cubicBezTo>
                    <a:pt x="0" y="10"/>
                    <a:pt x="2" y="13"/>
                    <a:pt x="4" y="17"/>
                  </a:cubicBezTo>
                  <a:cubicBezTo>
                    <a:pt x="5" y="25"/>
                    <a:pt x="7" y="34"/>
                    <a:pt x="7" y="42"/>
                  </a:cubicBezTo>
                  <a:cubicBezTo>
                    <a:pt x="7" y="48"/>
                    <a:pt x="15" y="49"/>
                    <a:pt x="17" y="43"/>
                  </a:cubicBezTo>
                  <a:cubicBezTo>
                    <a:pt x="20" y="36"/>
                    <a:pt x="21" y="28"/>
                    <a:pt x="18" y="2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Freeform 99">
              <a:extLst>
                <a:ext uri="{FF2B5EF4-FFF2-40B4-BE49-F238E27FC236}">
                  <a16:creationId xmlns:a16="http://schemas.microsoft.com/office/drawing/2014/main" xmlns="" id="{2E94FE1E-89AF-44BD-97D7-ED187B622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9419" y="1369975"/>
              <a:ext cx="122428" cy="313332"/>
            </a:xfrm>
            <a:custGeom>
              <a:avLst/>
              <a:gdLst>
                <a:gd name="T0" fmla="*/ 15 w 25"/>
                <a:gd name="T1" fmla="*/ 5 h 64"/>
                <a:gd name="T2" fmla="*/ 15 w 25"/>
                <a:gd name="T3" fmla="*/ 7 h 64"/>
                <a:gd name="T4" fmla="*/ 13 w 25"/>
                <a:gd name="T5" fmla="*/ 8 h 64"/>
                <a:gd name="T6" fmla="*/ 4 w 25"/>
                <a:gd name="T7" fmla="*/ 59 h 64"/>
                <a:gd name="T8" fmla="*/ 12 w 25"/>
                <a:gd name="T9" fmla="*/ 59 h 64"/>
                <a:gd name="T10" fmla="*/ 25 w 25"/>
                <a:gd name="T11" fmla="*/ 6 h 64"/>
                <a:gd name="T12" fmla="*/ 15 w 25"/>
                <a:gd name="T13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4">
                  <a:moveTo>
                    <a:pt x="15" y="5"/>
                  </a:moveTo>
                  <a:cubicBezTo>
                    <a:pt x="15" y="5"/>
                    <a:pt x="15" y="6"/>
                    <a:pt x="15" y="7"/>
                  </a:cubicBezTo>
                  <a:cubicBezTo>
                    <a:pt x="14" y="7"/>
                    <a:pt x="13" y="7"/>
                    <a:pt x="13" y="8"/>
                  </a:cubicBezTo>
                  <a:cubicBezTo>
                    <a:pt x="5" y="24"/>
                    <a:pt x="0" y="41"/>
                    <a:pt x="4" y="59"/>
                  </a:cubicBezTo>
                  <a:cubicBezTo>
                    <a:pt x="5" y="64"/>
                    <a:pt x="11" y="63"/>
                    <a:pt x="12" y="59"/>
                  </a:cubicBezTo>
                  <a:cubicBezTo>
                    <a:pt x="20" y="41"/>
                    <a:pt x="25" y="25"/>
                    <a:pt x="25" y="6"/>
                  </a:cubicBezTo>
                  <a:cubicBezTo>
                    <a:pt x="25" y="0"/>
                    <a:pt x="17" y="0"/>
                    <a:pt x="15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100">
              <a:extLst>
                <a:ext uri="{FF2B5EF4-FFF2-40B4-BE49-F238E27FC236}">
                  <a16:creationId xmlns:a16="http://schemas.microsoft.com/office/drawing/2014/main" xmlns="" id="{C31E7A47-FE46-47BD-9943-D2F7A770F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4274" y="1438452"/>
              <a:ext cx="161853" cy="244855"/>
            </a:xfrm>
            <a:custGeom>
              <a:avLst/>
              <a:gdLst>
                <a:gd name="T0" fmla="*/ 22 w 33"/>
                <a:gd name="T1" fmla="*/ 4 h 50"/>
                <a:gd name="T2" fmla="*/ 17 w 33"/>
                <a:gd name="T3" fmla="*/ 12 h 50"/>
                <a:gd name="T4" fmla="*/ 6 w 33"/>
                <a:gd name="T5" fmla="*/ 22 h 50"/>
                <a:gd name="T6" fmla="*/ 2 w 33"/>
                <a:gd name="T7" fmla="*/ 45 h 50"/>
                <a:gd name="T8" fmla="*/ 10 w 33"/>
                <a:gd name="T9" fmla="*/ 46 h 50"/>
                <a:gd name="T10" fmla="*/ 30 w 33"/>
                <a:gd name="T11" fmla="*/ 11 h 50"/>
                <a:gd name="T12" fmla="*/ 22 w 33"/>
                <a:gd name="T13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0">
                  <a:moveTo>
                    <a:pt x="22" y="4"/>
                  </a:moveTo>
                  <a:cubicBezTo>
                    <a:pt x="20" y="7"/>
                    <a:pt x="18" y="9"/>
                    <a:pt x="17" y="12"/>
                  </a:cubicBezTo>
                  <a:cubicBezTo>
                    <a:pt x="13" y="15"/>
                    <a:pt x="9" y="18"/>
                    <a:pt x="6" y="22"/>
                  </a:cubicBezTo>
                  <a:cubicBezTo>
                    <a:pt x="0" y="29"/>
                    <a:pt x="0" y="37"/>
                    <a:pt x="2" y="45"/>
                  </a:cubicBezTo>
                  <a:cubicBezTo>
                    <a:pt x="2" y="50"/>
                    <a:pt x="8" y="49"/>
                    <a:pt x="10" y="46"/>
                  </a:cubicBezTo>
                  <a:cubicBezTo>
                    <a:pt x="18" y="35"/>
                    <a:pt x="24" y="23"/>
                    <a:pt x="30" y="11"/>
                  </a:cubicBezTo>
                  <a:cubicBezTo>
                    <a:pt x="33" y="6"/>
                    <a:pt x="27" y="0"/>
                    <a:pt x="22" y="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454C48DF-B72F-43B6-BBE4-CDD7D7D5585B}"/>
              </a:ext>
            </a:extLst>
          </p:cNvPr>
          <p:cNvGrpSpPr/>
          <p:nvPr/>
        </p:nvGrpSpPr>
        <p:grpSpPr>
          <a:xfrm>
            <a:off x="8043051" y="5732672"/>
            <a:ext cx="740789" cy="765691"/>
            <a:chOff x="6711257" y="5432908"/>
            <a:chExt cx="740789" cy="765691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xmlns="" id="{A7692B71-EBDA-456F-AAF8-B2ED7EDEAB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1257" y="5727564"/>
              <a:ext cx="427459" cy="471035"/>
            </a:xfrm>
            <a:custGeom>
              <a:avLst/>
              <a:gdLst>
                <a:gd name="T0" fmla="*/ 82 w 87"/>
                <a:gd name="T1" fmla="*/ 25 h 96"/>
                <a:gd name="T2" fmla="*/ 62 w 87"/>
                <a:gd name="T3" fmla="*/ 23 h 96"/>
                <a:gd name="T4" fmla="*/ 60 w 87"/>
                <a:gd name="T5" fmla="*/ 7 h 96"/>
                <a:gd name="T6" fmla="*/ 48 w 87"/>
                <a:gd name="T7" fmla="*/ 7 h 96"/>
                <a:gd name="T8" fmla="*/ 49 w 87"/>
                <a:gd name="T9" fmla="*/ 10 h 96"/>
                <a:gd name="T10" fmla="*/ 42 w 87"/>
                <a:gd name="T11" fmla="*/ 22 h 96"/>
                <a:gd name="T12" fmla="*/ 8 w 87"/>
                <a:gd name="T13" fmla="*/ 23 h 96"/>
                <a:gd name="T14" fmla="*/ 5 w 87"/>
                <a:gd name="T15" fmla="*/ 34 h 96"/>
                <a:gd name="T16" fmla="*/ 28 w 87"/>
                <a:gd name="T17" fmla="*/ 53 h 96"/>
                <a:gd name="T18" fmla="*/ 16 w 87"/>
                <a:gd name="T19" fmla="*/ 83 h 96"/>
                <a:gd name="T20" fmla="*/ 26 w 87"/>
                <a:gd name="T21" fmla="*/ 89 h 96"/>
                <a:gd name="T22" fmla="*/ 45 w 87"/>
                <a:gd name="T23" fmla="*/ 71 h 96"/>
                <a:gd name="T24" fmla="*/ 66 w 87"/>
                <a:gd name="T25" fmla="*/ 93 h 96"/>
                <a:gd name="T26" fmla="*/ 76 w 87"/>
                <a:gd name="T27" fmla="*/ 89 h 96"/>
                <a:gd name="T28" fmla="*/ 68 w 87"/>
                <a:gd name="T29" fmla="*/ 50 h 96"/>
                <a:gd name="T30" fmla="*/ 84 w 87"/>
                <a:gd name="T31" fmla="*/ 35 h 96"/>
                <a:gd name="T32" fmla="*/ 82 w 87"/>
                <a:gd name="T33" fmla="*/ 25 h 96"/>
                <a:gd name="T34" fmla="*/ 40 w 87"/>
                <a:gd name="T35" fmla="*/ 47 h 96"/>
                <a:gd name="T36" fmla="*/ 45 w 87"/>
                <a:gd name="T37" fmla="*/ 35 h 96"/>
                <a:gd name="T38" fmla="*/ 54 w 87"/>
                <a:gd name="T39" fmla="*/ 35 h 96"/>
                <a:gd name="T40" fmla="*/ 56 w 87"/>
                <a:gd name="T41" fmla="*/ 44 h 96"/>
                <a:gd name="T42" fmla="*/ 46 w 87"/>
                <a:gd name="T43" fmla="*/ 53 h 96"/>
                <a:gd name="T44" fmla="*/ 40 w 87"/>
                <a:gd name="T45" fmla="*/ 47 h 96"/>
                <a:gd name="T46" fmla="*/ 27 w 87"/>
                <a:gd name="T47" fmla="*/ 35 h 96"/>
                <a:gd name="T48" fmla="*/ 36 w 87"/>
                <a:gd name="T49" fmla="*/ 35 h 96"/>
                <a:gd name="T50" fmla="*/ 33 w 87"/>
                <a:gd name="T51" fmla="*/ 40 h 96"/>
                <a:gd name="T52" fmla="*/ 27 w 87"/>
                <a:gd name="T53" fmla="*/ 35 h 96"/>
                <a:gd name="T54" fmla="*/ 63 w 87"/>
                <a:gd name="T55" fmla="*/ 71 h 96"/>
                <a:gd name="T56" fmla="*/ 55 w 87"/>
                <a:gd name="T57" fmla="*/ 62 h 96"/>
                <a:gd name="T58" fmla="*/ 60 w 87"/>
                <a:gd name="T59" fmla="*/ 57 h 96"/>
                <a:gd name="T60" fmla="*/ 63 w 87"/>
                <a:gd name="T61" fmla="*/ 7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96">
                  <a:moveTo>
                    <a:pt x="82" y="25"/>
                  </a:moveTo>
                  <a:cubicBezTo>
                    <a:pt x="75" y="24"/>
                    <a:pt x="69" y="23"/>
                    <a:pt x="62" y="23"/>
                  </a:cubicBezTo>
                  <a:cubicBezTo>
                    <a:pt x="61" y="18"/>
                    <a:pt x="60" y="12"/>
                    <a:pt x="60" y="7"/>
                  </a:cubicBezTo>
                  <a:cubicBezTo>
                    <a:pt x="59" y="0"/>
                    <a:pt x="48" y="0"/>
                    <a:pt x="48" y="7"/>
                  </a:cubicBezTo>
                  <a:cubicBezTo>
                    <a:pt x="48" y="8"/>
                    <a:pt x="49" y="9"/>
                    <a:pt x="49" y="10"/>
                  </a:cubicBezTo>
                  <a:cubicBezTo>
                    <a:pt x="46" y="14"/>
                    <a:pt x="44" y="18"/>
                    <a:pt x="42" y="22"/>
                  </a:cubicBezTo>
                  <a:cubicBezTo>
                    <a:pt x="31" y="22"/>
                    <a:pt x="19" y="22"/>
                    <a:pt x="8" y="23"/>
                  </a:cubicBezTo>
                  <a:cubicBezTo>
                    <a:pt x="2" y="23"/>
                    <a:pt x="0" y="31"/>
                    <a:pt x="5" y="34"/>
                  </a:cubicBezTo>
                  <a:cubicBezTo>
                    <a:pt x="13" y="40"/>
                    <a:pt x="21" y="46"/>
                    <a:pt x="28" y="53"/>
                  </a:cubicBezTo>
                  <a:cubicBezTo>
                    <a:pt x="24" y="63"/>
                    <a:pt x="20" y="73"/>
                    <a:pt x="16" y="83"/>
                  </a:cubicBezTo>
                  <a:cubicBezTo>
                    <a:pt x="15" y="89"/>
                    <a:pt x="22" y="93"/>
                    <a:pt x="26" y="89"/>
                  </a:cubicBezTo>
                  <a:cubicBezTo>
                    <a:pt x="32" y="83"/>
                    <a:pt x="38" y="77"/>
                    <a:pt x="45" y="71"/>
                  </a:cubicBezTo>
                  <a:cubicBezTo>
                    <a:pt x="51" y="79"/>
                    <a:pt x="58" y="86"/>
                    <a:pt x="66" y="93"/>
                  </a:cubicBezTo>
                  <a:cubicBezTo>
                    <a:pt x="69" y="96"/>
                    <a:pt x="76" y="94"/>
                    <a:pt x="76" y="89"/>
                  </a:cubicBezTo>
                  <a:cubicBezTo>
                    <a:pt x="75" y="75"/>
                    <a:pt x="72" y="63"/>
                    <a:pt x="68" y="50"/>
                  </a:cubicBezTo>
                  <a:cubicBezTo>
                    <a:pt x="74" y="45"/>
                    <a:pt x="79" y="40"/>
                    <a:pt x="84" y="35"/>
                  </a:cubicBezTo>
                  <a:cubicBezTo>
                    <a:pt x="87" y="32"/>
                    <a:pt x="86" y="26"/>
                    <a:pt x="82" y="25"/>
                  </a:cubicBezTo>
                  <a:close/>
                  <a:moveTo>
                    <a:pt x="40" y="47"/>
                  </a:moveTo>
                  <a:cubicBezTo>
                    <a:pt x="42" y="43"/>
                    <a:pt x="43" y="39"/>
                    <a:pt x="45" y="35"/>
                  </a:cubicBezTo>
                  <a:cubicBezTo>
                    <a:pt x="48" y="35"/>
                    <a:pt x="51" y="35"/>
                    <a:pt x="54" y="35"/>
                  </a:cubicBezTo>
                  <a:cubicBezTo>
                    <a:pt x="55" y="38"/>
                    <a:pt x="56" y="41"/>
                    <a:pt x="56" y="44"/>
                  </a:cubicBezTo>
                  <a:cubicBezTo>
                    <a:pt x="53" y="47"/>
                    <a:pt x="50" y="50"/>
                    <a:pt x="46" y="53"/>
                  </a:cubicBezTo>
                  <a:cubicBezTo>
                    <a:pt x="44" y="51"/>
                    <a:pt x="42" y="49"/>
                    <a:pt x="40" y="47"/>
                  </a:cubicBezTo>
                  <a:close/>
                  <a:moveTo>
                    <a:pt x="27" y="35"/>
                  </a:moveTo>
                  <a:cubicBezTo>
                    <a:pt x="30" y="35"/>
                    <a:pt x="33" y="35"/>
                    <a:pt x="36" y="35"/>
                  </a:cubicBezTo>
                  <a:cubicBezTo>
                    <a:pt x="35" y="36"/>
                    <a:pt x="34" y="38"/>
                    <a:pt x="33" y="40"/>
                  </a:cubicBezTo>
                  <a:cubicBezTo>
                    <a:pt x="31" y="38"/>
                    <a:pt x="29" y="37"/>
                    <a:pt x="27" y="35"/>
                  </a:cubicBezTo>
                  <a:close/>
                  <a:moveTo>
                    <a:pt x="63" y="71"/>
                  </a:moveTo>
                  <a:cubicBezTo>
                    <a:pt x="60" y="68"/>
                    <a:pt x="57" y="65"/>
                    <a:pt x="55" y="62"/>
                  </a:cubicBezTo>
                  <a:cubicBezTo>
                    <a:pt x="56" y="60"/>
                    <a:pt x="58" y="59"/>
                    <a:pt x="60" y="57"/>
                  </a:cubicBezTo>
                  <a:cubicBezTo>
                    <a:pt x="61" y="62"/>
                    <a:pt x="62" y="67"/>
                    <a:pt x="63" y="71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Freeform 104">
              <a:extLst>
                <a:ext uri="{FF2B5EF4-FFF2-40B4-BE49-F238E27FC236}">
                  <a16:creationId xmlns:a16="http://schemas.microsoft.com/office/drawing/2014/main" xmlns="" id="{54AE43C7-1382-4653-B66E-A2DF04A7A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1341" y="5432908"/>
              <a:ext cx="240705" cy="244855"/>
            </a:xfrm>
            <a:custGeom>
              <a:avLst/>
              <a:gdLst>
                <a:gd name="T0" fmla="*/ 42 w 49"/>
                <a:gd name="T1" fmla="*/ 10 h 50"/>
                <a:gd name="T2" fmla="*/ 27 w 49"/>
                <a:gd name="T3" fmla="*/ 16 h 50"/>
                <a:gd name="T4" fmla="*/ 23 w 49"/>
                <a:gd name="T5" fmla="*/ 7 h 50"/>
                <a:gd name="T6" fmla="*/ 12 w 49"/>
                <a:gd name="T7" fmla="*/ 10 h 50"/>
                <a:gd name="T8" fmla="*/ 15 w 49"/>
                <a:gd name="T9" fmla="*/ 22 h 50"/>
                <a:gd name="T10" fmla="*/ 4 w 49"/>
                <a:gd name="T11" fmla="*/ 28 h 50"/>
                <a:gd name="T12" fmla="*/ 8 w 49"/>
                <a:gd name="T13" fmla="*/ 37 h 50"/>
                <a:gd name="T14" fmla="*/ 20 w 49"/>
                <a:gd name="T15" fmla="*/ 33 h 50"/>
                <a:gd name="T16" fmla="*/ 22 w 49"/>
                <a:gd name="T17" fmla="*/ 36 h 50"/>
                <a:gd name="T18" fmla="*/ 29 w 49"/>
                <a:gd name="T19" fmla="*/ 46 h 50"/>
                <a:gd name="T20" fmla="*/ 36 w 49"/>
                <a:gd name="T21" fmla="*/ 49 h 50"/>
                <a:gd name="T22" fmla="*/ 38 w 49"/>
                <a:gd name="T23" fmla="*/ 49 h 50"/>
                <a:gd name="T24" fmla="*/ 41 w 49"/>
                <a:gd name="T25" fmla="*/ 40 h 50"/>
                <a:gd name="T26" fmla="*/ 34 w 49"/>
                <a:gd name="T27" fmla="*/ 28 h 50"/>
                <a:gd name="T28" fmla="*/ 46 w 49"/>
                <a:gd name="T29" fmla="*/ 21 h 50"/>
                <a:gd name="T30" fmla="*/ 42 w 49"/>
                <a:gd name="T31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50">
                  <a:moveTo>
                    <a:pt x="42" y="10"/>
                  </a:moveTo>
                  <a:cubicBezTo>
                    <a:pt x="36" y="11"/>
                    <a:pt x="32" y="13"/>
                    <a:pt x="27" y="16"/>
                  </a:cubicBezTo>
                  <a:cubicBezTo>
                    <a:pt x="25" y="13"/>
                    <a:pt x="24" y="10"/>
                    <a:pt x="23" y="7"/>
                  </a:cubicBezTo>
                  <a:cubicBezTo>
                    <a:pt x="20" y="0"/>
                    <a:pt x="11" y="3"/>
                    <a:pt x="12" y="10"/>
                  </a:cubicBezTo>
                  <a:cubicBezTo>
                    <a:pt x="13" y="14"/>
                    <a:pt x="14" y="18"/>
                    <a:pt x="15" y="22"/>
                  </a:cubicBezTo>
                  <a:cubicBezTo>
                    <a:pt x="12" y="24"/>
                    <a:pt x="8" y="26"/>
                    <a:pt x="4" y="28"/>
                  </a:cubicBezTo>
                  <a:cubicBezTo>
                    <a:pt x="0" y="31"/>
                    <a:pt x="3" y="39"/>
                    <a:pt x="8" y="37"/>
                  </a:cubicBezTo>
                  <a:cubicBezTo>
                    <a:pt x="12" y="36"/>
                    <a:pt x="16" y="34"/>
                    <a:pt x="20" y="33"/>
                  </a:cubicBezTo>
                  <a:cubicBezTo>
                    <a:pt x="21" y="34"/>
                    <a:pt x="22" y="35"/>
                    <a:pt x="22" y="36"/>
                  </a:cubicBezTo>
                  <a:cubicBezTo>
                    <a:pt x="24" y="40"/>
                    <a:pt x="26" y="44"/>
                    <a:pt x="29" y="46"/>
                  </a:cubicBezTo>
                  <a:cubicBezTo>
                    <a:pt x="31" y="48"/>
                    <a:pt x="34" y="49"/>
                    <a:pt x="36" y="49"/>
                  </a:cubicBezTo>
                  <a:cubicBezTo>
                    <a:pt x="31" y="50"/>
                    <a:pt x="36" y="49"/>
                    <a:pt x="38" y="49"/>
                  </a:cubicBezTo>
                  <a:cubicBezTo>
                    <a:pt x="42" y="48"/>
                    <a:pt x="43" y="43"/>
                    <a:pt x="41" y="40"/>
                  </a:cubicBezTo>
                  <a:cubicBezTo>
                    <a:pt x="40" y="35"/>
                    <a:pt x="36" y="31"/>
                    <a:pt x="34" y="28"/>
                  </a:cubicBezTo>
                  <a:cubicBezTo>
                    <a:pt x="38" y="26"/>
                    <a:pt x="43" y="24"/>
                    <a:pt x="46" y="21"/>
                  </a:cubicBezTo>
                  <a:cubicBezTo>
                    <a:pt x="49" y="17"/>
                    <a:pt x="47" y="10"/>
                    <a:pt x="42" y="1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A87C8420-2116-41A7-86C0-171A326FF900}"/>
              </a:ext>
            </a:extLst>
          </p:cNvPr>
          <p:cNvGrpSpPr/>
          <p:nvPr/>
        </p:nvGrpSpPr>
        <p:grpSpPr>
          <a:xfrm>
            <a:off x="1424425" y="1263110"/>
            <a:ext cx="639278" cy="523571"/>
            <a:chOff x="2256140" y="1944762"/>
            <a:chExt cx="917169" cy="751165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0" name="Freeform 45">
              <a:extLst>
                <a:ext uri="{FF2B5EF4-FFF2-40B4-BE49-F238E27FC236}">
                  <a16:creationId xmlns:a16="http://schemas.microsoft.com/office/drawing/2014/main" xmlns="" id="{40541FC2-01AA-4CA0-8A8E-BE53F6A159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7550" y="1944762"/>
              <a:ext cx="435759" cy="388034"/>
            </a:xfrm>
            <a:custGeom>
              <a:avLst/>
              <a:gdLst>
                <a:gd name="T0" fmla="*/ 81 w 89"/>
                <a:gd name="T1" fmla="*/ 9 h 79"/>
                <a:gd name="T2" fmla="*/ 48 w 89"/>
                <a:gd name="T3" fmla="*/ 20 h 79"/>
                <a:gd name="T4" fmla="*/ 33 w 89"/>
                <a:gd name="T5" fmla="*/ 5 h 79"/>
                <a:gd name="T6" fmla="*/ 25 w 89"/>
                <a:gd name="T7" fmla="*/ 13 h 79"/>
                <a:gd name="T8" fmla="*/ 31 w 89"/>
                <a:gd name="T9" fmla="*/ 19 h 79"/>
                <a:gd name="T10" fmla="*/ 31 w 89"/>
                <a:gd name="T11" fmla="*/ 24 h 79"/>
                <a:gd name="T12" fmla="*/ 5 w 89"/>
                <a:gd name="T13" fmla="*/ 34 h 79"/>
                <a:gd name="T14" fmla="*/ 6 w 89"/>
                <a:gd name="T15" fmla="*/ 44 h 79"/>
                <a:gd name="T16" fmla="*/ 29 w 89"/>
                <a:gd name="T17" fmla="*/ 54 h 79"/>
                <a:gd name="T18" fmla="*/ 27 w 89"/>
                <a:gd name="T19" fmla="*/ 73 h 79"/>
                <a:gd name="T20" fmla="*/ 35 w 89"/>
                <a:gd name="T21" fmla="*/ 75 h 79"/>
                <a:gd name="T22" fmla="*/ 44 w 89"/>
                <a:gd name="T23" fmla="*/ 61 h 79"/>
                <a:gd name="T24" fmla="*/ 79 w 89"/>
                <a:gd name="T25" fmla="*/ 71 h 79"/>
                <a:gd name="T26" fmla="*/ 84 w 89"/>
                <a:gd name="T27" fmla="*/ 62 h 79"/>
                <a:gd name="T28" fmla="*/ 65 w 89"/>
                <a:gd name="T29" fmla="*/ 37 h 79"/>
                <a:gd name="T30" fmla="*/ 86 w 89"/>
                <a:gd name="T31" fmla="*/ 18 h 79"/>
                <a:gd name="T32" fmla="*/ 81 w 89"/>
                <a:gd name="T33" fmla="*/ 9 h 79"/>
                <a:gd name="T34" fmla="*/ 50 w 89"/>
                <a:gd name="T35" fmla="*/ 38 h 79"/>
                <a:gd name="T36" fmla="*/ 42 w 89"/>
                <a:gd name="T37" fmla="*/ 48 h 79"/>
                <a:gd name="T38" fmla="*/ 37 w 89"/>
                <a:gd name="T39" fmla="*/ 46 h 79"/>
                <a:gd name="T40" fmla="*/ 37 w 89"/>
                <a:gd name="T41" fmla="*/ 33 h 79"/>
                <a:gd name="T42" fmla="*/ 43 w 89"/>
                <a:gd name="T43" fmla="*/ 32 h 79"/>
                <a:gd name="T44" fmla="*/ 50 w 89"/>
                <a:gd name="T45" fmla="*/ 38 h 79"/>
                <a:gd name="T46" fmla="*/ 22 w 89"/>
                <a:gd name="T47" fmla="*/ 38 h 79"/>
                <a:gd name="T48" fmla="*/ 30 w 89"/>
                <a:gd name="T49" fmla="*/ 35 h 79"/>
                <a:gd name="T50" fmla="*/ 30 w 89"/>
                <a:gd name="T51" fmla="*/ 42 h 79"/>
                <a:gd name="T52" fmla="*/ 22 w 89"/>
                <a:gd name="T53" fmla="*/ 38 h 79"/>
                <a:gd name="T54" fmla="*/ 57 w 89"/>
                <a:gd name="T55" fmla="*/ 46 h 79"/>
                <a:gd name="T56" fmla="*/ 67 w 89"/>
                <a:gd name="T57" fmla="*/ 57 h 79"/>
                <a:gd name="T58" fmla="*/ 51 w 89"/>
                <a:gd name="T59" fmla="*/ 52 h 79"/>
                <a:gd name="T60" fmla="*/ 57 w 89"/>
                <a:gd name="T61" fmla="*/ 46 h 79"/>
                <a:gd name="T62" fmla="*/ 56 w 89"/>
                <a:gd name="T63" fmla="*/ 28 h 79"/>
                <a:gd name="T64" fmla="*/ 61 w 89"/>
                <a:gd name="T65" fmla="*/ 27 h 79"/>
                <a:gd name="T66" fmla="*/ 58 w 89"/>
                <a:gd name="T67" fmla="*/ 30 h 79"/>
                <a:gd name="T68" fmla="*/ 56 w 89"/>
                <a:gd name="T69" fmla="*/ 2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" h="79">
                  <a:moveTo>
                    <a:pt x="81" y="9"/>
                  </a:moveTo>
                  <a:cubicBezTo>
                    <a:pt x="70" y="14"/>
                    <a:pt x="59" y="17"/>
                    <a:pt x="48" y="20"/>
                  </a:cubicBezTo>
                  <a:cubicBezTo>
                    <a:pt x="43" y="15"/>
                    <a:pt x="38" y="10"/>
                    <a:pt x="33" y="5"/>
                  </a:cubicBezTo>
                  <a:cubicBezTo>
                    <a:pt x="27" y="0"/>
                    <a:pt x="19" y="8"/>
                    <a:pt x="25" y="13"/>
                  </a:cubicBezTo>
                  <a:cubicBezTo>
                    <a:pt x="27" y="15"/>
                    <a:pt x="29" y="17"/>
                    <a:pt x="31" y="19"/>
                  </a:cubicBezTo>
                  <a:cubicBezTo>
                    <a:pt x="31" y="21"/>
                    <a:pt x="31" y="23"/>
                    <a:pt x="31" y="24"/>
                  </a:cubicBezTo>
                  <a:cubicBezTo>
                    <a:pt x="22" y="27"/>
                    <a:pt x="13" y="30"/>
                    <a:pt x="5" y="34"/>
                  </a:cubicBezTo>
                  <a:cubicBezTo>
                    <a:pt x="0" y="36"/>
                    <a:pt x="2" y="42"/>
                    <a:pt x="6" y="44"/>
                  </a:cubicBezTo>
                  <a:cubicBezTo>
                    <a:pt x="14" y="46"/>
                    <a:pt x="21" y="50"/>
                    <a:pt x="29" y="54"/>
                  </a:cubicBezTo>
                  <a:cubicBezTo>
                    <a:pt x="28" y="60"/>
                    <a:pt x="27" y="67"/>
                    <a:pt x="27" y="73"/>
                  </a:cubicBezTo>
                  <a:cubicBezTo>
                    <a:pt x="26" y="78"/>
                    <a:pt x="33" y="79"/>
                    <a:pt x="35" y="75"/>
                  </a:cubicBezTo>
                  <a:cubicBezTo>
                    <a:pt x="38" y="70"/>
                    <a:pt x="41" y="66"/>
                    <a:pt x="44" y="61"/>
                  </a:cubicBezTo>
                  <a:cubicBezTo>
                    <a:pt x="56" y="66"/>
                    <a:pt x="67" y="70"/>
                    <a:pt x="79" y="71"/>
                  </a:cubicBezTo>
                  <a:cubicBezTo>
                    <a:pt x="84" y="71"/>
                    <a:pt x="87" y="66"/>
                    <a:pt x="84" y="62"/>
                  </a:cubicBezTo>
                  <a:cubicBezTo>
                    <a:pt x="79" y="53"/>
                    <a:pt x="72" y="45"/>
                    <a:pt x="65" y="37"/>
                  </a:cubicBezTo>
                  <a:cubicBezTo>
                    <a:pt x="71" y="30"/>
                    <a:pt x="78" y="24"/>
                    <a:pt x="86" y="18"/>
                  </a:cubicBezTo>
                  <a:cubicBezTo>
                    <a:pt x="89" y="15"/>
                    <a:pt x="85" y="7"/>
                    <a:pt x="81" y="9"/>
                  </a:cubicBezTo>
                  <a:close/>
                  <a:moveTo>
                    <a:pt x="50" y="38"/>
                  </a:moveTo>
                  <a:cubicBezTo>
                    <a:pt x="47" y="42"/>
                    <a:pt x="45" y="45"/>
                    <a:pt x="42" y="48"/>
                  </a:cubicBezTo>
                  <a:cubicBezTo>
                    <a:pt x="40" y="47"/>
                    <a:pt x="39" y="47"/>
                    <a:pt x="37" y="46"/>
                  </a:cubicBezTo>
                  <a:cubicBezTo>
                    <a:pt x="38" y="42"/>
                    <a:pt x="38" y="37"/>
                    <a:pt x="37" y="33"/>
                  </a:cubicBezTo>
                  <a:cubicBezTo>
                    <a:pt x="39" y="33"/>
                    <a:pt x="41" y="32"/>
                    <a:pt x="43" y="32"/>
                  </a:cubicBezTo>
                  <a:cubicBezTo>
                    <a:pt x="45" y="34"/>
                    <a:pt x="48" y="36"/>
                    <a:pt x="50" y="38"/>
                  </a:cubicBezTo>
                  <a:close/>
                  <a:moveTo>
                    <a:pt x="22" y="38"/>
                  </a:moveTo>
                  <a:cubicBezTo>
                    <a:pt x="24" y="37"/>
                    <a:pt x="27" y="36"/>
                    <a:pt x="30" y="35"/>
                  </a:cubicBezTo>
                  <a:cubicBezTo>
                    <a:pt x="30" y="38"/>
                    <a:pt x="30" y="40"/>
                    <a:pt x="30" y="42"/>
                  </a:cubicBezTo>
                  <a:cubicBezTo>
                    <a:pt x="27" y="41"/>
                    <a:pt x="24" y="40"/>
                    <a:pt x="22" y="38"/>
                  </a:cubicBezTo>
                  <a:close/>
                  <a:moveTo>
                    <a:pt x="57" y="46"/>
                  </a:moveTo>
                  <a:cubicBezTo>
                    <a:pt x="60" y="49"/>
                    <a:pt x="63" y="53"/>
                    <a:pt x="67" y="57"/>
                  </a:cubicBezTo>
                  <a:cubicBezTo>
                    <a:pt x="61" y="56"/>
                    <a:pt x="56" y="54"/>
                    <a:pt x="51" y="52"/>
                  </a:cubicBezTo>
                  <a:cubicBezTo>
                    <a:pt x="53" y="50"/>
                    <a:pt x="55" y="48"/>
                    <a:pt x="57" y="46"/>
                  </a:cubicBezTo>
                  <a:close/>
                  <a:moveTo>
                    <a:pt x="56" y="28"/>
                  </a:moveTo>
                  <a:cubicBezTo>
                    <a:pt x="58" y="28"/>
                    <a:pt x="60" y="27"/>
                    <a:pt x="61" y="27"/>
                  </a:cubicBezTo>
                  <a:cubicBezTo>
                    <a:pt x="60" y="28"/>
                    <a:pt x="59" y="29"/>
                    <a:pt x="58" y="30"/>
                  </a:cubicBezTo>
                  <a:cubicBezTo>
                    <a:pt x="58" y="29"/>
                    <a:pt x="57" y="29"/>
                    <a:pt x="56" y="2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Freeform 113">
              <a:extLst>
                <a:ext uri="{FF2B5EF4-FFF2-40B4-BE49-F238E27FC236}">
                  <a16:creationId xmlns:a16="http://schemas.microsoft.com/office/drawing/2014/main" xmlns="" id="{785977CA-C68A-4FCF-A9DE-201271F8E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6140" y="2430322"/>
              <a:ext cx="284281" cy="265605"/>
            </a:xfrm>
            <a:custGeom>
              <a:avLst/>
              <a:gdLst>
                <a:gd name="T0" fmla="*/ 46 w 58"/>
                <a:gd name="T1" fmla="*/ 12 h 54"/>
                <a:gd name="T2" fmla="*/ 36 w 58"/>
                <a:gd name="T3" fmla="*/ 18 h 54"/>
                <a:gd name="T4" fmla="*/ 34 w 58"/>
                <a:gd name="T5" fmla="*/ 9 h 54"/>
                <a:gd name="T6" fmla="*/ 22 w 58"/>
                <a:gd name="T7" fmla="*/ 9 h 54"/>
                <a:gd name="T8" fmla="*/ 24 w 58"/>
                <a:gd name="T9" fmla="*/ 25 h 54"/>
                <a:gd name="T10" fmla="*/ 3 w 58"/>
                <a:gd name="T11" fmla="*/ 36 h 54"/>
                <a:gd name="T12" fmla="*/ 5 w 58"/>
                <a:gd name="T13" fmla="*/ 41 h 54"/>
                <a:gd name="T14" fmla="*/ 28 w 58"/>
                <a:gd name="T15" fmla="*/ 35 h 54"/>
                <a:gd name="T16" fmla="*/ 37 w 58"/>
                <a:gd name="T17" fmla="*/ 48 h 54"/>
                <a:gd name="T18" fmla="*/ 48 w 58"/>
                <a:gd name="T19" fmla="*/ 37 h 54"/>
                <a:gd name="T20" fmla="*/ 41 w 58"/>
                <a:gd name="T21" fmla="*/ 29 h 54"/>
                <a:gd name="T22" fmla="*/ 53 w 58"/>
                <a:gd name="T23" fmla="*/ 21 h 54"/>
                <a:gd name="T24" fmla="*/ 46 w 58"/>
                <a:gd name="T25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4">
                  <a:moveTo>
                    <a:pt x="46" y="12"/>
                  </a:moveTo>
                  <a:cubicBezTo>
                    <a:pt x="43" y="14"/>
                    <a:pt x="40" y="16"/>
                    <a:pt x="36" y="18"/>
                  </a:cubicBezTo>
                  <a:cubicBezTo>
                    <a:pt x="35" y="15"/>
                    <a:pt x="35" y="12"/>
                    <a:pt x="34" y="9"/>
                  </a:cubicBezTo>
                  <a:cubicBezTo>
                    <a:pt x="33" y="1"/>
                    <a:pt x="22" y="0"/>
                    <a:pt x="22" y="9"/>
                  </a:cubicBezTo>
                  <a:cubicBezTo>
                    <a:pt x="22" y="14"/>
                    <a:pt x="22" y="19"/>
                    <a:pt x="24" y="25"/>
                  </a:cubicBezTo>
                  <a:cubicBezTo>
                    <a:pt x="17" y="28"/>
                    <a:pt x="10" y="32"/>
                    <a:pt x="3" y="36"/>
                  </a:cubicBezTo>
                  <a:cubicBezTo>
                    <a:pt x="0" y="37"/>
                    <a:pt x="2" y="41"/>
                    <a:pt x="5" y="41"/>
                  </a:cubicBezTo>
                  <a:cubicBezTo>
                    <a:pt x="12" y="39"/>
                    <a:pt x="20" y="37"/>
                    <a:pt x="28" y="35"/>
                  </a:cubicBezTo>
                  <a:cubicBezTo>
                    <a:pt x="31" y="40"/>
                    <a:pt x="34" y="44"/>
                    <a:pt x="37" y="48"/>
                  </a:cubicBezTo>
                  <a:cubicBezTo>
                    <a:pt x="44" y="54"/>
                    <a:pt x="55" y="44"/>
                    <a:pt x="48" y="37"/>
                  </a:cubicBezTo>
                  <a:cubicBezTo>
                    <a:pt x="45" y="35"/>
                    <a:pt x="43" y="32"/>
                    <a:pt x="41" y="29"/>
                  </a:cubicBezTo>
                  <a:cubicBezTo>
                    <a:pt x="46" y="27"/>
                    <a:pt x="50" y="24"/>
                    <a:pt x="53" y="21"/>
                  </a:cubicBezTo>
                  <a:cubicBezTo>
                    <a:pt x="58" y="16"/>
                    <a:pt x="52" y="8"/>
                    <a:pt x="46" y="1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0F977C28-49EA-4218-AC61-E72F4D93965F}"/>
              </a:ext>
            </a:extLst>
          </p:cNvPr>
          <p:cNvGrpSpPr/>
          <p:nvPr/>
        </p:nvGrpSpPr>
        <p:grpSpPr>
          <a:xfrm>
            <a:off x="9503348" y="5843534"/>
            <a:ext cx="969125" cy="854320"/>
            <a:chOff x="7398095" y="4258434"/>
            <a:chExt cx="1944315" cy="171398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3" name="Freeform 28">
              <a:extLst>
                <a:ext uri="{FF2B5EF4-FFF2-40B4-BE49-F238E27FC236}">
                  <a16:creationId xmlns:a16="http://schemas.microsoft.com/office/drawing/2014/main" xmlns="" id="{AD3B09E7-C2E0-4FF9-A33F-35FB1B5EB4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87323" y="4291634"/>
              <a:ext cx="1614383" cy="1554207"/>
            </a:xfrm>
            <a:custGeom>
              <a:avLst/>
              <a:gdLst>
                <a:gd name="T0" fmla="*/ 306 w 329"/>
                <a:gd name="T1" fmla="*/ 186 h 316"/>
                <a:gd name="T2" fmla="*/ 289 w 329"/>
                <a:gd name="T3" fmla="*/ 156 h 316"/>
                <a:gd name="T4" fmla="*/ 286 w 329"/>
                <a:gd name="T5" fmla="*/ 140 h 316"/>
                <a:gd name="T6" fmla="*/ 255 w 329"/>
                <a:gd name="T7" fmla="*/ 131 h 316"/>
                <a:gd name="T8" fmla="*/ 238 w 329"/>
                <a:gd name="T9" fmla="*/ 128 h 316"/>
                <a:gd name="T10" fmla="*/ 211 w 329"/>
                <a:gd name="T11" fmla="*/ 116 h 316"/>
                <a:gd name="T12" fmla="*/ 204 w 329"/>
                <a:gd name="T13" fmla="*/ 105 h 316"/>
                <a:gd name="T14" fmla="*/ 189 w 329"/>
                <a:gd name="T15" fmla="*/ 70 h 316"/>
                <a:gd name="T16" fmla="*/ 175 w 329"/>
                <a:gd name="T17" fmla="*/ 51 h 316"/>
                <a:gd name="T18" fmla="*/ 154 w 329"/>
                <a:gd name="T19" fmla="*/ 32 h 316"/>
                <a:gd name="T20" fmla="*/ 141 w 329"/>
                <a:gd name="T21" fmla="*/ 15 h 316"/>
                <a:gd name="T22" fmla="*/ 116 w 329"/>
                <a:gd name="T23" fmla="*/ 17 h 316"/>
                <a:gd name="T24" fmla="*/ 86 w 329"/>
                <a:gd name="T25" fmla="*/ 44 h 316"/>
                <a:gd name="T26" fmla="*/ 20 w 329"/>
                <a:gd name="T27" fmla="*/ 101 h 316"/>
                <a:gd name="T28" fmla="*/ 3 w 329"/>
                <a:gd name="T29" fmla="*/ 124 h 316"/>
                <a:gd name="T30" fmla="*/ 18 w 329"/>
                <a:gd name="T31" fmla="*/ 134 h 316"/>
                <a:gd name="T32" fmla="*/ 31 w 329"/>
                <a:gd name="T33" fmla="*/ 141 h 316"/>
                <a:gd name="T34" fmla="*/ 36 w 329"/>
                <a:gd name="T35" fmla="*/ 153 h 316"/>
                <a:gd name="T36" fmla="*/ 49 w 329"/>
                <a:gd name="T37" fmla="*/ 168 h 316"/>
                <a:gd name="T38" fmla="*/ 56 w 329"/>
                <a:gd name="T39" fmla="*/ 186 h 316"/>
                <a:gd name="T40" fmla="*/ 84 w 329"/>
                <a:gd name="T41" fmla="*/ 187 h 316"/>
                <a:gd name="T42" fmla="*/ 104 w 329"/>
                <a:gd name="T43" fmla="*/ 191 h 316"/>
                <a:gd name="T44" fmla="*/ 116 w 329"/>
                <a:gd name="T45" fmla="*/ 203 h 316"/>
                <a:gd name="T46" fmla="*/ 135 w 329"/>
                <a:gd name="T47" fmla="*/ 272 h 316"/>
                <a:gd name="T48" fmla="*/ 157 w 329"/>
                <a:gd name="T49" fmla="*/ 287 h 316"/>
                <a:gd name="T50" fmla="*/ 175 w 329"/>
                <a:gd name="T51" fmla="*/ 308 h 316"/>
                <a:gd name="T52" fmla="*/ 207 w 329"/>
                <a:gd name="T53" fmla="*/ 299 h 316"/>
                <a:gd name="T54" fmla="*/ 235 w 329"/>
                <a:gd name="T55" fmla="*/ 286 h 316"/>
                <a:gd name="T56" fmla="*/ 108 w 329"/>
                <a:gd name="T57" fmla="*/ 157 h 316"/>
                <a:gd name="T58" fmla="*/ 97 w 329"/>
                <a:gd name="T59" fmla="*/ 143 h 316"/>
                <a:gd name="T60" fmla="*/ 94 w 329"/>
                <a:gd name="T61" fmla="*/ 113 h 316"/>
                <a:gd name="T62" fmla="*/ 103 w 329"/>
                <a:gd name="T63" fmla="*/ 84 h 316"/>
                <a:gd name="T64" fmla="*/ 126 w 329"/>
                <a:gd name="T65" fmla="*/ 82 h 316"/>
                <a:gd name="T66" fmla="*/ 149 w 329"/>
                <a:gd name="T67" fmla="*/ 95 h 316"/>
                <a:gd name="T68" fmla="*/ 168 w 329"/>
                <a:gd name="T69" fmla="*/ 101 h 316"/>
                <a:gd name="T70" fmla="*/ 196 w 329"/>
                <a:gd name="T71" fmla="*/ 133 h 316"/>
                <a:gd name="T72" fmla="*/ 212 w 329"/>
                <a:gd name="T73" fmla="*/ 145 h 316"/>
                <a:gd name="T74" fmla="*/ 221 w 329"/>
                <a:gd name="T75" fmla="*/ 159 h 316"/>
                <a:gd name="T76" fmla="*/ 243 w 329"/>
                <a:gd name="T77" fmla="*/ 180 h 316"/>
                <a:gd name="T78" fmla="*/ 254 w 329"/>
                <a:gd name="T79" fmla="*/ 203 h 316"/>
                <a:gd name="T80" fmla="*/ 271 w 329"/>
                <a:gd name="T81" fmla="*/ 221 h 316"/>
                <a:gd name="T82" fmla="*/ 292 w 329"/>
                <a:gd name="T83" fmla="*/ 228 h 316"/>
                <a:gd name="T84" fmla="*/ 310 w 329"/>
                <a:gd name="T85" fmla="*/ 197 h 316"/>
                <a:gd name="T86" fmla="*/ 134 w 329"/>
                <a:gd name="T87" fmla="*/ 195 h 316"/>
                <a:gd name="T88" fmla="*/ 198 w 329"/>
                <a:gd name="T89" fmla="*/ 253 h 316"/>
                <a:gd name="T90" fmla="*/ 188 w 329"/>
                <a:gd name="T91" fmla="*/ 243 h 316"/>
                <a:gd name="T92" fmla="*/ 169 w 329"/>
                <a:gd name="T93" fmla="*/ 226 h 316"/>
                <a:gd name="T94" fmla="*/ 148 w 329"/>
                <a:gd name="T95" fmla="*/ 238 h 316"/>
                <a:gd name="T96" fmla="*/ 159 w 329"/>
                <a:gd name="T97" fmla="*/ 217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316">
                  <a:moveTo>
                    <a:pt x="310" y="197"/>
                  </a:moveTo>
                  <a:cubicBezTo>
                    <a:pt x="310" y="196"/>
                    <a:pt x="310" y="196"/>
                    <a:pt x="310" y="196"/>
                  </a:cubicBezTo>
                  <a:cubicBezTo>
                    <a:pt x="312" y="191"/>
                    <a:pt x="309" y="188"/>
                    <a:pt x="306" y="186"/>
                  </a:cubicBezTo>
                  <a:cubicBezTo>
                    <a:pt x="307" y="179"/>
                    <a:pt x="308" y="172"/>
                    <a:pt x="308" y="164"/>
                  </a:cubicBezTo>
                  <a:cubicBezTo>
                    <a:pt x="308" y="156"/>
                    <a:pt x="299" y="153"/>
                    <a:pt x="294" y="157"/>
                  </a:cubicBezTo>
                  <a:cubicBezTo>
                    <a:pt x="293" y="156"/>
                    <a:pt x="291" y="156"/>
                    <a:pt x="289" y="156"/>
                  </a:cubicBezTo>
                  <a:cubicBezTo>
                    <a:pt x="289" y="153"/>
                    <a:pt x="289" y="151"/>
                    <a:pt x="289" y="148"/>
                  </a:cubicBezTo>
                  <a:cubicBezTo>
                    <a:pt x="290" y="145"/>
                    <a:pt x="288" y="142"/>
                    <a:pt x="286" y="141"/>
                  </a:cubicBezTo>
                  <a:cubicBezTo>
                    <a:pt x="286" y="141"/>
                    <a:pt x="286" y="140"/>
                    <a:pt x="286" y="140"/>
                  </a:cubicBezTo>
                  <a:cubicBezTo>
                    <a:pt x="288" y="132"/>
                    <a:pt x="280" y="125"/>
                    <a:pt x="273" y="130"/>
                  </a:cubicBezTo>
                  <a:cubicBezTo>
                    <a:pt x="272" y="123"/>
                    <a:pt x="261" y="121"/>
                    <a:pt x="257" y="127"/>
                  </a:cubicBezTo>
                  <a:cubicBezTo>
                    <a:pt x="257" y="129"/>
                    <a:pt x="256" y="130"/>
                    <a:pt x="255" y="131"/>
                  </a:cubicBezTo>
                  <a:cubicBezTo>
                    <a:pt x="253" y="131"/>
                    <a:pt x="250" y="132"/>
                    <a:pt x="248" y="134"/>
                  </a:cubicBezTo>
                  <a:cubicBezTo>
                    <a:pt x="247" y="134"/>
                    <a:pt x="247" y="135"/>
                    <a:pt x="246" y="136"/>
                  </a:cubicBezTo>
                  <a:cubicBezTo>
                    <a:pt x="246" y="132"/>
                    <a:pt x="242" y="129"/>
                    <a:pt x="238" y="128"/>
                  </a:cubicBezTo>
                  <a:cubicBezTo>
                    <a:pt x="237" y="125"/>
                    <a:pt x="233" y="123"/>
                    <a:pt x="229" y="123"/>
                  </a:cubicBezTo>
                  <a:cubicBezTo>
                    <a:pt x="229" y="121"/>
                    <a:pt x="228" y="118"/>
                    <a:pt x="228" y="116"/>
                  </a:cubicBezTo>
                  <a:cubicBezTo>
                    <a:pt x="225" y="108"/>
                    <a:pt x="214" y="107"/>
                    <a:pt x="211" y="116"/>
                  </a:cubicBezTo>
                  <a:cubicBezTo>
                    <a:pt x="211" y="118"/>
                    <a:pt x="210" y="120"/>
                    <a:pt x="210" y="122"/>
                  </a:cubicBezTo>
                  <a:cubicBezTo>
                    <a:pt x="209" y="121"/>
                    <a:pt x="209" y="121"/>
                    <a:pt x="208" y="120"/>
                  </a:cubicBezTo>
                  <a:cubicBezTo>
                    <a:pt x="207" y="115"/>
                    <a:pt x="206" y="110"/>
                    <a:pt x="204" y="105"/>
                  </a:cubicBezTo>
                  <a:cubicBezTo>
                    <a:pt x="203" y="103"/>
                    <a:pt x="201" y="101"/>
                    <a:pt x="199" y="100"/>
                  </a:cubicBezTo>
                  <a:cubicBezTo>
                    <a:pt x="202" y="93"/>
                    <a:pt x="200" y="82"/>
                    <a:pt x="195" y="74"/>
                  </a:cubicBezTo>
                  <a:cubicBezTo>
                    <a:pt x="194" y="71"/>
                    <a:pt x="191" y="70"/>
                    <a:pt x="189" y="70"/>
                  </a:cubicBezTo>
                  <a:cubicBezTo>
                    <a:pt x="189" y="66"/>
                    <a:pt x="189" y="63"/>
                    <a:pt x="188" y="59"/>
                  </a:cubicBezTo>
                  <a:cubicBezTo>
                    <a:pt x="188" y="53"/>
                    <a:pt x="181" y="48"/>
                    <a:pt x="175" y="52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5" y="45"/>
                    <a:pt x="167" y="40"/>
                    <a:pt x="162" y="44"/>
                  </a:cubicBezTo>
                  <a:cubicBezTo>
                    <a:pt x="162" y="43"/>
                    <a:pt x="162" y="41"/>
                    <a:pt x="162" y="40"/>
                  </a:cubicBezTo>
                  <a:cubicBezTo>
                    <a:pt x="162" y="36"/>
                    <a:pt x="158" y="32"/>
                    <a:pt x="154" y="32"/>
                  </a:cubicBezTo>
                  <a:cubicBezTo>
                    <a:pt x="154" y="31"/>
                    <a:pt x="154" y="29"/>
                    <a:pt x="153" y="28"/>
                  </a:cubicBezTo>
                  <a:cubicBezTo>
                    <a:pt x="154" y="26"/>
                    <a:pt x="154" y="24"/>
                    <a:pt x="154" y="22"/>
                  </a:cubicBezTo>
                  <a:cubicBezTo>
                    <a:pt x="154" y="14"/>
                    <a:pt x="146" y="12"/>
                    <a:pt x="141" y="15"/>
                  </a:cubicBezTo>
                  <a:cubicBezTo>
                    <a:pt x="138" y="12"/>
                    <a:pt x="136" y="8"/>
                    <a:pt x="133" y="5"/>
                  </a:cubicBezTo>
                  <a:cubicBezTo>
                    <a:pt x="129" y="0"/>
                    <a:pt x="121" y="3"/>
                    <a:pt x="119" y="8"/>
                  </a:cubicBezTo>
                  <a:cubicBezTo>
                    <a:pt x="118" y="11"/>
                    <a:pt x="117" y="14"/>
                    <a:pt x="116" y="17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06" y="23"/>
                    <a:pt x="98" y="30"/>
                    <a:pt x="92" y="39"/>
                  </a:cubicBezTo>
                  <a:cubicBezTo>
                    <a:pt x="90" y="40"/>
                    <a:pt x="88" y="42"/>
                    <a:pt x="86" y="44"/>
                  </a:cubicBezTo>
                  <a:cubicBezTo>
                    <a:pt x="69" y="53"/>
                    <a:pt x="57" y="67"/>
                    <a:pt x="46" y="82"/>
                  </a:cubicBezTo>
                  <a:cubicBezTo>
                    <a:pt x="36" y="86"/>
                    <a:pt x="29" y="92"/>
                    <a:pt x="24" y="99"/>
                  </a:cubicBezTo>
                  <a:cubicBezTo>
                    <a:pt x="23" y="99"/>
                    <a:pt x="21" y="100"/>
                    <a:pt x="20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14" y="105"/>
                    <a:pt x="8" y="110"/>
                    <a:pt x="3" y="118"/>
                  </a:cubicBezTo>
                  <a:cubicBezTo>
                    <a:pt x="2" y="120"/>
                    <a:pt x="2" y="122"/>
                    <a:pt x="3" y="124"/>
                  </a:cubicBezTo>
                  <a:cubicBezTo>
                    <a:pt x="0" y="129"/>
                    <a:pt x="5" y="134"/>
                    <a:pt x="10" y="133"/>
                  </a:cubicBezTo>
                  <a:cubicBezTo>
                    <a:pt x="11" y="135"/>
                    <a:pt x="14" y="136"/>
                    <a:pt x="17" y="135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9" y="138"/>
                    <a:pt x="23" y="140"/>
                    <a:pt x="27" y="139"/>
                  </a:cubicBezTo>
                  <a:cubicBezTo>
                    <a:pt x="28" y="139"/>
                    <a:pt x="28" y="139"/>
                    <a:pt x="28" y="139"/>
                  </a:cubicBezTo>
                  <a:cubicBezTo>
                    <a:pt x="28" y="140"/>
                    <a:pt x="30" y="141"/>
                    <a:pt x="31" y="141"/>
                  </a:cubicBezTo>
                  <a:cubicBezTo>
                    <a:pt x="31" y="143"/>
                    <a:pt x="31" y="144"/>
                    <a:pt x="31" y="146"/>
                  </a:cubicBezTo>
                  <a:cubicBezTo>
                    <a:pt x="31" y="149"/>
                    <a:pt x="33" y="152"/>
                    <a:pt x="36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6" y="156"/>
                    <a:pt x="35" y="159"/>
                    <a:pt x="36" y="162"/>
                  </a:cubicBezTo>
                  <a:cubicBezTo>
                    <a:pt x="36" y="167"/>
                    <a:pt x="40" y="171"/>
                    <a:pt x="45" y="169"/>
                  </a:cubicBezTo>
                  <a:cubicBezTo>
                    <a:pt x="46" y="169"/>
                    <a:pt x="48" y="168"/>
                    <a:pt x="49" y="168"/>
                  </a:cubicBezTo>
                  <a:cubicBezTo>
                    <a:pt x="49" y="170"/>
                    <a:pt x="48" y="173"/>
                    <a:pt x="48" y="175"/>
                  </a:cubicBezTo>
                  <a:cubicBezTo>
                    <a:pt x="48" y="179"/>
                    <a:pt x="52" y="183"/>
                    <a:pt x="56" y="184"/>
                  </a:cubicBezTo>
                  <a:cubicBezTo>
                    <a:pt x="56" y="184"/>
                    <a:pt x="56" y="185"/>
                    <a:pt x="56" y="186"/>
                  </a:cubicBezTo>
                  <a:cubicBezTo>
                    <a:pt x="57" y="192"/>
                    <a:pt x="66" y="193"/>
                    <a:pt x="70" y="189"/>
                  </a:cubicBezTo>
                  <a:cubicBezTo>
                    <a:pt x="71" y="189"/>
                    <a:pt x="72" y="188"/>
                    <a:pt x="72" y="188"/>
                  </a:cubicBezTo>
                  <a:cubicBezTo>
                    <a:pt x="76" y="190"/>
                    <a:pt x="81" y="190"/>
                    <a:pt x="84" y="187"/>
                  </a:cubicBezTo>
                  <a:cubicBezTo>
                    <a:pt x="86" y="185"/>
                    <a:pt x="88" y="183"/>
                    <a:pt x="90" y="181"/>
                  </a:cubicBezTo>
                  <a:cubicBezTo>
                    <a:pt x="90" y="182"/>
                    <a:pt x="90" y="183"/>
                    <a:pt x="90" y="184"/>
                  </a:cubicBezTo>
                  <a:cubicBezTo>
                    <a:pt x="91" y="190"/>
                    <a:pt x="99" y="195"/>
                    <a:pt x="104" y="191"/>
                  </a:cubicBezTo>
                  <a:cubicBezTo>
                    <a:pt x="105" y="196"/>
                    <a:pt x="110" y="198"/>
                    <a:pt x="114" y="198"/>
                  </a:cubicBezTo>
                  <a:cubicBezTo>
                    <a:pt x="114" y="198"/>
                    <a:pt x="114" y="199"/>
                    <a:pt x="114" y="200"/>
                  </a:cubicBezTo>
                  <a:cubicBezTo>
                    <a:pt x="115" y="201"/>
                    <a:pt x="115" y="202"/>
                    <a:pt x="116" y="203"/>
                  </a:cubicBezTo>
                  <a:cubicBezTo>
                    <a:pt x="116" y="214"/>
                    <a:pt x="119" y="226"/>
                    <a:pt x="125" y="237"/>
                  </a:cubicBezTo>
                  <a:cubicBezTo>
                    <a:pt x="126" y="238"/>
                    <a:pt x="128" y="240"/>
                    <a:pt x="130" y="240"/>
                  </a:cubicBezTo>
                  <a:cubicBezTo>
                    <a:pt x="130" y="251"/>
                    <a:pt x="131" y="261"/>
                    <a:pt x="135" y="272"/>
                  </a:cubicBezTo>
                  <a:cubicBezTo>
                    <a:pt x="136" y="275"/>
                    <a:pt x="139" y="278"/>
                    <a:pt x="142" y="278"/>
                  </a:cubicBezTo>
                  <a:cubicBezTo>
                    <a:pt x="142" y="279"/>
                    <a:pt x="142" y="280"/>
                    <a:pt x="142" y="280"/>
                  </a:cubicBezTo>
                  <a:cubicBezTo>
                    <a:pt x="142" y="288"/>
                    <a:pt x="152" y="292"/>
                    <a:pt x="157" y="287"/>
                  </a:cubicBezTo>
                  <a:cubicBezTo>
                    <a:pt x="158" y="290"/>
                    <a:pt x="161" y="291"/>
                    <a:pt x="163" y="292"/>
                  </a:cubicBezTo>
                  <a:cubicBezTo>
                    <a:pt x="163" y="294"/>
                    <a:pt x="163" y="297"/>
                    <a:pt x="163" y="299"/>
                  </a:cubicBezTo>
                  <a:cubicBezTo>
                    <a:pt x="164" y="306"/>
                    <a:pt x="169" y="309"/>
                    <a:pt x="175" y="308"/>
                  </a:cubicBezTo>
                  <a:cubicBezTo>
                    <a:pt x="177" y="314"/>
                    <a:pt x="185" y="316"/>
                    <a:pt x="190" y="311"/>
                  </a:cubicBezTo>
                  <a:cubicBezTo>
                    <a:pt x="193" y="307"/>
                    <a:pt x="196" y="304"/>
                    <a:pt x="198" y="300"/>
                  </a:cubicBezTo>
                  <a:cubicBezTo>
                    <a:pt x="201" y="301"/>
                    <a:pt x="204" y="301"/>
                    <a:pt x="207" y="299"/>
                  </a:cubicBezTo>
                  <a:cubicBezTo>
                    <a:pt x="209" y="298"/>
                    <a:pt x="210" y="296"/>
                    <a:pt x="212" y="295"/>
                  </a:cubicBezTo>
                  <a:cubicBezTo>
                    <a:pt x="216" y="297"/>
                    <a:pt x="220" y="298"/>
                    <a:pt x="226" y="298"/>
                  </a:cubicBezTo>
                  <a:cubicBezTo>
                    <a:pt x="233" y="299"/>
                    <a:pt x="236" y="292"/>
                    <a:pt x="235" y="286"/>
                  </a:cubicBezTo>
                  <a:cubicBezTo>
                    <a:pt x="231" y="260"/>
                    <a:pt x="210" y="239"/>
                    <a:pt x="191" y="221"/>
                  </a:cubicBezTo>
                  <a:cubicBezTo>
                    <a:pt x="171" y="202"/>
                    <a:pt x="138" y="182"/>
                    <a:pt x="127" y="155"/>
                  </a:cubicBezTo>
                  <a:cubicBezTo>
                    <a:pt x="123" y="145"/>
                    <a:pt x="108" y="148"/>
                    <a:pt x="108" y="157"/>
                  </a:cubicBezTo>
                  <a:cubicBezTo>
                    <a:pt x="107" y="157"/>
                    <a:pt x="106" y="157"/>
                    <a:pt x="105" y="158"/>
                  </a:cubicBezTo>
                  <a:cubicBezTo>
                    <a:pt x="105" y="156"/>
                    <a:pt x="105" y="154"/>
                    <a:pt x="105" y="152"/>
                  </a:cubicBezTo>
                  <a:cubicBezTo>
                    <a:pt x="106" y="147"/>
                    <a:pt x="102" y="144"/>
                    <a:pt x="97" y="143"/>
                  </a:cubicBezTo>
                  <a:cubicBezTo>
                    <a:pt x="97" y="140"/>
                    <a:pt x="95" y="137"/>
                    <a:pt x="92" y="136"/>
                  </a:cubicBezTo>
                  <a:cubicBezTo>
                    <a:pt x="94" y="131"/>
                    <a:pt x="96" y="127"/>
                    <a:pt x="97" y="122"/>
                  </a:cubicBezTo>
                  <a:cubicBezTo>
                    <a:pt x="98" y="118"/>
                    <a:pt x="96" y="115"/>
                    <a:pt x="94" y="113"/>
                  </a:cubicBezTo>
                  <a:cubicBezTo>
                    <a:pt x="97" y="105"/>
                    <a:pt x="100" y="97"/>
                    <a:pt x="102" y="90"/>
                  </a:cubicBezTo>
                  <a:cubicBezTo>
                    <a:pt x="103" y="88"/>
                    <a:pt x="102" y="86"/>
                    <a:pt x="102" y="84"/>
                  </a:cubicBezTo>
                  <a:cubicBezTo>
                    <a:pt x="102" y="84"/>
                    <a:pt x="103" y="84"/>
                    <a:pt x="103" y="84"/>
                  </a:cubicBezTo>
                  <a:cubicBezTo>
                    <a:pt x="105" y="85"/>
                    <a:pt x="108" y="85"/>
                    <a:pt x="110" y="85"/>
                  </a:cubicBezTo>
                  <a:cubicBezTo>
                    <a:pt x="115" y="84"/>
                    <a:pt x="119" y="82"/>
                    <a:pt x="123" y="80"/>
                  </a:cubicBezTo>
                  <a:cubicBezTo>
                    <a:pt x="124" y="81"/>
                    <a:pt x="125" y="82"/>
                    <a:pt x="126" y="82"/>
                  </a:cubicBezTo>
                  <a:cubicBezTo>
                    <a:pt x="126" y="83"/>
                    <a:pt x="126" y="84"/>
                    <a:pt x="127" y="85"/>
                  </a:cubicBezTo>
                  <a:cubicBezTo>
                    <a:pt x="128" y="89"/>
                    <a:pt x="133" y="92"/>
                    <a:pt x="137" y="91"/>
                  </a:cubicBezTo>
                  <a:cubicBezTo>
                    <a:pt x="139" y="96"/>
                    <a:pt x="145" y="97"/>
                    <a:pt x="149" y="95"/>
                  </a:cubicBezTo>
                  <a:cubicBezTo>
                    <a:pt x="151" y="95"/>
                    <a:pt x="153" y="94"/>
                    <a:pt x="155" y="93"/>
                  </a:cubicBezTo>
                  <a:cubicBezTo>
                    <a:pt x="155" y="94"/>
                    <a:pt x="155" y="95"/>
                    <a:pt x="156" y="96"/>
                  </a:cubicBezTo>
                  <a:cubicBezTo>
                    <a:pt x="157" y="101"/>
                    <a:pt x="163" y="104"/>
                    <a:pt x="168" y="101"/>
                  </a:cubicBezTo>
                  <a:cubicBezTo>
                    <a:pt x="168" y="101"/>
                    <a:pt x="168" y="101"/>
                    <a:pt x="168" y="101"/>
                  </a:cubicBezTo>
                  <a:cubicBezTo>
                    <a:pt x="169" y="102"/>
                    <a:pt x="171" y="104"/>
                    <a:pt x="173" y="105"/>
                  </a:cubicBezTo>
                  <a:cubicBezTo>
                    <a:pt x="176" y="117"/>
                    <a:pt x="184" y="127"/>
                    <a:pt x="196" y="133"/>
                  </a:cubicBezTo>
                  <a:cubicBezTo>
                    <a:pt x="197" y="134"/>
                    <a:pt x="198" y="134"/>
                    <a:pt x="199" y="134"/>
                  </a:cubicBezTo>
                  <a:cubicBezTo>
                    <a:pt x="202" y="137"/>
                    <a:pt x="205" y="139"/>
                    <a:pt x="209" y="140"/>
                  </a:cubicBezTo>
                  <a:cubicBezTo>
                    <a:pt x="210" y="142"/>
                    <a:pt x="211" y="143"/>
                    <a:pt x="212" y="145"/>
                  </a:cubicBezTo>
                  <a:cubicBezTo>
                    <a:pt x="214" y="147"/>
                    <a:pt x="217" y="148"/>
                    <a:pt x="219" y="148"/>
                  </a:cubicBezTo>
                  <a:cubicBezTo>
                    <a:pt x="219" y="149"/>
                    <a:pt x="219" y="151"/>
                    <a:pt x="219" y="153"/>
                  </a:cubicBezTo>
                  <a:cubicBezTo>
                    <a:pt x="219" y="155"/>
                    <a:pt x="220" y="157"/>
                    <a:pt x="221" y="159"/>
                  </a:cubicBezTo>
                  <a:cubicBezTo>
                    <a:pt x="221" y="165"/>
                    <a:pt x="223" y="170"/>
                    <a:pt x="228" y="173"/>
                  </a:cubicBezTo>
                  <a:cubicBezTo>
                    <a:pt x="231" y="175"/>
                    <a:pt x="233" y="175"/>
                    <a:pt x="235" y="175"/>
                  </a:cubicBezTo>
                  <a:cubicBezTo>
                    <a:pt x="237" y="178"/>
                    <a:pt x="239" y="180"/>
                    <a:pt x="243" y="180"/>
                  </a:cubicBezTo>
                  <a:cubicBezTo>
                    <a:pt x="243" y="184"/>
                    <a:pt x="244" y="189"/>
                    <a:pt x="245" y="193"/>
                  </a:cubicBezTo>
                  <a:cubicBezTo>
                    <a:pt x="246" y="196"/>
                    <a:pt x="249" y="198"/>
                    <a:pt x="252" y="199"/>
                  </a:cubicBezTo>
                  <a:cubicBezTo>
                    <a:pt x="253" y="200"/>
                    <a:pt x="253" y="201"/>
                    <a:pt x="254" y="203"/>
                  </a:cubicBezTo>
                  <a:cubicBezTo>
                    <a:pt x="255" y="205"/>
                    <a:pt x="258" y="207"/>
                    <a:pt x="260" y="207"/>
                  </a:cubicBezTo>
                  <a:cubicBezTo>
                    <a:pt x="260" y="209"/>
                    <a:pt x="260" y="210"/>
                    <a:pt x="261" y="212"/>
                  </a:cubicBezTo>
                  <a:cubicBezTo>
                    <a:pt x="261" y="218"/>
                    <a:pt x="266" y="221"/>
                    <a:pt x="271" y="221"/>
                  </a:cubicBezTo>
                  <a:cubicBezTo>
                    <a:pt x="271" y="221"/>
                    <a:pt x="271" y="222"/>
                    <a:pt x="271" y="222"/>
                  </a:cubicBezTo>
                  <a:cubicBezTo>
                    <a:pt x="274" y="228"/>
                    <a:pt x="279" y="230"/>
                    <a:pt x="284" y="228"/>
                  </a:cubicBezTo>
                  <a:cubicBezTo>
                    <a:pt x="286" y="229"/>
                    <a:pt x="289" y="229"/>
                    <a:pt x="292" y="228"/>
                  </a:cubicBezTo>
                  <a:cubicBezTo>
                    <a:pt x="294" y="230"/>
                    <a:pt x="297" y="230"/>
                    <a:pt x="300" y="228"/>
                  </a:cubicBezTo>
                  <a:cubicBezTo>
                    <a:pt x="308" y="223"/>
                    <a:pt x="315" y="217"/>
                    <a:pt x="321" y="211"/>
                  </a:cubicBezTo>
                  <a:cubicBezTo>
                    <a:pt x="329" y="203"/>
                    <a:pt x="318" y="191"/>
                    <a:pt x="310" y="197"/>
                  </a:cubicBezTo>
                  <a:close/>
                  <a:moveTo>
                    <a:pt x="134" y="203"/>
                  </a:moveTo>
                  <a:cubicBezTo>
                    <a:pt x="134" y="200"/>
                    <a:pt x="134" y="198"/>
                    <a:pt x="134" y="195"/>
                  </a:cubicBezTo>
                  <a:cubicBezTo>
                    <a:pt x="134" y="195"/>
                    <a:pt x="134" y="195"/>
                    <a:pt x="134" y="195"/>
                  </a:cubicBezTo>
                  <a:cubicBezTo>
                    <a:pt x="136" y="196"/>
                    <a:pt x="137" y="198"/>
                    <a:pt x="139" y="199"/>
                  </a:cubicBezTo>
                  <a:cubicBezTo>
                    <a:pt x="137" y="200"/>
                    <a:pt x="135" y="201"/>
                    <a:pt x="134" y="203"/>
                  </a:cubicBezTo>
                  <a:close/>
                  <a:moveTo>
                    <a:pt x="198" y="253"/>
                  </a:moveTo>
                  <a:cubicBezTo>
                    <a:pt x="197" y="254"/>
                    <a:pt x="197" y="254"/>
                    <a:pt x="197" y="254"/>
                  </a:cubicBezTo>
                  <a:cubicBezTo>
                    <a:pt x="195" y="251"/>
                    <a:pt x="191" y="250"/>
                    <a:pt x="187" y="251"/>
                  </a:cubicBezTo>
                  <a:cubicBezTo>
                    <a:pt x="187" y="248"/>
                    <a:pt x="187" y="246"/>
                    <a:pt x="188" y="243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91" y="246"/>
                    <a:pt x="195" y="250"/>
                    <a:pt x="198" y="253"/>
                  </a:cubicBezTo>
                  <a:close/>
                  <a:moveTo>
                    <a:pt x="169" y="226"/>
                  </a:moveTo>
                  <a:cubicBezTo>
                    <a:pt x="166" y="225"/>
                    <a:pt x="162" y="226"/>
                    <a:pt x="160" y="229"/>
                  </a:cubicBezTo>
                  <a:cubicBezTo>
                    <a:pt x="156" y="228"/>
                    <a:pt x="150" y="229"/>
                    <a:pt x="148" y="235"/>
                  </a:cubicBezTo>
                  <a:cubicBezTo>
                    <a:pt x="148" y="236"/>
                    <a:pt x="148" y="237"/>
                    <a:pt x="148" y="238"/>
                  </a:cubicBezTo>
                  <a:cubicBezTo>
                    <a:pt x="148" y="229"/>
                    <a:pt x="149" y="220"/>
                    <a:pt x="150" y="211"/>
                  </a:cubicBezTo>
                  <a:cubicBezTo>
                    <a:pt x="150" y="210"/>
                    <a:pt x="150" y="210"/>
                    <a:pt x="150" y="210"/>
                  </a:cubicBezTo>
                  <a:cubicBezTo>
                    <a:pt x="153" y="212"/>
                    <a:pt x="156" y="215"/>
                    <a:pt x="159" y="217"/>
                  </a:cubicBezTo>
                  <a:cubicBezTo>
                    <a:pt x="162" y="220"/>
                    <a:pt x="166" y="223"/>
                    <a:pt x="169" y="226"/>
                  </a:cubicBezTo>
                  <a:close/>
                </a:path>
              </a:pathLst>
            </a:custGeom>
            <a:solidFill>
              <a:srgbClr val="ED43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Freeform 29">
              <a:extLst>
                <a:ext uri="{FF2B5EF4-FFF2-40B4-BE49-F238E27FC236}">
                  <a16:creationId xmlns:a16="http://schemas.microsoft.com/office/drawing/2014/main" xmlns="" id="{4DC403A3-C55A-4F2C-AFE5-BE3BAA89C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7033" y="4729469"/>
              <a:ext cx="877744" cy="894344"/>
            </a:xfrm>
            <a:custGeom>
              <a:avLst/>
              <a:gdLst>
                <a:gd name="T0" fmla="*/ 175 w 179"/>
                <a:gd name="T1" fmla="*/ 155 h 182"/>
                <a:gd name="T2" fmla="*/ 159 w 179"/>
                <a:gd name="T3" fmla="*/ 130 h 182"/>
                <a:gd name="T4" fmla="*/ 71 w 179"/>
                <a:gd name="T5" fmla="*/ 36 h 182"/>
                <a:gd name="T6" fmla="*/ 65 w 179"/>
                <a:gd name="T7" fmla="*/ 34 h 182"/>
                <a:gd name="T8" fmla="*/ 36 w 179"/>
                <a:gd name="T9" fmla="*/ 8 h 182"/>
                <a:gd name="T10" fmla="*/ 38 w 179"/>
                <a:gd name="T11" fmla="*/ 8 h 182"/>
                <a:gd name="T12" fmla="*/ 37 w 179"/>
                <a:gd name="T13" fmla="*/ 1 h 182"/>
                <a:gd name="T14" fmla="*/ 20 w 179"/>
                <a:gd name="T15" fmla="*/ 9 h 182"/>
                <a:gd name="T16" fmla="*/ 15 w 179"/>
                <a:gd name="T17" fmla="*/ 8 h 182"/>
                <a:gd name="T18" fmla="*/ 7 w 179"/>
                <a:gd name="T19" fmla="*/ 11 h 182"/>
                <a:gd name="T20" fmla="*/ 5 w 179"/>
                <a:gd name="T21" fmla="*/ 16 h 182"/>
                <a:gd name="T22" fmla="*/ 0 w 179"/>
                <a:gd name="T23" fmla="*/ 23 h 182"/>
                <a:gd name="T24" fmla="*/ 3 w 179"/>
                <a:gd name="T25" fmla="*/ 36 h 182"/>
                <a:gd name="T26" fmla="*/ 13 w 179"/>
                <a:gd name="T27" fmla="*/ 61 h 182"/>
                <a:gd name="T28" fmla="*/ 36 w 179"/>
                <a:gd name="T29" fmla="*/ 95 h 182"/>
                <a:gd name="T30" fmla="*/ 106 w 179"/>
                <a:gd name="T31" fmla="*/ 161 h 182"/>
                <a:gd name="T32" fmla="*/ 116 w 179"/>
                <a:gd name="T33" fmla="*/ 159 h 182"/>
                <a:gd name="T34" fmla="*/ 141 w 179"/>
                <a:gd name="T35" fmla="*/ 178 h 182"/>
                <a:gd name="T36" fmla="*/ 153 w 179"/>
                <a:gd name="T37" fmla="*/ 169 h 182"/>
                <a:gd name="T38" fmla="*/ 153 w 179"/>
                <a:gd name="T39" fmla="*/ 167 h 182"/>
                <a:gd name="T40" fmla="*/ 156 w 179"/>
                <a:gd name="T41" fmla="*/ 164 h 182"/>
                <a:gd name="T42" fmla="*/ 159 w 179"/>
                <a:gd name="T43" fmla="*/ 167 h 182"/>
                <a:gd name="T44" fmla="*/ 175 w 179"/>
                <a:gd name="T45" fmla="*/ 15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82">
                  <a:moveTo>
                    <a:pt x="175" y="155"/>
                  </a:moveTo>
                  <a:cubicBezTo>
                    <a:pt x="170" y="146"/>
                    <a:pt x="165" y="138"/>
                    <a:pt x="159" y="130"/>
                  </a:cubicBezTo>
                  <a:cubicBezTo>
                    <a:pt x="136" y="93"/>
                    <a:pt x="108" y="60"/>
                    <a:pt x="71" y="36"/>
                  </a:cubicBezTo>
                  <a:cubicBezTo>
                    <a:pt x="69" y="35"/>
                    <a:pt x="67" y="34"/>
                    <a:pt x="65" y="34"/>
                  </a:cubicBezTo>
                  <a:cubicBezTo>
                    <a:pt x="55" y="26"/>
                    <a:pt x="45" y="17"/>
                    <a:pt x="36" y="8"/>
                  </a:cubicBezTo>
                  <a:cubicBezTo>
                    <a:pt x="36" y="8"/>
                    <a:pt x="37" y="8"/>
                    <a:pt x="38" y="8"/>
                  </a:cubicBezTo>
                  <a:cubicBezTo>
                    <a:pt x="42" y="7"/>
                    <a:pt x="41" y="0"/>
                    <a:pt x="37" y="1"/>
                  </a:cubicBezTo>
                  <a:cubicBezTo>
                    <a:pt x="27" y="2"/>
                    <a:pt x="22" y="5"/>
                    <a:pt x="20" y="9"/>
                  </a:cubicBezTo>
                  <a:cubicBezTo>
                    <a:pt x="18" y="9"/>
                    <a:pt x="17" y="8"/>
                    <a:pt x="15" y="8"/>
                  </a:cubicBezTo>
                  <a:cubicBezTo>
                    <a:pt x="12" y="7"/>
                    <a:pt x="8" y="8"/>
                    <a:pt x="7" y="11"/>
                  </a:cubicBezTo>
                  <a:cubicBezTo>
                    <a:pt x="6" y="13"/>
                    <a:pt x="6" y="14"/>
                    <a:pt x="5" y="16"/>
                  </a:cubicBezTo>
                  <a:cubicBezTo>
                    <a:pt x="2" y="17"/>
                    <a:pt x="0" y="20"/>
                    <a:pt x="0" y="23"/>
                  </a:cubicBezTo>
                  <a:cubicBezTo>
                    <a:pt x="1" y="27"/>
                    <a:pt x="1" y="32"/>
                    <a:pt x="3" y="36"/>
                  </a:cubicBezTo>
                  <a:cubicBezTo>
                    <a:pt x="4" y="45"/>
                    <a:pt x="7" y="54"/>
                    <a:pt x="13" y="61"/>
                  </a:cubicBezTo>
                  <a:cubicBezTo>
                    <a:pt x="20" y="73"/>
                    <a:pt x="28" y="84"/>
                    <a:pt x="36" y="95"/>
                  </a:cubicBezTo>
                  <a:cubicBezTo>
                    <a:pt x="56" y="120"/>
                    <a:pt x="80" y="144"/>
                    <a:pt x="106" y="161"/>
                  </a:cubicBezTo>
                  <a:cubicBezTo>
                    <a:pt x="110" y="163"/>
                    <a:pt x="114" y="162"/>
                    <a:pt x="116" y="159"/>
                  </a:cubicBezTo>
                  <a:cubicBezTo>
                    <a:pt x="124" y="166"/>
                    <a:pt x="132" y="172"/>
                    <a:pt x="141" y="178"/>
                  </a:cubicBezTo>
                  <a:cubicBezTo>
                    <a:pt x="147" y="182"/>
                    <a:pt x="155" y="175"/>
                    <a:pt x="153" y="169"/>
                  </a:cubicBezTo>
                  <a:cubicBezTo>
                    <a:pt x="153" y="168"/>
                    <a:pt x="153" y="168"/>
                    <a:pt x="153" y="167"/>
                  </a:cubicBezTo>
                  <a:cubicBezTo>
                    <a:pt x="154" y="166"/>
                    <a:pt x="155" y="165"/>
                    <a:pt x="156" y="164"/>
                  </a:cubicBezTo>
                  <a:cubicBezTo>
                    <a:pt x="157" y="165"/>
                    <a:pt x="158" y="166"/>
                    <a:pt x="159" y="167"/>
                  </a:cubicBezTo>
                  <a:cubicBezTo>
                    <a:pt x="167" y="175"/>
                    <a:pt x="179" y="165"/>
                    <a:pt x="175" y="155"/>
                  </a:cubicBezTo>
                  <a:close/>
                </a:path>
              </a:pathLst>
            </a:custGeom>
            <a:solidFill>
              <a:srgbClr val="D7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Freeform 96">
              <a:extLst>
                <a:ext uri="{FF2B5EF4-FFF2-40B4-BE49-F238E27FC236}">
                  <a16:creationId xmlns:a16="http://schemas.microsoft.com/office/drawing/2014/main" xmlns="" id="{4C041075-B471-470E-B6C4-D08D79A38D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98095" y="4258434"/>
              <a:ext cx="1732661" cy="1635133"/>
            </a:xfrm>
            <a:custGeom>
              <a:avLst/>
              <a:gdLst>
                <a:gd name="T0" fmla="*/ 288 w 353"/>
                <a:gd name="T1" fmla="*/ 122 h 333"/>
                <a:gd name="T2" fmla="*/ 279 w 353"/>
                <a:gd name="T3" fmla="*/ 124 h 333"/>
                <a:gd name="T4" fmla="*/ 211 w 353"/>
                <a:gd name="T5" fmla="*/ 63 h 333"/>
                <a:gd name="T6" fmla="*/ 148 w 353"/>
                <a:gd name="T7" fmla="*/ 3 h 333"/>
                <a:gd name="T8" fmla="*/ 141 w 353"/>
                <a:gd name="T9" fmla="*/ 7 h 333"/>
                <a:gd name="T10" fmla="*/ 106 w 353"/>
                <a:gd name="T11" fmla="*/ 40 h 333"/>
                <a:gd name="T12" fmla="*/ 6 w 353"/>
                <a:gd name="T13" fmla="*/ 130 h 333"/>
                <a:gd name="T14" fmla="*/ 2 w 353"/>
                <a:gd name="T15" fmla="*/ 134 h 333"/>
                <a:gd name="T16" fmla="*/ 73 w 353"/>
                <a:gd name="T17" fmla="*/ 208 h 333"/>
                <a:gd name="T18" fmla="*/ 137 w 353"/>
                <a:gd name="T19" fmla="*/ 231 h 333"/>
                <a:gd name="T20" fmla="*/ 148 w 353"/>
                <a:gd name="T21" fmla="*/ 283 h 333"/>
                <a:gd name="T22" fmla="*/ 195 w 353"/>
                <a:gd name="T23" fmla="*/ 331 h 333"/>
                <a:gd name="T24" fmla="*/ 202 w 353"/>
                <a:gd name="T25" fmla="*/ 331 h 333"/>
                <a:gd name="T26" fmla="*/ 351 w 353"/>
                <a:gd name="T27" fmla="*/ 198 h 333"/>
                <a:gd name="T28" fmla="*/ 262 w 353"/>
                <a:gd name="T29" fmla="*/ 284 h 333"/>
                <a:gd name="T30" fmla="*/ 138 w 353"/>
                <a:gd name="T31" fmla="*/ 162 h 333"/>
                <a:gd name="T32" fmla="*/ 298 w 353"/>
                <a:gd name="T33" fmla="*/ 247 h 333"/>
                <a:gd name="T34" fmla="*/ 262 w 353"/>
                <a:gd name="T35" fmla="*/ 284 h 333"/>
                <a:gd name="T36" fmla="*/ 331 w 353"/>
                <a:gd name="T37" fmla="*/ 204 h 333"/>
                <a:gd name="T38" fmla="*/ 325 w 353"/>
                <a:gd name="T39" fmla="*/ 213 h 333"/>
                <a:gd name="T40" fmla="*/ 307 w 353"/>
                <a:gd name="T41" fmla="*/ 243 h 333"/>
                <a:gd name="T42" fmla="*/ 115 w 353"/>
                <a:gd name="T43" fmla="*/ 101 h 333"/>
                <a:gd name="T44" fmla="*/ 258 w 353"/>
                <a:gd name="T45" fmla="*/ 286 h 333"/>
                <a:gd name="T46" fmla="*/ 202 w 353"/>
                <a:gd name="T47" fmla="*/ 322 h 333"/>
                <a:gd name="T48" fmla="*/ 190 w 353"/>
                <a:gd name="T49" fmla="*/ 308 h 333"/>
                <a:gd name="T50" fmla="*/ 195 w 353"/>
                <a:gd name="T51" fmla="*/ 298 h 333"/>
                <a:gd name="T52" fmla="*/ 182 w 353"/>
                <a:gd name="T53" fmla="*/ 305 h 333"/>
                <a:gd name="T54" fmla="*/ 189 w 353"/>
                <a:gd name="T55" fmla="*/ 288 h 333"/>
                <a:gd name="T56" fmla="*/ 172 w 353"/>
                <a:gd name="T57" fmla="*/ 296 h 333"/>
                <a:gd name="T58" fmla="*/ 172 w 353"/>
                <a:gd name="T59" fmla="*/ 281 h 333"/>
                <a:gd name="T60" fmla="*/ 162 w 353"/>
                <a:gd name="T61" fmla="*/ 287 h 333"/>
                <a:gd name="T62" fmla="*/ 158 w 353"/>
                <a:gd name="T63" fmla="*/ 282 h 333"/>
                <a:gd name="T64" fmla="*/ 94 w 353"/>
                <a:gd name="T65" fmla="*/ 193 h 333"/>
                <a:gd name="T66" fmla="*/ 80 w 353"/>
                <a:gd name="T67" fmla="*/ 184 h 333"/>
                <a:gd name="T68" fmla="*/ 67 w 353"/>
                <a:gd name="T69" fmla="*/ 188 h 333"/>
                <a:gd name="T70" fmla="*/ 58 w 353"/>
                <a:gd name="T71" fmla="*/ 179 h 333"/>
                <a:gd name="T72" fmla="*/ 70 w 353"/>
                <a:gd name="T73" fmla="*/ 166 h 333"/>
                <a:gd name="T74" fmla="*/ 55 w 353"/>
                <a:gd name="T75" fmla="*/ 176 h 333"/>
                <a:gd name="T76" fmla="*/ 48 w 353"/>
                <a:gd name="T77" fmla="*/ 168 h 333"/>
                <a:gd name="T78" fmla="*/ 57 w 353"/>
                <a:gd name="T79" fmla="*/ 155 h 333"/>
                <a:gd name="T80" fmla="*/ 39 w 353"/>
                <a:gd name="T81" fmla="*/ 158 h 333"/>
                <a:gd name="T82" fmla="*/ 47 w 353"/>
                <a:gd name="T83" fmla="*/ 147 h 333"/>
                <a:gd name="T84" fmla="*/ 37 w 353"/>
                <a:gd name="T85" fmla="*/ 156 h 333"/>
                <a:gd name="T86" fmla="*/ 36 w 353"/>
                <a:gd name="T87" fmla="*/ 135 h 333"/>
                <a:gd name="T88" fmla="*/ 24 w 353"/>
                <a:gd name="T89" fmla="*/ 143 h 333"/>
                <a:gd name="T90" fmla="*/ 11 w 353"/>
                <a:gd name="T91" fmla="*/ 132 h 333"/>
                <a:gd name="T92" fmla="*/ 149 w 353"/>
                <a:gd name="T93" fmla="*/ 15 h 333"/>
                <a:gd name="T94" fmla="*/ 203 w 353"/>
                <a:gd name="T95" fmla="*/ 70 h 333"/>
                <a:gd name="T96" fmla="*/ 285 w 353"/>
                <a:gd name="T97" fmla="*/ 135 h 333"/>
                <a:gd name="T98" fmla="*/ 338 w 353"/>
                <a:gd name="T99" fmla="*/ 195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3" h="333">
                  <a:moveTo>
                    <a:pt x="350" y="191"/>
                  </a:moveTo>
                  <a:cubicBezTo>
                    <a:pt x="331" y="167"/>
                    <a:pt x="308" y="145"/>
                    <a:pt x="288" y="122"/>
                  </a:cubicBezTo>
                  <a:cubicBezTo>
                    <a:pt x="286" y="119"/>
                    <a:pt x="283" y="121"/>
                    <a:pt x="282" y="123"/>
                  </a:cubicBezTo>
                  <a:cubicBezTo>
                    <a:pt x="281" y="123"/>
                    <a:pt x="280" y="123"/>
                    <a:pt x="279" y="124"/>
                  </a:cubicBezTo>
                  <a:cubicBezTo>
                    <a:pt x="236" y="142"/>
                    <a:pt x="222" y="100"/>
                    <a:pt x="215" y="66"/>
                  </a:cubicBezTo>
                  <a:cubicBezTo>
                    <a:pt x="214" y="64"/>
                    <a:pt x="213" y="63"/>
                    <a:pt x="211" y="63"/>
                  </a:cubicBezTo>
                  <a:cubicBezTo>
                    <a:pt x="211" y="62"/>
                    <a:pt x="211" y="62"/>
                    <a:pt x="211" y="62"/>
                  </a:cubicBezTo>
                  <a:cubicBezTo>
                    <a:pt x="190" y="42"/>
                    <a:pt x="169" y="22"/>
                    <a:pt x="148" y="3"/>
                  </a:cubicBezTo>
                  <a:cubicBezTo>
                    <a:pt x="144" y="0"/>
                    <a:pt x="140" y="3"/>
                    <a:pt x="142" y="6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35" y="13"/>
                    <a:pt x="130" y="19"/>
                    <a:pt x="123" y="25"/>
                  </a:cubicBezTo>
                  <a:cubicBezTo>
                    <a:pt x="118" y="30"/>
                    <a:pt x="111" y="35"/>
                    <a:pt x="106" y="40"/>
                  </a:cubicBezTo>
                  <a:cubicBezTo>
                    <a:pt x="71" y="68"/>
                    <a:pt x="39" y="98"/>
                    <a:pt x="6" y="128"/>
                  </a:cubicBezTo>
                  <a:cubicBezTo>
                    <a:pt x="5" y="129"/>
                    <a:pt x="5" y="130"/>
                    <a:pt x="6" y="130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2" y="129"/>
                    <a:pt x="0" y="133"/>
                    <a:pt x="2" y="134"/>
                  </a:cubicBezTo>
                  <a:cubicBezTo>
                    <a:pt x="22" y="148"/>
                    <a:pt x="35" y="168"/>
                    <a:pt x="50" y="186"/>
                  </a:cubicBezTo>
                  <a:cubicBezTo>
                    <a:pt x="57" y="194"/>
                    <a:pt x="65" y="201"/>
                    <a:pt x="73" y="208"/>
                  </a:cubicBezTo>
                  <a:cubicBezTo>
                    <a:pt x="77" y="211"/>
                    <a:pt x="87" y="206"/>
                    <a:pt x="91" y="205"/>
                  </a:cubicBezTo>
                  <a:cubicBezTo>
                    <a:pt x="111" y="202"/>
                    <a:pt x="127" y="216"/>
                    <a:pt x="137" y="231"/>
                  </a:cubicBezTo>
                  <a:cubicBezTo>
                    <a:pt x="146" y="248"/>
                    <a:pt x="145" y="264"/>
                    <a:pt x="147" y="281"/>
                  </a:cubicBezTo>
                  <a:cubicBezTo>
                    <a:pt x="147" y="282"/>
                    <a:pt x="148" y="283"/>
                    <a:pt x="148" y="283"/>
                  </a:cubicBezTo>
                  <a:cubicBezTo>
                    <a:pt x="148" y="284"/>
                    <a:pt x="148" y="286"/>
                    <a:pt x="149" y="286"/>
                  </a:cubicBezTo>
                  <a:cubicBezTo>
                    <a:pt x="164" y="301"/>
                    <a:pt x="178" y="318"/>
                    <a:pt x="195" y="331"/>
                  </a:cubicBezTo>
                  <a:cubicBezTo>
                    <a:pt x="197" y="333"/>
                    <a:pt x="199" y="332"/>
                    <a:pt x="201" y="331"/>
                  </a:cubicBezTo>
                  <a:cubicBezTo>
                    <a:pt x="201" y="331"/>
                    <a:pt x="201" y="331"/>
                    <a:pt x="202" y="331"/>
                  </a:cubicBezTo>
                  <a:cubicBezTo>
                    <a:pt x="255" y="313"/>
                    <a:pt x="314" y="268"/>
                    <a:pt x="339" y="216"/>
                  </a:cubicBezTo>
                  <a:cubicBezTo>
                    <a:pt x="343" y="211"/>
                    <a:pt x="346" y="205"/>
                    <a:pt x="351" y="198"/>
                  </a:cubicBezTo>
                  <a:cubicBezTo>
                    <a:pt x="353" y="196"/>
                    <a:pt x="352" y="193"/>
                    <a:pt x="350" y="191"/>
                  </a:cubicBezTo>
                  <a:close/>
                  <a:moveTo>
                    <a:pt x="262" y="284"/>
                  </a:moveTo>
                  <a:cubicBezTo>
                    <a:pt x="239" y="258"/>
                    <a:pt x="209" y="237"/>
                    <a:pt x="184" y="213"/>
                  </a:cubicBezTo>
                  <a:cubicBezTo>
                    <a:pt x="167" y="197"/>
                    <a:pt x="151" y="180"/>
                    <a:pt x="138" y="162"/>
                  </a:cubicBezTo>
                  <a:cubicBezTo>
                    <a:pt x="128" y="149"/>
                    <a:pt x="112" y="127"/>
                    <a:pt x="120" y="110"/>
                  </a:cubicBezTo>
                  <a:cubicBezTo>
                    <a:pt x="144" y="60"/>
                    <a:pt x="278" y="229"/>
                    <a:pt x="298" y="247"/>
                  </a:cubicBezTo>
                  <a:cubicBezTo>
                    <a:pt x="300" y="248"/>
                    <a:pt x="301" y="248"/>
                    <a:pt x="303" y="248"/>
                  </a:cubicBezTo>
                  <a:cubicBezTo>
                    <a:pt x="290" y="261"/>
                    <a:pt x="277" y="273"/>
                    <a:pt x="262" y="284"/>
                  </a:cubicBezTo>
                  <a:close/>
                  <a:moveTo>
                    <a:pt x="333" y="202"/>
                  </a:moveTo>
                  <a:cubicBezTo>
                    <a:pt x="332" y="202"/>
                    <a:pt x="331" y="203"/>
                    <a:pt x="331" y="204"/>
                  </a:cubicBezTo>
                  <a:cubicBezTo>
                    <a:pt x="331" y="205"/>
                    <a:pt x="330" y="206"/>
                    <a:pt x="330" y="206"/>
                  </a:cubicBezTo>
                  <a:cubicBezTo>
                    <a:pt x="328" y="209"/>
                    <a:pt x="327" y="211"/>
                    <a:pt x="325" y="213"/>
                  </a:cubicBezTo>
                  <a:cubicBezTo>
                    <a:pt x="325" y="214"/>
                    <a:pt x="325" y="215"/>
                    <a:pt x="325" y="216"/>
                  </a:cubicBezTo>
                  <a:cubicBezTo>
                    <a:pt x="320" y="226"/>
                    <a:pt x="313" y="235"/>
                    <a:pt x="307" y="243"/>
                  </a:cubicBezTo>
                  <a:cubicBezTo>
                    <a:pt x="306" y="242"/>
                    <a:pt x="306" y="241"/>
                    <a:pt x="305" y="240"/>
                  </a:cubicBezTo>
                  <a:cubicBezTo>
                    <a:pt x="279" y="217"/>
                    <a:pt x="156" y="45"/>
                    <a:pt x="115" y="101"/>
                  </a:cubicBezTo>
                  <a:cubicBezTo>
                    <a:pt x="91" y="133"/>
                    <a:pt x="140" y="181"/>
                    <a:pt x="160" y="201"/>
                  </a:cubicBezTo>
                  <a:cubicBezTo>
                    <a:pt x="189" y="232"/>
                    <a:pt x="223" y="262"/>
                    <a:pt x="258" y="286"/>
                  </a:cubicBezTo>
                  <a:cubicBezTo>
                    <a:pt x="240" y="299"/>
                    <a:pt x="221" y="311"/>
                    <a:pt x="202" y="323"/>
                  </a:cubicBezTo>
                  <a:cubicBezTo>
                    <a:pt x="202" y="322"/>
                    <a:pt x="202" y="322"/>
                    <a:pt x="202" y="322"/>
                  </a:cubicBezTo>
                  <a:cubicBezTo>
                    <a:pt x="197" y="318"/>
                    <a:pt x="192" y="313"/>
                    <a:pt x="187" y="309"/>
                  </a:cubicBezTo>
                  <a:cubicBezTo>
                    <a:pt x="188" y="309"/>
                    <a:pt x="189" y="309"/>
                    <a:pt x="190" y="308"/>
                  </a:cubicBezTo>
                  <a:cubicBezTo>
                    <a:pt x="193" y="306"/>
                    <a:pt x="197" y="302"/>
                    <a:pt x="197" y="299"/>
                  </a:cubicBezTo>
                  <a:cubicBezTo>
                    <a:pt x="197" y="298"/>
                    <a:pt x="196" y="297"/>
                    <a:pt x="195" y="298"/>
                  </a:cubicBezTo>
                  <a:cubicBezTo>
                    <a:pt x="192" y="299"/>
                    <a:pt x="192" y="301"/>
                    <a:pt x="190" y="303"/>
                  </a:cubicBezTo>
                  <a:cubicBezTo>
                    <a:pt x="188" y="306"/>
                    <a:pt x="185" y="306"/>
                    <a:pt x="182" y="305"/>
                  </a:cubicBezTo>
                  <a:cubicBezTo>
                    <a:pt x="180" y="303"/>
                    <a:pt x="177" y="301"/>
                    <a:pt x="175" y="299"/>
                  </a:cubicBezTo>
                  <a:cubicBezTo>
                    <a:pt x="181" y="297"/>
                    <a:pt x="187" y="293"/>
                    <a:pt x="189" y="288"/>
                  </a:cubicBezTo>
                  <a:cubicBezTo>
                    <a:pt x="189" y="287"/>
                    <a:pt x="188" y="285"/>
                    <a:pt x="186" y="286"/>
                  </a:cubicBezTo>
                  <a:cubicBezTo>
                    <a:pt x="181" y="289"/>
                    <a:pt x="179" y="295"/>
                    <a:pt x="172" y="296"/>
                  </a:cubicBezTo>
                  <a:cubicBezTo>
                    <a:pt x="169" y="293"/>
                    <a:pt x="166" y="291"/>
                    <a:pt x="163" y="288"/>
                  </a:cubicBezTo>
                  <a:cubicBezTo>
                    <a:pt x="166" y="285"/>
                    <a:pt x="169" y="283"/>
                    <a:pt x="172" y="281"/>
                  </a:cubicBezTo>
                  <a:cubicBezTo>
                    <a:pt x="174" y="280"/>
                    <a:pt x="173" y="278"/>
                    <a:pt x="171" y="278"/>
                  </a:cubicBezTo>
                  <a:cubicBezTo>
                    <a:pt x="167" y="280"/>
                    <a:pt x="164" y="283"/>
                    <a:pt x="162" y="287"/>
                  </a:cubicBezTo>
                  <a:cubicBezTo>
                    <a:pt x="160" y="286"/>
                    <a:pt x="159" y="285"/>
                    <a:pt x="157" y="284"/>
                  </a:cubicBezTo>
                  <a:cubicBezTo>
                    <a:pt x="157" y="283"/>
                    <a:pt x="158" y="283"/>
                    <a:pt x="158" y="282"/>
                  </a:cubicBezTo>
                  <a:cubicBezTo>
                    <a:pt x="167" y="253"/>
                    <a:pt x="146" y="210"/>
                    <a:pt x="119" y="198"/>
                  </a:cubicBezTo>
                  <a:cubicBezTo>
                    <a:pt x="111" y="194"/>
                    <a:pt x="103" y="192"/>
                    <a:pt x="94" y="193"/>
                  </a:cubicBezTo>
                  <a:cubicBezTo>
                    <a:pt x="82" y="193"/>
                    <a:pt x="80" y="197"/>
                    <a:pt x="71" y="191"/>
                  </a:cubicBezTo>
                  <a:cubicBezTo>
                    <a:pt x="75" y="190"/>
                    <a:pt x="78" y="188"/>
                    <a:pt x="80" y="184"/>
                  </a:cubicBezTo>
                  <a:cubicBezTo>
                    <a:pt x="81" y="183"/>
                    <a:pt x="80" y="181"/>
                    <a:pt x="78" y="182"/>
                  </a:cubicBezTo>
                  <a:cubicBezTo>
                    <a:pt x="75" y="184"/>
                    <a:pt x="71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4" y="185"/>
                    <a:pt x="61" y="182"/>
                    <a:pt x="58" y="179"/>
                  </a:cubicBezTo>
                  <a:cubicBezTo>
                    <a:pt x="63" y="177"/>
                    <a:pt x="70" y="173"/>
                    <a:pt x="72" y="168"/>
                  </a:cubicBezTo>
                  <a:cubicBezTo>
                    <a:pt x="73" y="167"/>
                    <a:pt x="71" y="165"/>
                    <a:pt x="70" y="166"/>
                  </a:cubicBezTo>
                  <a:cubicBezTo>
                    <a:pt x="68" y="167"/>
                    <a:pt x="66" y="169"/>
                    <a:pt x="65" y="171"/>
                  </a:cubicBezTo>
                  <a:cubicBezTo>
                    <a:pt x="62" y="173"/>
                    <a:pt x="59" y="175"/>
                    <a:pt x="55" y="176"/>
                  </a:cubicBezTo>
                  <a:cubicBezTo>
                    <a:pt x="55" y="176"/>
                    <a:pt x="55" y="176"/>
                    <a:pt x="55" y="176"/>
                  </a:cubicBezTo>
                  <a:cubicBezTo>
                    <a:pt x="52" y="173"/>
                    <a:pt x="50" y="171"/>
                    <a:pt x="48" y="168"/>
                  </a:cubicBezTo>
                  <a:cubicBezTo>
                    <a:pt x="53" y="167"/>
                    <a:pt x="58" y="162"/>
                    <a:pt x="59" y="156"/>
                  </a:cubicBezTo>
                  <a:cubicBezTo>
                    <a:pt x="60" y="155"/>
                    <a:pt x="58" y="154"/>
                    <a:pt x="57" y="155"/>
                  </a:cubicBezTo>
                  <a:cubicBezTo>
                    <a:pt x="54" y="159"/>
                    <a:pt x="51" y="165"/>
                    <a:pt x="46" y="166"/>
                  </a:cubicBezTo>
                  <a:cubicBezTo>
                    <a:pt x="43" y="163"/>
                    <a:pt x="41" y="160"/>
                    <a:pt x="39" y="158"/>
                  </a:cubicBezTo>
                  <a:cubicBezTo>
                    <a:pt x="43" y="156"/>
                    <a:pt x="47" y="153"/>
                    <a:pt x="48" y="148"/>
                  </a:cubicBezTo>
                  <a:cubicBezTo>
                    <a:pt x="48" y="147"/>
                    <a:pt x="47" y="147"/>
                    <a:pt x="47" y="147"/>
                  </a:cubicBezTo>
                  <a:cubicBezTo>
                    <a:pt x="44" y="150"/>
                    <a:pt x="42" y="152"/>
                    <a:pt x="40" y="154"/>
                  </a:cubicBezTo>
                  <a:cubicBezTo>
                    <a:pt x="39" y="155"/>
                    <a:pt x="38" y="155"/>
                    <a:pt x="37" y="156"/>
                  </a:cubicBezTo>
                  <a:cubicBezTo>
                    <a:pt x="34" y="153"/>
                    <a:pt x="31" y="150"/>
                    <a:pt x="28" y="147"/>
                  </a:cubicBezTo>
                  <a:cubicBezTo>
                    <a:pt x="32" y="144"/>
                    <a:pt x="36" y="140"/>
                    <a:pt x="36" y="135"/>
                  </a:cubicBezTo>
                  <a:cubicBezTo>
                    <a:pt x="36" y="133"/>
                    <a:pt x="33" y="132"/>
                    <a:pt x="32" y="134"/>
                  </a:cubicBezTo>
                  <a:cubicBezTo>
                    <a:pt x="29" y="137"/>
                    <a:pt x="27" y="140"/>
                    <a:pt x="24" y="143"/>
                  </a:cubicBezTo>
                  <a:cubicBezTo>
                    <a:pt x="19" y="139"/>
                    <a:pt x="15" y="136"/>
                    <a:pt x="10" y="133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46" y="104"/>
                    <a:pt x="78" y="72"/>
                    <a:pt x="114" y="44"/>
                  </a:cubicBezTo>
                  <a:cubicBezTo>
                    <a:pt x="127" y="38"/>
                    <a:pt x="140" y="26"/>
                    <a:pt x="149" y="15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66" y="34"/>
                    <a:pt x="185" y="51"/>
                    <a:pt x="203" y="70"/>
                  </a:cubicBezTo>
                  <a:cubicBezTo>
                    <a:pt x="204" y="71"/>
                    <a:pt x="205" y="71"/>
                    <a:pt x="206" y="71"/>
                  </a:cubicBezTo>
                  <a:cubicBezTo>
                    <a:pt x="209" y="113"/>
                    <a:pt x="238" y="160"/>
                    <a:pt x="285" y="135"/>
                  </a:cubicBezTo>
                  <a:cubicBezTo>
                    <a:pt x="285" y="134"/>
                    <a:pt x="286" y="134"/>
                    <a:pt x="287" y="133"/>
                  </a:cubicBezTo>
                  <a:cubicBezTo>
                    <a:pt x="303" y="154"/>
                    <a:pt x="322" y="174"/>
                    <a:pt x="338" y="195"/>
                  </a:cubicBezTo>
                  <a:cubicBezTo>
                    <a:pt x="336" y="197"/>
                    <a:pt x="335" y="199"/>
                    <a:pt x="333" y="20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Freeform 97">
              <a:extLst>
                <a:ext uri="{FF2B5EF4-FFF2-40B4-BE49-F238E27FC236}">
                  <a16:creationId xmlns:a16="http://schemas.microsoft.com/office/drawing/2014/main" xmlns="" id="{D5EFDA0F-F839-49B7-B7AE-F93454E2E1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9790" y="5038650"/>
              <a:ext cx="182604" cy="197130"/>
            </a:xfrm>
            <a:custGeom>
              <a:avLst/>
              <a:gdLst>
                <a:gd name="T0" fmla="*/ 29 w 37"/>
                <a:gd name="T1" fmla="*/ 8 h 40"/>
                <a:gd name="T2" fmla="*/ 0 w 37"/>
                <a:gd name="T3" fmla="*/ 14 h 40"/>
                <a:gd name="T4" fmla="*/ 5 w 37"/>
                <a:gd name="T5" fmla="*/ 18 h 40"/>
                <a:gd name="T6" fmla="*/ 6 w 37"/>
                <a:gd name="T7" fmla="*/ 17 h 40"/>
                <a:gd name="T8" fmla="*/ 9 w 37"/>
                <a:gd name="T9" fmla="*/ 27 h 40"/>
                <a:gd name="T10" fmla="*/ 30 w 37"/>
                <a:gd name="T11" fmla="*/ 35 h 40"/>
                <a:gd name="T12" fmla="*/ 36 w 37"/>
                <a:gd name="T13" fmla="*/ 23 h 40"/>
                <a:gd name="T14" fmla="*/ 29 w 37"/>
                <a:gd name="T15" fmla="*/ 8 h 40"/>
                <a:gd name="T16" fmla="*/ 30 w 37"/>
                <a:gd name="T17" fmla="*/ 21 h 40"/>
                <a:gd name="T18" fmla="*/ 26 w 37"/>
                <a:gd name="T19" fmla="*/ 30 h 40"/>
                <a:gd name="T20" fmla="*/ 14 w 37"/>
                <a:gd name="T21" fmla="*/ 23 h 40"/>
                <a:gd name="T22" fmla="*/ 12 w 37"/>
                <a:gd name="T23" fmla="*/ 12 h 40"/>
                <a:gd name="T24" fmla="*/ 14 w 37"/>
                <a:gd name="T25" fmla="*/ 12 h 40"/>
                <a:gd name="T26" fmla="*/ 24 w 37"/>
                <a:gd name="T27" fmla="*/ 13 h 40"/>
                <a:gd name="T28" fmla="*/ 30 w 37"/>
                <a:gd name="T29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40">
                  <a:moveTo>
                    <a:pt x="29" y="8"/>
                  </a:moveTo>
                  <a:cubicBezTo>
                    <a:pt x="21" y="1"/>
                    <a:pt x="2" y="0"/>
                    <a:pt x="0" y="14"/>
                  </a:cubicBezTo>
                  <a:cubicBezTo>
                    <a:pt x="0" y="17"/>
                    <a:pt x="3" y="19"/>
                    <a:pt x="5" y="18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6" y="20"/>
                    <a:pt x="7" y="24"/>
                    <a:pt x="9" y="27"/>
                  </a:cubicBezTo>
                  <a:cubicBezTo>
                    <a:pt x="13" y="33"/>
                    <a:pt x="23" y="40"/>
                    <a:pt x="30" y="35"/>
                  </a:cubicBezTo>
                  <a:cubicBezTo>
                    <a:pt x="34" y="33"/>
                    <a:pt x="36" y="28"/>
                    <a:pt x="36" y="23"/>
                  </a:cubicBezTo>
                  <a:cubicBezTo>
                    <a:pt x="37" y="17"/>
                    <a:pt x="34" y="12"/>
                    <a:pt x="29" y="8"/>
                  </a:cubicBezTo>
                  <a:close/>
                  <a:moveTo>
                    <a:pt x="30" y="21"/>
                  </a:moveTo>
                  <a:cubicBezTo>
                    <a:pt x="30" y="24"/>
                    <a:pt x="29" y="29"/>
                    <a:pt x="26" y="30"/>
                  </a:cubicBezTo>
                  <a:cubicBezTo>
                    <a:pt x="22" y="32"/>
                    <a:pt x="16" y="27"/>
                    <a:pt x="14" y="23"/>
                  </a:cubicBezTo>
                  <a:cubicBezTo>
                    <a:pt x="12" y="20"/>
                    <a:pt x="11" y="16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7" y="11"/>
                    <a:pt x="21" y="11"/>
                    <a:pt x="24" y="13"/>
                  </a:cubicBezTo>
                  <a:cubicBezTo>
                    <a:pt x="27" y="15"/>
                    <a:pt x="29" y="18"/>
                    <a:pt x="30" y="21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Freeform 114">
              <a:extLst>
                <a:ext uri="{FF2B5EF4-FFF2-40B4-BE49-F238E27FC236}">
                  <a16:creationId xmlns:a16="http://schemas.microsoft.com/office/drawing/2014/main" xmlns="" id="{E14DBD0B-B0BD-46F0-9A67-458EF98C9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1574" y="5713039"/>
              <a:ext cx="161853" cy="259381"/>
            </a:xfrm>
            <a:custGeom>
              <a:avLst/>
              <a:gdLst>
                <a:gd name="T0" fmla="*/ 24 w 33"/>
                <a:gd name="T1" fmla="*/ 25 h 53"/>
                <a:gd name="T2" fmla="*/ 16 w 33"/>
                <a:gd name="T3" fmla="*/ 8 h 53"/>
                <a:gd name="T4" fmla="*/ 4 w 33"/>
                <a:gd name="T5" fmla="*/ 14 h 53"/>
                <a:gd name="T6" fmla="*/ 5 w 33"/>
                <a:gd name="T7" fmla="*/ 17 h 53"/>
                <a:gd name="T8" fmla="*/ 7 w 33"/>
                <a:gd name="T9" fmla="*/ 24 h 53"/>
                <a:gd name="T10" fmla="*/ 7 w 33"/>
                <a:gd name="T11" fmla="*/ 24 h 53"/>
                <a:gd name="T12" fmla="*/ 7 w 33"/>
                <a:gd name="T13" fmla="*/ 25 h 53"/>
                <a:gd name="T14" fmla="*/ 12 w 33"/>
                <a:gd name="T15" fmla="*/ 32 h 53"/>
                <a:gd name="T16" fmla="*/ 16 w 33"/>
                <a:gd name="T17" fmla="*/ 42 h 53"/>
                <a:gd name="T18" fmla="*/ 19 w 33"/>
                <a:gd name="T19" fmla="*/ 44 h 53"/>
                <a:gd name="T20" fmla="*/ 20 w 33"/>
                <a:gd name="T21" fmla="*/ 47 h 53"/>
                <a:gd name="T22" fmla="*/ 33 w 33"/>
                <a:gd name="T23" fmla="*/ 43 h 53"/>
                <a:gd name="T24" fmla="*/ 24 w 33"/>
                <a:gd name="T25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53">
                  <a:moveTo>
                    <a:pt x="24" y="25"/>
                  </a:moveTo>
                  <a:cubicBezTo>
                    <a:pt x="22" y="19"/>
                    <a:pt x="19" y="14"/>
                    <a:pt x="16" y="8"/>
                  </a:cubicBezTo>
                  <a:cubicBezTo>
                    <a:pt x="12" y="0"/>
                    <a:pt x="0" y="7"/>
                    <a:pt x="4" y="14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4" y="19"/>
                    <a:pt x="4" y="22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8" y="27"/>
                    <a:pt x="10" y="30"/>
                    <a:pt x="12" y="32"/>
                  </a:cubicBezTo>
                  <a:cubicBezTo>
                    <a:pt x="13" y="35"/>
                    <a:pt x="15" y="39"/>
                    <a:pt x="16" y="42"/>
                  </a:cubicBezTo>
                  <a:cubicBezTo>
                    <a:pt x="17" y="43"/>
                    <a:pt x="18" y="44"/>
                    <a:pt x="19" y="44"/>
                  </a:cubicBezTo>
                  <a:cubicBezTo>
                    <a:pt x="19" y="45"/>
                    <a:pt x="19" y="46"/>
                    <a:pt x="20" y="47"/>
                  </a:cubicBezTo>
                  <a:cubicBezTo>
                    <a:pt x="23" y="53"/>
                    <a:pt x="33" y="50"/>
                    <a:pt x="33" y="43"/>
                  </a:cubicBezTo>
                  <a:cubicBezTo>
                    <a:pt x="32" y="35"/>
                    <a:pt x="29" y="30"/>
                    <a:pt x="24" y="2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Freeform 115">
              <a:extLst>
                <a:ext uri="{FF2B5EF4-FFF2-40B4-BE49-F238E27FC236}">
                  <a16:creationId xmlns:a16="http://schemas.microsoft.com/office/drawing/2014/main" xmlns="" id="{F3629A95-A700-4ADA-88BC-4850C60A1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8527" y="5584386"/>
              <a:ext cx="251081" cy="251081"/>
            </a:xfrm>
            <a:custGeom>
              <a:avLst/>
              <a:gdLst>
                <a:gd name="T0" fmla="*/ 48 w 51"/>
                <a:gd name="T1" fmla="*/ 40 h 51"/>
                <a:gd name="T2" fmla="*/ 34 w 51"/>
                <a:gd name="T3" fmla="*/ 23 h 51"/>
                <a:gd name="T4" fmla="*/ 13 w 51"/>
                <a:gd name="T5" fmla="*/ 4 h 51"/>
                <a:gd name="T6" fmla="*/ 6 w 51"/>
                <a:gd name="T7" fmla="*/ 14 h 51"/>
                <a:gd name="T8" fmla="*/ 12 w 51"/>
                <a:gd name="T9" fmla="*/ 20 h 51"/>
                <a:gd name="T10" fmla="*/ 11 w 51"/>
                <a:gd name="T11" fmla="*/ 27 h 51"/>
                <a:gd name="T12" fmla="*/ 22 w 51"/>
                <a:gd name="T13" fmla="*/ 35 h 51"/>
                <a:gd name="T14" fmla="*/ 34 w 51"/>
                <a:gd name="T15" fmla="*/ 45 h 51"/>
                <a:gd name="T16" fmla="*/ 37 w 51"/>
                <a:gd name="T17" fmla="*/ 47 h 51"/>
                <a:gd name="T18" fmla="*/ 48 w 51"/>
                <a:gd name="T19" fmla="*/ 4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48" y="40"/>
                  </a:moveTo>
                  <a:cubicBezTo>
                    <a:pt x="46" y="33"/>
                    <a:pt x="41" y="26"/>
                    <a:pt x="34" y="23"/>
                  </a:cubicBezTo>
                  <a:cubicBezTo>
                    <a:pt x="28" y="16"/>
                    <a:pt x="22" y="9"/>
                    <a:pt x="13" y="4"/>
                  </a:cubicBezTo>
                  <a:cubicBezTo>
                    <a:pt x="7" y="0"/>
                    <a:pt x="0" y="9"/>
                    <a:pt x="6" y="14"/>
                  </a:cubicBezTo>
                  <a:cubicBezTo>
                    <a:pt x="8" y="16"/>
                    <a:pt x="10" y="18"/>
                    <a:pt x="12" y="20"/>
                  </a:cubicBezTo>
                  <a:cubicBezTo>
                    <a:pt x="9" y="21"/>
                    <a:pt x="9" y="25"/>
                    <a:pt x="11" y="27"/>
                  </a:cubicBezTo>
                  <a:cubicBezTo>
                    <a:pt x="13" y="30"/>
                    <a:pt x="19" y="32"/>
                    <a:pt x="22" y="35"/>
                  </a:cubicBezTo>
                  <a:cubicBezTo>
                    <a:pt x="26" y="38"/>
                    <a:pt x="30" y="41"/>
                    <a:pt x="34" y="45"/>
                  </a:cubicBezTo>
                  <a:cubicBezTo>
                    <a:pt x="35" y="46"/>
                    <a:pt x="36" y="46"/>
                    <a:pt x="37" y="47"/>
                  </a:cubicBezTo>
                  <a:cubicBezTo>
                    <a:pt x="42" y="51"/>
                    <a:pt x="51" y="46"/>
                    <a:pt x="48" y="4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Freeform 116">
              <a:extLst>
                <a:ext uri="{FF2B5EF4-FFF2-40B4-BE49-F238E27FC236}">
                  <a16:creationId xmlns:a16="http://schemas.microsoft.com/office/drawing/2014/main" xmlns="" id="{0199D27C-3066-4B66-9119-3CB462E3F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6805" y="5451584"/>
              <a:ext cx="265605" cy="157703"/>
            </a:xfrm>
            <a:custGeom>
              <a:avLst/>
              <a:gdLst>
                <a:gd name="T0" fmla="*/ 50 w 54"/>
                <a:gd name="T1" fmla="*/ 19 h 32"/>
                <a:gd name="T2" fmla="*/ 12 w 54"/>
                <a:gd name="T3" fmla="*/ 2 h 32"/>
                <a:gd name="T4" fmla="*/ 4 w 54"/>
                <a:gd name="T5" fmla="*/ 9 h 32"/>
                <a:gd name="T6" fmla="*/ 4 w 54"/>
                <a:gd name="T7" fmla="*/ 17 h 32"/>
                <a:gd name="T8" fmla="*/ 46 w 54"/>
                <a:gd name="T9" fmla="*/ 31 h 32"/>
                <a:gd name="T10" fmla="*/ 50 w 54"/>
                <a:gd name="T11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2">
                  <a:moveTo>
                    <a:pt x="50" y="19"/>
                  </a:moveTo>
                  <a:cubicBezTo>
                    <a:pt x="38" y="12"/>
                    <a:pt x="25" y="6"/>
                    <a:pt x="12" y="2"/>
                  </a:cubicBezTo>
                  <a:cubicBezTo>
                    <a:pt x="7" y="0"/>
                    <a:pt x="4" y="4"/>
                    <a:pt x="4" y="9"/>
                  </a:cubicBezTo>
                  <a:cubicBezTo>
                    <a:pt x="1" y="10"/>
                    <a:pt x="0" y="14"/>
                    <a:pt x="4" y="17"/>
                  </a:cubicBezTo>
                  <a:cubicBezTo>
                    <a:pt x="18" y="25"/>
                    <a:pt x="30" y="30"/>
                    <a:pt x="46" y="31"/>
                  </a:cubicBezTo>
                  <a:cubicBezTo>
                    <a:pt x="53" y="32"/>
                    <a:pt x="54" y="23"/>
                    <a:pt x="50" y="1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0" name="Freeform 117">
            <a:extLst>
              <a:ext uri="{FF2B5EF4-FFF2-40B4-BE49-F238E27FC236}">
                <a16:creationId xmlns:a16="http://schemas.microsoft.com/office/drawing/2014/main" xmlns="" id="{001B4BF3-D04A-42C7-A9B7-5D63F59946CE}"/>
              </a:ext>
            </a:extLst>
          </p:cNvPr>
          <p:cNvSpPr>
            <a:spLocks noEditPoints="1"/>
          </p:cNvSpPr>
          <p:nvPr/>
        </p:nvSpPr>
        <p:spPr bwMode="auto">
          <a:xfrm>
            <a:off x="11323365" y="4743297"/>
            <a:ext cx="510460" cy="578937"/>
          </a:xfrm>
          <a:custGeom>
            <a:avLst/>
            <a:gdLst>
              <a:gd name="T0" fmla="*/ 96 w 104"/>
              <a:gd name="T1" fmla="*/ 22 h 118"/>
              <a:gd name="T2" fmla="*/ 63 w 104"/>
              <a:gd name="T3" fmla="*/ 26 h 118"/>
              <a:gd name="T4" fmla="*/ 63 w 104"/>
              <a:gd name="T5" fmla="*/ 25 h 118"/>
              <a:gd name="T6" fmla="*/ 31 w 104"/>
              <a:gd name="T7" fmla="*/ 4 h 118"/>
              <a:gd name="T8" fmla="*/ 29 w 104"/>
              <a:gd name="T9" fmla="*/ 13 h 118"/>
              <a:gd name="T10" fmla="*/ 40 w 104"/>
              <a:gd name="T11" fmla="*/ 21 h 118"/>
              <a:gd name="T12" fmla="*/ 35 w 104"/>
              <a:gd name="T13" fmla="*/ 25 h 118"/>
              <a:gd name="T14" fmla="*/ 35 w 104"/>
              <a:gd name="T15" fmla="*/ 33 h 118"/>
              <a:gd name="T16" fmla="*/ 5 w 104"/>
              <a:gd name="T17" fmla="*/ 47 h 118"/>
              <a:gd name="T18" fmla="*/ 5 w 104"/>
              <a:gd name="T19" fmla="*/ 59 h 118"/>
              <a:gd name="T20" fmla="*/ 35 w 104"/>
              <a:gd name="T21" fmla="*/ 73 h 118"/>
              <a:gd name="T22" fmla="*/ 38 w 104"/>
              <a:gd name="T23" fmla="*/ 109 h 118"/>
              <a:gd name="T24" fmla="*/ 50 w 104"/>
              <a:gd name="T25" fmla="*/ 111 h 118"/>
              <a:gd name="T26" fmla="*/ 63 w 104"/>
              <a:gd name="T27" fmla="*/ 85 h 118"/>
              <a:gd name="T28" fmla="*/ 85 w 104"/>
              <a:gd name="T29" fmla="*/ 95 h 118"/>
              <a:gd name="T30" fmla="*/ 95 w 104"/>
              <a:gd name="T31" fmla="*/ 87 h 118"/>
              <a:gd name="T32" fmla="*/ 82 w 104"/>
              <a:gd name="T33" fmla="*/ 57 h 118"/>
              <a:gd name="T34" fmla="*/ 101 w 104"/>
              <a:gd name="T35" fmla="*/ 34 h 118"/>
              <a:gd name="T36" fmla="*/ 96 w 104"/>
              <a:gd name="T37" fmla="*/ 22 h 118"/>
              <a:gd name="T38" fmla="*/ 45 w 104"/>
              <a:gd name="T39" fmla="*/ 25 h 118"/>
              <a:gd name="T40" fmla="*/ 49 w 104"/>
              <a:gd name="T41" fmla="*/ 29 h 118"/>
              <a:gd name="T42" fmla="*/ 45 w 104"/>
              <a:gd name="T43" fmla="*/ 30 h 118"/>
              <a:gd name="T44" fmla="*/ 45 w 104"/>
              <a:gd name="T45" fmla="*/ 25 h 118"/>
              <a:gd name="T46" fmla="*/ 58 w 104"/>
              <a:gd name="T47" fmla="*/ 41 h 118"/>
              <a:gd name="T48" fmla="*/ 67 w 104"/>
              <a:gd name="T49" fmla="*/ 55 h 118"/>
              <a:gd name="T50" fmla="*/ 58 w 104"/>
              <a:gd name="T51" fmla="*/ 68 h 118"/>
              <a:gd name="T52" fmla="*/ 46 w 104"/>
              <a:gd name="T53" fmla="*/ 63 h 118"/>
              <a:gd name="T54" fmla="*/ 46 w 104"/>
              <a:gd name="T55" fmla="*/ 44 h 118"/>
              <a:gd name="T56" fmla="*/ 58 w 104"/>
              <a:gd name="T57" fmla="*/ 41 h 118"/>
              <a:gd name="T58" fmla="*/ 24 w 104"/>
              <a:gd name="T59" fmla="*/ 53 h 118"/>
              <a:gd name="T60" fmla="*/ 35 w 104"/>
              <a:gd name="T61" fmla="*/ 48 h 118"/>
              <a:gd name="T62" fmla="*/ 34 w 104"/>
              <a:gd name="T63" fmla="*/ 57 h 118"/>
              <a:gd name="T64" fmla="*/ 24 w 104"/>
              <a:gd name="T65" fmla="*/ 53 h 118"/>
              <a:gd name="T66" fmla="*/ 48 w 104"/>
              <a:gd name="T67" fmla="*/ 85 h 118"/>
              <a:gd name="T68" fmla="*/ 47 w 104"/>
              <a:gd name="T69" fmla="*/ 78 h 118"/>
              <a:gd name="T70" fmla="*/ 51 w 104"/>
              <a:gd name="T71" fmla="*/ 80 h 118"/>
              <a:gd name="T72" fmla="*/ 48 w 104"/>
              <a:gd name="T73" fmla="*/ 85 h 118"/>
              <a:gd name="T74" fmla="*/ 77 w 104"/>
              <a:gd name="T75" fmla="*/ 77 h 118"/>
              <a:gd name="T76" fmla="*/ 70 w 104"/>
              <a:gd name="T77" fmla="*/ 74 h 118"/>
              <a:gd name="T78" fmla="*/ 74 w 104"/>
              <a:gd name="T79" fmla="*/ 69 h 118"/>
              <a:gd name="T80" fmla="*/ 77 w 104"/>
              <a:gd name="T81" fmla="*/ 77 h 118"/>
              <a:gd name="T82" fmla="*/ 72 w 104"/>
              <a:gd name="T83" fmla="*/ 38 h 118"/>
              <a:gd name="T84" fmla="*/ 81 w 104"/>
              <a:gd name="T85" fmla="*/ 37 h 118"/>
              <a:gd name="T86" fmla="*/ 75 w 104"/>
              <a:gd name="T87" fmla="*/ 44 h 118"/>
              <a:gd name="T88" fmla="*/ 72 w 104"/>
              <a:gd name="T89" fmla="*/ 3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4" h="118">
                <a:moveTo>
                  <a:pt x="96" y="22"/>
                </a:moveTo>
                <a:cubicBezTo>
                  <a:pt x="85" y="22"/>
                  <a:pt x="74" y="24"/>
                  <a:pt x="63" y="26"/>
                </a:cubicBezTo>
                <a:cubicBezTo>
                  <a:pt x="63" y="25"/>
                  <a:pt x="63" y="25"/>
                  <a:pt x="63" y="25"/>
                </a:cubicBezTo>
                <a:cubicBezTo>
                  <a:pt x="56" y="16"/>
                  <a:pt x="44" y="0"/>
                  <a:pt x="31" y="4"/>
                </a:cubicBezTo>
                <a:cubicBezTo>
                  <a:pt x="26" y="5"/>
                  <a:pt x="26" y="11"/>
                  <a:pt x="29" y="13"/>
                </a:cubicBezTo>
                <a:cubicBezTo>
                  <a:pt x="33" y="15"/>
                  <a:pt x="36" y="18"/>
                  <a:pt x="40" y="21"/>
                </a:cubicBezTo>
                <a:cubicBezTo>
                  <a:pt x="38" y="21"/>
                  <a:pt x="36" y="22"/>
                  <a:pt x="35" y="25"/>
                </a:cubicBezTo>
                <a:cubicBezTo>
                  <a:pt x="35" y="28"/>
                  <a:pt x="35" y="31"/>
                  <a:pt x="35" y="33"/>
                </a:cubicBezTo>
                <a:cubicBezTo>
                  <a:pt x="25" y="37"/>
                  <a:pt x="14" y="42"/>
                  <a:pt x="5" y="47"/>
                </a:cubicBezTo>
                <a:cubicBezTo>
                  <a:pt x="0" y="49"/>
                  <a:pt x="0" y="57"/>
                  <a:pt x="5" y="59"/>
                </a:cubicBezTo>
                <a:cubicBezTo>
                  <a:pt x="15" y="63"/>
                  <a:pt x="25" y="68"/>
                  <a:pt x="35" y="73"/>
                </a:cubicBezTo>
                <a:cubicBezTo>
                  <a:pt x="35" y="85"/>
                  <a:pt x="36" y="97"/>
                  <a:pt x="38" y="109"/>
                </a:cubicBezTo>
                <a:cubicBezTo>
                  <a:pt x="38" y="116"/>
                  <a:pt x="47" y="118"/>
                  <a:pt x="50" y="111"/>
                </a:cubicBezTo>
                <a:cubicBezTo>
                  <a:pt x="54" y="102"/>
                  <a:pt x="58" y="93"/>
                  <a:pt x="63" y="85"/>
                </a:cubicBezTo>
                <a:cubicBezTo>
                  <a:pt x="70" y="89"/>
                  <a:pt x="77" y="92"/>
                  <a:pt x="85" y="95"/>
                </a:cubicBezTo>
                <a:cubicBezTo>
                  <a:pt x="90" y="97"/>
                  <a:pt x="96" y="94"/>
                  <a:pt x="95" y="87"/>
                </a:cubicBezTo>
                <a:cubicBezTo>
                  <a:pt x="92" y="77"/>
                  <a:pt x="87" y="66"/>
                  <a:pt x="82" y="57"/>
                </a:cubicBezTo>
                <a:cubicBezTo>
                  <a:pt x="88" y="49"/>
                  <a:pt x="95" y="41"/>
                  <a:pt x="101" y="34"/>
                </a:cubicBezTo>
                <a:cubicBezTo>
                  <a:pt x="104" y="29"/>
                  <a:pt x="102" y="22"/>
                  <a:pt x="96" y="22"/>
                </a:cubicBezTo>
                <a:close/>
                <a:moveTo>
                  <a:pt x="45" y="25"/>
                </a:moveTo>
                <a:cubicBezTo>
                  <a:pt x="46" y="26"/>
                  <a:pt x="47" y="28"/>
                  <a:pt x="49" y="29"/>
                </a:cubicBezTo>
                <a:cubicBezTo>
                  <a:pt x="47" y="29"/>
                  <a:pt x="46" y="30"/>
                  <a:pt x="45" y="30"/>
                </a:cubicBezTo>
                <a:cubicBezTo>
                  <a:pt x="45" y="29"/>
                  <a:pt x="45" y="27"/>
                  <a:pt x="45" y="25"/>
                </a:cubicBezTo>
                <a:close/>
                <a:moveTo>
                  <a:pt x="58" y="41"/>
                </a:moveTo>
                <a:cubicBezTo>
                  <a:pt x="61" y="45"/>
                  <a:pt x="64" y="50"/>
                  <a:pt x="67" y="55"/>
                </a:cubicBezTo>
                <a:cubicBezTo>
                  <a:pt x="64" y="59"/>
                  <a:pt x="61" y="64"/>
                  <a:pt x="58" y="68"/>
                </a:cubicBezTo>
                <a:cubicBezTo>
                  <a:pt x="54" y="66"/>
                  <a:pt x="50" y="64"/>
                  <a:pt x="46" y="63"/>
                </a:cubicBezTo>
                <a:cubicBezTo>
                  <a:pt x="46" y="57"/>
                  <a:pt x="46" y="50"/>
                  <a:pt x="46" y="44"/>
                </a:cubicBezTo>
                <a:cubicBezTo>
                  <a:pt x="50" y="43"/>
                  <a:pt x="54" y="42"/>
                  <a:pt x="58" y="41"/>
                </a:cubicBezTo>
                <a:close/>
                <a:moveTo>
                  <a:pt x="24" y="53"/>
                </a:moveTo>
                <a:cubicBezTo>
                  <a:pt x="28" y="51"/>
                  <a:pt x="31" y="50"/>
                  <a:pt x="35" y="48"/>
                </a:cubicBezTo>
                <a:cubicBezTo>
                  <a:pt x="34" y="51"/>
                  <a:pt x="34" y="54"/>
                  <a:pt x="34" y="57"/>
                </a:cubicBezTo>
                <a:cubicBezTo>
                  <a:pt x="31" y="56"/>
                  <a:pt x="28" y="54"/>
                  <a:pt x="24" y="53"/>
                </a:cubicBezTo>
                <a:close/>
                <a:moveTo>
                  <a:pt x="48" y="85"/>
                </a:moveTo>
                <a:cubicBezTo>
                  <a:pt x="48" y="83"/>
                  <a:pt x="47" y="81"/>
                  <a:pt x="47" y="78"/>
                </a:cubicBezTo>
                <a:cubicBezTo>
                  <a:pt x="49" y="79"/>
                  <a:pt x="50" y="79"/>
                  <a:pt x="51" y="80"/>
                </a:cubicBezTo>
                <a:cubicBezTo>
                  <a:pt x="50" y="82"/>
                  <a:pt x="49" y="84"/>
                  <a:pt x="48" y="85"/>
                </a:cubicBezTo>
                <a:close/>
                <a:moveTo>
                  <a:pt x="77" y="77"/>
                </a:moveTo>
                <a:cubicBezTo>
                  <a:pt x="75" y="76"/>
                  <a:pt x="73" y="75"/>
                  <a:pt x="70" y="74"/>
                </a:cubicBezTo>
                <a:cubicBezTo>
                  <a:pt x="71" y="72"/>
                  <a:pt x="73" y="70"/>
                  <a:pt x="74" y="69"/>
                </a:cubicBezTo>
                <a:cubicBezTo>
                  <a:pt x="75" y="71"/>
                  <a:pt x="76" y="74"/>
                  <a:pt x="77" y="77"/>
                </a:cubicBezTo>
                <a:close/>
                <a:moveTo>
                  <a:pt x="72" y="38"/>
                </a:moveTo>
                <a:cubicBezTo>
                  <a:pt x="75" y="38"/>
                  <a:pt x="78" y="37"/>
                  <a:pt x="81" y="37"/>
                </a:cubicBezTo>
                <a:cubicBezTo>
                  <a:pt x="79" y="39"/>
                  <a:pt x="77" y="41"/>
                  <a:pt x="75" y="44"/>
                </a:cubicBezTo>
                <a:cubicBezTo>
                  <a:pt x="74" y="42"/>
                  <a:pt x="73" y="40"/>
                  <a:pt x="72" y="38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146EE415-B48B-4948-8D20-1432ECC83BE4}"/>
              </a:ext>
            </a:extLst>
          </p:cNvPr>
          <p:cNvGrpSpPr/>
          <p:nvPr/>
        </p:nvGrpSpPr>
        <p:grpSpPr>
          <a:xfrm>
            <a:off x="10728824" y="5576297"/>
            <a:ext cx="1059102" cy="1022996"/>
            <a:chOff x="10101876" y="4297860"/>
            <a:chExt cx="1826037" cy="176378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xmlns="" id="{0016F3B9-FD25-4EDF-B01E-84A8FE12E6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2627" y="4297860"/>
              <a:ext cx="1745111" cy="1763786"/>
            </a:xfrm>
            <a:custGeom>
              <a:avLst/>
              <a:gdLst>
                <a:gd name="T0" fmla="*/ 341 w 356"/>
                <a:gd name="T1" fmla="*/ 95 h 359"/>
                <a:gd name="T2" fmla="*/ 210 w 356"/>
                <a:gd name="T3" fmla="*/ 14 h 359"/>
                <a:gd name="T4" fmla="*/ 60 w 356"/>
                <a:gd name="T5" fmla="*/ 72 h 359"/>
                <a:gd name="T6" fmla="*/ 43 w 356"/>
                <a:gd name="T7" fmla="*/ 111 h 359"/>
                <a:gd name="T8" fmla="*/ 37 w 356"/>
                <a:gd name="T9" fmla="*/ 119 h 359"/>
                <a:gd name="T10" fmla="*/ 13 w 356"/>
                <a:gd name="T11" fmla="*/ 165 h 359"/>
                <a:gd name="T12" fmla="*/ 41 w 356"/>
                <a:gd name="T13" fmla="*/ 301 h 359"/>
                <a:gd name="T14" fmla="*/ 213 w 356"/>
                <a:gd name="T15" fmla="*/ 343 h 359"/>
                <a:gd name="T16" fmla="*/ 337 w 356"/>
                <a:gd name="T17" fmla="*/ 217 h 359"/>
                <a:gd name="T18" fmla="*/ 341 w 356"/>
                <a:gd name="T19" fmla="*/ 95 h 359"/>
                <a:gd name="T20" fmla="*/ 278 w 356"/>
                <a:gd name="T21" fmla="*/ 170 h 359"/>
                <a:gd name="T22" fmla="*/ 278 w 356"/>
                <a:gd name="T23" fmla="*/ 159 h 359"/>
                <a:gd name="T24" fmla="*/ 279 w 356"/>
                <a:gd name="T25" fmla="*/ 153 h 359"/>
                <a:gd name="T26" fmla="*/ 280 w 356"/>
                <a:gd name="T27" fmla="*/ 144 h 359"/>
                <a:gd name="T28" fmla="*/ 278 w 356"/>
                <a:gd name="T29" fmla="*/ 170 h 359"/>
                <a:gd name="T30" fmla="*/ 274 w 356"/>
                <a:gd name="T31" fmla="*/ 226 h 359"/>
                <a:gd name="T32" fmla="*/ 276 w 356"/>
                <a:gd name="T33" fmla="*/ 220 h 359"/>
                <a:gd name="T34" fmla="*/ 278 w 356"/>
                <a:gd name="T35" fmla="*/ 211 h 359"/>
                <a:gd name="T36" fmla="*/ 297 w 356"/>
                <a:gd name="T37" fmla="*/ 179 h 359"/>
                <a:gd name="T38" fmla="*/ 298 w 356"/>
                <a:gd name="T39" fmla="*/ 175 h 359"/>
                <a:gd name="T40" fmla="*/ 291 w 356"/>
                <a:gd name="T41" fmla="*/ 199 h 359"/>
                <a:gd name="T42" fmla="*/ 274 w 356"/>
                <a:gd name="T43" fmla="*/ 226 h 359"/>
                <a:gd name="T44" fmla="*/ 325 w 356"/>
                <a:gd name="T45" fmla="*/ 117 h 359"/>
                <a:gd name="T46" fmla="*/ 281 w 356"/>
                <a:gd name="T47" fmla="*/ 54 h 359"/>
                <a:gd name="T48" fmla="*/ 325 w 356"/>
                <a:gd name="T49" fmla="*/ 117 h 359"/>
                <a:gd name="T50" fmla="*/ 31 w 356"/>
                <a:gd name="T51" fmla="*/ 188 h 359"/>
                <a:gd name="T52" fmla="*/ 34 w 356"/>
                <a:gd name="T53" fmla="*/ 188 h 359"/>
                <a:gd name="T54" fmla="*/ 34 w 356"/>
                <a:gd name="T55" fmla="*/ 189 h 359"/>
                <a:gd name="T56" fmla="*/ 42 w 356"/>
                <a:gd name="T57" fmla="*/ 198 h 359"/>
                <a:gd name="T58" fmla="*/ 43 w 356"/>
                <a:gd name="T59" fmla="*/ 198 h 359"/>
                <a:gd name="T60" fmla="*/ 31 w 356"/>
                <a:gd name="T61" fmla="*/ 235 h 359"/>
                <a:gd name="T62" fmla="*/ 31 w 356"/>
                <a:gd name="T63" fmla="*/ 188 h 359"/>
                <a:gd name="T64" fmla="*/ 66 w 356"/>
                <a:gd name="T65" fmla="*/ 296 h 359"/>
                <a:gd name="T66" fmla="*/ 44 w 356"/>
                <a:gd name="T67" fmla="*/ 270 h 359"/>
                <a:gd name="T68" fmla="*/ 50 w 356"/>
                <a:gd name="T69" fmla="*/ 270 h 359"/>
                <a:gd name="T70" fmla="*/ 67 w 356"/>
                <a:gd name="T71" fmla="*/ 285 h 359"/>
                <a:gd name="T72" fmla="*/ 132 w 356"/>
                <a:gd name="T73" fmla="*/ 310 h 359"/>
                <a:gd name="T74" fmla="*/ 159 w 356"/>
                <a:gd name="T75" fmla="*/ 313 h 359"/>
                <a:gd name="T76" fmla="*/ 165 w 356"/>
                <a:gd name="T77" fmla="*/ 313 h 359"/>
                <a:gd name="T78" fmla="*/ 262 w 356"/>
                <a:gd name="T79" fmla="*/ 296 h 359"/>
                <a:gd name="T80" fmla="*/ 253 w 356"/>
                <a:gd name="T81" fmla="*/ 303 h 359"/>
                <a:gd name="T82" fmla="*/ 66 w 356"/>
                <a:gd name="T83" fmla="*/ 29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6" h="359">
                  <a:moveTo>
                    <a:pt x="341" y="95"/>
                  </a:moveTo>
                  <a:cubicBezTo>
                    <a:pt x="320" y="41"/>
                    <a:pt x="266" y="14"/>
                    <a:pt x="210" y="14"/>
                  </a:cubicBezTo>
                  <a:cubicBezTo>
                    <a:pt x="154" y="0"/>
                    <a:pt x="92" y="22"/>
                    <a:pt x="60" y="72"/>
                  </a:cubicBezTo>
                  <a:cubicBezTo>
                    <a:pt x="52" y="84"/>
                    <a:pt x="47" y="97"/>
                    <a:pt x="43" y="111"/>
                  </a:cubicBezTo>
                  <a:cubicBezTo>
                    <a:pt x="41" y="114"/>
                    <a:pt x="39" y="116"/>
                    <a:pt x="37" y="119"/>
                  </a:cubicBezTo>
                  <a:cubicBezTo>
                    <a:pt x="25" y="133"/>
                    <a:pt x="13" y="149"/>
                    <a:pt x="13" y="165"/>
                  </a:cubicBezTo>
                  <a:cubicBezTo>
                    <a:pt x="0" y="211"/>
                    <a:pt x="9" y="264"/>
                    <a:pt x="41" y="301"/>
                  </a:cubicBezTo>
                  <a:cubicBezTo>
                    <a:pt x="82" y="349"/>
                    <a:pt x="155" y="359"/>
                    <a:pt x="213" y="343"/>
                  </a:cubicBezTo>
                  <a:cubicBezTo>
                    <a:pt x="276" y="327"/>
                    <a:pt x="325" y="279"/>
                    <a:pt x="337" y="217"/>
                  </a:cubicBezTo>
                  <a:cubicBezTo>
                    <a:pt x="354" y="179"/>
                    <a:pt x="356" y="136"/>
                    <a:pt x="341" y="95"/>
                  </a:cubicBezTo>
                  <a:close/>
                  <a:moveTo>
                    <a:pt x="278" y="170"/>
                  </a:moveTo>
                  <a:cubicBezTo>
                    <a:pt x="278" y="166"/>
                    <a:pt x="278" y="163"/>
                    <a:pt x="278" y="159"/>
                  </a:cubicBezTo>
                  <a:cubicBezTo>
                    <a:pt x="279" y="157"/>
                    <a:pt x="279" y="155"/>
                    <a:pt x="279" y="153"/>
                  </a:cubicBezTo>
                  <a:cubicBezTo>
                    <a:pt x="280" y="150"/>
                    <a:pt x="280" y="147"/>
                    <a:pt x="280" y="144"/>
                  </a:cubicBezTo>
                  <a:cubicBezTo>
                    <a:pt x="281" y="153"/>
                    <a:pt x="280" y="162"/>
                    <a:pt x="278" y="170"/>
                  </a:cubicBezTo>
                  <a:close/>
                  <a:moveTo>
                    <a:pt x="274" y="226"/>
                  </a:moveTo>
                  <a:cubicBezTo>
                    <a:pt x="275" y="224"/>
                    <a:pt x="276" y="222"/>
                    <a:pt x="276" y="220"/>
                  </a:cubicBezTo>
                  <a:cubicBezTo>
                    <a:pt x="277" y="217"/>
                    <a:pt x="277" y="214"/>
                    <a:pt x="278" y="211"/>
                  </a:cubicBezTo>
                  <a:cubicBezTo>
                    <a:pt x="286" y="202"/>
                    <a:pt x="293" y="191"/>
                    <a:pt x="297" y="179"/>
                  </a:cubicBezTo>
                  <a:cubicBezTo>
                    <a:pt x="298" y="178"/>
                    <a:pt x="298" y="176"/>
                    <a:pt x="298" y="175"/>
                  </a:cubicBezTo>
                  <a:cubicBezTo>
                    <a:pt x="297" y="183"/>
                    <a:pt x="295" y="191"/>
                    <a:pt x="291" y="199"/>
                  </a:cubicBezTo>
                  <a:cubicBezTo>
                    <a:pt x="287" y="209"/>
                    <a:pt x="281" y="218"/>
                    <a:pt x="274" y="226"/>
                  </a:cubicBezTo>
                  <a:close/>
                  <a:moveTo>
                    <a:pt x="325" y="117"/>
                  </a:moveTo>
                  <a:cubicBezTo>
                    <a:pt x="315" y="93"/>
                    <a:pt x="299" y="71"/>
                    <a:pt x="281" y="54"/>
                  </a:cubicBezTo>
                  <a:cubicBezTo>
                    <a:pt x="304" y="69"/>
                    <a:pt x="318" y="91"/>
                    <a:pt x="325" y="117"/>
                  </a:cubicBezTo>
                  <a:close/>
                  <a:moveTo>
                    <a:pt x="31" y="188"/>
                  </a:moveTo>
                  <a:cubicBezTo>
                    <a:pt x="32" y="188"/>
                    <a:pt x="33" y="188"/>
                    <a:pt x="34" y="188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93"/>
                    <a:pt x="38" y="197"/>
                    <a:pt x="42" y="198"/>
                  </a:cubicBezTo>
                  <a:cubicBezTo>
                    <a:pt x="43" y="198"/>
                    <a:pt x="43" y="198"/>
                    <a:pt x="43" y="198"/>
                  </a:cubicBezTo>
                  <a:cubicBezTo>
                    <a:pt x="36" y="210"/>
                    <a:pt x="32" y="223"/>
                    <a:pt x="31" y="235"/>
                  </a:cubicBezTo>
                  <a:cubicBezTo>
                    <a:pt x="28" y="220"/>
                    <a:pt x="28" y="204"/>
                    <a:pt x="31" y="188"/>
                  </a:cubicBezTo>
                  <a:close/>
                  <a:moveTo>
                    <a:pt x="66" y="296"/>
                  </a:moveTo>
                  <a:cubicBezTo>
                    <a:pt x="57" y="289"/>
                    <a:pt x="50" y="280"/>
                    <a:pt x="44" y="270"/>
                  </a:cubicBezTo>
                  <a:cubicBezTo>
                    <a:pt x="46" y="270"/>
                    <a:pt x="48" y="270"/>
                    <a:pt x="50" y="270"/>
                  </a:cubicBezTo>
                  <a:cubicBezTo>
                    <a:pt x="55" y="275"/>
                    <a:pt x="61" y="280"/>
                    <a:pt x="67" y="285"/>
                  </a:cubicBezTo>
                  <a:cubicBezTo>
                    <a:pt x="84" y="298"/>
                    <a:pt x="109" y="314"/>
                    <a:pt x="132" y="310"/>
                  </a:cubicBezTo>
                  <a:cubicBezTo>
                    <a:pt x="139" y="315"/>
                    <a:pt x="150" y="315"/>
                    <a:pt x="159" y="313"/>
                  </a:cubicBezTo>
                  <a:cubicBezTo>
                    <a:pt x="161" y="313"/>
                    <a:pt x="163" y="313"/>
                    <a:pt x="165" y="313"/>
                  </a:cubicBezTo>
                  <a:cubicBezTo>
                    <a:pt x="198" y="318"/>
                    <a:pt x="232" y="312"/>
                    <a:pt x="262" y="296"/>
                  </a:cubicBezTo>
                  <a:cubicBezTo>
                    <a:pt x="259" y="298"/>
                    <a:pt x="256" y="301"/>
                    <a:pt x="253" y="303"/>
                  </a:cubicBezTo>
                  <a:cubicBezTo>
                    <a:pt x="198" y="338"/>
                    <a:pt x="117" y="340"/>
                    <a:pt x="66" y="296"/>
                  </a:cubicBezTo>
                  <a:close/>
                </a:path>
              </a:pathLst>
            </a:custGeom>
            <a:solidFill>
              <a:srgbClr val="F9E7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xmlns="" id="{9A3B6798-01D4-4176-959C-3D2DCA88D8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09465" y="5343682"/>
              <a:ext cx="377658" cy="354833"/>
            </a:xfrm>
            <a:custGeom>
              <a:avLst/>
              <a:gdLst>
                <a:gd name="T0" fmla="*/ 75 w 77"/>
                <a:gd name="T1" fmla="*/ 21 h 72"/>
                <a:gd name="T2" fmla="*/ 77 w 77"/>
                <a:gd name="T3" fmla="*/ 14 h 72"/>
                <a:gd name="T4" fmla="*/ 73 w 77"/>
                <a:gd name="T5" fmla="*/ 8 h 72"/>
                <a:gd name="T6" fmla="*/ 36 w 77"/>
                <a:gd name="T7" fmla="*/ 12 h 72"/>
                <a:gd name="T8" fmla="*/ 28 w 77"/>
                <a:gd name="T9" fmla="*/ 17 h 72"/>
                <a:gd name="T10" fmla="*/ 28 w 77"/>
                <a:gd name="T11" fmla="*/ 17 h 72"/>
                <a:gd name="T12" fmla="*/ 27 w 77"/>
                <a:gd name="T13" fmla="*/ 16 h 72"/>
                <a:gd name="T14" fmla="*/ 22 w 77"/>
                <a:gd name="T15" fmla="*/ 13 h 72"/>
                <a:gd name="T16" fmla="*/ 21 w 77"/>
                <a:gd name="T17" fmla="*/ 12 h 72"/>
                <a:gd name="T18" fmla="*/ 10 w 77"/>
                <a:gd name="T19" fmla="*/ 12 h 72"/>
                <a:gd name="T20" fmla="*/ 1 w 77"/>
                <a:gd name="T21" fmla="*/ 18 h 72"/>
                <a:gd name="T22" fmla="*/ 14 w 77"/>
                <a:gd name="T23" fmla="*/ 56 h 72"/>
                <a:gd name="T24" fmla="*/ 30 w 77"/>
                <a:gd name="T25" fmla="*/ 70 h 72"/>
                <a:gd name="T26" fmla="*/ 36 w 77"/>
                <a:gd name="T27" fmla="*/ 69 h 72"/>
                <a:gd name="T28" fmla="*/ 36 w 77"/>
                <a:gd name="T29" fmla="*/ 70 h 72"/>
                <a:gd name="T30" fmla="*/ 43 w 77"/>
                <a:gd name="T31" fmla="*/ 69 h 72"/>
                <a:gd name="T32" fmla="*/ 53 w 77"/>
                <a:gd name="T33" fmla="*/ 69 h 72"/>
                <a:gd name="T34" fmla="*/ 68 w 77"/>
                <a:gd name="T35" fmla="*/ 42 h 72"/>
                <a:gd name="T36" fmla="*/ 73 w 77"/>
                <a:gd name="T37" fmla="*/ 34 h 72"/>
                <a:gd name="T38" fmla="*/ 73 w 77"/>
                <a:gd name="T39" fmla="*/ 29 h 72"/>
                <a:gd name="T40" fmla="*/ 73 w 77"/>
                <a:gd name="T41" fmla="*/ 29 h 72"/>
                <a:gd name="T42" fmla="*/ 75 w 77"/>
                <a:gd name="T43" fmla="*/ 21 h 72"/>
                <a:gd name="T44" fmla="*/ 55 w 77"/>
                <a:gd name="T45" fmla="*/ 23 h 72"/>
                <a:gd name="T46" fmla="*/ 55 w 77"/>
                <a:gd name="T47" fmla="*/ 22 h 72"/>
                <a:gd name="T48" fmla="*/ 48 w 77"/>
                <a:gd name="T49" fmla="*/ 17 h 72"/>
                <a:gd name="T50" fmla="*/ 52 w 77"/>
                <a:gd name="T51" fmla="*/ 16 h 72"/>
                <a:gd name="T52" fmla="*/ 66 w 77"/>
                <a:gd name="T53" fmla="*/ 17 h 72"/>
                <a:gd name="T54" fmla="*/ 65 w 77"/>
                <a:gd name="T55" fmla="*/ 20 h 72"/>
                <a:gd name="T56" fmla="*/ 55 w 77"/>
                <a:gd name="T57" fmla="*/ 2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72">
                  <a:moveTo>
                    <a:pt x="75" y="21"/>
                  </a:moveTo>
                  <a:cubicBezTo>
                    <a:pt x="76" y="19"/>
                    <a:pt x="77" y="17"/>
                    <a:pt x="77" y="14"/>
                  </a:cubicBezTo>
                  <a:cubicBezTo>
                    <a:pt x="77" y="11"/>
                    <a:pt x="76" y="9"/>
                    <a:pt x="73" y="8"/>
                  </a:cubicBezTo>
                  <a:cubicBezTo>
                    <a:pt x="64" y="4"/>
                    <a:pt x="40" y="0"/>
                    <a:pt x="36" y="12"/>
                  </a:cubicBezTo>
                  <a:cubicBezTo>
                    <a:pt x="32" y="11"/>
                    <a:pt x="29" y="12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7"/>
                    <a:pt x="27" y="16"/>
                    <a:pt x="27" y="16"/>
                  </a:cubicBezTo>
                  <a:cubicBezTo>
                    <a:pt x="27" y="12"/>
                    <a:pt x="24" y="11"/>
                    <a:pt x="22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8" y="8"/>
                    <a:pt x="13" y="8"/>
                    <a:pt x="10" y="12"/>
                  </a:cubicBezTo>
                  <a:cubicBezTo>
                    <a:pt x="6" y="11"/>
                    <a:pt x="2" y="13"/>
                    <a:pt x="1" y="18"/>
                  </a:cubicBezTo>
                  <a:cubicBezTo>
                    <a:pt x="0" y="33"/>
                    <a:pt x="3" y="47"/>
                    <a:pt x="14" y="56"/>
                  </a:cubicBezTo>
                  <a:cubicBezTo>
                    <a:pt x="17" y="62"/>
                    <a:pt x="22" y="67"/>
                    <a:pt x="30" y="70"/>
                  </a:cubicBezTo>
                  <a:cubicBezTo>
                    <a:pt x="32" y="71"/>
                    <a:pt x="34" y="70"/>
                    <a:pt x="36" y="69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8" y="71"/>
                    <a:pt x="41" y="71"/>
                    <a:pt x="43" y="69"/>
                  </a:cubicBezTo>
                  <a:cubicBezTo>
                    <a:pt x="46" y="72"/>
                    <a:pt x="50" y="71"/>
                    <a:pt x="53" y="69"/>
                  </a:cubicBezTo>
                  <a:cubicBezTo>
                    <a:pt x="61" y="62"/>
                    <a:pt x="66" y="52"/>
                    <a:pt x="68" y="42"/>
                  </a:cubicBezTo>
                  <a:cubicBezTo>
                    <a:pt x="71" y="40"/>
                    <a:pt x="73" y="37"/>
                    <a:pt x="73" y="34"/>
                  </a:cubicBezTo>
                  <a:cubicBezTo>
                    <a:pt x="74" y="32"/>
                    <a:pt x="73" y="30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4" y="26"/>
                    <a:pt x="75" y="23"/>
                    <a:pt x="75" y="21"/>
                  </a:cubicBezTo>
                  <a:close/>
                  <a:moveTo>
                    <a:pt x="55" y="23"/>
                  </a:moveTo>
                  <a:cubicBezTo>
                    <a:pt x="55" y="22"/>
                    <a:pt x="55" y="22"/>
                    <a:pt x="55" y="22"/>
                  </a:cubicBezTo>
                  <a:cubicBezTo>
                    <a:pt x="53" y="19"/>
                    <a:pt x="51" y="17"/>
                    <a:pt x="48" y="17"/>
                  </a:cubicBezTo>
                  <a:cubicBezTo>
                    <a:pt x="49" y="16"/>
                    <a:pt x="50" y="16"/>
                    <a:pt x="52" y="16"/>
                  </a:cubicBezTo>
                  <a:cubicBezTo>
                    <a:pt x="56" y="15"/>
                    <a:pt x="61" y="16"/>
                    <a:pt x="66" y="17"/>
                  </a:cubicBezTo>
                  <a:cubicBezTo>
                    <a:pt x="66" y="18"/>
                    <a:pt x="65" y="19"/>
                    <a:pt x="65" y="20"/>
                  </a:cubicBezTo>
                  <a:cubicBezTo>
                    <a:pt x="62" y="18"/>
                    <a:pt x="57" y="19"/>
                    <a:pt x="55" y="23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Freeform 118">
              <a:extLst>
                <a:ext uri="{FF2B5EF4-FFF2-40B4-BE49-F238E27FC236}">
                  <a16:creationId xmlns:a16="http://schemas.microsoft.com/office/drawing/2014/main" xmlns="" id="{ABE7AF76-B7EE-4ED0-8C80-39A1768218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1876" y="4316535"/>
              <a:ext cx="1826037" cy="1740961"/>
            </a:xfrm>
            <a:custGeom>
              <a:avLst/>
              <a:gdLst>
                <a:gd name="T0" fmla="*/ 256 w 372"/>
                <a:gd name="T1" fmla="*/ 37 h 354"/>
                <a:gd name="T2" fmla="*/ 123 w 372"/>
                <a:gd name="T3" fmla="*/ 21 h 354"/>
                <a:gd name="T4" fmla="*/ 17 w 372"/>
                <a:gd name="T5" fmla="*/ 149 h 354"/>
                <a:gd name="T6" fmla="*/ 66 w 372"/>
                <a:gd name="T7" fmla="*/ 301 h 354"/>
                <a:gd name="T8" fmla="*/ 249 w 372"/>
                <a:gd name="T9" fmla="*/ 333 h 354"/>
                <a:gd name="T10" fmla="*/ 369 w 372"/>
                <a:gd name="T11" fmla="*/ 167 h 354"/>
                <a:gd name="T12" fmla="*/ 256 w 372"/>
                <a:gd name="T13" fmla="*/ 37 h 354"/>
                <a:gd name="T14" fmla="*/ 302 w 372"/>
                <a:gd name="T15" fmla="*/ 275 h 354"/>
                <a:gd name="T16" fmla="*/ 141 w 372"/>
                <a:gd name="T17" fmla="*/ 316 h 354"/>
                <a:gd name="T18" fmla="*/ 30 w 372"/>
                <a:gd name="T19" fmla="*/ 175 h 354"/>
                <a:gd name="T20" fmla="*/ 116 w 372"/>
                <a:gd name="T21" fmla="*/ 42 h 354"/>
                <a:gd name="T22" fmla="*/ 239 w 372"/>
                <a:gd name="T23" fmla="*/ 38 h 354"/>
                <a:gd name="T24" fmla="*/ 237 w 372"/>
                <a:gd name="T25" fmla="*/ 38 h 354"/>
                <a:gd name="T26" fmla="*/ 235 w 372"/>
                <a:gd name="T27" fmla="*/ 54 h 354"/>
                <a:gd name="T28" fmla="*/ 268 w 372"/>
                <a:gd name="T29" fmla="*/ 59 h 354"/>
                <a:gd name="T30" fmla="*/ 270 w 372"/>
                <a:gd name="T31" fmla="*/ 61 h 354"/>
                <a:gd name="T32" fmla="*/ 276 w 372"/>
                <a:gd name="T33" fmla="*/ 61 h 354"/>
                <a:gd name="T34" fmla="*/ 312 w 372"/>
                <a:gd name="T35" fmla="*/ 79 h 354"/>
                <a:gd name="T36" fmla="*/ 346 w 372"/>
                <a:gd name="T37" fmla="*/ 136 h 354"/>
                <a:gd name="T38" fmla="*/ 302 w 372"/>
                <a:gd name="T39" fmla="*/ 27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2" h="354">
                  <a:moveTo>
                    <a:pt x="256" y="37"/>
                  </a:moveTo>
                  <a:cubicBezTo>
                    <a:pt x="218" y="8"/>
                    <a:pt x="170" y="0"/>
                    <a:pt x="123" y="21"/>
                  </a:cubicBezTo>
                  <a:cubicBezTo>
                    <a:pt x="71" y="44"/>
                    <a:pt x="32" y="95"/>
                    <a:pt x="17" y="149"/>
                  </a:cubicBezTo>
                  <a:cubicBezTo>
                    <a:pt x="0" y="207"/>
                    <a:pt x="19" y="264"/>
                    <a:pt x="66" y="301"/>
                  </a:cubicBezTo>
                  <a:cubicBezTo>
                    <a:pt x="116" y="339"/>
                    <a:pt x="189" y="354"/>
                    <a:pt x="249" y="333"/>
                  </a:cubicBezTo>
                  <a:cubicBezTo>
                    <a:pt x="318" y="309"/>
                    <a:pt x="365" y="239"/>
                    <a:pt x="369" y="167"/>
                  </a:cubicBezTo>
                  <a:cubicBezTo>
                    <a:pt x="372" y="99"/>
                    <a:pt x="323" y="39"/>
                    <a:pt x="256" y="37"/>
                  </a:cubicBezTo>
                  <a:close/>
                  <a:moveTo>
                    <a:pt x="302" y="275"/>
                  </a:moveTo>
                  <a:cubicBezTo>
                    <a:pt x="260" y="320"/>
                    <a:pt x="199" y="332"/>
                    <a:pt x="141" y="316"/>
                  </a:cubicBezTo>
                  <a:cubicBezTo>
                    <a:pt x="75" y="296"/>
                    <a:pt x="23" y="248"/>
                    <a:pt x="30" y="175"/>
                  </a:cubicBezTo>
                  <a:cubicBezTo>
                    <a:pt x="35" y="122"/>
                    <a:pt x="72" y="71"/>
                    <a:pt x="116" y="42"/>
                  </a:cubicBezTo>
                  <a:cubicBezTo>
                    <a:pt x="157" y="17"/>
                    <a:pt x="201" y="17"/>
                    <a:pt x="239" y="38"/>
                  </a:cubicBezTo>
                  <a:cubicBezTo>
                    <a:pt x="238" y="38"/>
                    <a:pt x="238" y="38"/>
                    <a:pt x="237" y="38"/>
                  </a:cubicBezTo>
                  <a:cubicBezTo>
                    <a:pt x="229" y="39"/>
                    <a:pt x="225" y="52"/>
                    <a:pt x="235" y="54"/>
                  </a:cubicBezTo>
                  <a:cubicBezTo>
                    <a:pt x="246" y="55"/>
                    <a:pt x="257" y="57"/>
                    <a:pt x="268" y="59"/>
                  </a:cubicBezTo>
                  <a:cubicBezTo>
                    <a:pt x="269" y="60"/>
                    <a:pt x="269" y="61"/>
                    <a:pt x="270" y="61"/>
                  </a:cubicBezTo>
                  <a:cubicBezTo>
                    <a:pt x="272" y="63"/>
                    <a:pt x="274" y="63"/>
                    <a:pt x="276" y="61"/>
                  </a:cubicBezTo>
                  <a:cubicBezTo>
                    <a:pt x="289" y="65"/>
                    <a:pt x="301" y="70"/>
                    <a:pt x="312" y="79"/>
                  </a:cubicBezTo>
                  <a:cubicBezTo>
                    <a:pt x="331" y="93"/>
                    <a:pt x="341" y="113"/>
                    <a:pt x="346" y="136"/>
                  </a:cubicBezTo>
                  <a:cubicBezTo>
                    <a:pt x="356" y="185"/>
                    <a:pt x="335" y="239"/>
                    <a:pt x="302" y="27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Freeform 119">
              <a:extLst>
                <a:ext uri="{FF2B5EF4-FFF2-40B4-BE49-F238E27FC236}">
                  <a16:creationId xmlns:a16="http://schemas.microsoft.com/office/drawing/2014/main" xmlns="" id="{ED8CDDB9-EF1E-44C8-B004-955A6FAD23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69158" y="5078076"/>
              <a:ext cx="1006396" cy="688914"/>
            </a:xfrm>
            <a:custGeom>
              <a:avLst/>
              <a:gdLst>
                <a:gd name="T0" fmla="*/ 193 w 205"/>
                <a:gd name="T1" fmla="*/ 4 h 140"/>
                <a:gd name="T2" fmla="*/ 163 w 205"/>
                <a:gd name="T3" fmla="*/ 36 h 140"/>
                <a:gd name="T4" fmla="*/ 150 w 205"/>
                <a:gd name="T5" fmla="*/ 43 h 140"/>
                <a:gd name="T6" fmla="*/ 144 w 205"/>
                <a:gd name="T7" fmla="*/ 45 h 140"/>
                <a:gd name="T8" fmla="*/ 110 w 205"/>
                <a:gd name="T9" fmla="*/ 52 h 140"/>
                <a:gd name="T10" fmla="*/ 12 w 205"/>
                <a:gd name="T11" fmla="*/ 19 h 140"/>
                <a:gd name="T12" fmla="*/ 3 w 205"/>
                <a:gd name="T13" fmla="*/ 26 h 140"/>
                <a:gd name="T14" fmla="*/ 64 w 205"/>
                <a:gd name="T15" fmla="*/ 65 h 140"/>
                <a:gd name="T16" fmla="*/ 114 w 205"/>
                <a:gd name="T17" fmla="*/ 139 h 140"/>
                <a:gd name="T18" fmla="*/ 158 w 205"/>
                <a:gd name="T19" fmla="*/ 58 h 140"/>
                <a:gd name="T20" fmla="*/ 172 w 205"/>
                <a:gd name="T21" fmla="*/ 51 h 140"/>
                <a:gd name="T22" fmla="*/ 205 w 205"/>
                <a:gd name="T23" fmla="*/ 9 h 140"/>
                <a:gd name="T24" fmla="*/ 193 w 205"/>
                <a:gd name="T25" fmla="*/ 4 h 140"/>
                <a:gd name="T26" fmla="*/ 115 w 205"/>
                <a:gd name="T27" fmla="*/ 123 h 140"/>
                <a:gd name="T28" fmla="*/ 73 w 205"/>
                <a:gd name="T29" fmla="*/ 67 h 140"/>
                <a:gd name="T30" fmla="*/ 108 w 205"/>
                <a:gd name="T31" fmla="*/ 69 h 140"/>
                <a:gd name="T32" fmla="*/ 106 w 205"/>
                <a:gd name="T33" fmla="*/ 105 h 140"/>
                <a:gd name="T34" fmla="*/ 114 w 205"/>
                <a:gd name="T35" fmla="*/ 105 h 140"/>
                <a:gd name="T36" fmla="*/ 112 w 205"/>
                <a:gd name="T37" fmla="*/ 69 h 140"/>
                <a:gd name="T38" fmla="*/ 142 w 205"/>
                <a:gd name="T39" fmla="*/ 64 h 140"/>
                <a:gd name="T40" fmla="*/ 115 w 205"/>
                <a:gd name="T41" fmla="*/ 12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5" h="140">
                  <a:moveTo>
                    <a:pt x="193" y="4"/>
                  </a:moveTo>
                  <a:cubicBezTo>
                    <a:pt x="182" y="14"/>
                    <a:pt x="177" y="28"/>
                    <a:pt x="163" y="36"/>
                  </a:cubicBezTo>
                  <a:cubicBezTo>
                    <a:pt x="159" y="39"/>
                    <a:pt x="155" y="41"/>
                    <a:pt x="150" y="43"/>
                  </a:cubicBezTo>
                  <a:cubicBezTo>
                    <a:pt x="148" y="43"/>
                    <a:pt x="146" y="44"/>
                    <a:pt x="144" y="45"/>
                  </a:cubicBezTo>
                  <a:cubicBezTo>
                    <a:pt x="133" y="49"/>
                    <a:pt x="122" y="51"/>
                    <a:pt x="110" y="52"/>
                  </a:cubicBezTo>
                  <a:cubicBezTo>
                    <a:pt x="76" y="54"/>
                    <a:pt x="37" y="44"/>
                    <a:pt x="12" y="19"/>
                  </a:cubicBezTo>
                  <a:cubicBezTo>
                    <a:pt x="8" y="15"/>
                    <a:pt x="0" y="20"/>
                    <a:pt x="3" y="26"/>
                  </a:cubicBezTo>
                  <a:cubicBezTo>
                    <a:pt x="17" y="47"/>
                    <a:pt x="40" y="59"/>
                    <a:pt x="64" y="65"/>
                  </a:cubicBezTo>
                  <a:cubicBezTo>
                    <a:pt x="61" y="97"/>
                    <a:pt x="75" y="140"/>
                    <a:pt x="114" y="139"/>
                  </a:cubicBezTo>
                  <a:cubicBezTo>
                    <a:pt x="152" y="137"/>
                    <a:pt x="158" y="89"/>
                    <a:pt x="158" y="58"/>
                  </a:cubicBezTo>
                  <a:cubicBezTo>
                    <a:pt x="163" y="56"/>
                    <a:pt x="167" y="54"/>
                    <a:pt x="172" y="51"/>
                  </a:cubicBezTo>
                  <a:cubicBezTo>
                    <a:pt x="185" y="43"/>
                    <a:pt x="205" y="26"/>
                    <a:pt x="205" y="9"/>
                  </a:cubicBezTo>
                  <a:cubicBezTo>
                    <a:pt x="205" y="3"/>
                    <a:pt x="198" y="0"/>
                    <a:pt x="193" y="4"/>
                  </a:cubicBezTo>
                  <a:close/>
                  <a:moveTo>
                    <a:pt x="115" y="123"/>
                  </a:moveTo>
                  <a:cubicBezTo>
                    <a:pt x="87" y="130"/>
                    <a:pt x="77" y="90"/>
                    <a:pt x="73" y="67"/>
                  </a:cubicBezTo>
                  <a:cubicBezTo>
                    <a:pt x="85" y="68"/>
                    <a:pt x="97" y="69"/>
                    <a:pt x="108" y="69"/>
                  </a:cubicBezTo>
                  <a:cubicBezTo>
                    <a:pt x="107" y="81"/>
                    <a:pt x="106" y="93"/>
                    <a:pt x="106" y="105"/>
                  </a:cubicBezTo>
                  <a:cubicBezTo>
                    <a:pt x="106" y="110"/>
                    <a:pt x="114" y="110"/>
                    <a:pt x="114" y="105"/>
                  </a:cubicBezTo>
                  <a:cubicBezTo>
                    <a:pt x="115" y="93"/>
                    <a:pt x="113" y="81"/>
                    <a:pt x="112" y="69"/>
                  </a:cubicBezTo>
                  <a:cubicBezTo>
                    <a:pt x="122" y="68"/>
                    <a:pt x="132" y="67"/>
                    <a:pt x="142" y="64"/>
                  </a:cubicBezTo>
                  <a:cubicBezTo>
                    <a:pt x="141" y="87"/>
                    <a:pt x="138" y="117"/>
                    <a:pt x="115" y="123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Freeform 120">
              <a:extLst>
                <a:ext uri="{FF2B5EF4-FFF2-40B4-BE49-F238E27FC236}">
                  <a16:creationId xmlns:a16="http://schemas.microsoft.com/office/drawing/2014/main" xmlns="" id="{1C211B37-AD59-4374-B312-EAD82386D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961" y="4995074"/>
              <a:ext cx="83002" cy="107902"/>
            </a:xfrm>
            <a:custGeom>
              <a:avLst/>
              <a:gdLst>
                <a:gd name="T0" fmla="*/ 17 w 17"/>
                <a:gd name="T1" fmla="*/ 5 h 22"/>
                <a:gd name="T2" fmla="*/ 14 w 17"/>
                <a:gd name="T3" fmla="*/ 2 h 22"/>
                <a:gd name="T4" fmla="*/ 12 w 17"/>
                <a:gd name="T5" fmla="*/ 1 h 22"/>
                <a:gd name="T6" fmla="*/ 8 w 17"/>
                <a:gd name="T7" fmla="*/ 0 h 22"/>
                <a:gd name="T8" fmla="*/ 7 w 17"/>
                <a:gd name="T9" fmla="*/ 1 h 22"/>
                <a:gd name="T10" fmla="*/ 5 w 17"/>
                <a:gd name="T11" fmla="*/ 1 h 22"/>
                <a:gd name="T12" fmla="*/ 1 w 17"/>
                <a:gd name="T13" fmla="*/ 4 h 22"/>
                <a:gd name="T14" fmla="*/ 0 w 17"/>
                <a:gd name="T15" fmla="*/ 12 h 22"/>
                <a:gd name="T16" fmla="*/ 2 w 17"/>
                <a:gd name="T17" fmla="*/ 19 h 22"/>
                <a:gd name="T18" fmla="*/ 4 w 17"/>
                <a:gd name="T19" fmla="*/ 21 h 22"/>
                <a:gd name="T20" fmla="*/ 7 w 17"/>
                <a:gd name="T21" fmla="*/ 22 h 22"/>
                <a:gd name="T22" fmla="*/ 10 w 17"/>
                <a:gd name="T23" fmla="*/ 21 h 22"/>
                <a:gd name="T24" fmla="*/ 13 w 17"/>
                <a:gd name="T25" fmla="*/ 19 h 22"/>
                <a:gd name="T26" fmla="*/ 14 w 17"/>
                <a:gd name="T27" fmla="*/ 17 h 22"/>
                <a:gd name="T28" fmla="*/ 16 w 17"/>
                <a:gd name="T29" fmla="*/ 13 h 22"/>
                <a:gd name="T30" fmla="*/ 17 w 17"/>
                <a:gd name="T31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22">
                  <a:moveTo>
                    <a:pt x="17" y="5"/>
                  </a:moveTo>
                  <a:cubicBezTo>
                    <a:pt x="17" y="4"/>
                    <a:pt x="15" y="2"/>
                    <a:pt x="14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10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4"/>
                    <a:pt x="0" y="17"/>
                    <a:pt x="2" y="19"/>
                  </a:cubicBezTo>
                  <a:cubicBezTo>
                    <a:pt x="2" y="20"/>
                    <a:pt x="3" y="21"/>
                    <a:pt x="4" y="21"/>
                  </a:cubicBezTo>
                  <a:cubicBezTo>
                    <a:pt x="5" y="21"/>
                    <a:pt x="6" y="22"/>
                    <a:pt x="7" y="22"/>
                  </a:cubicBezTo>
                  <a:cubicBezTo>
                    <a:pt x="8" y="22"/>
                    <a:pt x="9" y="21"/>
                    <a:pt x="10" y="21"/>
                  </a:cubicBezTo>
                  <a:cubicBezTo>
                    <a:pt x="12" y="20"/>
                    <a:pt x="13" y="20"/>
                    <a:pt x="13" y="19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4"/>
                    <a:pt x="16" y="13"/>
                  </a:cubicBezTo>
                  <a:cubicBezTo>
                    <a:pt x="17" y="10"/>
                    <a:pt x="17" y="8"/>
                    <a:pt x="17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Freeform 121">
              <a:extLst>
                <a:ext uri="{FF2B5EF4-FFF2-40B4-BE49-F238E27FC236}">
                  <a16:creationId xmlns:a16="http://schemas.microsoft.com/office/drawing/2014/main" xmlns="" id="{AAFB8F75-D7B7-47D6-A1F5-9D884D522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6947" y="4872646"/>
              <a:ext cx="265605" cy="215804"/>
            </a:xfrm>
            <a:custGeom>
              <a:avLst/>
              <a:gdLst>
                <a:gd name="T0" fmla="*/ 52 w 54"/>
                <a:gd name="T1" fmla="*/ 33 h 44"/>
                <a:gd name="T2" fmla="*/ 34 w 54"/>
                <a:gd name="T3" fmla="*/ 26 h 44"/>
                <a:gd name="T4" fmla="*/ 20 w 54"/>
                <a:gd name="T5" fmla="*/ 25 h 44"/>
                <a:gd name="T6" fmla="*/ 44 w 54"/>
                <a:gd name="T7" fmla="*/ 9 h 44"/>
                <a:gd name="T8" fmla="*/ 41 w 54"/>
                <a:gd name="T9" fmla="*/ 1 h 44"/>
                <a:gd name="T10" fmla="*/ 2 w 54"/>
                <a:gd name="T11" fmla="*/ 28 h 44"/>
                <a:gd name="T12" fmla="*/ 8 w 54"/>
                <a:gd name="T13" fmla="*/ 38 h 44"/>
                <a:gd name="T14" fmla="*/ 30 w 54"/>
                <a:gd name="T15" fmla="*/ 40 h 44"/>
                <a:gd name="T16" fmla="*/ 49 w 54"/>
                <a:gd name="T17" fmla="*/ 42 h 44"/>
                <a:gd name="T18" fmla="*/ 52 w 54"/>
                <a:gd name="T19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4">
                  <a:moveTo>
                    <a:pt x="52" y="33"/>
                  </a:moveTo>
                  <a:cubicBezTo>
                    <a:pt x="48" y="28"/>
                    <a:pt x="40" y="27"/>
                    <a:pt x="34" y="26"/>
                  </a:cubicBezTo>
                  <a:cubicBezTo>
                    <a:pt x="29" y="25"/>
                    <a:pt x="25" y="25"/>
                    <a:pt x="20" y="25"/>
                  </a:cubicBezTo>
                  <a:cubicBezTo>
                    <a:pt x="26" y="17"/>
                    <a:pt x="35" y="12"/>
                    <a:pt x="44" y="9"/>
                  </a:cubicBezTo>
                  <a:cubicBezTo>
                    <a:pt x="49" y="7"/>
                    <a:pt x="45" y="0"/>
                    <a:pt x="41" y="1"/>
                  </a:cubicBezTo>
                  <a:cubicBezTo>
                    <a:pt x="25" y="4"/>
                    <a:pt x="10" y="12"/>
                    <a:pt x="2" y="28"/>
                  </a:cubicBezTo>
                  <a:cubicBezTo>
                    <a:pt x="0" y="32"/>
                    <a:pt x="3" y="37"/>
                    <a:pt x="8" y="38"/>
                  </a:cubicBezTo>
                  <a:cubicBezTo>
                    <a:pt x="15" y="38"/>
                    <a:pt x="23" y="39"/>
                    <a:pt x="30" y="40"/>
                  </a:cubicBezTo>
                  <a:cubicBezTo>
                    <a:pt x="36" y="41"/>
                    <a:pt x="43" y="44"/>
                    <a:pt x="49" y="42"/>
                  </a:cubicBezTo>
                  <a:cubicBezTo>
                    <a:pt x="54" y="41"/>
                    <a:pt x="54" y="36"/>
                    <a:pt x="52" y="33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8" name="Freeform 122">
            <a:extLst>
              <a:ext uri="{FF2B5EF4-FFF2-40B4-BE49-F238E27FC236}">
                <a16:creationId xmlns:a16="http://schemas.microsoft.com/office/drawing/2014/main" xmlns="" id="{E784909A-402A-44EE-83FA-84AD4411965F}"/>
              </a:ext>
            </a:extLst>
          </p:cNvPr>
          <p:cNvSpPr>
            <a:spLocks/>
          </p:cNvSpPr>
          <p:nvPr/>
        </p:nvSpPr>
        <p:spPr bwMode="auto">
          <a:xfrm>
            <a:off x="1402839" y="3247451"/>
            <a:ext cx="284281" cy="315406"/>
          </a:xfrm>
          <a:custGeom>
            <a:avLst/>
            <a:gdLst>
              <a:gd name="T0" fmla="*/ 40 w 58"/>
              <a:gd name="T1" fmla="*/ 16 h 64"/>
              <a:gd name="T2" fmla="*/ 35 w 58"/>
              <a:gd name="T3" fmla="*/ 19 h 64"/>
              <a:gd name="T4" fmla="*/ 31 w 58"/>
              <a:gd name="T5" fmla="*/ 6 h 64"/>
              <a:gd name="T6" fmla="*/ 20 w 58"/>
              <a:gd name="T7" fmla="*/ 7 h 64"/>
              <a:gd name="T8" fmla="*/ 21 w 58"/>
              <a:gd name="T9" fmla="*/ 22 h 64"/>
              <a:gd name="T10" fmla="*/ 7 w 58"/>
              <a:gd name="T11" fmla="*/ 23 h 64"/>
              <a:gd name="T12" fmla="*/ 5 w 58"/>
              <a:gd name="T13" fmla="*/ 34 h 64"/>
              <a:gd name="T14" fmla="*/ 22 w 58"/>
              <a:gd name="T15" fmla="*/ 37 h 64"/>
              <a:gd name="T16" fmla="*/ 23 w 58"/>
              <a:gd name="T17" fmla="*/ 54 h 64"/>
              <a:gd name="T18" fmla="*/ 39 w 58"/>
              <a:gd name="T19" fmla="*/ 54 h 64"/>
              <a:gd name="T20" fmla="*/ 37 w 58"/>
              <a:gd name="T21" fmla="*/ 34 h 64"/>
              <a:gd name="T22" fmla="*/ 48 w 58"/>
              <a:gd name="T23" fmla="*/ 30 h 64"/>
              <a:gd name="T24" fmla="*/ 40 w 58"/>
              <a:gd name="T25" fmla="*/ 1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64">
                <a:moveTo>
                  <a:pt x="40" y="16"/>
                </a:moveTo>
                <a:cubicBezTo>
                  <a:pt x="38" y="17"/>
                  <a:pt x="37" y="18"/>
                  <a:pt x="35" y="19"/>
                </a:cubicBezTo>
                <a:cubicBezTo>
                  <a:pt x="34" y="14"/>
                  <a:pt x="33" y="10"/>
                  <a:pt x="31" y="6"/>
                </a:cubicBezTo>
                <a:cubicBezTo>
                  <a:pt x="29" y="0"/>
                  <a:pt x="20" y="1"/>
                  <a:pt x="20" y="7"/>
                </a:cubicBezTo>
                <a:cubicBezTo>
                  <a:pt x="20" y="12"/>
                  <a:pt x="21" y="17"/>
                  <a:pt x="21" y="22"/>
                </a:cubicBezTo>
                <a:cubicBezTo>
                  <a:pt x="16" y="23"/>
                  <a:pt x="12" y="23"/>
                  <a:pt x="7" y="23"/>
                </a:cubicBezTo>
                <a:cubicBezTo>
                  <a:pt x="0" y="23"/>
                  <a:pt x="0" y="32"/>
                  <a:pt x="5" y="34"/>
                </a:cubicBezTo>
                <a:cubicBezTo>
                  <a:pt x="11" y="36"/>
                  <a:pt x="17" y="37"/>
                  <a:pt x="22" y="37"/>
                </a:cubicBezTo>
                <a:cubicBezTo>
                  <a:pt x="22" y="42"/>
                  <a:pt x="23" y="48"/>
                  <a:pt x="23" y="54"/>
                </a:cubicBezTo>
                <a:cubicBezTo>
                  <a:pt x="23" y="64"/>
                  <a:pt x="39" y="64"/>
                  <a:pt x="39" y="54"/>
                </a:cubicBezTo>
                <a:cubicBezTo>
                  <a:pt x="39" y="47"/>
                  <a:pt x="38" y="41"/>
                  <a:pt x="37" y="34"/>
                </a:cubicBezTo>
                <a:cubicBezTo>
                  <a:pt x="41" y="33"/>
                  <a:pt x="45" y="32"/>
                  <a:pt x="48" y="30"/>
                </a:cubicBezTo>
                <a:cubicBezTo>
                  <a:pt x="58" y="26"/>
                  <a:pt x="50" y="12"/>
                  <a:pt x="40" y="16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Freeform 123">
            <a:extLst>
              <a:ext uri="{FF2B5EF4-FFF2-40B4-BE49-F238E27FC236}">
                <a16:creationId xmlns:a16="http://schemas.microsoft.com/office/drawing/2014/main" xmlns="" id="{96A629AE-6669-4F7E-A6DF-A5437F5B08B9}"/>
              </a:ext>
            </a:extLst>
          </p:cNvPr>
          <p:cNvSpPr>
            <a:spLocks noEditPoints="1"/>
          </p:cNvSpPr>
          <p:nvPr/>
        </p:nvSpPr>
        <p:spPr bwMode="auto">
          <a:xfrm>
            <a:off x="11305187" y="2891581"/>
            <a:ext cx="344457" cy="1027147"/>
          </a:xfrm>
          <a:custGeom>
            <a:avLst/>
            <a:gdLst>
              <a:gd name="T0" fmla="*/ 64 w 70"/>
              <a:gd name="T1" fmla="*/ 114 h 209"/>
              <a:gd name="T2" fmla="*/ 24 w 70"/>
              <a:gd name="T3" fmla="*/ 125 h 209"/>
              <a:gd name="T4" fmla="*/ 19 w 70"/>
              <a:gd name="T5" fmla="*/ 109 h 209"/>
              <a:gd name="T6" fmla="*/ 22 w 70"/>
              <a:gd name="T7" fmla="*/ 81 h 209"/>
              <a:gd name="T8" fmla="*/ 62 w 70"/>
              <a:gd name="T9" fmla="*/ 58 h 209"/>
              <a:gd name="T10" fmla="*/ 57 w 70"/>
              <a:gd name="T11" fmla="*/ 50 h 209"/>
              <a:gd name="T12" fmla="*/ 21 w 70"/>
              <a:gd name="T13" fmla="*/ 62 h 209"/>
              <a:gd name="T14" fmla="*/ 20 w 70"/>
              <a:gd name="T15" fmla="*/ 59 h 209"/>
              <a:gd name="T16" fmla="*/ 48 w 70"/>
              <a:gd name="T17" fmla="*/ 8 h 209"/>
              <a:gd name="T18" fmla="*/ 45 w 70"/>
              <a:gd name="T19" fmla="*/ 2 h 209"/>
              <a:gd name="T20" fmla="*/ 14 w 70"/>
              <a:gd name="T21" fmla="*/ 71 h 209"/>
              <a:gd name="T22" fmla="*/ 14 w 70"/>
              <a:gd name="T23" fmla="*/ 72 h 209"/>
              <a:gd name="T24" fmla="*/ 7 w 70"/>
              <a:gd name="T25" fmla="*/ 115 h 209"/>
              <a:gd name="T26" fmla="*/ 16 w 70"/>
              <a:gd name="T27" fmla="*/ 135 h 209"/>
              <a:gd name="T28" fmla="*/ 32 w 70"/>
              <a:gd name="T29" fmla="*/ 208 h 209"/>
              <a:gd name="T30" fmla="*/ 36 w 70"/>
              <a:gd name="T31" fmla="*/ 197 h 209"/>
              <a:gd name="T32" fmla="*/ 22 w 70"/>
              <a:gd name="T33" fmla="*/ 154 h 209"/>
              <a:gd name="T34" fmla="*/ 27 w 70"/>
              <a:gd name="T35" fmla="*/ 143 h 209"/>
              <a:gd name="T36" fmla="*/ 30 w 70"/>
              <a:gd name="T37" fmla="*/ 145 h 209"/>
              <a:gd name="T38" fmla="*/ 68 w 70"/>
              <a:gd name="T39" fmla="*/ 123 h 209"/>
              <a:gd name="T40" fmla="*/ 64 w 70"/>
              <a:gd name="T41" fmla="*/ 114 h 209"/>
              <a:gd name="T42" fmla="*/ 47 w 70"/>
              <a:gd name="T43" fmla="*/ 62 h 209"/>
              <a:gd name="T44" fmla="*/ 28 w 70"/>
              <a:gd name="T45" fmla="*/ 71 h 209"/>
              <a:gd name="T46" fmla="*/ 47 w 70"/>
              <a:gd name="T47" fmla="*/ 62 h 209"/>
              <a:gd name="T48" fmla="*/ 34 w 70"/>
              <a:gd name="T49" fmla="*/ 132 h 209"/>
              <a:gd name="T50" fmla="*/ 52 w 70"/>
              <a:gd name="T51" fmla="*/ 123 h 209"/>
              <a:gd name="T52" fmla="*/ 34 w 70"/>
              <a:gd name="T53" fmla="*/ 13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" h="209">
                <a:moveTo>
                  <a:pt x="64" y="114"/>
                </a:moveTo>
                <a:cubicBezTo>
                  <a:pt x="49" y="108"/>
                  <a:pt x="35" y="113"/>
                  <a:pt x="24" y="125"/>
                </a:cubicBezTo>
                <a:cubicBezTo>
                  <a:pt x="21" y="120"/>
                  <a:pt x="20" y="114"/>
                  <a:pt x="19" y="109"/>
                </a:cubicBezTo>
                <a:cubicBezTo>
                  <a:pt x="17" y="99"/>
                  <a:pt x="18" y="89"/>
                  <a:pt x="22" y="81"/>
                </a:cubicBezTo>
                <a:cubicBezTo>
                  <a:pt x="36" y="89"/>
                  <a:pt x="55" y="71"/>
                  <a:pt x="62" y="58"/>
                </a:cubicBezTo>
                <a:cubicBezTo>
                  <a:pt x="64" y="55"/>
                  <a:pt x="61" y="51"/>
                  <a:pt x="57" y="50"/>
                </a:cubicBezTo>
                <a:cubicBezTo>
                  <a:pt x="42" y="49"/>
                  <a:pt x="30" y="54"/>
                  <a:pt x="21" y="62"/>
                </a:cubicBezTo>
                <a:cubicBezTo>
                  <a:pt x="21" y="61"/>
                  <a:pt x="21" y="60"/>
                  <a:pt x="20" y="59"/>
                </a:cubicBezTo>
                <a:cubicBezTo>
                  <a:pt x="14" y="38"/>
                  <a:pt x="33" y="19"/>
                  <a:pt x="48" y="8"/>
                </a:cubicBezTo>
                <a:cubicBezTo>
                  <a:pt x="52" y="5"/>
                  <a:pt x="49" y="0"/>
                  <a:pt x="45" y="2"/>
                </a:cubicBezTo>
                <a:cubicBezTo>
                  <a:pt x="22" y="16"/>
                  <a:pt x="1" y="44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7" y="84"/>
                  <a:pt x="4" y="99"/>
                  <a:pt x="7" y="115"/>
                </a:cubicBezTo>
                <a:cubicBezTo>
                  <a:pt x="9" y="122"/>
                  <a:pt x="12" y="129"/>
                  <a:pt x="16" y="135"/>
                </a:cubicBezTo>
                <a:cubicBezTo>
                  <a:pt x="0" y="162"/>
                  <a:pt x="0" y="202"/>
                  <a:pt x="32" y="208"/>
                </a:cubicBezTo>
                <a:cubicBezTo>
                  <a:pt x="38" y="209"/>
                  <a:pt x="42" y="201"/>
                  <a:pt x="36" y="197"/>
                </a:cubicBezTo>
                <a:cubicBezTo>
                  <a:pt x="19" y="188"/>
                  <a:pt x="17" y="172"/>
                  <a:pt x="22" y="154"/>
                </a:cubicBezTo>
                <a:cubicBezTo>
                  <a:pt x="23" y="151"/>
                  <a:pt x="25" y="147"/>
                  <a:pt x="27" y="143"/>
                </a:cubicBezTo>
                <a:cubicBezTo>
                  <a:pt x="28" y="144"/>
                  <a:pt x="29" y="144"/>
                  <a:pt x="30" y="145"/>
                </a:cubicBezTo>
                <a:cubicBezTo>
                  <a:pt x="46" y="149"/>
                  <a:pt x="60" y="134"/>
                  <a:pt x="68" y="123"/>
                </a:cubicBezTo>
                <a:cubicBezTo>
                  <a:pt x="70" y="119"/>
                  <a:pt x="67" y="115"/>
                  <a:pt x="64" y="114"/>
                </a:cubicBezTo>
                <a:close/>
                <a:moveTo>
                  <a:pt x="47" y="62"/>
                </a:moveTo>
                <a:cubicBezTo>
                  <a:pt x="41" y="68"/>
                  <a:pt x="34" y="73"/>
                  <a:pt x="28" y="71"/>
                </a:cubicBezTo>
                <a:cubicBezTo>
                  <a:pt x="33" y="66"/>
                  <a:pt x="39" y="63"/>
                  <a:pt x="47" y="62"/>
                </a:cubicBezTo>
                <a:close/>
                <a:moveTo>
                  <a:pt x="34" y="132"/>
                </a:moveTo>
                <a:cubicBezTo>
                  <a:pt x="39" y="127"/>
                  <a:pt x="45" y="123"/>
                  <a:pt x="52" y="123"/>
                </a:cubicBezTo>
                <a:cubicBezTo>
                  <a:pt x="47" y="129"/>
                  <a:pt x="41" y="133"/>
                  <a:pt x="34" y="132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FCA4FE62-4D5A-427F-8487-CDE9C1B5612B}"/>
              </a:ext>
            </a:extLst>
          </p:cNvPr>
          <p:cNvGrpSpPr/>
          <p:nvPr/>
        </p:nvGrpSpPr>
        <p:grpSpPr>
          <a:xfrm>
            <a:off x="10819868" y="225151"/>
            <a:ext cx="993065" cy="793603"/>
            <a:chOff x="5671660" y="450732"/>
            <a:chExt cx="1456681" cy="1164099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1" name="Freeform 124">
              <a:extLst>
                <a:ext uri="{FF2B5EF4-FFF2-40B4-BE49-F238E27FC236}">
                  <a16:creationId xmlns:a16="http://schemas.microsoft.com/office/drawing/2014/main" xmlns="" id="{FD850625-E6A5-4953-83CD-41650ACA2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992" y="685211"/>
              <a:ext cx="863218" cy="753241"/>
            </a:xfrm>
            <a:custGeom>
              <a:avLst/>
              <a:gdLst>
                <a:gd name="T0" fmla="*/ 130 w 176"/>
                <a:gd name="T1" fmla="*/ 115 h 153"/>
                <a:gd name="T2" fmla="*/ 152 w 176"/>
                <a:gd name="T3" fmla="*/ 18 h 153"/>
                <a:gd name="T4" fmla="*/ 142 w 176"/>
                <a:gd name="T5" fmla="*/ 7 h 153"/>
                <a:gd name="T6" fmla="*/ 129 w 176"/>
                <a:gd name="T7" fmla="*/ 5 h 153"/>
                <a:gd name="T8" fmla="*/ 116 w 176"/>
                <a:gd name="T9" fmla="*/ 4 h 153"/>
                <a:gd name="T10" fmla="*/ 82 w 176"/>
                <a:gd name="T11" fmla="*/ 70 h 153"/>
                <a:gd name="T12" fmla="*/ 75 w 176"/>
                <a:gd name="T13" fmla="*/ 68 h 153"/>
                <a:gd name="T14" fmla="*/ 70 w 176"/>
                <a:gd name="T15" fmla="*/ 70 h 153"/>
                <a:gd name="T16" fmla="*/ 71 w 176"/>
                <a:gd name="T17" fmla="*/ 66 h 153"/>
                <a:gd name="T18" fmla="*/ 62 w 176"/>
                <a:gd name="T19" fmla="*/ 57 h 153"/>
                <a:gd name="T20" fmla="*/ 54 w 176"/>
                <a:gd name="T21" fmla="*/ 60 h 153"/>
                <a:gd name="T22" fmla="*/ 54 w 176"/>
                <a:gd name="T23" fmla="*/ 60 h 153"/>
                <a:gd name="T24" fmla="*/ 42 w 176"/>
                <a:gd name="T25" fmla="*/ 65 h 153"/>
                <a:gd name="T26" fmla="*/ 46 w 176"/>
                <a:gd name="T27" fmla="*/ 55 h 153"/>
                <a:gd name="T28" fmla="*/ 36 w 176"/>
                <a:gd name="T29" fmla="*/ 48 h 153"/>
                <a:gd name="T30" fmla="*/ 31 w 176"/>
                <a:gd name="T31" fmla="*/ 51 h 153"/>
                <a:gd name="T32" fmla="*/ 26 w 176"/>
                <a:gd name="T33" fmla="*/ 51 h 153"/>
                <a:gd name="T34" fmla="*/ 2 w 176"/>
                <a:gd name="T35" fmla="*/ 77 h 153"/>
                <a:gd name="T36" fmla="*/ 8 w 176"/>
                <a:gd name="T37" fmla="*/ 87 h 153"/>
                <a:gd name="T38" fmla="*/ 12 w 176"/>
                <a:gd name="T39" fmla="*/ 87 h 153"/>
                <a:gd name="T40" fmla="*/ 15 w 176"/>
                <a:gd name="T41" fmla="*/ 94 h 153"/>
                <a:gd name="T42" fmla="*/ 14 w 176"/>
                <a:gd name="T43" fmla="*/ 98 h 153"/>
                <a:gd name="T44" fmla="*/ 22 w 176"/>
                <a:gd name="T45" fmla="*/ 102 h 153"/>
                <a:gd name="T46" fmla="*/ 22 w 176"/>
                <a:gd name="T47" fmla="*/ 102 h 153"/>
                <a:gd name="T48" fmla="*/ 27 w 176"/>
                <a:gd name="T49" fmla="*/ 106 h 153"/>
                <a:gd name="T50" fmla="*/ 36 w 176"/>
                <a:gd name="T51" fmla="*/ 106 h 153"/>
                <a:gd name="T52" fmla="*/ 46 w 176"/>
                <a:gd name="T53" fmla="*/ 127 h 153"/>
                <a:gd name="T54" fmla="*/ 51 w 176"/>
                <a:gd name="T55" fmla="*/ 129 h 153"/>
                <a:gd name="T56" fmla="*/ 64 w 176"/>
                <a:gd name="T57" fmla="*/ 139 h 153"/>
                <a:gd name="T58" fmla="*/ 68 w 176"/>
                <a:gd name="T59" fmla="*/ 140 h 153"/>
                <a:gd name="T60" fmla="*/ 89 w 176"/>
                <a:gd name="T61" fmla="*/ 152 h 153"/>
                <a:gd name="T62" fmla="*/ 113 w 176"/>
                <a:gd name="T63" fmla="*/ 137 h 153"/>
                <a:gd name="T64" fmla="*/ 118 w 176"/>
                <a:gd name="T65" fmla="*/ 134 h 153"/>
                <a:gd name="T66" fmla="*/ 122 w 176"/>
                <a:gd name="T67" fmla="*/ 126 h 153"/>
                <a:gd name="T68" fmla="*/ 127 w 176"/>
                <a:gd name="T69" fmla="*/ 120 h 153"/>
                <a:gd name="T70" fmla="*/ 129 w 176"/>
                <a:gd name="T71" fmla="*/ 116 h 153"/>
                <a:gd name="T72" fmla="*/ 130 w 176"/>
                <a:gd name="T73" fmla="*/ 11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6" h="153">
                  <a:moveTo>
                    <a:pt x="130" y="115"/>
                  </a:moveTo>
                  <a:cubicBezTo>
                    <a:pt x="149" y="97"/>
                    <a:pt x="176" y="39"/>
                    <a:pt x="152" y="18"/>
                  </a:cubicBezTo>
                  <a:cubicBezTo>
                    <a:pt x="150" y="13"/>
                    <a:pt x="147" y="9"/>
                    <a:pt x="142" y="7"/>
                  </a:cubicBezTo>
                  <a:cubicBezTo>
                    <a:pt x="138" y="5"/>
                    <a:pt x="133" y="4"/>
                    <a:pt x="129" y="5"/>
                  </a:cubicBezTo>
                  <a:cubicBezTo>
                    <a:pt x="126" y="1"/>
                    <a:pt x="120" y="0"/>
                    <a:pt x="116" y="4"/>
                  </a:cubicBezTo>
                  <a:cubicBezTo>
                    <a:pt x="97" y="21"/>
                    <a:pt x="87" y="46"/>
                    <a:pt x="82" y="70"/>
                  </a:cubicBezTo>
                  <a:cubicBezTo>
                    <a:pt x="80" y="68"/>
                    <a:pt x="78" y="67"/>
                    <a:pt x="75" y="68"/>
                  </a:cubicBezTo>
                  <a:cubicBezTo>
                    <a:pt x="73" y="68"/>
                    <a:pt x="72" y="69"/>
                    <a:pt x="70" y="70"/>
                  </a:cubicBezTo>
                  <a:cubicBezTo>
                    <a:pt x="70" y="69"/>
                    <a:pt x="70" y="67"/>
                    <a:pt x="71" y="66"/>
                  </a:cubicBezTo>
                  <a:cubicBezTo>
                    <a:pt x="72" y="61"/>
                    <a:pt x="67" y="56"/>
                    <a:pt x="62" y="57"/>
                  </a:cubicBezTo>
                  <a:cubicBezTo>
                    <a:pt x="59" y="58"/>
                    <a:pt x="57" y="59"/>
                    <a:pt x="54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49" y="61"/>
                    <a:pt x="46" y="63"/>
                    <a:pt x="42" y="65"/>
                  </a:cubicBezTo>
                  <a:cubicBezTo>
                    <a:pt x="44" y="62"/>
                    <a:pt x="45" y="59"/>
                    <a:pt x="46" y="55"/>
                  </a:cubicBezTo>
                  <a:cubicBezTo>
                    <a:pt x="48" y="50"/>
                    <a:pt x="41" y="45"/>
                    <a:pt x="36" y="48"/>
                  </a:cubicBezTo>
                  <a:cubicBezTo>
                    <a:pt x="35" y="49"/>
                    <a:pt x="33" y="50"/>
                    <a:pt x="31" y="51"/>
                  </a:cubicBezTo>
                  <a:cubicBezTo>
                    <a:pt x="30" y="50"/>
                    <a:pt x="27" y="50"/>
                    <a:pt x="26" y="51"/>
                  </a:cubicBezTo>
                  <a:cubicBezTo>
                    <a:pt x="13" y="57"/>
                    <a:pt x="8" y="65"/>
                    <a:pt x="2" y="77"/>
                  </a:cubicBezTo>
                  <a:cubicBezTo>
                    <a:pt x="0" y="82"/>
                    <a:pt x="3" y="86"/>
                    <a:pt x="8" y="87"/>
                  </a:cubicBezTo>
                  <a:cubicBezTo>
                    <a:pt x="9" y="87"/>
                    <a:pt x="10" y="87"/>
                    <a:pt x="12" y="87"/>
                  </a:cubicBezTo>
                  <a:cubicBezTo>
                    <a:pt x="13" y="89"/>
                    <a:pt x="14" y="92"/>
                    <a:pt x="15" y="94"/>
                  </a:cubicBezTo>
                  <a:cubicBezTo>
                    <a:pt x="15" y="95"/>
                    <a:pt x="14" y="96"/>
                    <a:pt x="14" y="98"/>
                  </a:cubicBezTo>
                  <a:cubicBezTo>
                    <a:pt x="12" y="102"/>
                    <a:pt x="18" y="106"/>
                    <a:pt x="22" y="102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23" y="104"/>
                    <a:pt x="25" y="106"/>
                    <a:pt x="27" y="106"/>
                  </a:cubicBezTo>
                  <a:cubicBezTo>
                    <a:pt x="30" y="106"/>
                    <a:pt x="33" y="107"/>
                    <a:pt x="36" y="106"/>
                  </a:cubicBezTo>
                  <a:cubicBezTo>
                    <a:pt x="35" y="114"/>
                    <a:pt x="38" y="121"/>
                    <a:pt x="46" y="127"/>
                  </a:cubicBezTo>
                  <a:cubicBezTo>
                    <a:pt x="48" y="128"/>
                    <a:pt x="49" y="129"/>
                    <a:pt x="51" y="129"/>
                  </a:cubicBezTo>
                  <a:cubicBezTo>
                    <a:pt x="53" y="134"/>
                    <a:pt x="58" y="138"/>
                    <a:pt x="64" y="139"/>
                  </a:cubicBezTo>
                  <a:cubicBezTo>
                    <a:pt x="66" y="140"/>
                    <a:pt x="67" y="140"/>
                    <a:pt x="68" y="140"/>
                  </a:cubicBezTo>
                  <a:cubicBezTo>
                    <a:pt x="72" y="146"/>
                    <a:pt x="78" y="151"/>
                    <a:pt x="89" y="152"/>
                  </a:cubicBezTo>
                  <a:cubicBezTo>
                    <a:pt x="100" y="153"/>
                    <a:pt x="107" y="146"/>
                    <a:pt x="113" y="137"/>
                  </a:cubicBezTo>
                  <a:cubicBezTo>
                    <a:pt x="115" y="136"/>
                    <a:pt x="117" y="135"/>
                    <a:pt x="118" y="134"/>
                  </a:cubicBezTo>
                  <a:cubicBezTo>
                    <a:pt x="119" y="131"/>
                    <a:pt x="121" y="129"/>
                    <a:pt x="122" y="126"/>
                  </a:cubicBezTo>
                  <a:cubicBezTo>
                    <a:pt x="125" y="125"/>
                    <a:pt x="126" y="122"/>
                    <a:pt x="127" y="120"/>
                  </a:cubicBezTo>
                  <a:cubicBezTo>
                    <a:pt x="127" y="118"/>
                    <a:pt x="128" y="117"/>
                    <a:pt x="129" y="116"/>
                  </a:cubicBezTo>
                  <a:lnTo>
                    <a:pt x="130" y="115"/>
                  </a:ln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Freeform 125">
              <a:extLst>
                <a:ext uri="{FF2B5EF4-FFF2-40B4-BE49-F238E27FC236}">
                  <a16:creationId xmlns:a16="http://schemas.microsoft.com/office/drawing/2014/main" xmlns="" id="{02C5F261-3D00-4D19-BADB-B8EA0B5A92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1660" y="450732"/>
              <a:ext cx="1344627" cy="1164099"/>
            </a:xfrm>
            <a:custGeom>
              <a:avLst/>
              <a:gdLst>
                <a:gd name="T0" fmla="*/ 260 w 274"/>
                <a:gd name="T1" fmla="*/ 30 h 237"/>
                <a:gd name="T2" fmla="*/ 232 w 274"/>
                <a:gd name="T3" fmla="*/ 46 h 237"/>
                <a:gd name="T4" fmla="*/ 145 w 274"/>
                <a:gd name="T5" fmla="*/ 102 h 237"/>
                <a:gd name="T6" fmla="*/ 53 w 274"/>
                <a:gd name="T7" fmla="*/ 126 h 237"/>
                <a:gd name="T8" fmla="*/ 67 w 274"/>
                <a:gd name="T9" fmla="*/ 161 h 237"/>
                <a:gd name="T10" fmla="*/ 52 w 274"/>
                <a:gd name="T11" fmla="*/ 170 h 237"/>
                <a:gd name="T12" fmla="*/ 26 w 274"/>
                <a:gd name="T13" fmla="*/ 148 h 237"/>
                <a:gd name="T14" fmla="*/ 21 w 274"/>
                <a:gd name="T15" fmla="*/ 157 h 237"/>
                <a:gd name="T16" fmla="*/ 41 w 274"/>
                <a:gd name="T17" fmla="*/ 176 h 237"/>
                <a:gd name="T18" fmla="*/ 33 w 274"/>
                <a:gd name="T19" fmla="*/ 182 h 237"/>
                <a:gd name="T20" fmla="*/ 7 w 274"/>
                <a:gd name="T21" fmla="*/ 158 h 237"/>
                <a:gd name="T22" fmla="*/ 2 w 274"/>
                <a:gd name="T23" fmla="*/ 162 h 237"/>
                <a:gd name="T24" fmla="*/ 23 w 274"/>
                <a:gd name="T25" fmla="*/ 189 h 237"/>
                <a:gd name="T26" fmla="*/ 16 w 274"/>
                <a:gd name="T27" fmla="*/ 224 h 237"/>
                <a:gd name="T28" fmla="*/ 25 w 274"/>
                <a:gd name="T29" fmla="*/ 231 h 237"/>
                <a:gd name="T30" fmla="*/ 38 w 274"/>
                <a:gd name="T31" fmla="*/ 193 h 237"/>
                <a:gd name="T32" fmla="*/ 46 w 274"/>
                <a:gd name="T33" fmla="*/ 189 h 237"/>
                <a:gd name="T34" fmla="*/ 48 w 274"/>
                <a:gd name="T35" fmla="*/ 210 h 237"/>
                <a:gd name="T36" fmla="*/ 57 w 274"/>
                <a:gd name="T37" fmla="*/ 211 h 237"/>
                <a:gd name="T38" fmla="*/ 59 w 274"/>
                <a:gd name="T39" fmla="*/ 182 h 237"/>
                <a:gd name="T40" fmla="*/ 78 w 274"/>
                <a:gd name="T41" fmla="*/ 171 h 237"/>
                <a:gd name="T42" fmla="*/ 103 w 274"/>
                <a:gd name="T43" fmla="*/ 189 h 237"/>
                <a:gd name="T44" fmla="*/ 182 w 274"/>
                <a:gd name="T45" fmla="*/ 204 h 237"/>
                <a:gd name="T46" fmla="*/ 228 w 274"/>
                <a:gd name="T47" fmla="*/ 134 h 237"/>
                <a:gd name="T48" fmla="*/ 237 w 274"/>
                <a:gd name="T49" fmla="*/ 58 h 237"/>
                <a:gd name="T50" fmla="*/ 267 w 274"/>
                <a:gd name="T51" fmla="*/ 41 h 237"/>
                <a:gd name="T52" fmla="*/ 260 w 274"/>
                <a:gd name="T53" fmla="*/ 30 h 237"/>
                <a:gd name="T54" fmla="*/ 213 w 274"/>
                <a:gd name="T55" fmla="*/ 130 h 237"/>
                <a:gd name="T56" fmla="*/ 181 w 274"/>
                <a:gd name="T57" fmla="*/ 185 h 237"/>
                <a:gd name="T58" fmla="*/ 130 w 274"/>
                <a:gd name="T59" fmla="*/ 184 h 237"/>
                <a:gd name="T60" fmla="*/ 93 w 274"/>
                <a:gd name="T61" fmla="*/ 163 h 237"/>
                <a:gd name="T62" fmla="*/ 105 w 274"/>
                <a:gd name="T63" fmla="*/ 156 h 237"/>
                <a:gd name="T64" fmla="*/ 97 w 274"/>
                <a:gd name="T65" fmla="*/ 143 h 237"/>
                <a:gd name="T66" fmla="*/ 82 w 274"/>
                <a:gd name="T67" fmla="*/ 152 h 237"/>
                <a:gd name="T68" fmla="*/ 75 w 274"/>
                <a:gd name="T69" fmla="*/ 143 h 237"/>
                <a:gd name="T70" fmla="*/ 96 w 274"/>
                <a:gd name="T71" fmla="*/ 97 h 237"/>
                <a:gd name="T72" fmla="*/ 148 w 274"/>
                <a:gd name="T73" fmla="*/ 125 h 237"/>
                <a:gd name="T74" fmla="*/ 156 w 274"/>
                <a:gd name="T75" fmla="*/ 122 h 237"/>
                <a:gd name="T76" fmla="*/ 155 w 274"/>
                <a:gd name="T77" fmla="*/ 119 h 237"/>
                <a:gd name="T78" fmla="*/ 157 w 274"/>
                <a:gd name="T79" fmla="*/ 115 h 237"/>
                <a:gd name="T80" fmla="*/ 182 w 274"/>
                <a:gd name="T81" fmla="*/ 59 h 237"/>
                <a:gd name="T82" fmla="*/ 219 w 274"/>
                <a:gd name="T83" fmla="*/ 55 h 237"/>
                <a:gd name="T84" fmla="*/ 206 w 274"/>
                <a:gd name="T85" fmla="*/ 64 h 237"/>
                <a:gd name="T86" fmla="*/ 209 w 274"/>
                <a:gd name="T87" fmla="*/ 71 h 237"/>
                <a:gd name="T88" fmla="*/ 224 w 274"/>
                <a:gd name="T89" fmla="*/ 65 h 237"/>
                <a:gd name="T90" fmla="*/ 225 w 274"/>
                <a:gd name="T91" fmla="*/ 72 h 237"/>
                <a:gd name="T92" fmla="*/ 213 w 274"/>
                <a:gd name="T93" fmla="*/ 13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4" h="237">
                  <a:moveTo>
                    <a:pt x="260" y="30"/>
                  </a:moveTo>
                  <a:cubicBezTo>
                    <a:pt x="250" y="34"/>
                    <a:pt x="241" y="40"/>
                    <a:pt x="232" y="46"/>
                  </a:cubicBezTo>
                  <a:cubicBezTo>
                    <a:pt x="204" y="0"/>
                    <a:pt x="148" y="59"/>
                    <a:pt x="145" y="102"/>
                  </a:cubicBezTo>
                  <a:cubicBezTo>
                    <a:pt x="117" y="72"/>
                    <a:pt x="54" y="74"/>
                    <a:pt x="53" y="126"/>
                  </a:cubicBezTo>
                  <a:cubicBezTo>
                    <a:pt x="53" y="139"/>
                    <a:pt x="59" y="151"/>
                    <a:pt x="67" y="161"/>
                  </a:cubicBezTo>
                  <a:cubicBezTo>
                    <a:pt x="62" y="164"/>
                    <a:pt x="57" y="167"/>
                    <a:pt x="52" y="170"/>
                  </a:cubicBezTo>
                  <a:cubicBezTo>
                    <a:pt x="44" y="161"/>
                    <a:pt x="35" y="153"/>
                    <a:pt x="26" y="148"/>
                  </a:cubicBezTo>
                  <a:cubicBezTo>
                    <a:pt x="20" y="145"/>
                    <a:pt x="16" y="153"/>
                    <a:pt x="21" y="157"/>
                  </a:cubicBezTo>
                  <a:cubicBezTo>
                    <a:pt x="29" y="162"/>
                    <a:pt x="36" y="169"/>
                    <a:pt x="41" y="176"/>
                  </a:cubicBezTo>
                  <a:cubicBezTo>
                    <a:pt x="39" y="178"/>
                    <a:pt x="36" y="180"/>
                    <a:pt x="33" y="182"/>
                  </a:cubicBezTo>
                  <a:cubicBezTo>
                    <a:pt x="27" y="172"/>
                    <a:pt x="16" y="164"/>
                    <a:pt x="7" y="158"/>
                  </a:cubicBezTo>
                  <a:cubicBezTo>
                    <a:pt x="4" y="156"/>
                    <a:pt x="0" y="159"/>
                    <a:pt x="2" y="162"/>
                  </a:cubicBezTo>
                  <a:cubicBezTo>
                    <a:pt x="8" y="172"/>
                    <a:pt x="17" y="180"/>
                    <a:pt x="23" y="189"/>
                  </a:cubicBezTo>
                  <a:cubicBezTo>
                    <a:pt x="31" y="202"/>
                    <a:pt x="20" y="213"/>
                    <a:pt x="16" y="224"/>
                  </a:cubicBezTo>
                  <a:cubicBezTo>
                    <a:pt x="13" y="230"/>
                    <a:pt x="20" y="237"/>
                    <a:pt x="25" y="231"/>
                  </a:cubicBezTo>
                  <a:cubicBezTo>
                    <a:pt x="35" y="221"/>
                    <a:pt x="41" y="207"/>
                    <a:pt x="38" y="193"/>
                  </a:cubicBezTo>
                  <a:cubicBezTo>
                    <a:pt x="41" y="192"/>
                    <a:pt x="44" y="190"/>
                    <a:pt x="46" y="189"/>
                  </a:cubicBezTo>
                  <a:cubicBezTo>
                    <a:pt x="47" y="196"/>
                    <a:pt x="47" y="203"/>
                    <a:pt x="48" y="210"/>
                  </a:cubicBezTo>
                  <a:cubicBezTo>
                    <a:pt x="50" y="214"/>
                    <a:pt x="55" y="214"/>
                    <a:pt x="57" y="211"/>
                  </a:cubicBezTo>
                  <a:cubicBezTo>
                    <a:pt x="63" y="201"/>
                    <a:pt x="63" y="191"/>
                    <a:pt x="59" y="182"/>
                  </a:cubicBezTo>
                  <a:cubicBezTo>
                    <a:pt x="65" y="179"/>
                    <a:pt x="72" y="175"/>
                    <a:pt x="78" y="171"/>
                  </a:cubicBezTo>
                  <a:cubicBezTo>
                    <a:pt x="86" y="178"/>
                    <a:pt x="95" y="184"/>
                    <a:pt x="103" y="189"/>
                  </a:cubicBezTo>
                  <a:cubicBezTo>
                    <a:pt x="124" y="201"/>
                    <a:pt x="158" y="217"/>
                    <a:pt x="182" y="204"/>
                  </a:cubicBezTo>
                  <a:cubicBezTo>
                    <a:pt x="206" y="191"/>
                    <a:pt x="219" y="158"/>
                    <a:pt x="228" y="134"/>
                  </a:cubicBezTo>
                  <a:cubicBezTo>
                    <a:pt x="237" y="110"/>
                    <a:pt x="246" y="83"/>
                    <a:pt x="237" y="58"/>
                  </a:cubicBezTo>
                  <a:cubicBezTo>
                    <a:pt x="247" y="52"/>
                    <a:pt x="256" y="45"/>
                    <a:pt x="267" y="41"/>
                  </a:cubicBezTo>
                  <a:cubicBezTo>
                    <a:pt x="274" y="37"/>
                    <a:pt x="268" y="26"/>
                    <a:pt x="260" y="30"/>
                  </a:cubicBezTo>
                  <a:close/>
                  <a:moveTo>
                    <a:pt x="213" y="130"/>
                  </a:moveTo>
                  <a:cubicBezTo>
                    <a:pt x="205" y="150"/>
                    <a:pt x="195" y="170"/>
                    <a:pt x="181" y="185"/>
                  </a:cubicBezTo>
                  <a:cubicBezTo>
                    <a:pt x="167" y="198"/>
                    <a:pt x="145" y="190"/>
                    <a:pt x="130" y="184"/>
                  </a:cubicBezTo>
                  <a:cubicBezTo>
                    <a:pt x="117" y="179"/>
                    <a:pt x="104" y="172"/>
                    <a:pt x="93" y="163"/>
                  </a:cubicBezTo>
                  <a:cubicBezTo>
                    <a:pt x="97" y="160"/>
                    <a:pt x="101" y="158"/>
                    <a:pt x="105" y="156"/>
                  </a:cubicBezTo>
                  <a:cubicBezTo>
                    <a:pt x="113" y="151"/>
                    <a:pt x="105" y="139"/>
                    <a:pt x="97" y="143"/>
                  </a:cubicBezTo>
                  <a:cubicBezTo>
                    <a:pt x="92" y="146"/>
                    <a:pt x="87" y="149"/>
                    <a:pt x="82" y="152"/>
                  </a:cubicBezTo>
                  <a:cubicBezTo>
                    <a:pt x="79" y="149"/>
                    <a:pt x="77" y="146"/>
                    <a:pt x="75" y="143"/>
                  </a:cubicBezTo>
                  <a:cubicBezTo>
                    <a:pt x="61" y="124"/>
                    <a:pt x="74" y="100"/>
                    <a:pt x="96" y="97"/>
                  </a:cubicBezTo>
                  <a:cubicBezTo>
                    <a:pt x="117" y="94"/>
                    <a:pt x="138" y="106"/>
                    <a:pt x="148" y="125"/>
                  </a:cubicBezTo>
                  <a:cubicBezTo>
                    <a:pt x="150" y="130"/>
                    <a:pt x="157" y="127"/>
                    <a:pt x="156" y="122"/>
                  </a:cubicBezTo>
                  <a:cubicBezTo>
                    <a:pt x="156" y="121"/>
                    <a:pt x="155" y="120"/>
                    <a:pt x="155" y="119"/>
                  </a:cubicBezTo>
                  <a:cubicBezTo>
                    <a:pt x="156" y="118"/>
                    <a:pt x="157" y="117"/>
                    <a:pt x="157" y="115"/>
                  </a:cubicBezTo>
                  <a:cubicBezTo>
                    <a:pt x="160" y="94"/>
                    <a:pt x="168" y="74"/>
                    <a:pt x="182" y="59"/>
                  </a:cubicBezTo>
                  <a:cubicBezTo>
                    <a:pt x="194" y="45"/>
                    <a:pt x="210" y="44"/>
                    <a:pt x="219" y="55"/>
                  </a:cubicBezTo>
                  <a:cubicBezTo>
                    <a:pt x="214" y="58"/>
                    <a:pt x="210" y="61"/>
                    <a:pt x="206" y="64"/>
                  </a:cubicBezTo>
                  <a:cubicBezTo>
                    <a:pt x="202" y="66"/>
                    <a:pt x="204" y="72"/>
                    <a:pt x="209" y="71"/>
                  </a:cubicBezTo>
                  <a:cubicBezTo>
                    <a:pt x="214" y="69"/>
                    <a:pt x="219" y="67"/>
                    <a:pt x="224" y="65"/>
                  </a:cubicBezTo>
                  <a:cubicBezTo>
                    <a:pt x="224" y="67"/>
                    <a:pt x="225" y="70"/>
                    <a:pt x="225" y="72"/>
                  </a:cubicBezTo>
                  <a:cubicBezTo>
                    <a:pt x="228" y="91"/>
                    <a:pt x="219" y="113"/>
                    <a:pt x="213" y="13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Freeform 126">
              <a:extLst>
                <a:ext uri="{FF2B5EF4-FFF2-40B4-BE49-F238E27FC236}">
                  <a16:creationId xmlns:a16="http://schemas.microsoft.com/office/drawing/2014/main" xmlns="" id="{9C2FBA48-A18A-421F-A1CF-10F58C1AA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5958" y="454882"/>
              <a:ext cx="342383" cy="300882"/>
            </a:xfrm>
            <a:custGeom>
              <a:avLst/>
              <a:gdLst>
                <a:gd name="T0" fmla="*/ 54 w 70"/>
                <a:gd name="T1" fmla="*/ 9 h 61"/>
                <a:gd name="T2" fmla="*/ 7 w 70"/>
                <a:gd name="T3" fmla="*/ 2 h 61"/>
                <a:gd name="T4" fmla="*/ 6 w 70"/>
                <a:gd name="T5" fmla="*/ 13 h 61"/>
                <a:gd name="T6" fmla="*/ 43 w 70"/>
                <a:gd name="T7" fmla="*/ 21 h 61"/>
                <a:gd name="T8" fmla="*/ 52 w 70"/>
                <a:gd name="T9" fmla="*/ 54 h 61"/>
                <a:gd name="T10" fmla="*/ 63 w 70"/>
                <a:gd name="T11" fmla="*/ 56 h 61"/>
                <a:gd name="T12" fmla="*/ 54 w 70"/>
                <a:gd name="T13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1">
                  <a:moveTo>
                    <a:pt x="54" y="9"/>
                  </a:moveTo>
                  <a:cubicBezTo>
                    <a:pt x="43" y="0"/>
                    <a:pt x="21" y="3"/>
                    <a:pt x="7" y="2"/>
                  </a:cubicBezTo>
                  <a:cubicBezTo>
                    <a:pt x="0" y="1"/>
                    <a:pt x="0" y="11"/>
                    <a:pt x="6" y="13"/>
                  </a:cubicBezTo>
                  <a:cubicBezTo>
                    <a:pt x="18" y="17"/>
                    <a:pt x="30" y="17"/>
                    <a:pt x="43" y="21"/>
                  </a:cubicBezTo>
                  <a:cubicBezTo>
                    <a:pt x="54" y="24"/>
                    <a:pt x="49" y="46"/>
                    <a:pt x="52" y="54"/>
                  </a:cubicBezTo>
                  <a:cubicBezTo>
                    <a:pt x="54" y="59"/>
                    <a:pt x="61" y="61"/>
                    <a:pt x="63" y="56"/>
                  </a:cubicBezTo>
                  <a:cubicBezTo>
                    <a:pt x="70" y="42"/>
                    <a:pt x="67" y="18"/>
                    <a:pt x="54" y="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4" name="Freeform 123">
            <a:extLst>
              <a:ext uri="{FF2B5EF4-FFF2-40B4-BE49-F238E27FC236}">
                <a16:creationId xmlns:a16="http://schemas.microsoft.com/office/drawing/2014/main" xmlns="" id="{44C10B45-693C-488F-9F1B-3264F4427EDE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44597" y="2054411"/>
            <a:ext cx="344457" cy="1027147"/>
          </a:xfrm>
          <a:custGeom>
            <a:avLst/>
            <a:gdLst>
              <a:gd name="T0" fmla="*/ 64 w 70"/>
              <a:gd name="T1" fmla="*/ 114 h 209"/>
              <a:gd name="T2" fmla="*/ 24 w 70"/>
              <a:gd name="T3" fmla="*/ 125 h 209"/>
              <a:gd name="T4" fmla="*/ 19 w 70"/>
              <a:gd name="T5" fmla="*/ 109 h 209"/>
              <a:gd name="T6" fmla="*/ 22 w 70"/>
              <a:gd name="T7" fmla="*/ 81 h 209"/>
              <a:gd name="T8" fmla="*/ 62 w 70"/>
              <a:gd name="T9" fmla="*/ 58 h 209"/>
              <a:gd name="T10" fmla="*/ 57 w 70"/>
              <a:gd name="T11" fmla="*/ 50 h 209"/>
              <a:gd name="T12" fmla="*/ 21 w 70"/>
              <a:gd name="T13" fmla="*/ 62 h 209"/>
              <a:gd name="T14" fmla="*/ 20 w 70"/>
              <a:gd name="T15" fmla="*/ 59 h 209"/>
              <a:gd name="T16" fmla="*/ 48 w 70"/>
              <a:gd name="T17" fmla="*/ 8 h 209"/>
              <a:gd name="T18" fmla="*/ 45 w 70"/>
              <a:gd name="T19" fmla="*/ 2 h 209"/>
              <a:gd name="T20" fmla="*/ 14 w 70"/>
              <a:gd name="T21" fmla="*/ 71 h 209"/>
              <a:gd name="T22" fmla="*/ 14 w 70"/>
              <a:gd name="T23" fmla="*/ 72 h 209"/>
              <a:gd name="T24" fmla="*/ 7 w 70"/>
              <a:gd name="T25" fmla="*/ 115 h 209"/>
              <a:gd name="T26" fmla="*/ 16 w 70"/>
              <a:gd name="T27" fmla="*/ 135 h 209"/>
              <a:gd name="T28" fmla="*/ 32 w 70"/>
              <a:gd name="T29" fmla="*/ 208 h 209"/>
              <a:gd name="T30" fmla="*/ 36 w 70"/>
              <a:gd name="T31" fmla="*/ 197 h 209"/>
              <a:gd name="T32" fmla="*/ 22 w 70"/>
              <a:gd name="T33" fmla="*/ 154 h 209"/>
              <a:gd name="T34" fmla="*/ 27 w 70"/>
              <a:gd name="T35" fmla="*/ 143 h 209"/>
              <a:gd name="T36" fmla="*/ 30 w 70"/>
              <a:gd name="T37" fmla="*/ 145 h 209"/>
              <a:gd name="T38" fmla="*/ 68 w 70"/>
              <a:gd name="T39" fmla="*/ 123 h 209"/>
              <a:gd name="T40" fmla="*/ 64 w 70"/>
              <a:gd name="T41" fmla="*/ 114 h 209"/>
              <a:gd name="T42" fmla="*/ 47 w 70"/>
              <a:gd name="T43" fmla="*/ 62 h 209"/>
              <a:gd name="T44" fmla="*/ 28 w 70"/>
              <a:gd name="T45" fmla="*/ 71 h 209"/>
              <a:gd name="T46" fmla="*/ 47 w 70"/>
              <a:gd name="T47" fmla="*/ 62 h 209"/>
              <a:gd name="T48" fmla="*/ 34 w 70"/>
              <a:gd name="T49" fmla="*/ 132 h 209"/>
              <a:gd name="T50" fmla="*/ 52 w 70"/>
              <a:gd name="T51" fmla="*/ 123 h 209"/>
              <a:gd name="T52" fmla="*/ 34 w 70"/>
              <a:gd name="T53" fmla="*/ 13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" h="209">
                <a:moveTo>
                  <a:pt x="64" y="114"/>
                </a:moveTo>
                <a:cubicBezTo>
                  <a:pt x="49" y="108"/>
                  <a:pt x="35" y="113"/>
                  <a:pt x="24" y="125"/>
                </a:cubicBezTo>
                <a:cubicBezTo>
                  <a:pt x="21" y="120"/>
                  <a:pt x="20" y="114"/>
                  <a:pt x="19" y="109"/>
                </a:cubicBezTo>
                <a:cubicBezTo>
                  <a:pt x="17" y="99"/>
                  <a:pt x="18" y="89"/>
                  <a:pt x="22" y="81"/>
                </a:cubicBezTo>
                <a:cubicBezTo>
                  <a:pt x="36" y="89"/>
                  <a:pt x="55" y="71"/>
                  <a:pt x="62" y="58"/>
                </a:cubicBezTo>
                <a:cubicBezTo>
                  <a:pt x="64" y="55"/>
                  <a:pt x="61" y="51"/>
                  <a:pt x="57" y="50"/>
                </a:cubicBezTo>
                <a:cubicBezTo>
                  <a:pt x="42" y="49"/>
                  <a:pt x="30" y="54"/>
                  <a:pt x="21" y="62"/>
                </a:cubicBezTo>
                <a:cubicBezTo>
                  <a:pt x="21" y="61"/>
                  <a:pt x="21" y="60"/>
                  <a:pt x="20" y="59"/>
                </a:cubicBezTo>
                <a:cubicBezTo>
                  <a:pt x="14" y="38"/>
                  <a:pt x="33" y="19"/>
                  <a:pt x="48" y="8"/>
                </a:cubicBezTo>
                <a:cubicBezTo>
                  <a:pt x="52" y="5"/>
                  <a:pt x="49" y="0"/>
                  <a:pt x="45" y="2"/>
                </a:cubicBezTo>
                <a:cubicBezTo>
                  <a:pt x="22" y="16"/>
                  <a:pt x="1" y="44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7" y="84"/>
                  <a:pt x="4" y="99"/>
                  <a:pt x="7" y="115"/>
                </a:cubicBezTo>
                <a:cubicBezTo>
                  <a:pt x="9" y="122"/>
                  <a:pt x="12" y="129"/>
                  <a:pt x="16" y="135"/>
                </a:cubicBezTo>
                <a:cubicBezTo>
                  <a:pt x="0" y="162"/>
                  <a:pt x="0" y="202"/>
                  <a:pt x="32" y="208"/>
                </a:cubicBezTo>
                <a:cubicBezTo>
                  <a:pt x="38" y="209"/>
                  <a:pt x="42" y="201"/>
                  <a:pt x="36" y="197"/>
                </a:cubicBezTo>
                <a:cubicBezTo>
                  <a:pt x="19" y="188"/>
                  <a:pt x="17" y="172"/>
                  <a:pt x="22" y="154"/>
                </a:cubicBezTo>
                <a:cubicBezTo>
                  <a:pt x="23" y="151"/>
                  <a:pt x="25" y="147"/>
                  <a:pt x="27" y="143"/>
                </a:cubicBezTo>
                <a:cubicBezTo>
                  <a:pt x="28" y="144"/>
                  <a:pt x="29" y="144"/>
                  <a:pt x="30" y="145"/>
                </a:cubicBezTo>
                <a:cubicBezTo>
                  <a:pt x="46" y="149"/>
                  <a:pt x="60" y="134"/>
                  <a:pt x="68" y="123"/>
                </a:cubicBezTo>
                <a:cubicBezTo>
                  <a:pt x="70" y="119"/>
                  <a:pt x="67" y="115"/>
                  <a:pt x="64" y="114"/>
                </a:cubicBezTo>
                <a:close/>
                <a:moveTo>
                  <a:pt x="47" y="62"/>
                </a:moveTo>
                <a:cubicBezTo>
                  <a:pt x="41" y="68"/>
                  <a:pt x="34" y="73"/>
                  <a:pt x="28" y="71"/>
                </a:cubicBezTo>
                <a:cubicBezTo>
                  <a:pt x="33" y="66"/>
                  <a:pt x="39" y="63"/>
                  <a:pt x="47" y="62"/>
                </a:cubicBezTo>
                <a:close/>
                <a:moveTo>
                  <a:pt x="34" y="132"/>
                </a:moveTo>
                <a:cubicBezTo>
                  <a:pt x="39" y="127"/>
                  <a:pt x="45" y="123"/>
                  <a:pt x="52" y="123"/>
                </a:cubicBezTo>
                <a:cubicBezTo>
                  <a:pt x="47" y="129"/>
                  <a:pt x="41" y="133"/>
                  <a:pt x="34" y="132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3" name="矩形 102">
            <a:extLst>
              <a:ext uri="{FF2B5EF4-FFF2-40B4-BE49-F238E27FC236}">
                <a16:creationId xmlns:a16="http://schemas.microsoft.com/office/drawing/2014/main" xmlns="" id="{787A4A18-3889-4CC7-976D-F3E0DC302007}"/>
              </a:ext>
            </a:extLst>
          </p:cNvPr>
          <p:cNvSpPr/>
          <p:nvPr/>
        </p:nvSpPr>
        <p:spPr>
          <a:xfrm>
            <a:off x="-377588" y="-214953"/>
            <a:ext cx="12733361" cy="7287905"/>
          </a:xfrm>
          <a:prstGeom prst="rect">
            <a:avLst/>
          </a:prstGeom>
          <a:solidFill>
            <a:srgbClr val="FEE8ED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6" name="组合 105">
            <a:extLst>
              <a:ext uri="{FF2B5EF4-FFF2-40B4-BE49-F238E27FC236}">
                <a16:creationId xmlns:a16="http://schemas.microsoft.com/office/drawing/2014/main" xmlns="" id="{554B2589-2FB8-4930-ADA6-DD02400013EE}"/>
              </a:ext>
            </a:extLst>
          </p:cNvPr>
          <p:cNvGrpSpPr/>
          <p:nvPr/>
        </p:nvGrpSpPr>
        <p:grpSpPr>
          <a:xfrm>
            <a:off x="3395396" y="677048"/>
            <a:ext cx="4556933" cy="907919"/>
            <a:chOff x="3312996" y="215475"/>
            <a:chExt cx="4556933" cy="907919"/>
          </a:xfrm>
        </p:grpSpPr>
        <p:grpSp>
          <p:nvGrpSpPr>
            <p:cNvPr id="107" name="组合 106">
              <a:extLst>
                <a:ext uri="{FF2B5EF4-FFF2-40B4-BE49-F238E27FC236}">
                  <a16:creationId xmlns:a16="http://schemas.microsoft.com/office/drawing/2014/main" xmlns="" id="{BCBAEC54-2955-4184-B65B-F34091E0C001}"/>
                </a:ext>
              </a:extLst>
            </p:cNvPr>
            <p:cNvGrpSpPr/>
            <p:nvPr/>
          </p:nvGrpSpPr>
          <p:grpSpPr>
            <a:xfrm rot="406819" flipH="1">
              <a:off x="3312996" y="215475"/>
              <a:ext cx="1030666" cy="703956"/>
              <a:chOff x="9015984" y="2528554"/>
              <a:chExt cx="2157344" cy="1473489"/>
            </a:xfrm>
          </p:grpSpPr>
          <p:sp>
            <p:nvSpPr>
              <p:cNvPr id="119" name="Freeform 166">
                <a:extLst>
                  <a:ext uri="{FF2B5EF4-FFF2-40B4-BE49-F238E27FC236}">
                    <a16:creationId xmlns:a16="http://schemas.microsoft.com/office/drawing/2014/main" xmlns="" id="{12EB06F7-65E4-418C-A3F9-6ED6F4D844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32784" y="3116474"/>
                <a:ext cx="831450" cy="526422"/>
              </a:xfrm>
              <a:custGeom>
                <a:avLst/>
                <a:gdLst>
                  <a:gd name="T0" fmla="*/ 10 w 143"/>
                  <a:gd name="T1" fmla="*/ 90 h 90"/>
                  <a:gd name="T2" fmla="*/ 10 w 143"/>
                  <a:gd name="T3" fmla="*/ 90 h 90"/>
                  <a:gd name="T4" fmla="*/ 143 w 143"/>
                  <a:gd name="T5" fmla="*/ 18 h 90"/>
                  <a:gd name="T6" fmla="*/ 130 w 143"/>
                  <a:gd name="T7" fmla="*/ 0 h 90"/>
                  <a:gd name="T8" fmla="*/ 0 w 143"/>
                  <a:gd name="T9" fmla="*/ 77 h 90"/>
                  <a:gd name="T10" fmla="*/ 10 w 143"/>
                  <a:gd name="T11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90">
                    <a:moveTo>
                      <a:pt x="10" y="90"/>
                    </a:moveTo>
                    <a:cubicBezTo>
                      <a:pt x="10" y="90"/>
                      <a:pt x="10" y="90"/>
                      <a:pt x="10" y="90"/>
                    </a:cubicBezTo>
                    <a:cubicBezTo>
                      <a:pt x="52" y="61"/>
                      <a:pt x="98" y="41"/>
                      <a:pt x="143" y="18"/>
                    </a:cubicBezTo>
                    <a:cubicBezTo>
                      <a:pt x="138" y="12"/>
                      <a:pt x="134" y="7"/>
                      <a:pt x="130" y="0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4" y="79"/>
                      <a:pt x="8" y="83"/>
                      <a:pt x="10" y="90"/>
                    </a:cubicBezTo>
                  </a:path>
                </a:pathLst>
              </a:custGeom>
              <a:solidFill>
                <a:srgbClr val="F8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0" name="Freeform 167">
                <a:extLst>
                  <a:ext uri="{FF2B5EF4-FFF2-40B4-BE49-F238E27FC236}">
                    <a16:creationId xmlns:a16="http://schemas.microsoft.com/office/drawing/2014/main" xmlns="" id="{CBD2D7B9-3340-48E5-AB20-EDD874C1D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3530" y="2779466"/>
                <a:ext cx="954446" cy="787173"/>
              </a:xfrm>
              <a:custGeom>
                <a:avLst/>
                <a:gdLst>
                  <a:gd name="T0" fmla="*/ 164 w 164"/>
                  <a:gd name="T1" fmla="*/ 58 h 135"/>
                  <a:gd name="T2" fmla="*/ 140 w 164"/>
                  <a:gd name="T3" fmla="*/ 0 h 135"/>
                  <a:gd name="T4" fmla="*/ 9 w 164"/>
                  <a:gd name="T5" fmla="*/ 77 h 135"/>
                  <a:gd name="T6" fmla="*/ 5 w 164"/>
                  <a:gd name="T7" fmla="*/ 120 h 135"/>
                  <a:gd name="T8" fmla="*/ 34 w 164"/>
                  <a:gd name="T9" fmla="*/ 135 h 135"/>
                  <a:gd name="T10" fmla="*/ 164 w 164"/>
                  <a:gd name="T11" fmla="*/ 58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135">
                    <a:moveTo>
                      <a:pt x="164" y="58"/>
                    </a:moveTo>
                    <a:cubicBezTo>
                      <a:pt x="154" y="40"/>
                      <a:pt x="146" y="20"/>
                      <a:pt x="140" y="0"/>
                    </a:cubicBezTo>
                    <a:cubicBezTo>
                      <a:pt x="9" y="77"/>
                      <a:pt x="9" y="77"/>
                      <a:pt x="9" y="77"/>
                    </a:cubicBezTo>
                    <a:cubicBezTo>
                      <a:pt x="13" y="92"/>
                      <a:pt x="0" y="109"/>
                      <a:pt x="5" y="120"/>
                    </a:cubicBezTo>
                    <a:cubicBezTo>
                      <a:pt x="10" y="129"/>
                      <a:pt x="24" y="128"/>
                      <a:pt x="34" y="135"/>
                    </a:cubicBezTo>
                    <a:cubicBezTo>
                      <a:pt x="164" y="58"/>
                      <a:pt x="164" y="58"/>
                      <a:pt x="164" y="58"/>
                    </a:cubicBezTo>
                  </a:path>
                </a:pathLst>
              </a:custGeom>
              <a:solidFill>
                <a:srgbClr val="ECC6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1" name="Freeform 168">
                <a:extLst>
                  <a:ext uri="{FF2B5EF4-FFF2-40B4-BE49-F238E27FC236}">
                    <a16:creationId xmlns:a16="http://schemas.microsoft.com/office/drawing/2014/main" xmlns="" id="{3C58FA86-2819-422E-95EF-DF245761C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662" y="2570374"/>
                <a:ext cx="1129101" cy="656798"/>
              </a:xfrm>
              <a:custGeom>
                <a:avLst/>
                <a:gdLst>
                  <a:gd name="T0" fmla="*/ 185 w 194"/>
                  <a:gd name="T1" fmla="*/ 0 h 113"/>
                  <a:gd name="T2" fmla="*/ 0 w 194"/>
                  <a:gd name="T3" fmla="*/ 110 h 113"/>
                  <a:gd name="T4" fmla="*/ 59 w 194"/>
                  <a:gd name="T5" fmla="*/ 105 h 113"/>
                  <a:gd name="T6" fmla="*/ 63 w 194"/>
                  <a:gd name="T7" fmla="*/ 113 h 113"/>
                  <a:gd name="T8" fmla="*/ 194 w 194"/>
                  <a:gd name="T9" fmla="*/ 36 h 113"/>
                  <a:gd name="T10" fmla="*/ 185 w 194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4" h="113">
                    <a:moveTo>
                      <a:pt x="185" y="0"/>
                    </a:moveTo>
                    <a:cubicBezTo>
                      <a:pt x="0" y="110"/>
                      <a:pt x="0" y="110"/>
                      <a:pt x="0" y="110"/>
                    </a:cubicBezTo>
                    <a:cubicBezTo>
                      <a:pt x="4" y="108"/>
                      <a:pt x="47" y="90"/>
                      <a:pt x="59" y="105"/>
                    </a:cubicBezTo>
                    <a:cubicBezTo>
                      <a:pt x="61" y="108"/>
                      <a:pt x="63" y="110"/>
                      <a:pt x="63" y="113"/>
                    </a:cubicBezTo>
                    <a:cubicBezTo>
                      <a:pt x="194" y="36"/>
                      <a:pt x="194" y="36"/>
                      <a:pt x="194" y="36"/>
                    </a:cubicBezTo>
                    <a:cubicBezTo>
                      <a:pt x="191" y="24"/>
                      <a:pt x="188" y="12"/>
                      <a:pt x="185" y="0"/>
                    </a:cubicBezTo>
                  </a:path>
                </a:pathLst>
              </a:custGeom>
              <a:solidFill>
                <a:srgbClr val="F8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2" name="Freeform 169">
                <a:extLst>
                  <a:ext uri="{FF2B5EF4-FFF2-40B4-BE49-F238E27FC236}">
                    <a16:creationId xmlns:a16="http://schemas.microsoft.com/office/drawing/2014/main" xmlns="" id="{FE35150F-07F2-4D53-83CA-3B7D1C983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0477" y="3094334"/>
                <a:ext cx="996266" cy="797012"/>
              </a:xfrm>
              <a:custGeom>
                <a:avLst/>
                <a:gdLst>
                  <a:gd name="T0" fmla="*/ 170 w 171"/>
                  <a:gd name="T1" fmla="*/ 94 h 137"/>
                  <a:gd name="T2" fmla="*/ 159 w 171"/>
                  <a:gd name="T3" fmla="*/ 102 h 137"/>
                  <a:gd name="T4" fmla="*/ 170 w 171"/>
                  <a:gd name="T5" fmla="*/ 94 h 137"/>
                  <a:gd name="T6" fmla="*/ 170 w 171"/>
                  <a:gd name="T7" fmla="*/ 94 h 137"/>
                  <a:gd name="T8" fmla="*/ 160 w 171"/>
                  <a:gd name="T9" fmla="*/ 81 h 137"/>
                  <a:gd name="T10" fmla="*/ 131 w 171"/>
                  <a:gd name="T11" fmla="*/ 66 h 137"/>
                  <a:gd name="T12" fmla="*/ 135 w 171"/>
                  <a:gd name="T13" fmla="*/ 23 h 137"/>
                  <a:gd name="T14" fmla="*/ 131 w 171"/>
                  <a:gd name="T15" fmla="*/ 15 h 137"/>
                  <a:gd name="T16" fmla="*/ 72 w 171"/>
                  <a:gd name="T17" fmla="*/ 20 h 137"/>
                  <a:gd name="T18" fmla="*/ 72 w 171"/>
                  <a:gd name="T19" fmla="*/ 20 h 137"/>
                  <a:gd name="T20" fmla="*/ 0 w 171"/>
                  <a:gd name="T21" fmla="*/ 114 h 137"/>
                  <a:gd name="T22" fmla="*/ 17 w 171"/>
                  <a:gd name="T23" fmla="*/ 137 h 137"/>
                  <a:gd name="T24" fmla="*/ 171 w 171"/>
                  <a:gd name="T25" fmla="*/ 97 h 137"/>
                  <a:gd name="T26" fmla="*/ 170 w 171"/>
                  <a:gd name="T27" fmla="*/ 9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1" h="137">
                    <a:moveTo>
                      <a:pt x="170" y="94"/>
                    </a:moveTo>
                    <a:cubicBezTo>
                      <a:pt x="166" y="97"/>
                      <a:pt x="163" y="99"/>
                      <a:pt x="159" y="102"/>
                    </a:cubicBezTo>
                    <a:cubicBezTo>
                      <a:pt x="163" y="99"/>
                      <a:pt x="166" y="97"/>
                      <a:pt x="170" y="94"/>
                    </a:cubicBezTo>
                    <a:cubicBezTo>
                      <a:pt x="170" y="94"/>
                      <a:pt x="170" y="94"/>
                      <a:pt x="170" y="94"/>
                    </a:cubicBezTo>
                    <a:cubicBezTo>
                      <a:pt x="168" y="87"/>
                      <a:pt x="164" y="83"/>
                      <a:pt x="160" y="81"/>
                    </a:cubicBezTo>
                    <a:cubicBezTo>
                      <a:pt x="150" y="74"/>
                      <a:pt x="136" y="75"/>
                      <a:pt x="131" y="66"/>
                    </a:cubicBezTo>
                    <a:cubicBezTo>
                      <a:pt x="126" y="55"/>
                      <a:pt x="139" y="38"/>
                      <a:pt x="135" y="23"/>
                    </a:cubicBezTo>
                    <a:cubicBezTo>
                      <a:pt x="135" y="20"/>
                      <a:pt x="133" y="18"/>
                      <a:pt x="131" y="15"/>
                    </a:cubicBezTo>
                    <a:cubicBezTo>
                      <a:pt x="119" y="0"/>
                      <a:pt x="76" y="18"/>
                      <a:pt x="72" y="20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4"/>
                      <a:pt x="12" y="121"/>
                      <a:pt x="17" y="137"/>
                    </a:cubicBezTo>
                    <a:cubicBezTo>
                      <a:pt x="69" y="125"/>
                      <a:pt x="126" y="124"/>
                      <a:pt x="171" y="97"/>
                    </a:cubicBezTo>
                    <a:cubicBezTo>
                      <a:pt x="171" y="96"/>
                      <a:pt x="171" y="95"/>
                      <a:pt x="170" y="94"/>
                    </a:cubicBezTo>
                  </a:path>
                </a:pathLst>
              </a:custGeom>
              <a:solidFill>
                <a:srgbClr val="EACE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3" name="Freeform 170">
                <a:extLst>
                  <a:ext uri="{FF2B5EF4-FFF2-40B4-BE49-F238E27FC236}">
                    <a16:creationId xmlns:a16="http://schemas.microsoft.com/office/drawing/2014/main" xmlns="" id="{C0232345-4BF6-48A0-9379-F14BC75FA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3203" y="3758510"/>
                <a:ext cx="265671" cy="221392"/>
              </a:xfrm>
              <a:custGeom>
                <a:avLst/>
                <a:gdLst>
                  <a:gd name="T0" fmla="*/ 29 w 46"/>
                  <a:gd name="T1" fmla="*/ 0 h 38"/>
                  <a:gd name="T2" fmla="*/ 0 w 46"/>
                  <a:gd name="T3" fmla="*/ 38 h 38"/>
                  <a:gd name="T4" fmla="*/ 46 w 46"/>
                  <a:gd name="T5" fmla="*/ 23 h 38"/>
                  <a:gd name="T6" fmla="*/ 29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9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15" y="31"/>
                      <a:pt x="30" y="27"/>
                      <a:pt x="46" y="23"/>
                    </a:cubicBezTo>
                    <a:cubicBezTo>
                      <a:pt x="41" y="7"/>
                      <a:pt x="29" y="0"/>
                      <a:pt x="29" y="0"/>
                    </a:cubicBezTo>
                  </a:path>
                </a:pathLst>
              </a:custGeom>
              <a:solidFill>
                <a:srgbClr val="1F1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4" name="Freeform 175">
                <a:extLst>
                  <a:ext uri="{FF2B5EF4-FFF2-40B4-BE49-F238E27FC236}">
                    <a16:creationId xmlns:a16="http://schemas.microsoft.com/office/drawing/2014/main" xmlns="" id="{650C0696-8ECF-4F27-800D-5CEAA9D39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45831" y="3030377"/>
                <a:ext cx="1227497" cy="890489"/>
              </a:xfrm>
              <a:custGeom>
                <a:avLst/>
                <a:gdLst>
                  <a:gd name="T0" fmla="*/ 189 w 211"/>
                  <a:gd name="T1" fmla="*/ 0 h 153"/>
                  <a:gd name="T2" fmla="*/ 189 w 211"/>
                  <a:gd name="T3" fmla="*/ 0 h 153"/>
                  <a:gd name="T4" fmla="*/ 162 w 211"/>
                  <a:gd name="T5" fmla="*/ 15 h 153"/>
                  <a:gd name="T6" fmla="*/ 175 w 211"/>
                  <a:gd name="T7" fmla="*/ 33 h 153"/>
                  <a:gd name="T8" fmla="*/ 175 w 211"/>
                  <a:gd name="T9" fmla="*/ 33 h 153"/>
                  <a:gd name="T10" fmla="*/ 175 w 211"/>
                  <a:gd name="T11" fmla="*/ 33 h 153"/>
                  <a:gd name="T12" fmla="*/ 42 w 211"/>
                  <a:gd name="T13" fmla="*/ 105 h 153"/>
                  <a:gd name="T14" fmla="*/ 43 w 211"/>
                  <a:gd name="T15" fmla="*/ 108 h 153"/>
                  <a:gd name="T16" fmla="*/ 0 w 211"/>
                  <a:gd name="T17" fmla="*/ 153 h 153"/>
                  <a:gd name="T18" fmla="*/ 185 w 211"/>
                  <a:gd name="T19" fmla="*/ 45 h 153"/>
                  <a:gd name="T20" fmla="*/ 211 w 211"/>
                  <a:gd name="T21" fmla="*/ 30 h 153"/>
                  <a:gd name="T22" fmla="*/ 211 w 211"/>
                  <a:gd name="T23" fmla="*/ 30 h 153"/>
                  <a:gd name="T24" fmla="*/ 211 w 211"/>
                  <a:gd name="T25" fmla="*/ 29 h 153"/>
                  <a:gd name="T26" fmla="*/ 190 w 211"/>
                  <a:gd name="T27" fmla="*/ 0 h 153"/>
                  <a:gd name="T28" fmla="*/ 189 w 211"/>
                  <a:gd name="T29" fmla="*/ 0 h 153"/>
                  <a:gd name="T30" fmla="*/ 189 w 211"/>
                  <a:gd name="T31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153">
                    <a:moveTo>
                      <a:pt x="189" y="0"/>
                    </a:moveTo>
                    <a:cubicBezTo>
                      <a:pt x="189" y="0"/>
                      <a:pt x="189" y="0"/>
                      <a:pt x="189" y="0"/>
                    </a:cubicBezTo>
                    <a:cubicBezTo>
                      <a:pt x="162" y="15"/>
                      <a:pt x="162" y="15"/>
                      <a:pt x="162" y="15"/>
                    </a:cubicBezTo>
                    <a:cubicBezTo>
                      <a:pt x="166" y="22"/>
                      <a:pt x="170" y="27"/>
                      <a:pt x="175" y="33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30" y="56"/>
                      <a:pt x="84" y="76"/>
                      <a:pt x="42" y="105"/>
                    </a:cubicBezTo>
                    <a:cubicBezTo>
                      <a:pt x="43" y="106"/>
                      <a:pt x="43" y="107"/>
                      <a:pt x="43" y="108"/>
                    </a:cubicBezTo>
                    <a:cubicBezTo>
                      <a:pt x="43" y="125"/>
                      <a:pt x="6" y="149"/>
                      <a:pt x="0" y="153"/>
                    </a:cubicBezTo>
                    <a:cubicBezTo>
                      <a:pt x="185" y="45"/>
                      <a:pt x="185" y="45"/>
                      <a:pt x="185" y="45"/>
                    </a:cubicBezTo>
                    <a:cubicBezTo>
                      <a:pt x="211" y="30"/>
                      <a:pt x="211" y="30"/>
                      <a:pt x="211" y="30"/>
                    </a:cubicBezTo>
                    <a:cubicBezTo>
                      <a:pt x="211" y="30"/>
                      <a:pt x="211" y="30"/>
                      <a:pt x="211" y="30"/>
                    </a:cubicBezTo>
                    <a:cubicBezTo>
                      <a:pt x="211" y="29"/>
                      <a:pt x="211" y="29"/>
                      <a:pt x="211" y="29"/>
                    </a:cubicBezTo>
                    <a:cubicBezTo>
                      <a:pt x="204" y="20"/>
                      <a:pt x="196" y="10"/>
                      <a:pt x="190" y="0"/>
                    </a:cubicBezTo>
                    <a:cubicBezTo>
                      <a:pt x="189" y="0"/>
                      <a:pt x="189" y="0"/>
                      <a:pt x="189" y="0"/>
                    </a:cubicBezTo>
                    <a:cubicBezTo>
                      <a:pt x="189" y="0"/>
                      <a:pt x="189" y="0"/>
                      <a:pt x="189" y="0"/>
                    </a:cubicBezTo>
                  </a:path>
                </a:pathLst>
              </a:custGeom>
              <a:solidFill>
                <a:srgbClr val="E7D0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5" name="Freeform 176">
                <a:extLst>
                  <a:ext uri="{FF2B5EF4-FFF2-40B4-BE49-F238E27FC236}">
                    <a16:creationId xmlns:a16="http://schemas.microsoft.com/office/drawing/2014/main" xmlns="" id="{ADFD9D98-8517-45E2-8113-FE31D5807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47762" y="2720427"/>
                <a:ext cx="297650" cy="396047"/>
              </a:xfrm>
              <a:custGeom>
                <a:avLst/>
                <a:gdLst>
                  <a:gd name="T0" fmla="*/ 18 w 51"/>
                  <a:gd name="T1" fmla="*/ 0 h 68"/>
                  <a:gd name="T2" fmla="*/ 18 w 51"/>
                  <a:gd name="T3" fmla="*/ 0 h 68"/>
                  <a:gd name="T4" fmla="*/ 0 w 51"/>
                  <a:gd name="T5" fmla="*/ 10 h 68"/>
                  <a:gd name="T6" fmla="*/ 0 w 51"/>
                  <a:gd name="T7" fmla="*/ 10 h 68"/>
                  <a:gd name="T8" fmla="*/ 24 w 51"/>
                  <a:gd name="T9" fmla="*/ 68 h 68"/>
                  <a:gd name="T10" fmla="*/ 24 w 51"/>
                  <a:gd name="T11" fmla="*/ 68 h 68"/>
                  <a:gd name="T12" fmla="*/ 51 w 51"/>
                  <a:gd name="T13" fmla="*/ 53 h 68"/>
                  <a:gd name="T14" fmla="*/ 18 w 51"/>
                  <a:gd name="T1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68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6" y="30"/>
                      <a:pt x="14" y="50"/>
                      <a:pt x="24" y="68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38" y="35"/>
                      <a:pt x="27" y="17"/>
                      <a:pt x="18" y="0"/>
                    </a:cubicBezTo>
                  </a:path>
                </a:pathLst>
              </a:custGeom>
              <a:solidFill>
                <a:srgbClr val="DCB4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6" name="Freeform 177">
                <a:extLst>
                  <a:ext uri="{FF2B5EF4-FFF2-40B4-BE49-F238E27FC236}">
                    <a16:creationId xmlns:a16="http://schemas.microsoft.com/office/drawing/2014/main" xmlns="" id="{5EFE2C7B-9F19-4254-8747-DFC1D83E2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6104" y="2528554"/>
                <a:ext cx="157435" cy="250912"/>
              </a:xfrm>
              <a:custGeom>
                <a:avLst/>
                <a:gdLst>
                  <a:gd name="T0" fmla="*/ 11 w 27"/>
                  <a:gd name="T1" fmla="*/ 0 h 43"/>
                  <a:gd name="T2" fmla="*/ 11 w 27"/>
                  <a:gd name="T3" fmla="*/ 0 h 43"/>
                  <a:gd name="T4" fmla="*/ 0 w 27"/>
                  <a:gd name="T5" fmla="*/ 7 h 43"/>
                  <a:gd name="T6" fmla="*/ 9 w 27"/>
                  <a:gd name="T7" fmla="*/ 43 h 43"/>
                  <a:gd name="T8" fmla="*/ 27 w 27"/>
                  <a:gd name="T9" fmla="*/ 33 h 43"/>
                  <a:gd name="T10" fmla="*/ 11 w 27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43"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19"/>
                      <a:pt x="6" y="31"/>
                      <a:pt x="9" y="4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1" y="22"/>
                      <a:pt x="15" y="11"/>
                      <a:pt x="11" y="0"/>
                    </a:cubicBezTo>
                  </a:path>
                </a:pathLst>
              </a:custGeom>
              <a:solidFill>
                <a:srgbClr val="E7D0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7" name="Freeform 178">
                <a:extLst>
                  <a:ext uri="{FF2B5EF4-FFF2-40B4-BE49-F238E27FC236}">
                    <a16:creationId xmlns:a16="http://schemas.microsoft.com/office/drawing/2014/main" xmlns="" id="{AC2824B1-A5A7-49C2-A1A4-A00936B2E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8873" y="3642896"/>
                <a:ext cx="897869" cy="337009"/>
              </a:xfrm>
              <a:custGeom>
                <a:avLst/>
                <a:gdLst>
                  <a:gd name="T0" fmla="*/ 153 w 154"/>
                  <a:gd name="T1" fmla="*/ 0 h 58"/>
                  <a:gd name="T2" fmla="*/ 153 w 154"/>
                  <a:gd name="T3" fmla="*/ 0 h 58"/>
                  <a:gd name="T4" fmla="*/ 154 w 154"/>
                  <a:gd name="T5" fmla="*/ 3 h 58"/>
                  <a:gd name="T6" fmla="*/ 154 w 154"/>
                  <a:gd name="T7" fmla="*/ 3 h 58"/>
                  <a:gd name="T8" fmla="*/ 154 w 154"/>
                  <a:gd name="T9" fmla="*/ 3 h 58"/>
                  <a:gd name="T10" fmla="*/ 0 w 154"/>
                  <a:gd name="T11" fmla="*/ 43 h 58"/>
                  <a:gd name="T12" fmla="*/ 3 w 154"/>
                  <a:gd name="T13" fmla="*/ 58 h 58"/>
                  <a:gd name="T14" fmla="*/ 3 w 154"/>
                  <a:gd name="T15" fmla="*/ 58 h 58"/>
                  <a:gd name="T16" fmla="*/ 110 w 154"/>
                  <a:gd name="T17" fmla="*/ 49 h 58"/>
                  <a:gd name="T18" fmla="*/ 111 w 154"/>
                  <a:gd name="T19" fmla="*/ 48 h 58"/>
                  <a:gd name="T20" fmla="*/ 111 w 154"/>
                  <a:gd name="T21" fmla="*/ 48 h 58"/>
                  <a:gd name="T22" fmla="*/ 154 w 154"/>
                  <a:gd name="T23" fmla="*/ 3 h 58"/>
                  <a:gd name="T24" fmla="*/ 153 w 154"/>
                  <a:gd name="T2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58">
                    <a:moveTo>
                      <a:pt x="153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154" y="1"/>
                      <a:pt x="154" y="2"/>
                      <a:pt x="154" y="3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09" y="30"/>
                      <a:pt x="53" y="31"/>
                      <a:pt x="0" y="43"/>
                    </a:cubicBezTo>
                    <a:cubicBezTo>
                      <a:pt x="2" y="47"/>
                      <a:pt x="3" y="52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110" y="49"/>
                      <a:pt x="110" y="49"/>
                      <a:pt x="110" y="49"/>
                    </a:cubicBezTo>
                    <a:cubicBezTo>
                      <a:pt x="110" y="49"/>
                      <a:pt x="110" y="49"/>
                      <a:pt x="111" y="48"/>
                    </a:cubicBezTo>
                    <a:cubicBezTo>
                      <a:pt x="111" y="48"/>
                      <a:pt x="111" y="48"/>
                      <a:pt x="111" y="48"/>
                    </a:cubicBezTo>
                    <a:cubicBezTo>
                      <a:pt x="117" y="44"/>
                      <a:pt x="154" y="20"/>
                      <a:pt x="154" y="3"/>
                    </a:cubicBezTo>
                    <a:cubicBezTo>
                      <a:pt x="154" y="2"/>
                      <a:pt x="154" y="1"/>
                      <a:pt x="153" y="0"/>
                    </a:cubicBezTo>
                  </a:path>
                </a:pathLst>
              </a:custGeom>
              <a:solidFill>
                <a:srgbClr val="DABB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8" name="Freeform 179">
                <a:extLst>
                  <a:ext uri="{FF2B5EF4-FFF2-40B4-BE49-F238E27FC236}">
                    <a16:creationId xmlns:a16="http://schemas.microsoft.com/office/drawing/2014/main" xmlns="" id="{EFDFC44D-AFAA-4957-ACA8-33B8605F5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5984" y="3891346"/>
                <a:ext cx="302571" cy="110697"/>
              </a:xfrm>
              <a:custGeom>
                <a:avLst/>
                <a:gdLst>
                  <a:gd name="T0" fmla="*/ 49 w 52"/>
                  <a:gd name="T1" fmla="*/ 0 h 19"/>
                  <a:gd name="T2" fmla="*/ 49 w 52"/>
                  <a:gd name="T3" fmla="*/ 0 h 19"/>
                  <a:gd name="T4" fmla="*/ 49 w 52"/>
                  <a:gd name="T5" fmla="*/ 0 h 19"/>
                  <a:gd name="T6" fmla="*/ 3 w 52"/>
                  <a:gd name="T7" fmla="*/ 15 h 19"/>
                  <a:gd name="T8" fmla="*/ 0 w 52"/>
                  <a:gd name="T9" fmla="*/ 19 h 19"/>
                  <a:gd name="T10" fmla="*/ 52 w 52"/>
                  <a:gd name="T11" fmla="*/ 15 h 19"/>
                  <a:gd name="T12" fmla="*/ 49 w 52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9">
                    <a:moveTo>
                      <a:pt x="49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33" y="4"/>
                      <a:pt x="18" y="8"/>
                      <a:pt x="3" y="1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52" y="9"/>
                      <a:pt x="51" y="4"/>
                      <a:pt x="49" y="0"/>
                    </a:cubicBezTo>
                  </a:path>
                </a:pathLst>
              </a:custGeom>
              <a:solidFill>
                <a:srgbClr val="1D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08" name="组合 107">
              <a:extLst>
                <a:ext uri="{FF2B5EF4-FFF2-40B4-BE49-F238E27FC236}">
                  <a16:creationId xmlns:a16="http://schemas.microsoft.com/office/drawing/2014/main" xmlns="" id="{AC777F79-4D4C-4A98-A6F4-9B5A0C444CD9}"/>
                </a:ext>
              </a:extLst>
            </p:cNvPr>
            <p:cNvGrpSpPr/>
            <p:nvPr/>
          </p:nvGrpSpPr>
          <p:grpSpPr>
            <a:xfrm>
              <a:off x="4595263" y="917019"/>
              <a:ext cx="3274666" cy="206375"/>
              <a:chOff x="4531763" y="904319"/>
              <a:chExt cx="3274666" cy="206375"/>
            </a:xfrm>
          </p:grpSpPr>
          <p:sp>
            <p:nvSpPr>
              <p:cNvPr id="109" name="Freeform 139">
                <a:extLst>
                  <a:ext uri="{FF2B5EF4-FFF2-40B4-BE49-F238E27FC236}">
                    <a16:creationId xmlns:a16="http://schemas.microsoft.com/office/drawing/2014/main" xmlns="" id="{F24D1AE1-2E4E-4B02-9DF9-C1F58D166D24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4548432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0" name="Freeform 139">
                <a:extLst>
                  <a:ext uri="{FF2B5EF4-FFF2-40B4-BE49-F238E27FC236}">
                    <a16:creationId xmlns:a16="http://schemas.microsoft.com/office/drawing/2014/main" xmlns="" id="{F0E4CCD6-FB4D-4D9A-84E2-8088FCFE0918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4885649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1" name="Freeform 139">
                <a:extLst>
                  <a:ext uri="{FF2B5EF4-FFF2-40B4-BE49-F238E27FC236}">
                    <a16:creationId xmlns:a16="http://schemas.microsoft.com/office/drawing/2014/main" xmlns="" id="{97559740-FB8F-4052-A917-DA21CFE0E790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222866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2" name="Freeform 139">
                <a:extLst>
                  <a:ext uri="{FF2B5EF4-FFF2-40B4-BE49-F238E27FC236}">
                    <a16:creationId xmlns:a16="http://schemas.microsoft.com/office/drawing/2014/main" xmlns="" id="{5394D81F-04DE-4CCD-8BF1-146877911975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560083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3" name="Freeform 139">
                <a:extLst>
                  <a:ext uri="{FF2B5EF4-FFF2-40B4-BE49-F238E27FC236}">
                    <a16:creationId xmlns:a16="http://schemas.microsoft.com/office/drawing/2014/main" xmlns="" id="{2BE59BAB-F7A6-4C53-8C11-610427F4C7F1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897300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4" name="Freeform 139">
                <a:extLst>
                  <a:ext uri="{FF2B5EF4-FFF2-40B4-BE49-F238E27FC236}">
                    <a16:creationId xmlns:a16="http://schemas.microsoft.com/office/drawing/2014/main" xmlns="" id="{E8483E49-A5A4-47A9-A84F-3CCA282C5F4A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234517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5" name="Freeform 139">
                <a:extLst>
                  <a:ext uri="{FF2B5EF4-FFF2-40B4-BE49-F238E27FC236}">
                    <a16:creationId xmlns:a16="http://schemas.microsoft.com/office/drawing/2014/main" xmlns="" id="{7149A3B9-58FD-4027-B4A5-60C2FB51FC33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571734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6" name="Freeform 139">
                <a:extLst>
                  <a:ext uri="{FF2B5EF4-FFF2-40B4-BE49-F238E27FC236}">
                    <a16:creationId xmlns:a16="http://schemas.microsoft.com/office/drawing/2014/main" xmlns="" id="{C645B063-C6AD-45E5-90CE-635298B3469C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908951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7" name="Freeform 139">
                <a:extLst>
                  <a:ext uri="{FF2B5EF4-FFF2-40B4-BE49-F238E27FC236}">
                    <a16:creationId xmlns:a16="http://schemas.microsoft.com/office/drawing/2014/main" xmlns="" id="{8E5195E2-9C71-4493-95FA-67700E227FF9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7246168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8" name="Freeform 139">
                <a:extLst>
                  <a:ext uri="{FF2B5EF4-FFF2-40B4-BE49-F238E27FC236}">
                    <a16:creationId xmlns:a16="http://schemas.microsoft.com/office/drawing/2014/main" xmlns="" id="{EE5A4F7D-0E06-4079-83D4-0F08B4C23189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7583385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29" name="文本框 128">
            <a:extLst>
              <a:ext uri="{FF2B5EF4-FFF2-40B4-BE49-F238E27FC236}">
                <a16:creationId xmlns:a16="http://schemas.microsoft.com/office/drawing/2014/main" xmlns="" id="{B5DF189B-2890-4FE5-B8CD-3324DB7D37BA}"/>
              </a:ext>
            </a:extLst>
          </p:cNvPr>
          <p:cNvSpPr txBox="1"/>
          <p:nvPr/>
        </p:nvSpPr>
        <p:spPr>
          <a:xfrm>
            <a:off x="4728440" y="540518"/>
            <a:ext cx="2834754" cy="903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40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lvl="0" algn="ctr">
              <a:defRPr/>
            </a:pPr>
            <a:r>
              <a:rPr lang="zh-CN" altLang="en-US" sz="4800" dirty="0">
                <a:solidFill>
                  <a:srgbClr val="ED435C"/>
                </a:solidFill>
                <a:latin typeface="+mn-lt"/>
                <a:ea typeface="+mn-ea"/>
                <a:cs typeface="+mn-ea"/>
                <a:sym typeface="+mn-lt"/>
              </a:rPr>
              <a:t>我的爱好</a:t>
            </a:r>
          </a:p>
        </p:txBody>
      </p:sp>
      <p:pic>
        <p:nvPicPr>
          <p:cNvPr id="101" name="图片 100">
            <a:extLst>
              <a:ext uri="{FF2B5EF4-FFF2-40B4-BE49-F238E27FC236}">
                <a16:creationId xmlns:a16="http://schemas.microsoft.com/office/drawing/2014/main" xmlns="" id="{CCE20464-109B-4F9C-9962-7074ED3FA6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5655" y="2509552"/>
            <a:ext cx="686119" cy="681051"/>
          </a:xfrm>
          <a:prstGeom prst="rect">
            <a:avLst/>
          </a:prstGeom>
        </p:spPr>
      </p:pic>
      <p:pic>
        <p:nvPicPr>
          <p:cNvPr id="104" name="图片 103">
            <a:extLst>
              <a:ext uri="{FF2B5EF4-FFF2-40B4-BE49-F238E27FC236}">
                <a16:creationId xmlns:a16="http://schemas.microsoft.com/office/drawing/2014/main" xmlns="" id="{38B4267C-201F-4890-BF8D-73BD9ABFC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6897" y="2358921"/>
            <a:ext cx="656544" cy="782933"/>
          </a:xfrm>
          <a:prstGeom prst="rect">
            <a:avLst/>
          </a:prstGeom>
        </p:spPr>
      </p:pic>
      <p:pic>
        <p:nvPicPr>
          <p:cNvPr id="105" name="图片 104">
            <a:extLst>
              <a:ext uri="{FF2B5EF4-FFF2-40B4-BE49-F238E27FC236}">
                <a16:creationId xmlns:a16="http://schemas.microsoft.com/office/drawing/2014/main" xmlns="" id="{96C9739A-AE58-4046-A500-6158ABE4E9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1285" y="2447967"/>
            <a:ext cx="587631" cy="742636"/>
          </a:xfrm>
          <a:prstGeom prst="rect">
            <a:avLst/>
          </a:prstGeom>
        </p:spPr>
      </p:pic>
      <p:pic>
        <p:nvPicPr>
          <p:cNvPr id="130" name="图片 129">
            <a:extLst>
              <a:ext uri="{FF2B5EF4-FFF2-40B4-BE49-F238E27FC236}">
                <a16:creationId xmlns:a16="http://schemas.microsoft.com/office/drawing/2014/main" xmlns="" id="{756F1501-F110-4367-B684-0B02E3C9C0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7255" y="2580565"/>
            <a:ext cx="620494" cy="606019"/>
          </a:xfrm>
          <a:prstGeom prst="rect">
            <a:avLst/>
          </a:prstGeom>
        </p:spPr>
      </p:pic>
      <p:grpSp>
        <p:nvGrpSpPr>
          <p:cNvPr id="131" name="组合 130">
            <a:extLst>
              <a:ext uri="{FF2B5EF4-FFF2-40B4-BE49-F238E27FC236}">
                <a16:creationId xmlns:a16="http://schemas.microsoft.com/office/drawing/2014/main" xmlns="" id="{92D3DAFD-7327-484E-85C6-8B51B82D1C8C}"/>
              </a:ext>
            </a:extLst>
          </p:cNvPr>
          <p:cNvGrpSpPr/>
          <p:nvPr/>
        </p:nvGrpSpPr>
        <p:grpSpPr>
          <a:xfrm>
            <a:off x="4436450" y="3239277"/>
            <a:ext cx="1706416" cy="1138171"/>
            <a:chOff x="4366524" y="3226696"/>
            <a:chExt cx="1706416" cy="1138171"/>
          </a:xfrm>
        </p:grpSpPr>
        <p:pic>
          <p:nvPicPr>
            <p:cNvPr id="132" name="图片 131">
              <a:extLst>
                <a:ext uri="{FF2B5EF4-FFF2-40B4-BE49-F238E27FC236}">
                  <a16:creationId xmlns:a16="http://schemas.microsoft.com/office/drawing/2014/main" xmlns="" id="{BEF5D1CF-AC49-4E10-A39A-9714083A678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66524" y="3226696"/>
              <a:ext cx="1706416" cy="1138171"/>
            </a:xfrm>
            <a:prstGeom prst="rect">
              <a:avLst/>
            </a:prstGeom>
          </p:spPr>
        </p:pic>
        <p:sp>
          <p:nvSpPr>
            <p:cNvPr id="133" name="文本框 132">
              <a:extLst>
                <a:ext uri="{FF2B5EF4-FFF2-40B4-BE49-F238E27FC236}">
                  <a16:creationId xmlns:a16="http://schemas.microsoft.com/office/drawing/2014/main" xmlns="" id="{30DA3195-B72D-4552-8309-0DA33CE8935E}"/>
                </a:ext>
              </a:extLst>
            </p:cNvPr>
            <p:cNvSpPr txBox="1"/>
            <p:nvPr/>
          </p:nvSpPr>
          <p:spPr>
            <a:xfrm>
              <a:off x="4794474" y="3472456"/>
              <a:ext cx="1075282" cy="633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ED435C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音乐</a:t>
              </a:r>
            </a:p>
          </p:txBody>
        </p:sp>
      </p:grpSp>
      <p:grpSp>
        <p:nvGrpSpPr>
          <p:cNvPr id="134" name="组合 133">
            <a:extLst>
              <a:ext uri="{FF2B5EF4-FFF2-40B4-BE49-F238E27FC236}">
                <a16:creationId xmlns:a16="http://schemas.microsoft.com/office/drawing/2014/main" xmlns="" id="{08C0A498-B024-40D0-868E-A25384EC7B6C}"/>
              </a:ext>
            </a:extLst>
          </p:cNvPr>
          <p:cNvGrpSpPr/>
          <p:nvPr/>
        </p:nvGrpSpPr>
        <p:grpSpPr>
          <a:xfrm>
            <a:off x="8409713" y="3239277"/>
            <a:ext cx="1706416" cy="1138171"/>
            <a:chOff x="8339787" y="3226696"/>
            <a:chExt cx="1706416" cy="1138171"/>
          </a:xfrm>
        </p:grpSpPr>
        <p:pic>
          <p:nvPicPr>
            <p:cNvPr id="135" name="图片 134">
              <a:extLst>
                <a:ext uri="{FF2B5EF4-FFF2-40B4-BE49-F238E27FC236}">
                  <a16:creationId xmlns:a16="http://schemas.microsoft.com/office/drawing/2014/main" xmlns="" id="{1EFA715F-075E-4CD3-AC19-FEEB89E5684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39787" y="3226696"/>
              <a:ext cx="1706416" cy="1138171"/>
            </a:xfrm>
            <a:prstGeom prst="rect">
              <a:avLst/>
            </a:prstGeom>
          </p:spPr>
        </p:pic>
        <p:sp>
          <p:nvSpPr>
            <p:cNvPr id="136" name="文本框 135">
              <a:extLst>
                <a:ext uri="{FF2B5EF4-FFF2-40B4-BE49-F238E27FC236}">
                  <a16:creationId xmlns:a16="http://schemas.microsoft.com/office/drawing/2014/main" xmlns="" id="{C1148379-A603-4626-B4B0-0FECA5928787}"/>
                </a:ext>
              </a:extLst>
            </p:cNvPr>
            <p:cNvSpPr txBox="1"/>
            <p:nvPr/>
          </p:nvSpPr>
          <p:spPr>
            <a:xfrm>
              <a:off x="8783146" y="3456697"/>
              <a:ext cx="1045991" cy="633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ED435C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运动</a:t>
              </a:r>
            </a:p>
          </p:txBody>
        </p:sp>
      </p:grpSp>
      <p:grpSp>
        <p:nvGrpSpPr>
          <p:cNvPr id="137" name="组合 136">
            <a:extLst>
              <a:ext uri="{FF2B5EF4-FFF2-40B4-BE49-F238E27FC236}">
                <a16:creationId xmlns:a16="http://schemas.microsoft.com/office/drawing/2014/main" xmlns="" id="{F90EB59E-A461-4959-9FAA-48234698A1DB}"/>
              </a:ext>
            </a:extLst>
          </p:cNvPr>
          <p:cNvGrpSpPr/>
          <p:nvPr/>
        </p:nvGrpSpPr>
        <p:grpSpPr>
          <a:xfrm>
            <a:off x="2352991" y="3239277"/>
            <a:ext cx="1706416" cy="1138171"/>
            <a:chOff x="2283065" y="3226696"/>
            <a:chExt cx="1706416" cy="1138171"/>
          </a:xfrm>
        </p:grpSpPr>
        <p:pic>
          <p:nvPicPr>
            <p:cNvPr id="138" name="图片 137">
              <a:extLst>
                <a:ext uri="{FF2B5EF4-FFF2-40B4-BE49-F238E27FC236}">
                  <a16:creationId xmlns:a16="http://schemas.microsoft.com/office/drawing/2014/main" xmlns="" id="{4ED0213B-CD7C-4F70-9D38-858919D3A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83065" y="3226696"/>
              <a:ext cx="1706416" cy="1138171"/>
            </a:xfrm>
            <a:prstGeom prst="rect">
              <a:avLst/>
            </a:prstGeom>
          </p:spPr>
        </p:pic>
        <p:sp>
          <p:nvSpPr>
            <p:cNvPr id="139" name="文本框 138">
              <a:extLst>
                <a:ext uri="{FF2B5EF4-FFF2-40B4-BE49-F238E27FC236}">
                  <a16:creationId xmlns:a16="http://schemas.microsoft.com/office/drawing/2014/main" xmlns="" id="{EF9778A4-20C5-4C1A-B658-F185D4293ABF}"/>
                </a:ext>
              </a:extLst>
            </p:cNvPr>
            <p:cNvSpPr txBox="1"/>
            <p:nvPr/>
          </p:nvSpPr>
          <p:spPr>
            <a:xfrm>
              <a:off x="2609288" y="3451968"/>
              <a:ext cx="1075145" cy="633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ED435C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画画</a:t>
              </a:r>
            </a:p>
          </p:txBody>
        </p:sp>
      </p:grpSp>
      <p:grpSp>
        <p:nvGrpSpPr>
          <p:cNvPr id="140" name="组合 139">
            <a:extLst>
              <a:ext uri="{FF2B5EF4-FFF2-40B4-BE49-F238E27FC236}">
                <a16:creationId xmlns:a16="http://schemas.microsoft.com/office/drawing/2014/main" xmlns="" id="{6B681648-A779-493B-BB26-08C2BB6BD3F2}"/>
              </a:ext>
            </a:extLst>
          </p:cNvPr>
          <p:cNvGrpSpPr/>
          <p:nvPr/>
        </p:nvGrpSpPr>
        <p:grpSpPr>
          <a:xfrm>
            <a:off x="6392171" y="3239277"/>
            <a:ext cx="1706416" cy="1138171"/>
            <a:chOff x="6322245" y="3226696"/>
            <a:chExt cx="1706416" cy="1138171"/>
          </a:xfrm>
        </p:grpSpPr>
        <p:pic>
          <p:nvPicPr>
            <p:cNvPr id="141" name="图片 140">
              <a:extLst>
                <a:ext uri="{FF2B5EF4-FFF2-40B4-BE49-F238E27FC236}">
                  <a16:creationId xmlns:a16="http://schemas.microsoft.com/office/drawing/2014/main" xmlns="" id="{F40AE3A5-39AA-42F1-AE81-FAC9402BA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22245" y="3226696"/>
              <a:ext cx="1706416" cy="1138171"/>
            </a:xfrm>
            <a:prstGeom prst="rect">
              <a:avLst/>
            </a:prstGeom>
          </p:spPr>
        </p:pic>
        <p:sp>
          <p:nvSpPr>
            <p:cNvPr id="142" name="文本框 141">
              <a:extLst>
                <a:ext uri="{FF2B5EF4-FFF2-40B4-BE49-F238E27FC236}">
                  <a16:creationId xmlns:a16="http://schemas.microsoft.com/office/drawing/2014/main" xmlns="" id="{F0061A4D-BA8C-44AD-9D34-CE26E13AD951}"/>
                </a:ext>
              </a:extLst>
            </p:cNvPr>
            <p:cNvSpPr txBox="1"/>
            <p:nvPr/>
          </p:nvSpPr>
          <p:spPr>
            <a:xfrm>
              <a:off x="6613390" y="3427413"/>
              <a:ext cx="1146530" cy="633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ED435C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阅读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169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000"/>
                            </p:stCondLst>
                            <p:childTnLst>
                              <p:par>
                                <p:cTn id="1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500"/>
                            </p:stCondLst>
                            <p:childTnLst>
                              <p:par>
                                <p:cTn id="17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900" decel="100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4500"/>
                            </p:stCondLst>
                            <p:childTnLst>
                              <p:par>
                                <p:cTn id="20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900" decel="100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5500"/>
                            </p:stCondLst>
                            <p:childTnLst>
                              <p:par>
                                <p:cTn id="2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900" decel="100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2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900" decel="100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60" grpId="0" animBg="1"/>
      <p:bldP spid="60" grpId="1" animBg="1"/>
      <p:bldP spid="68" grpId="0" animBg="1"/>
      <p:bldP spid="68" grpId="1" animBg="1"/>
      <p:bldP spid="69" grpId="0" animBg="1"/>
      <p:bldP spid="69" grpId="1" animBg="1"/>
      <p:bldP spid="74" grpId="0" animBg="1"/>
      <p:bldP spid="74" grpId="1" animBg="1"/>
      <p:bldP spid="1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C6DC4DD-F90D-4D1F-8E88-E20DBACE5C2B}"/>
              </a:ext>
            </a:extLst>
          </p:cNvPr>
          <p:cNvGrpSpPr/>
          <p:nvPr/>
        </p:nvGrpSpPr>
        <p:grpSpPr>
          <a:xfrm>
            <a:off x="4405692" y="5549404"/>
            <a:ext cx="2448550" cy="987720"/>
            <a:chOff x="4322882" y="5260680"/>
            <a:chExt cx="2448550" cy="987720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3" name="Freeform 32">
              <a:extLst>
                <a:ext uri="{FF2B5EF4-FFF2-40B4-BE49-F238E27FC236}">
                  <a16:creationId xmlns:a16="http://schemas.microsoft.com/office/drawing/2014/main" xmlns="" id="{ED1E1B71-115F-473D-8912-D917E5C1F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083" y="5260680"/>
              <a:ext cx="2415349" cy="973196"/>
            </a:xfrm>
            <a:custGeom>
              <a:avLst/>
              <a:gdLst>
                <a:gd name="T0" fmla="*/ 471 w 492"/>
                <a:gd name="T1" fmla="*/ 63 h 198"/>
                <a:gd name="T2" fmla="*/ 461 w 492"/>
                <a:gd name="T3" fmla="*/ 30 h 198"/>
                <a:gd name="T4" fmla="*/ 440 w 492"/>
                <a:gd name="T5" fmla="*/ 3 h 198"/>
                <a:gd name="T6" fmla="*/ 4 w 492"/>
                <a:gd name="T7" fmla="*/ 125 h 198"/>
                <a:gd name="T8" fmla="*/ 452 w 492"/>
                <a:gd name="T9" fmla="*/ 32 h 198"/>
                <a:gd name="T10" fmla="*/ 468 w 492"/>
                <a:gd name="T11" fmla="*/ 64 h 198"/>
                <a:gd name="T12" fmla="*/ 451 w 492"/>
                <a:gd name="T13" fmla="*/ 69 h 198"/>
                <a:gd name="T14" fmla="*/ 441 w 492"/>
                <a:gd name="T15" fmla="*/ 53 h 198"/>
                <a:gd name="T16" fmla="*/ 441 w 492"/>
                <a:gd name="T17" fmla="*/ 63 h 198"/>
                <a:gd name="T18" fmla="*/ 425 w 492"/>
                <a:gd name="T19" fmla="*/ 76 h 198"/>
                <a:gd name="T20" fmla="*/ 416 w 492"/>
                <a:gd name="T21" fmla="*/ 66 h 198"/>
                <a:gd name="T22" fmla="*/ 398 w 492"/>
                <a:gd name="T23" fmla="*/ 83 h 198"/>
                <a:gd name="T24" fmla="*/ 388 w 492"/>
                <a:gd name="T25" fmla="*/ 75 h 198"/>
                <a:gd name="T26" fmla="*/ 376 w 492"/>
                <a:gd name="T27" fmla="*/ 89 h 198"/>
                <a:gd name="T28" fmla="*/ 372 w 492"/>
                <a:gd name="T29" fmla="*/ 78 h 198"/>
                <a:gd name="T30" fmla="*/ 371 w 492"/>
                <a:gd name="T31" fmla="*/ 91 h 198"/>
                <a:gd name="T32" fmla="*/ 346 w 492"/>
                <a:gd name="T33" fmla="*/ 86 h 198"/>
                <a:gd name="T34" fmla="*/ 334 w 492"/>
                <a:gd name="T35" fmla="*/ 71 h 198"/>
                <a:gd name="T36" fmla="*/ 345 w 492"/>
                <a:gd name="T37" fmla="*/ 98 h 198"/>
                <a:gd name="T38" fmla="*/ 325 w 492"/>
                <a:gd name="T39" fmla="*/ 99 h 198"/>
                <a:gd name="T40" fmla="*/ 315 w 492"/>
                <a:gd name="T41" fmla="*/ 92 h 198"/>
                <a:gd name="T42" fmla="*/ 321 w 492"/>
                <a:gd name="T43" fmla="*/ 104 h 198"/>
                <a:gd name="T44" fmla="*/ 301 w 492"/>
                <a:gd name="T45" fmla="*/ 93 h 198"/>
                <a:gd name="T46" fmla="*/ 302 w 492"/>
                <a:gd name="T47" fmla="*/ 110 h 198"/>
                <a:gd name="T48" fmla="*/ 280 w 492"/>
                <a:gd name="T49" fmla="*/ 116 h 198"/>
                <a:gd name="T50" fmla="*/ 271 w 492"/>
                <a:gd name="T51" fmla="*/ 102 h 198"/>
                <a:gd name="T52" fmla="*/ 256 w 492"/>
                <a:gd name="T53" fmla="*/ 123 h 198"/>
                <a:gd name="T54" fmla="*/ 252 w 492"/>
                <a:gd name="T55" fmla="*/ 109 h 198"/>
                <a:gd name="T56" fmla="*/ 250 w 492"/>
                <a:gd name="T57" fmla="*/ 120 h 198"/>
                <a:gd name="T58" fmla="*/ 232 w 492"/>
                <a:gd name="T59" fmla="*/ 129 h 198"/>
                <a:gd name="T60" fmla="*/ 224 w 492"/>
                <a:gd name="T61" fmla="*/ 105 h 198"/>
                <a:gd name="T62" fmla="*/ 224 w 492"/>
                <a:gd name="T63" fmla="*/ 123 h 198"/>
                <a:gd name="T64" fmla="*/ 210 w 492"/>
                <a:gd name="T65" fmla="*/ 136 h 198"/>
                <a:gd name="T66" fmla="*/ 205 w 492"/>
                <a:gd name="T67" fmla="*/ 124 h 198"/>
                <a:gd name="T68" fmla="*/ 203 w 492"/>
                <a:gd name="T69" fmla="*/ 136 h 198"/>
                <a:gd name="T70" fmla="*/ 186 w 492"/>
                <a:gd name="T71" fmla="*/ 143 h 198"/>
                <a:gd name="T72" fmla="*/ 177 w 492"/>
                <a:gd name="T73" fmla="*/ 133 h 198"/>
                <a:gd name="T74" fmla="*/ 182 w 492"/>
                <a:gd name="T75" fmla="*/ 144 h 198"/>
                <a:gd name="T76" fmla="*/ 165 w 492"/>
                <a:gd name="T77" fmla="*/ 148 h 198"/>
                <a:gd name="T78" fmla="*/ 155 w 492"/>
                <a:gd name="T79" fmla="*/ 138 h 198"/>
                <a:gd name="T80" fmla="*/ 146 w 492"/>
                <a:gd name="T81" fmla="*/ 154 h 198"/>
                <a:gd name="T82" fmla="*/ 138 w 492"/>
                <a:gd name="T83" fmla="*/ 140 h 198"/>
                <a:gd name="T84" fmla="*/ 137 w 492"/>
                <a:gd name="T85" fmla="*/ 150 h 198"/>
                <a:gd name="T86" fmla="*/ 121 w 492"/>
                <a:gd name="T87" fmla="*/ 161 h 198"/>
                <a:gd name="T88" fmla="*/ 114 w 492"/>
                <a:gd name="T89" fmla="*/ 136 h 198"/>
                <a:gd name="T90" fmla="*/ 118 w 492"/>
                <a:gd name="T91" fmla="*/ 162 h 198"/>
                <a:gd name="T92" fmla="*/ 94 w 492"/>
                <a:gd name="T93" fmla="*/ 158 h 198"/>
                <a:gd name="T94" fmla="*/ 96 w 492"/>
                <a:gd name="T95" fmla="*/ 166 h 198"/>
                <a:gd name="T96" fmla="*/ 88 w 492"/>
                <a:gd name="T97" fmla="*/ 171 h 198"/>
                <a:gd name="T98" fmla="*/ 83 w 492"/>
                <a:gd name="T99" fmla="*/ 161 h 198"/>
                <a:gd name="T100" fmla="*/ 82 w 492"/>
                <a:gd name="T101" fmla="*/ 169 h 198"/>
                <a:gd name="T102" fmla="*/ 76 w 492"/>
                <a:gd name="T103" fmla="*/ 175 h 198"/>
                <a:gd name="T104" fmla="*/ 71 w 492"/>
                <a:gd name="T105" fmla="*/ 165 h 198"/>
                <a:gd name="T106" fmla="*/ 69 w 492"/>
                <a:gd name="T107" fmla="*/ 173 h 198"/>
                <a:gd name="T108" fmla="*/ 60 w 492"/>
                <a:gd name="T109" fmla="*/ 180 h 198"/>
                <a:gd name="T110" fmla="*/ 58 w 492"/>
                <a:gd name="T111" fmla="*/ 176 h 198"/>
                <a:gd name="T112" fmla="*/ 49 w 492"/>
                <a:gd name="T113" fmla="*/ 168 h 198"/>
                <a:gd name="T114" fmla="*/ 57 w 492"/>
                <a:gd name="T115" fmla="*/ 181 h 198"/>
                <a:gd name="T116" fmla="*/ 25 w 492"/>
                <a:gd name="T117" fmla="*/ 197 h 198"/>
                <a:gd name="T118" fmla="*/ 209 w 492"/>
                <a:gd name="T119" fmla="*/ 145 h 198"/>
                <a:gd name="T120" fmla="*/ 486 w 492"/>
                <a:gd name="T121" fmla="*/ 7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2" h="198">
                  <a:moveTo>
                    <a:pt x="484" y="60"/>
                  </a:moveTo>
                  <a:cubicBezTo>
                    <a:pt x="479" y="61"/>
                    <a:pt x="475" y="62"/>
                    <a:pt x="471" y="63"/>
                  </a:cubicBezTo>
                  <a:cubicBezTo>
                    <a:pt x="473" y="63"/>
                    <a:pt x="473" y="61"/>
                    <a:pt x="473" y="59"/>
                  </a:cubicBezTo>
                  <a:cubicBezTo>
                    <a:pt x="470" y="49"/>
                    <a:pt x="465" y="40"/>
                    <a:pt x="461" y="30"/>
                  </a:cubicBezTo>
                  <a:cubicBezTo>
                    <a:pt x="456" y="20"/>
                    <a:pt x="452" y="9"/>
                    <a:pt x="443" y="1"/>
                  </a:cubicBezTo>
                  <a:cubicBezTo>
                    <a:pt x="442" y="0"/>
                    <a:pt x="439" y="1"/>
                    <a:pt x="440" y="3"/>
                  </a:cubicBezTo>
                  <a:cubicBezTo>
                    <a:pt x="293" y="35"/>
                    <a:pt x="150" y="87"/>
                    <a:pt x="3" y="119"/>
                  </a:cubicBezTo>
                  <a:cubicBezTo>
                    <a:pt x="0" y="120"/>
                    <a:pt x="1" y="126"/>
                    <a:pt x="4" y="125"/>
                  </a:cubicBezTo>
                  <a:cubicBezTo>
                    <a:pt x="152" y="93"/>
                    <a:pt x="295" y="40"/>
                    <a:pt x="443" y="11"/>
                  </a:cubicBezTo>
                  <a:cubicBezTo>
                    <a:pt x="446" y="18"/>
                    <a:pt x="449" y="25"/>
                    <a:pt x="452" y="32"/>
                  </a:cubicBezTo>
                  <a:cubicBezTo>
                    <a:pt x="456" y="42"/>
                    <a:pt x="460" y="54"/>
                    <a:pt x="466" y="63"/>
                  </a:cubicBezTo>
                  <a:cubicBezTo>
                    <a:pt x="467" y="64"/>
                    <a:pt x="467" y="64"/>
                    <a:pt x="468" y="64"/>
                  </a:cubicBezTo>
                  <a:cubicBezTo>
                    <a:pt x="462" y="66"/>
                    <a:pt x="457" y="67"/>
                    <a:pt x="451" y="69"/>
                  </a:cubicBezTo>
                  <a:cubicBezTo>
                    <a:pt x="451" y="69"/>
                    <a:pt x="451" y="69"/>
                    <a:pt x="451" y="69"/>
                  </a:cubicBezTo>
                  <a:cubicBezTo>
                    <a:pt x="450" y="66"/>
                    <a:pt x="448" y="64"/>
                    <a:pt x="446" y="61"/>
                  </a:cubicBezTo>
                  <a:cubicBezTo>
                    <a:pt x="444" y="59"/>
                    <a:pt x="442" y="56"/>
                    <a:pt x="441" y="53"/>
                  </a:cubicBezTo>
                  <a:cubicBezTo>
                    <a:pt x="439" y="50"/>
                    <a:pt x="434" y="52"/>
                    <a:pt x="436" y="55"/>
                  </a:cubicBezTo>
                  <a:cubicBezTo>
                    <a:pt x="437" y="58"/>
                    <a:pt x="439" y="61"/>
                    <a:pt x="441" y="63"/>
                  </a:cubicBezTo>
                  <a:cubicBezTo>
                    <a:pt x="442" y="65"/>
                    <a:pt x="444" y="68"/>
                    <a:pt x="446" y="70"/>
                  </a:cubicBezTo>
                  <a:cubicBezTo>
                    <a:pt x="439" y="72"/>
                    <a:pt x="432" y="74"/>
                    <a:pt x="425" y="76"/>
                  </a:cubicBezTo>
                  <a:cubicBezTo>
                    <a:pt x="423" y="73"/>
                    <a:pt x="423" y="69"/>
                    <a:pt x="422" y="65"/>
                  </a:cubicBezTo>
                  <a:cubicBezTo>
                    <a:pt x="422" y="61"/>
                    <a:pt x="416" y="62"/>
                    <a:pt x="416" y="66"/>
                  </a:cubicBezTo>
                  <a:cubicBezTo>
                    <a:pt x="417" y="70"/>
                    <a:pt x="418" y="74"/>
                    <a:pt x="419" y="78"/>
                  </a:cubicBezTo>
                  <a:cubicBezTo>
                    <a:pt x="412" y="80"/>
                    <a:pt x="405" y="81"/>
                    <a:pt x="398" y="83"/>
                  </a:cubicBezTo>
                  <a:cubicBezTo>
                    <a:pt x="397" y="79"/>
                    <a:pt x="394" y="75"/>
                    <a:pt x="391" y="72"/>
                  </a:cubicBezTo>
                  <a:cubicBezTo>
                    <a:pt x="390" y="71"/>
                    <a:pt x="387" y="73"/>
                    <a:pt x="388" y="75"/>
                  </a:cubicBezTo>
                  <a:cubicBezTo>
                    <a:pt x="391" y="78"/>
                    <a:pt x="393" y="81"/>
                    <a:pt x="394" y="84"/>
                  </a:cubicBezTo>
                  <a:cubicBezTo>
                    <a:pt x="388" y="86"/>
                    <a:pt x="382" y="88"/>
                    <a:pt x="376" y="89"/>
                  </a:cubicBezTo>
                  <a:cubicBezTo>
                    <a:pt x="375" y="88"/>
                    <a:pt x="374" y="86"/>
                    <a:pt x="373" y="84"/>
                  </a:cubicBezTo>
                  <a:cubicBezTo>
                    <a:pt x="372" y="82"/>
                    <a:pt x="372" y="80"/>
                    <a:pt x="372" y="78"/>
                  </a:cubicBezTo>
                  <a:cubicBezTo>
                    <a:pt x="371" y="75"/>
                    <a:pt x="366" y="76"/>
                    <a:pt x="367" y="79"/>
                  </a:cubicBezTo>
                  <a:cubicBezTo>
                    <a:pt x="367" y="83"/>
                    <a:pt x="368" y="87"/>
                    <a:pt x="371" y="91"/>
                  </a:cubicBezTo>
                  <a:cubicBezTo>
                    <a:pt x="364" y="93"/>
                    <a:pt x="357" y="95"/>
                    <a:pt x="350" y="96"/>
                  </a:cubicBezTo>
                  <a:cubicBezTo>
                    <a:pt x="349" y="93"/>
                    <a:pt x="347" y="89"/>
                    <a:pt x="346" y="86"/>
                  </a:cubicBezTo>
                  <a:cubicBezTo>
                    <a:pt x="344" y="80"/>
                    <a:pt x="342" y="75"/>
                    <a:pt x="340" y="70"/>
                  </a:cubicBezTo>
                  <a:cubicBezTo>
                    <a:pt x="339" y="66"/>
                    <a:pt x="333" y="67"/>
                    <a:pt x="334" y="71"/>
                  </a:cubicBezTo>
                  <a:cubicBezTo>
                    <a:pt x="336" y="76"/>
                    <a:pt x="338" y="81"/>
                    <a:pt x="339" y="85"/>
                  </a:cubicBezTo>
                  <a:cubicBezTo>
                    <a:pt x="341" y="89"/>
                    <a:pt x="342" y="94"/>
                    <a:pt x="345" y="98"/>
                  </a:cubicBezTo>
                  <a:cubicBezTo>
                    <a:pt x="339" y="100"/>
                    <a:pt x="333" y="101"/>
                    <a:pt x="326" y="103"/>
                  </a:cubicBezTo>
                  <a:cubicBezTo>
                    <a:pt x="326" y="102"/>
                    <a:pt x="325" y="100"/>
                    <a:pt x="325" y="99"/>
                  </a:cubicBezTo>
                  <a:cubicBezTo>
                    <a:pt x="323" y="96"/>
                    <a:pt x="321" y="93"/>
                    <a:pt x="319" y="90"/>
                  </a:cubicBezTo>
                  <a:cubicBezTo>
                    <a:pt x="318" y="87"/>
                    <a:pt x="313" y="89"/>
                    <a:pt x="315" y="92"/>
                  </a:cubicBezTo>
                  <a:cubicBezTo>
                    <a:pt x="316" y="95"/>
                    <a:pt x="318" y="98"/>
                    <a:pt x="319" y="100"/>
                  </a:cubicBezTo>
                  <a:cubicBezTo>
                    <a:pt x="320" y="102"/>
                    <a:pt x="321" y="103"/>
                    <a:pt x="321" y="104"/>
                  </a:cubicBezTo>
                  <a:cubicBezTo>
                    <a:pt x="317" y="106"/>
                    <a:pt x="313" y="107"/>
                    <a:pt x="308" y="108"/>
                  </a:cubicBezTo>
                  <a:cubicBezTo>
                    <a:pt x="306" y="103"/>
                    <a:pt x="304" y="98"/>
                    <a:pt x="301" y="93"/>
                  </a:cubicBezTo>
                  <a:cubicBezTo>
                    <a:pt x="300" y="90"/>
                    <a:pt x="294" y="93"/>
                    <a:pt x="296" y="96"/>
                  </a:cubicBezTo>
                  <a:cubicBezTo>
                    <a:pt x="298" y="101"/>
                    <a:pt x="300" y="105"/>
                    <a:pt x="302" y="110"/>
                  </a:cubicBezTo>
                  <a:cubicBezTo>
                    <a:pt x="295" y="112"/>
                    <a:pt x="287" y="114"/>
                    <a:pt x="280" y="116"/>
                  </a:cubicBezTo>
                  <a:cubicBezTo>
                    <a:pt x="280" y="116"/>
                    <a:pt x="280" y="116"/>
                    <a:pt x="280" y="116"/>
                  </a:cubicBezTo>
                  <a:cubicBezTo>
                    <a:pt x="278" y="111"/>
                    <a:pt x="276" y="107"/>
                    <a:pt x="275" y="102"/>
                  </a:cubicBezTo>
                  <a:cubicBezTo>
                    <a:pt x="275" y="99"/>
                    <a:pt x="271" y="99"/>
                    <a:pt x="271" y="102"/>
                  </a:cubicBezTo>
                  <a:cubicBezTo>
                    <a:pt x="271" y="108"/>
                    <a:pt x="273" y="113"/>
                    <a:pt x="275" y="117"/>
                  </a:cubicBezTo>
                  <a:cubicBezTo>
                    <a:pt x="268" y="119"/>
                    <a:pt x="262" y="121"/>
                    <a:pt x="256" y="123"/>
                  </a:cubicBezTo>
                  <a:cubicBezTo>
                    <a:pt x="255" y="121"/>
                    <a:pt x="255" y="120"/>
                    <a:pt x="254" y="118"/>
                  </a:cubicBezTo>
                  <a:cubicBezTo>
                    <a:pt x="254" y="115"/>
                    <a:pt x="253" y="112"/>
                    <a:pt x="252" y="109"/>
                  </a:cubicBezTo>
                  <a:cubicBezTo>
                    <a:pt x="250" y="106"/>
                    <a:pt x="246" y="108"/>
                    <a:pt x="247" y="112"/>
                  </a:cubicBezTo>
                  <a:cubicBezTo>
                    <a:pt x="248" y="114"/>
                    <a:pt x="249" y="117"/>
                    <a:pt x="250" y="120"/>
                  </a:cubicBezTo>
                  <a:cubicBezTo>
                    <a:pt x="250" y="121"/>
                    <a:pt x="250" y="123"/>
                    <a:pt x="251" y="124"/>
                  </a:cubicBezTo>
                  <a:cubicBezTo>
                    <a:pt x="244" y="126"/>
                    <a:pt x="238" y="128"/>
                    <a:pt x="232" y="129"/>
                  </a:cubicBezTo>
                  <a:cubicBezTo>
                    <a:pt x="231" y="127"/>
                    <a:pt x="230" y="124"/>
                    <a:pt x="229" y="121"/>
                  </a:cubicBezTo>
                  <a:cubicBezTo>
                    <a:pt x="227" y="116"/>
                    <a:pt x="226" y="110"/>
                    <a:pt x="224" y="105"/>
                  </a:cubicBezTo>
                  <a:cubicBezTo>
                    <a:pt x="224" y="102"/>
                    <a:pt x="219" y="103"/>
                    <a:pt x="220" y="106"/>
                  </a:cubicBezTo>
                  <a:cubicBezTo>
                    <a:pt x="221" y="111"/>
                    <a:pt x="223" y="117"/>
                    <a:pt x="224" y="123"/>
                  </a:cubicBezTo>
                  <a:cubicBezTo>
                    <a:pt x="225" y="125"/>
                    <a:pt x="226" y="128"/>
                    <a:pt x="227" y="131"/>
                  </a:cubicBezTo>
                  <a:cubicBezTo>
                    <a:pt x="221" y="133"/>
                    <a:pt x="215" y="134"/>
                    <a:pt x="210" y="136"/>
                  </a:cubicBezTo>
                  <a:cubicBezTo>
                    <a:pt x="209" y="135"/>
                    <a:pt x="209" y="134"/>
                    <a:pt x="208" y="134"/>
                  </a:cubicBezTo>
                  <a:cubicBezTo>
                    <a:pt x="207" y="130"/>
                    <a:pt x="206" y="127"/>
                    <a:pt x="205" y="124"/>
                  </a:cubicBezTo>
                  <a:cubicBezTo>
                    <a:pt x="204" y="121"/>
                    <a:pt x="199" y="122"/>
                    <a:pt x="200" y="125"/>
                  </a:cubicBezTo>
                  <a:cubicBezTo>
                    <a:pt x="201" y="129"/>
                    <a:pt x="202" y="133"/>
                    <a:pt x="203" y="136"/>
                  </a:cubicBezTo>
                  <a:cubicBezTo>
                    <a:pt x="203" y="137"/>
                    <a:pt x="204" y="137"/>
                    <a:pt x="204" y="137"/>
                  </a:cubicBezTo>
                  <a:cubicBezTo>
                    <a:pt x="198" y="139"/>
                    <a:pt x="192" y="141"/>
                    <a:pt x="186" y="143"/>
                  </a:cubicBezTo>
                  <a:cubicBezTo>
                    <a:pt x="185" y="139"/>
                    <a:pt x="183" y="135"/>
                    <a:pt x="181" y="131"/>
                  </a:cubicBezTo>
                  <a:cubicBezTo>
                    <a:pt x="180" y="129"/>
                    <a:pt x="176" y="131"/>
                    <a:pt x="177" y="133"/>
                  </a:cubicBezTo>
                  <a:cubicBezTo>
                    <a:pt x="178" y="136"/>
                    <a:pt x="179" y="138"/>
                    <a:pt x="180" y="141"/>
                  </a:cubicBezTo>
                  <a:cubicBezTo>
                    <a:pt x="181" y="142"/>
                    <a:pt x="181" y="143"/>
                    <a:pt x="182" y="144"/>
                  </a:cubicBezTo>
                  <a:cubicBezTo>
                    <a:pt x="176" y="145"/>
                    <a:pt x="171" y="147"/>
                    <a:pt x="165" y="148"/>
                  </a:cubicBezTo>
                  <a:cubicBezTo>
                    <a:pt x="165" y="148"/>
                    <a:pt x="165" y="148"/>
                    <a:pt x="165" y="148"/>
                  </a:cubicBezTo>
                  <a:cubicBezTo>
                    <a:pt x="163" y="145"/>
                    <a:pt x="161" y="141"/>
                    <a:pt x="161" y="137"/>
                  </a:cubicBezTo>
                  <a:cubicBezTo>
                    <a:pt x="160" y="133"/>
                    <a:pt x="155" y="135"/>
                    <a:pt x="155" y="138"/>
                  </a:cubicBezTo>
                  <a:cubicBezTo>
                    <a:pt x="156" y="142"/>
                    <a:pt x="157" y="147"/>
                    <a:pt x="159" y="150"/>
                  </a:cubicBezTo>
                  <a:cubicBezTo>
                    <a:pt x="155" y="151"/>
                    <a:pt x="150" y="153"/>
                    <a:pt x="146" y="154"/>
                  </a:cubicBezTo>
                  <a:cubicBezTo>
                    <a:pt x="145" y="152"/>
                    <a:pt x="144" y="150"/>
                    <a:pt x="142" y="148"/>
                  </a:cubicBezTo>
                  <a:cubicBezTo>
                    <a:pt x="141" y="145"/>
                    <a:pt x="140" y="143"/>
                    <a:pt x="138" y="140"/>
                  </a:cubicBezTo>
                  <a:cubicBezTo>
                    <a:pt x="138" y="137"/>
                    <a:pt x="133" y="137"/>
                    <a:pt x="134" y="141"/>
                  </a:cubicBezTo>
                  <a:cubicBezTo>
                    <a:pt x="135" y="144"/>
                    <a:pt x="136" y="147"/>
                    <a:pt x="137" y="150"/>
                  </a:cubicBezTo>
                  <a:cubicBezTo>
                    <a:pt x="138" y="152"/>
                    <a:pt x="139" y="154"/>
                    <a:pt x="140" y="156"/>
                  </a:cubicBezTo>
                  <a:cubicBezTo>
                    <a:pt x="134" y="158"/>
                    <a:pt x="127" y="160"/>
                    <a:pt x="121" y="161"/>
                  </a:cubicBezTo>
                  <a:cubicBezTo>
                    <a:pt x="120" y="157"/>
                    <a:pt x="118" y="153"/>
                    <a:pt x="116" y="149"/>
                  </a:cubicBezTo>
                  <a:cubicBezTo>
                    <a:pt x="115" y="145"/>
                    <a:pt x="114" y="141"/>
                    <a:pt x="114" y="136"/>
                  </a:cubicBezTo>
                  <a:cubicBezTo>
                    <a:pt x="114" y="134"/>
                    <a:pt x="111" y="134"/>
                    <a:pt x="111" y="136"/>
                  </a:cubicBezTo>
                  <a:cubicBezTo>
                    <a:pt x="110" y="144"/>
                    <a:pt x="111" y="157"/>
                    <a:pt x="118" y="162"/>
                  </a:cubicBezTo>
                  <a:cubicBezTo>
                    <a:pt x="112" y="164"/>
                    <a:pt x="106" y="166"/>
                    <a:pt x="101" y="167"/>
                  </a:cubicBezTo>
                  <a:cubicBezTo>
                    <a:pt x="99" y="164"/>
                    <a:pt x="97" y="161"/>
                    <a:pt x="94" y="158"/>
                  </a:cubicBezTo>
                  <a:cubicBezTo>
                    <a:pt x="93" y="157"/>
                    <a:pt x="91" y="159"/>
                    <a:pt x="92" y="160"/>
                  </a:cubicBezTo>
                  <a:cubicBezTo>
                    <a:pt x="94" y="162"/>
                    <a:pt x="95" y="164"/>
                    <a:pt x="96" y="166"/>
                  </a:cubicBezTo>
                  <a:cubicBezTo>
                    <a:pt x="96" y="167"/>
                    <a:pt x="96" y="168"/>
                    <a:pt x="96" y="169"/>
                  </a:cubicBezTo>
                  <a:cubicBezTo>
                    <a:pt x="94" y="170"/>
                    <a:pt x="91" y="170"/>
                    <a:pt x="88" y="171"/>
                  </a:cubicBezTo>
                  <a:cubicBezTo>
                    <a:pt x="87" y="170"/>
                    <a:pt x="86" y="169"/>
                    <a:pt x="85" y="167"/>
                  </a:cubicBezTo>
                  <a:cubicBezTo>
                    <a:pt x="84" y="165"/>
                    <a:pt x="84" y="163"/>
                    <a:pt x="83" y="161"/>
                  </a:cubicBezTo>
                  <a:cubicBezTo>
                    <a:pt x="83" y="158"/>
                    <a:pt x="79" y="159"/>
                    <a:pt x="79" y="162"/>
                  </a:cubicBezTo>
                  <a:cubicBezTo>
                    <a:pt x="80" y="164"/>
                    <a:pt x="81" y="167"/>
                    <a:pt x="82" y="169"/>
                  </a:cubicBezTo>
                  <a:cubicBezTo>
                    <a:pt x="82" y="170"/>
                    <a:pt x="83" y="171"/>
                    <a:pt x="84" y="173"/>
                  </a:cubicBezTo>
                  <a:cubicBezTo>
                    <a:pt x="81" y="173"/>
                    <a:pt x="79" y="174"/>
                    <a:pt x="76" y="175"/>
                  </a:cubicBezTo>
                  <a:cubicBezTo>
                    <a:pt x="75" y="173"/>
                    <a:pt x="74" y="172"/>
                    <a:pt x="73" y="171"/>
                  </a:cubicBezTo>
                  <a:cubicBezTo>
                    <a:pt x="72" y="169"/>
                    <a:pt x="71" y="167"/>
                    <a:pt x="71" y="165"/>
                  </a:cubicBezTo>
                  <a:cubicBezTo>
                    <a:pt x="70" y="162"/>
                    <a:pt x="66" y="163"/>
                    <a:pt x="66" y="166"/>
                  </a:cubicBezTo>
                  <a:cubicBezTo>
                    <a:pt x="67" y="168"/>
                    <a:pt x="68" y="171"/>
                    <a:pt x="69" y="173"/>
                  </a:cubicBezTo>
                  <a:cubicBezTo>
                    <a:pt x="69" y="174"/>
                    <a:pt x="70" y="175"/>
                    <a:pt x="71" y="176"/>
                  </a:cubicBezTo>
                  <a:cubicBezTo>
                    <a:pt x="67" y="178"/>
                    <a:pt x="63" y="179"/>
                    <a:pt x="60" y="180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60" y="178"/>
                    <a:pt x="59" y="177"/>
                    <a:pt x="58" y="176"/>
                  </a:cubicBezTo>
                  <a:cubicBezTo>
                    <a:pt x="56" y="173"/>
                    <a:pt x="54" y="170"/>
                    <a:pt x="52" y="166"/>
                  </a:cubicBezTo>
                  <a:cubicBezTo>
                    <a:pt x="51" y="165"/>
                    <a:pt x="49" y="166"/>
                    <a:pt x="49" y="168"/>
                  </a:cubicBezTo>
                  <a:cubicBezTo>
                    <a:pt x="51" y="172"/>
                    <a:pt x="53" y="177"/>
                    <a:pt x="56" y="180"/>
                  </a:cubicBezTo>
                  <a:cubicBezTo>
                    <a:pt x="57" y="181"/>
                    <a:pt x="57" y="181"/>
                    <a:pt x="57" y="181"/>
                  </a:cubicBezTo>
                  <a:cubicBezTo>
                    <a:pt x="46" y="184"/>
                    <a:pt x="35" y="187"/>
                    <a:pt x="24" y="191"/>
                  </a:cubicBezTo>
                  <a:cubicBezTo>
                    <a:pt x="20" y="192"/>
                    <a:pt x="21" y="198"/>
                    <a:pt x="25" y="197"/>
                  </a:cubicBezTo>
                  <a:cubicBezTo>
                    <a:pt x="86" y="179"/>
                    <a:pt x="148" y="162"/>
                    <a:pt x="209" y="145"/>
                  </a:cubicBezTo>
                  <a:cubicBezTo>
                    <a:pt x="209" y="145"/>
                    <a:pt x="209" y="145"/>
                    <a:pt x="209" y="145"/>
                  </a:cubicBezTo>
                  <a:cubicBezTo>
                    <a:pt x="210" y="145"/>
                    <a:pt x="211" y="145"/>
                    <a:pt x="212" y="144"/>
                  </a:cubicBezTo>
                  <a:cubicBezTo>
                    <a:pt x="303" y="119"/>
                    <a:pt x="394" y="94"/>
                    <a:pt x="486" y="71"/>
                  </a:cubicBezTo>
                  <a:cubicBezTo>
                    <a:pt x="492" y="69"/>
                    <a:pt x="490" y="58"/>
                    <a:pt x="484" y="6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Freeform 33">
              <a:extLst>
                <a:ext uri="{FF2B5EF4-FFF2-40B4-BE49-F238E27FC236}">
                  <a16:creationId xmlns:a16="http://schemas.microsoft.com/office/drawing/2014/main" xmlns="" id="{8B5B8EBC-D785-493F-8E50-54C782C15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2882" y="5835466"/>
              <a:ext cx="130728" cy="412934"/>
            </a:xfrm>
            <a:custGeom>
              <a:avLst/>
              <a:gdLst>
                <a:gd name="T0" fmla="*/ 26 w 27"/>
                <a:gd name="T1" fmla="*/ 77 h 84"/>
                <a:gd name="T2" fmla="*/ 16 w 27"/>
                <a:gd name="T3" fmla="*/ 40 h 84"/>
                <a:gd name="T4" fmla="*/ 6 w 27"/>
                <a:gd name="T5" fmla="*/ 3 h 84"/>
                <a:gd name="T6" fmla="*/ 0 w 27"/>
                <a:gd name="T7" fmla="*/ 6 h 84"/>
                <a:gd name="T8" fmla="*/ 7 w 27"/>
                <a:gd name="T9" fmla="*/ 46 h 84"/>
                <a:gd name="T10" fmla="*/ 19 w 27"/>
                <a:gd name="T11" fmla="*/ 81 h 84"/>
                <a:gd name="T12" fmla="*/ 26 w 27"/>
                <a:gd name="T13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84">
                  <a:moveTo>
                    <a:pt x="26" y="77"/>
                  </a:moveTo>
                  <a:cubicBezTo>
                    <a:pt x="24" y="64"/>
                    <a:pt x="19" y="52"/>
                    <a:pt x="16" y="40"/>
                  </a:cubicBezTo>
                  <a:cubicBezTo>
                    <a:pt x="13" y="28"/>
                    <a:pt x="10" y="15"/>
                    <a:pt x="6" y="3"/>
                  </a:cubicBezTo>
                  <a:cubicBezTo>
                    <a:pt x="5" y="0"/>
                    <a:pt x="0" y="2"/>
                    <a:pt x="0" y="6"/>
                  </a:cubicBezTo>
                  <a:cubicBezTo>
                    <a:pt x="2" y="19"/>
                    <a:pt x="4" y="33"/>
                    <a:pt x="7" y="46"/>
                  </a:cubicBezTo>
                  <a:cubicBezTo>
                    <a:pt x="9" y="57"/>
                    <a:pt x="11" y="72"/>
                    <a:pt x="19" y="81"/>
                  </a:cubicBezTo>
                  <a:cubicBezTo>
                    <a:pt x="22" y="84"/>
                    <a:pt x="27" y="81"/>
                    <a:pt x="26" y="77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xmlns="" id="{A326568A-8D55-4432-970E-5BACA44E3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7936" y="6036746"/>
              <a:ext cx="68477" cy="128653"/>
            </a:xfrm>
            <a:custGeom>
              <a:avLst/>
              <a:gdLst>
                <a:gd name="T0" fmla="*/ 13 w 14"/>
                <a:gd name="T1" fmla="*/ 25 h 26"/>
                <a:gd name="T2" fmla="*/ 7 w 14"/>
                <a:gd name="T3" fmla="*/ 15 h 26"/>
                <a:gd name="T4" fmla="*/ 2 w 14"/>
                <a:gd name="T5" fmla="*/ 1 h 26"/>
                <a:gd name="T6" fmla="*/ 0 w 14"/>
                <a:gd name="T7" fmla="*/ 2 h 26"/>
                <a:gd name="T8" fmla="*/ 4 w 14"/>
                <a:gd name="T9" fmla="*/ 15 h 26"/>
                <a:gd name="T10" fmla="*/ 12 w 14"/>
                <a:gd name="T11" fmla="*/ 26 h 26"/>
                <a:gd name="T12" fmla="*/ 13 w 14"/>
                <a:gd name="T13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6">
                  <a:moveTo>
                    <a:pt x="13" y="25"/>
                  </a:moveTo>
                  <a:cubicBezTo>
                    <a:pt x="12" y="21"/>
                    <a:pt x="9" y="18"/>
                    <a:pt x="7" y="15"/>
                  </a:cubicBezTo>
                  <a:cubicBezTo>
                    <a:pt x="4" y="11"/>
                    <a:pt x="3" y="6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6"/>
                    <a:pt x="2" y="11"/>
                    <a:pt x="4" y="15"/>
                  </a:cubicBezTo>
                  <a:cubicBezTo>
                    <a:pt x="6" y="18"/>
                    <a:pt x="8" y="24"/>
                    <a:pt x="12" y="26"/>
                  </a:cubicBezTo>
                  <a:cubicBezTo>
                    <a:pt x="13" y="26"/>
                    <a:pt x="14" y="25"/>
                    <a:pt x="13" y="2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345F662-DDBE-404B-A413-D6FABEEDEDEF}"/>
              </a:ext>
            </a:extLst>
          </p:cNvPr>
          <p:cNvGrpSpPr/>
          <p:nvPr/>
        </p:nvGrpSpPr>
        <p:grpSpPr>
          <a:xfrm>
            <a:off x="297450" y="200716"/>
            <a:ext cx="1126975" cy="1263701"/>
            <a:chOff x="199774" y="515057"/>
            <a:chExt cx="2326121" cy="2608329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xmlns="" id="{9387E192-DC10-4B79-B373-5D0C4BC4B1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558" y="784813"/>
              <a:ext cx="1460830" cy="1817737"/>
            </a:xfrm>
            <a:custGeom>
              <a:avLst/>
              <a:gdLst>
                <a:gd name="T0" fmla="*/ 270 w 298"/>
                <a:gd name="T1" fmla="*/ 186 h 370"/>
                <a:gd name="T2" fmla="*/ 267 w 298"/>
                <a:gd name="T3" fmla="*/ 185 h 370"/>
                <a:gd name="T4" fmla="*/ 247 w 298"/>
                <a:gd name="T5" fmla="*/ 190 h 370"/>
                <a:gd name="T6" fmla="*/ 221 w 298"/>
                <a:gd name="T7" fmla="*/ 203 h 370"/>
                <a:gd name="T8" fmla="*/ 164 w 298"/>
                <a:gd name="T9" fmla="*/ 239 h 370"/>
                <a:gd name="T10" fmla="*/ 180 w 298"/>
                <a:gd name="T11" fmla="*/ 187 h 370"/>
                <a:gd name="T12" fmla="*/ 158 w 298"/>
                <a:gd name="T13" fmla="*/ 194 h 370"/>
                <a:gd name="T14" fmla="*/ 156 w 298"/>
                <a:gd name="T15" fmla="*/ 195 h 370"/>
                <a:gd name="T16" fmla="*/ 138 w 298"/>
                <a:gd name="T17" fmla="*/ 210 h 370"/>
                <a:gd name="T18" fmla="*/ 157 w 298"/>
                <a:gd name="T19" fmla="*/ 193 h 370"/>
                <a:gd name="T20" fmla="*/ 128 w 298"/>
                <a:gd name="T21" fmla="*/ 193 h 370"/>
                <a:gd name="T22" fmla="*/ 129 w 298"/>
                <a:gd name="T23" fmla="*/ 191 h 370"/>
                <a:gd name="T24" fmla="*/ 148 w 298"/>
                <a:gd name="T25" fmla="*/ 164 h 370"/>
                <a:gd name="T26" fmla="*/ 125 w 298"/>
                <a:gd name="T27" fmla="*/ 159 h 370"/>
                <a:gd name="T28" fmla="*/ 167 w 298"/>
                <a:gd name="T29" fmla="*/ 98 h 370"/>
                <a:gd name="T30" fmla="*/ 185 w 298"/>
                <a:gd name="T31" fmla="*/ 71 h 370"/>
                <a:gd name="T32" fmla="*/ 183 w 298"/>
                <a:gd name="T33" fmla="*/ 55 h 370"/>
                <a:gd name="T34" fmla="*/ 184 w 298"/>
                <a:gd name="T35" fmla="*/ 34 h 370"/>
                <a:gd name="T36" fmla="*/ 173 w 298"/>
                <a:gd name="T37" fmla="*/ 20 h 370"/>
                <a:gd name="T38" fmla="*/ 172 w 298"/>
                <a:gd name="T39" fmla="*/ 19 h 370"/>
                <a:gd name="T40" fmla="*/ 155 w 298"/>
                <a:gd name="T41" fmla="*/ 11 h 370"/>
                <a:gd name="T42" fmla="*/ 120 w 298"/>
                <a:gd name="T43" fmla="*/ 21 h 370"/>
                <a:gd name="T44" fmla="*/ 51 w 298"/>
                <a:gd name="T45" fmla="*/ 79 h 370"/>
                <a:gd name="T46" fmla="*/ 102 w 298"/>
                <a:gd name="T47" fmla="*/ 29 h 370"/>
                <a:gd name="T48" fmla="*/ 52 w 298"/>
                <a:gd name="T49" fmla="*/ 53 h 370"/>
                <a:gd name="T50" fmla="*/ 34 w 298"/>
                <a:gd name="T51" fmla="*/ 61 h 370"/>
                <a:gd name="T52" fmla="*/ 70 w 298"/>
                <a:gd name="T53" fmla="*/ 18 h 370"/>
                <a:gd name="T54" fmla="*/ 65 w 298"/>
                <a:gd name="T55" fmla="*/ 9 h 370"/>
                <a:gd name="T56" fmla="*/ 18 w 298"/>
                <a:gd name="T57" fmla="*/ 49 h 370"/>
                <a:gd name="T58" fmla="*/ 13 w 298"/>
                <a:gd name="T59" fmla="*/ 42 h 370"/>
                <a:gd name="T60" fmla="*/ 6 w 298"/>
                <a:gd name="T61" fmla="*/ 60 h 370"/>
                <a:gd name="T62" fmla="*/ 5 w 298"/>
                <a:gd name="T63" fmla="*/ 76 h 370"/>
                <a:gd name="T64" fmla="*/ 32 w 298"/>
                <a:gd name="T65" fmla="*/ 81 h 370"/>
                <a:gd name="T66" fmla="*/ 37 w 298"/>
                <a:gd name="T67" fmla="*/ 100 h 370"/>
                <a:gd name="T68" fmla="*/ 66 w 298"/>
                <a:gd name="T69" fmla="*/ 103 h 370"/>
                <a:gd name="T70" fmla="*/ 80 w 298"/>
                <a:gd name="T71" fmla="*/ 109 h 370"/>
                <a:gd name="T72" fmla="*/ 89 w 298"/>
                <a:gd name="T73" fmla="*/ 110 h 370"/>
                <a:gd name="T74" fmla="*/ 72 w 298"/>
                <a:gd name="T75" fmla="*/ 144 h 370"/>
                <a:gd name="T76" fmla="*/ 75 w 298"/>
                <a:gd name="T77" fmla="*/ 163 h 370"/>
                <a:gd name="T78" fmla="*/ 68 w 298"/>
                <a:gd name="T79" fmla="*/ 204 h 370"/>
                <a:gd name="T80" fmla="*/ 27 w 298"/>
                <a:gd name="T81" fmla="*/ 264 h 370"/>
                <a:gd name="T82" fmla="*/ 69 w 298"/>
                <a:gd name="T83" fmla="*/ 259 h 370"/>
                <a:gd name="T84" fmla="*/ 73 w 298"/>
                <a:gd name="T85" fmla="*/ 266 h 370"/>
                <a:gd name="T86" fmla="*/ 100 w 298"/>
                <a:gd name="T87" fmla="*/ 273 h 370"/>
                <a:gd name="T88" fmla="*/ 118 w 298"/>
                <a:gd name="T89" fmla="*/ 273 h 370"/>
                <a:gd name="T90" fmla="*/ 131 w 298"/>
                <a:gd name="T91" fmla="*/ 288 h 370"/>
                <a:gd name="T92" fmla="*/ 132 w 298"/>
                <a:gd name="T93" fmla="*/ 293 h 370"/>
                <a:gd name="T94" fmla="*/ 132 w 298"/>
                <a:gd name="T95" fmla="*/ 317 h 370"/>
                <a:gd name="T96" fmla="*/ 147 w 298"/>
                <a:gd name="T97" fmla="*/ 328 h 370"/>
                <a:gd name="T98" fmla="*/ 144 w 298"/>
                <a:gd name="T99" fmla="*/ 331 h 370"/>
                <a:gd name="T100" fmla="*/ 248 w 298"/>
                <a:gd name="T101" fmla="*/ 303 h 370"/>
                <a:gd name="T102" fmla="*/ 274 w 298"/>
                <a:gd name="T103" fmla="*/ 272 h 370"/>
                <a:gd name="T104" fmla="*/ 293 w 298"/>
                <a:gd name="T105" fmla="*/ 218 h 370"/>
                <a:gd name="T106" fmla="*/ 294 w 298"/>
                <a:gd name="T107" fmla="*/ 216 h 370"/>
                <a:gd name="T108" fmla="*/ 293 w 298"/>
                <a:gd name="T109" fmla="*/ 208 h 370"/>
                <a:gd name="T110" fmla="*/ 276 w 298"/>
                <a:gd name="T111" fmla="*/ 180 h 370"/>
                <a:gd name="T112" fmla="*/ 119 w 298"/>
                <a:gd name="T113" fmla="*/ 68 h 370"/>
                <a:gd name="T114" fmla="*/ 108 w 298"/>
                <a:gd name="T115" fmla="*/ 77 h 370"/>
                <a:gd name="T116" fmla="*/ 108 w 298"/>
                <a:gd name="T117" fmla="*/ 244 h 370"/>
                <a:gd name="T118" fmla="*/ 115 w 298"/>
                <a:gd name="T119" fmla="*/ 23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8" h="370">
                  <a:moveTo>
                    <a:pt x="276" y="180"/>
                  </a:moveTo>
                  <a:cubicBezTo>
                    <a:pt x="273" y="181"/>
                    <a:pt x="271" y="183"/>
                    <a:pt x="270" y="186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9" y="186"/>
                    <a:pt x="268" y="186"/>
                    <a:pt x="267" y="185"/>
                  </a:cubicBezTo>
                  <a:cubicBezTo>
                    <a:pt x="263" y="181"/>
                    <a:pt x="256" y="179"/>
                    <a:pt x="252" y="184"/>
                  </a:cubicBezTo>
                  <a:cubicBezTo>
                    <a:pt x="250" y="186"/>
                    <a:pt x="248" y="188"/>
                    <a:pt x="247" y="190"/>
                  </a:cubicBezTo>
                  <a:cubicBezTo>
                    <a:pt x="244" y="189"/>
                    <a:pt x="241" y="189"/>
                    <a:pt x="238" y="191"/>
                  </a:cubicBezTo>
                  <a:cubicBezTo>
                    <a:pt x="232" y="195"/>
                    <a:pt x="227" y="199"/>
                    <a:pt x="221" y="203"/>
                  </a:cubicBezTo>
                  <a:cubicBezTo>
                    <a:pt x="220" y="197"/>
                    <a:pt x="210" y="192"/>
                    <a:pt x="204" y="198"/>
                  </a:cubicBezTo>
                  <a:cubicBezTo>
                    <a:pt x="190" y="211"/>
                    <a:pt x="177" y="225"/>
                    <a:pt x="164" y="239"/>
                  </a:cubicBezTo>
                  <a:cubicBezTo>
                    <a:pt x="175" y="226"/>
                    <a:pt x="186" y="213"/>
                    <a:pt x="196" y="199"/>
                  </a:cubicBezTo>
                  <a:cubicBezTo>
                    <a:pt x="202" y="190"/>
                    <a:pt x="188" y="179"/>
                    <a:pt x="180" y="187"/>
                  </a:cubicBezTo>
                  <a:cubicBezTo>
                    <a:pt x="177" y="190"/>
                    <a:pt x="174" y="194"/>
                    <a:pt x="171" y="197"/>
                  </a:cubicBezTo>
                  <a:cubicBezTo>
                    <a:pt x="168" y="193"/>
                    <a:pt x="163" y="190"/>
                    <a:pt x="158" y="194"/>
                  </a:cubicBezTo>
                  <a:cubicBezTo>
                    <a:pt x="157" y="194"/>
                    <a:pt x="157" y="195"/>
                    <a:pt x="156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50" y="200"/>
                    <a:pt x="144" y="205"/>
                    <a:pt x="138" y="210"/>
                  </a:cubicBezTo>
                  <a:cubicBezTo>
                    <a:pt x="139" y="210"/>
                    <a:pt x="140" y="209"/>
                    <a:pt x="140" y="208"/>
                  </a:cubicBezTo>
                  <a:cubicBezTo>
                    <a:pt x="146" y="203"/>
                    <a:pt x="152" y="198"/>
                    <a:pt x="157" y="193"/>
                  </a:cubicBezTo>
                  <a:cubicBezTo>
                    <a:pt x="166" y="184"/>
                    <a:pt x="152" y="171"/>
                    <a:pt x="143" y="179"/>
                  </a:cubicBezTo>
                  <a:cubicBezTo>
                    <a:pt x="138" y="183"/>
                    <a:pt x="133" y="188"/>
                    <a:pt x="128" y="193"/>
                  </a:cubicBezTo>
                  <a:cubicBezTo>
                    <a:pt x="128" y="193"/>
                    <a:pt x="128" y="193"/>
                    <a:pt x="128" y="193"/>
                  </a:cubicBezTo>
                  <a:cubicBezTo>
                    <a:pt x="128" y="193"/>
                    <a:pt x="128" y="192"/>
                    <a:pt x="129" y="191"/>
                  </a:cubicBezTo>
                  <a:cubicBezTo>
                    <a:pt x="131" y="188"/>
                    <a:pt x="131" y="185"/>
                    <a:pt x="129" y="182"/>
                  </a:cubicBezTo>
                  <a:cubicBezTo>
                    <a:pt x="136" y="176"/>
                    <a:pt x="142" y="170"/>
                    <a:pt x="148" y="164"/>
                  </a:cubicBezTo>
                  <a:cubicBezTo>
                    <a:pt x="158" y="155"/>
                    <a:pt x="144" y="142"/>
                    <a:pt x="135" y="150"/>
                  </a:cubicBezTo>
                  <a:cubicBezTo>
                    <a:pt x="131" y="153"/>
                    <a:pt x="128" y="156"/>
                    <a:pt x="125" y="159"/>
                  </a:cubicBezTo>
                  <a:cubicBezTo>
                    <a:pt x="139" y="143"/>
                    <a:pt x="155" y="128"/>
                    <a:pt x="170" y="113"/>
                  </a:cubicBezTo>
                  <a:cubicBezTo>
                    <a:pt x="175" y="107"/>
                    <a:pt x="172" y="100"/>
                    <a:pt x="167" y="98"/>
                  </a:cubicBezTo>
                  <a:cubicBezTo>
                    <a:pt x="172" y="92"/>
                    <a:pt x="178" y="87"/>
                    <a:pt x="183" y="81"/>
                  </a:cubicBezTo>
                  <a:cubicBezTo>
                    <a:pt x="186" y="78"/>
                    <a:pt x="186" y="74"/>
                    <a:pt x="185" y="71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90" y="65"/>
                    <a:pt x="187" y="58"/>
                    <a:pt x="183" y="55"/>
                  </a:cubicBezTo>
                  <a:cubicBezTo>
                    <a:pt x="185" y="53"/>
                    <a:pt x="187" y="50"/>
                    <a:pt x="189" y="47"/>
                  </a:cubicBezTo>
                  <a:cubicBezTo>
                    <a:pt x="194" y="41"/>
                    <a:pt x="189" y="35"/>
                    <a:pt x="184" y="34"/>
                  </a:cubicBezTo>
                  <a:cubicBezTo>
                    <a:pt x="184" y="34"/>
                    <a:pt x="185" y="33"/>
                    <a:pt x="185" y="33"/>
                  </a:cubicBezTo>
                  <a:cubicBezTo>
                    <a:pt x="193" y="24"/>
                    <a:pt x="181" y="13"/>
                    <a:pt x="173" y="20"/>
                  </a:cubicBezTo>
                  <a:cubicBezTo>
                    <a:pt x="167" y="26"/>
                    <a:pt x="160" y="31"/>
                    <a:pt x="154" y="37"/>
                  </a:cubicBezTo>
                  <a:cubicBezTo>
                    <a:pt x="160" y="31"/>
                    <a:pt x="166" y="25"/>
                    <a:pt x="172" y="19"/>
                  </a:cubicBezTo>
                  <a:cubicBezTo>
                    <a:pt x="179" y="11"/>
                    <a:pt x="168" y="0"/>
                    <a:pt x="160" y="7"/>
                  </a:cubicBezTo>
                  <a:cubicBezTo>
                    <a:pt x="158" y="8"/>
                    <a:pt x="157" y="9"/>
                    <a:pt x="155" y="11"/>
                  </a:cubicBezTo>
                  <a:cubicBezTo>
                    <a:pt x="155" y="5"/>
                    <a:pt x="149" y="0"/>
                    <a:pt x="143" y="3"/>
                  </a:cubicBezTo>
                  <a:cubicBezTo>
                    <a:pt x="135" y="8"/>
                    <a:pt x="127" y="14"/>
                    <a:pt x="120" y="21"/>
                  </a:cubicBezTo>
                  <a:cubicBezTo>
                    <a:pt x="101" y="35"/>
                    <a:pt x="82" y="50"/>
                    <a:pt x="69" y="68"/>
                  </a:cubicBezTo>
                  <a:cubicBezTo>
                    <a:pt x="63" y="72"/>
                    <a:pt x="57" y="76"/>
                    <a:pt x="51" y="79"/>
                  </a:cubicBezTo>
                  <a:cubicBezTo>
                    <a:pt x="54" y="73"/>
                    <a:pt x="59" y="68"/>
                    <a:pt x="63" y="63"/>
                  </a:cubicBezTo>
                  <a:cubicBezTo>
                    <a:pt x="77" y="53"/>
                    <a:pt x="89" y="40"/>
                    <a:pt x="102" y="29"/>
                  </a:cubicBezTo>
                  <a:cubicBezTo>
                    <a:pt x="109" y="22"/>
                    <a:pt x="98" y="13"/>
                    <a:pt x="91" y="18"/>
                  </a:cubicBezTo>
                  <a:cubicBezTo>
                    <a:pt x="77" y="29"/>
                    <a:pt x="63" y="41"/>
                    <a:pt x="52" y="53"/>
                  </a:cubicBezTo>
                  <a:cubicBezTo>
                    <a:pt x="45" y="59"/>
                    <a:pt x="37" y="64"/>
                    <a:pt x="29" y="67"/>
                  </a:cubicBezTo>
                  <a:cubicBezTo>
                    <a:pt x="31" y="65"/>
                    <a:pt x="32" y="63"/>
                    <a:pt x="34" y="61"/>
                  </a:cubicBezTo>
                  <a:cubicBezTo>
                    <a:pt x="50" y="53"/>
                    <a:pt x="62" y="42"/>
                    <a:pt x="73" y="27"/>
                  </a:cubicBezTo>
                  <a:cubicBezTo>
                    <a:pt x="75" y="24"/>
                    <a:pt x="73" y="19"/>
                    <a:pt x="70" y="18"/>
                  </a:cubicBezTo>
                  <a:cubicBezTo>
                    <a:pt x="70" y="17"/>
                    <a:pt x="71" y="16"/>
                    <a:pt x="71" y="15"/>
                  </a:cubicBezTo>
                  <a:cubicBezTo>
                    <a:pt x="73" y="11"/>
                    <a:pt x="69" y="6"/>
                    <a:pt x="65" y="9"/>
                  </a:cubicBezTo>
                  <a:cubicBezTo>
                    <a:pt x="50" y="19"/>
                    <a:pt x="36" y="32"/>
                    <a:pt x="25" y="47"/>
                  </a:cubicBezTo>
                  <a:cubicBezTo>
                    <a:pt x="23" y="48"/>
                    <a:pt x="20" y="48"/>
                    <a:pt x="18" y="49"/>
                  </a:cubicBezTo>
                  <a:cubicBezTo>
                    <a:pt x="18" y="49"/>
                    <a:pt x="19" y="48"/>
                    <a:pt x="19" y="48"/>
                  </a:cubicBezTo>
                  <a:cubicBezTo>
                    <a:pt x="23" y="44"/>
                    <a:pt x="17" y="38"/>
                    <a:pt x="13" y="42"/>
                  </a:cubicBezTo>
                  <a:cubicBezTo>
                    <a:pt x="10" y="46"/>
                    <a:pt x="6" y="49"/>
                    <a:pt x="3" y="53"/>
                  </a:cubicBezTo>
                  <a:cubicBezTo>
                    <a:pt x="0" y="55"/>
                    <a:pt x="2" y="60"/>
                    <a:pt x="6" y="60"/>
                  </a:cubicBezTo>
                  <a:cubicBezTo>
                    <a:pt x="10" y="60"/>
                    <a:pt x="14" y="59"/>
                    <a:pt x="19" y="58"/>
                  </a:cubicBezTo>
                  <a:cubicBezTo>
                    <a:pt x="14" y="64"/>
                    <a:pt x="9" y="70"/>
                    <a:pt x="5" y="76"/>
                  </a:cubicBezTo>
                  <a:cubicBezTo>
                    <a:pt x="2" y="80"/>
                    <a:pt x="6" y="87"/>
                    <a:pt x="11" y="87"/>
                  </a:cubicBezTo>
                  <a:cubicBezTo>
                    <a:pt x="18" y="86"/>
                    <a:pt x="26" y="84"/>
                    <a:pt x="32" y="81"/>
                  </a:cubicBezTo>
                  <a:cubicBezTo>
                    <a:pt x="31" y="84"/>
                    <a:pt x="29" y="88"/>
                    <a:pt x="28" y="91"/>
                  </a:cubicBezTo>
                  <a:cubicBezTo>
                    <a:pt x="25" y="97"/>
                    <a:pt x="32" y="102"/>
                    <a:pt x="37" y="100"/>
                  </a:cubicBezTo>
                  <a:cubicBezTo>
                    <a:pt x="43" y="99"/>
                    <a:pt x="48" y="97"/>
                    <a:pt x="54" y="95"/>
                  </a:cubicBezTo>
                  <a:cubicBezTo>
                    <a:pt x="52" y="101"/>
                    <a:pt x="60" y="105"/>
                    <a:pt x="66" y="103"/>
                  </a:cubicBezTo>
                  <a:cubicBezTo>
                    <a:pt x="67" y="102"/>
                    <a:pt x="68" y="102"/>
                    <a:pt x="69" y="101"/>
                  </a:cubicBezTo>
                  <a:cubicBezTo>
                    <a:pt x="69" y="106"/>
                    <a:pt x="74" y="111"/>
                    <a:pt x="80" y="109"/>
                  </a:cubicBezTo>
                  <a:cubicBezTo>
                    <a:pt x="84" y="108"/>
                    <a:pt x="88" y="107"/>
                    <a:pt x="91" y="105"/>
                  </a:cubicBezTo>
                  <a:cubicBezTo>
                    <a:pt x="90" y="107"/>
                    <a:pt x="90" y="108"/>
                    <a:pt x="89" y="110"/>
                  </a:cubicBezTo>
                  <a:cubicBezTo>
                    <a:pt x="86" y="115"/>
                    <a:pt x="88" y="119"/>
                    <a:pt x="91" y="121"/>
                  </a:cubicBezTo>
                  <a:cubicBezTo>
                    <a:pt x="85" y="129"/>
                    <a:pt x="78" y="136"/>
                    <a:pt x="72" y="144"/>
                  </a:cubicBezTo>
                  <a:cubicBezTo>
                    <a:pt x="69" y="149"/>
                    <a:pt x="72" y="156"/>
                    <a:pt x="77" y="158"/>
                  </a:cubicBezTo>
                  <a:cubicBezTo>
                    <a:pt x="77" y="159"/>
                    <a:pt x="76" y="161"/>
                    <a:pt x="75" y="163"/>
                  </a:cubicBezTo>
                  <a:cubicBezTo>
                    <a:pt x="72" y="169"/>
                    <a:pt x="77" y="180"/>
                    <a:pt x="85" y="177"/>
                  </a:cubicBezTo>
                  <a:cubicBezTo>
                    <a:pt x="79" y="186"/>
                    <a:pt x="73" y="195"/>
                    <a:pt x="68" y="204"/>
                  </a:cubicBezTo>
                  <a:cubicBezTo>
                    <a:pt x="63" y="210"/>
                    <a:pt x="59" y="215"/>
                    <a:pt x="55" y="221"/>
                  </a:cubicBezTo>
                  <a:cubicBezTo>
                    <a:pt x="43" y="234"/>
                    <a:pt x="33" y="249"/>
                    <a:pt x="27" y="264"/>
                  </a:cubicBezTo>
                  <a:cubicBezTo>
                    <a:pt x="23" y="273"/>
                    <a:pt x="31" y="282"/>
                    <a:pt x="40" y="277"/>
                  </a:cubicBezTo>
                  <a:cubicBezTo>
                    <a:pt x="50" y="272"/>
                    <a:pt x="60" y="266"/>
                    <a:pt x="69" y="259"/>
                  </a:cubicBezTo>
                  <a:cubicBezTo>
                    <a:pt x="71" y="258"/>
                    <a:pt x="74" y="258"/>
                    <a:pt x="76" y="257"/>
                  </a:cubicBezTo>
                  <a:cubicBezTo>
                    <a:pt x="75" y="260"/>
                    <a:pt x="74" y="263"/>
                    <a:pt x="73" y="266"/>
                  </a:cubicBezTo>
                  <a:cubicBezTo>
                    <a:pt x="72" y="273"/>
                    <a:pt x="78" y="281"/>
                    <a:pt x="86" y="279"/>
                  </a:cubicBezTo>
                  <a:cubicBezTo>
                    <a:pt x="90" y="277"/>
                    <a:pt x="95" y="275"/>
                    <a:pt x="100" y="273"/>
                  </a:cubicBezTo>
                  <a:cubicBezTo>
                    <a:pt x="102" y="276"/>
                    <a:pt x="105" y="277"/>
                    <a:pt x="110" y="276"/>
                  </a:cubicBezTo>
                  <a:cubicBezTo>
                    <a:pt x="112" y="275"/>
                    <a:pt x="115" y="274"/>
                    <a:pt x="118" y="273"/>
                  </a:cubicBezTo>
                  <a:cubicBezTo>
                    <a:pt x="117" y="274"/>
                    <a:pt x="117" y="276"/>
                    <a:pt x="116" y="277"/>
                  </a:cubicBezTo>
                  <a:cubicBezTo>
                    <a:pt x="112" y="286"/>
                    <a:pt x="124" y="292"/>
                    <a:pt x="131" y="288"/>
                  </a:cubicBezTo>
                  <a:cubicBezTo>
                    <a:pt x="132" y="288"/>
                    <a:pt x="133" y="287"/>
                    <a:pt x="135" y="286"/>
                  </a:cubicBezTo>
                  <a:cubicBezTo>
                    <a:pt x="134" y="289"/>
                    <a:pt x="133" y="291"/>
                    <a:pt x="132" y="293"/>
                  </a:cubicBezTo>
                  <a:cubicBezTo>
                    <a:pt x="130" y="297"/>
                    <a:pt x="132" y="301"/>
                    <a:pt x="135" y="304"/>
                  </a:cubicBezTo>
                  <a:cubicBezTo>
                    <a:pt x="134" y="308"/>
                    <a:pt x="133" y="312"/>
                    <a:pt x="132" y="317"/>
                  </a:cubicBezTo>
                  <a:cubicBezTo>
                    <a:pt x="130" y="325"/>
                    <a:pt x="139" y="334"/>
                    <a:pt x="147" y="329"/>
                  </a:cubicBezTo>
                  <a:cubicBezTo>
                    <a:pt x="147" y="328"/>
                    <a:pt x="147" y="328"/>
                    <a:pt x="147" y="328"/>
                  </a:cubicBezTo>
                  <a:cubicBezTo>
                    <a:pt x="148" y="329"/>
                    <a:pt x="148" y="329"/>
                    <a:pt x="148" y="329"/>
                  </a:cubicBezTo>
                  <a:cubicBezTo>
                    <a:pt x="146" y="329"/>
                    <a:pt x="145" y="330"/>
                    <a:pt x="144" y="331"/>
                  </a:cubicBezTo>
                  <a:cubicBezTo>
                    <a:pt x="135" y="337"/>
                    <a:pt x="137" y="348"/>
                    <a:pt x="147" y="352"/>
                  </a:cubicBezTo>
                  <a:cubicBezTo>
                    <a:pt x="190" y="370"/>
                    <a:pt x="224" y="340"/>
                    <a:pt x="248" y="303"/>
                  </a:cubicBezTo>
                  <a:cubicBezTo>
                    <a:pt x="256" y="295"/>
                    <a:pt x="263" y="286"/>
                    <a:pt x="269" y="276"/>
                  </a:cubicBezTo>
                  <a:cubicBezTo>
                    <a:pt x="271" y="276"/>
                    <a:pt x="272" y="274"/>
                    <a:pt x="274" y="272"/>
                  </a:cubicBezTo>
                  <a:cubicBezTo>
                    <a:pt x="285" y="257"/>
                    <a:pt x="290" y="239"/>
                    <a:pt x="293" y="221"/>
                  </a:cubicBezTo>
                  <a:cubicBezTo>
                    <a:pt x="293" y="220"/>
                    <a:pt x="293" y="219"/>
                    <a:pt x="293" y="218"/>
                  </a:cubicBezTo>
                  <a:cubicBezTo>
                    <a:pt x="294" y="217"/>
                    <a:pt x="294" y="217"/>
                    <a:pt x="294" y="216"/>
                  </a:cubicBezTo>
                  <a:cubicBezTo>
                    <a:pt x="294" y="216"/>
                    <a:pt x="294" y="216"/>
                    <a:pt x="294" y="216"/>
                  </a:cubicBezTo>
                  <a:cubicBezTo>
                    <a:pt x="294" y="215"/>
                    <a:pt x="294" y="214"/>
                    <a:pt x="294" y="213"/>
                  </a:cubicBezTo>
                  <a:cubicBezTo>
                    <a:pt x="294" y="211"/>
                    <a:pt x="294" y="209"/>
                    <a:pt x="293" y="208"/>
                  </a:cubicBezTo>
                  <a:cubicBezTo>
                    <a:pt x="295" y="201"/>
                    <a:pt x="296" y="195"/>
                    <a:pt x="296" y="189"/>
                  </a:cubicBezTo>
                  <a:cubicBezTo>
                    <a:pt x="298" y="177"/>
                    <a:pt x="281" y="171"/>
                    <a:pt x="276" y="180"/>
                  </a:cubicBezTo>
                  <a:close/>
                  <a:moveTo>
                    <a:pt x="108" y="77"/>
                  </a:moveTo>
                  <a:cubicBezTo>
                    <a:pt x="112" y="74"/>
                    <a:pt x="116" y="71"/>
                    <a:pt x="119" y="68"/>
                  </a:cubicBezTo>
                  <a:cubicBezTo>
                    <a:pt x="118" y="69"/>
                    <a:pt x="117" y="71"/>
                    <a:pt x="116" y="72"/>
                  </a:cubicBezTo>
                  <a:cubicBezTo>
                    <a:pt x="113" y="73"/>
                    <a:pt x="111" y="75"/>
                    <a:pt x="108" y="77"/>
                  </a:cubicBezTo>
                  <a:close/>
                  <a:moveTo>
                    <a:pt x="127" y="221"/>
                  </a:moveTo>
                  <a:cubicBezTo>
                    <a:pt x="120" y="228"/>
                    <a:pt x="114" y="236"/>
                    <a:pt x="108" y="244"/>
                  </a:cubicBezTo>
                  <a:cubicBezTo>
                    <a:pt x="106" y="246"/>
                    <a:pt x="104" y="247"/>
                    <a:pt x="102" y="249"/>
                  </a:cubicBezTo>
                  <a:cubicBezTo>
                    <a:pt x="106" y="243"/>
                    <a:pt x="110" y="238"/>
                    <a:pt x="115" y="233"/>
                  </a:cubicBezTo>
                  <a:cubicBezTo>
                    <a:pt x="119" y="229"/>
                    <a:pt x="123" y="225"/>
                    <a:pt x="127" y="221"/>
                  </a:cubicBezTo>
                  <a:close/>
                </a:path>
              </a:pathLst>
            </a:custGeom>
            <a:solidFill>
              <a:srgbClr val="4A72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xmlns="" id="{5D000615-9D45-49F8-9D51-329F7BBBE3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5379" y="1216422"/>
              <a:ext cx="966970" cy="1288602"/>
            </a:xfrm>
            <a:custGeom>
              <a:avLst/>
              <a:gdLst>
                <a:gd name="T0" fmla="*/ 167 w 197"/>
                <a:gd name="T1" fmla="*/ 224 h 262"/>
                <a:gd name="T2" fmla="*/ 163 w 197"/>
                <a:gd name="T3" fmla="*/ 213 h 262"/>
                <a:gd name="T4" fmla="*/ 134 w 197"/>
                <a:gd name="T5" fmla="*/ 201 h 262"/>
                <a:gd name="T6" fmla="*/ 118 w 197"/>
                <a:gd name="T7" fmla="*/ 193 h 262"/>
                <a:gd name="T8" fmla="*/ 106 w 197"/>
                <a:gd name="T9" fmla="*/ 194 h 262"/>
                <a:gd name="T10" fmla="*/ 91 w 197"/>
                <a:gd name="T11" fmla="*/ 195 h 262"/>
                <a:gd name="T12" fmla="*/ 61 w 197"/>
                <a:gd name="T13" fmla="*/ 204 h 262"/>
                <a:gd name="T14" fmla="*/ 46 w 197"/>
                <a:gd name="T15" fmla="*/ 185 h 262"/>
                <a:gd name="T16" fmla="*/ 69 w 197"/>
                <a:gd name="T17" fmla="*/ 152 h 262"/>
                <a:gd name="T18" fmla="*/ 115 w 197"/>
                <a:gd name="T19" fmla="*/ 82 h 262"/>
                <a:gd name="T20" fmla="*/ 110 w 197"/>
                <a:gd name="T21" fmla="*/ 63 h 262"/>
                <a:gd name="T22" fmla="*/ 117 w 197"/>
                <a:gd name="T23" fmla="*/ 31 h 262"/>
                <a:gd name="T24" fmla="*/ 101 w 197"/>
                <a:gd name="T25" fmla="*/ 18 h 262"/>
                <a:gd name="T26" fmla="*/ 84 w 197"/>
                <a:gd name="T27" fmla="*/ 12 h 262"/>
                <a:gd name="T28" fmla="*/ 63 w 197"/>
                <a:gd name="T29" fmla="*/ 14 h 262"/>
                <a:gd name="T30" fmla="*/ 52 w 197"/>
                <a:gd name="T31" fmla="*/ 12 h 262"/>
                <a:gd name="T32" fmla="*/ 45 w 197"/>
                <a:gd name="T33" fmla="*/ 2 h 262"/>
                <a:gd name="T34" fmla="*/ 40 w 197"/>
                <a:gd name="T35" fmla="*/ 4 h 262"/>
                <a:gd name="T36" fmla="*/ 9 w 197"/>
                <a:gd name="T37" fmla="*/ 51 h 262"/>
                <a:gd name="T38" fmla="*/ 17 w 197"/>
                <a:gd name="T39" fmla="*/ 64 h 262"/>
                <a:gd name="T40" fmla="*/ 6 w 197"/>
                <a:gd name="T41" fmla="*/ 100 h 262"/>
                <a:gd name="T42" fmla="*/ 11 w 197"/>
                <a:gd name="T43" fmla="*/ 121 h 262"/>
                <a:gd name="T44" fmla="*/ 22 w 197"/>
                <a:gd name="T45" fmla="*/ 137 h 262"/>
                <a:gd name="T46" fmla="*/ 28 w 197"/>
                <a:gd name="T47" fmla="*/ 154 h 262"/>
                <a:gd name="T48" fmla="*/ 28 w 197"/>
                <a:gd name="T49" fmla="*/ 174 h 262"/>
                <a:gd name="T50" fmla="*/ 37 w 197"/>
                <a:gd name="T51" fmla="*/ 205 h 262"/>
                <a:gd name="T52" fmla="*/ 69 w 197"/>
                <a:gd name="T53" fmla="*/ 225 h 262"/>
                <a:gd name="T54" fmla="*/ 86 w 197"/>
                <a:gd name="T55" fmla="*/ 235 h 262"/>
                <a:gd name="T56" fmla="*/ 101 w 197"/>
                <a:gd name="T57" fmla="*/ 238 h 262"/>
                <a:gd name="T58" fmla="*/ 128 w 197"/>
                <a:gd name="T59" fmla="*/ 251 h 262"/>
                <a:gd name="T60" fmla="*/ 143 w 197"/>
                <a:gd name="T61" fmla="*/ 256 h 262"/>
                <a:gd name="T62" fmla="*/ 161 w 197"/>
                <a:gd name="T63" fmla="*/ 258 h 262"/>
                <a:gd name="T64" fmla="*/ 180 w 197"/>
                <a:gd name="T65" fmla="*/ 250 h 262"/>
                <a:gd name="T66" fmla="*/ 172 w 197"/>
                <a:gd name="T67" fmla="*/ 226 h 262"/>
                <a:gd name="T68" fmla="*/ 51 w 197"/>
                <a:gd name="T69" fmla="*/ 99 h 262"/>
                <a:gd name="T70" fmla="*/ 38 w 197"/>
                <a:gd name="T71" fmla="*/ 109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7" h="262">
                  <a:moveTo>
                    <a:pt x="172" y="226"/>
                  </a:moveTo>
                  <a:cubicBezTo>
                    <a:pt x="170" y="225"/>
                    <a:pt x="168" y="224"/>
                    <a:pt x="167" y="224"/>
                  </a:cubicBezTo>
                  <a:cubicBezTo>
                    <a:pt x="166" y="224"/>
                    <a:pt x="165" y="224"/>
                    <a:pt x="165" y="224"/>
                  </a:cubicBezTo>
                  <a:cubicBezTo>
                    <a:pt x="164" y="220"/>
                    <a:pt x="164" y="216"/>
                    <a:pt x="163" y="213"/>
                  </a:cubicBezTo>
                  <a:cubicBezTo>
                    <a:pt x="163" y="207"/>
                    <a:pt x="155" y="203"/>
                    <a:pt x="149" y="205"/>
                  </a:cubicBezTo>
                  <a:cubicBezTo>
                    <a:pt x="147" y="200"/>
                    <a:pt x="140" y="199"/>
                    <a:pt x="134" y="201"/>
                  </a:cubicBezTo>
                  <a:cubicBezTo>
                    <a:pt x="134" y="200"/>
                    <a:pt x="134" y="200"/>
                    <a:pt x="134" y="199"/>
                  </a:cubicBezTo>
                  <a:cubicBezTo>
                    <a:pt x="133" y="193"/>
                    <a:pt x="124" y="190"/>
                    <a:pt x="118" y="193"/>
                  </a:cubicBezTo>
                  <a:cubicBezTo>
                    <a:pt x="115" y="191"/>
                    <a:pt x="111" y="191"/>
                    <a:pt x="108" y="193"/>
                  </a:cubicBezTo>
                  <a:cubicBezTo>
                    <a:pt x="107" y="193"/>
                    <a:pt x="107" y="194"/>
                    <a:pt x="106" y="194"/>
                  </a:cubicBezTo>
                  <a:cubicBezTo>
                    <a:pt x="102" y="191"/>
                    <a:pt x="97" y="191"/>
                    <a:pt x="92" y="195"/>
                  </a:cubicBezTo>
                  <a:cubicBezTo>
                    <a:pt x="91" y="195"/>
                    <a:pt x="91" y="195"/>
                    <a:pt x="91" y="195"/>
                  </a:cubicBezTo>
                  <a:cubicBezTo>
                    <a:pt x="88" y="190"/>
                    <a:pt x="81" y="187"/>
                    <a:pt x="76" y="190"/>
                  </a:cubicBezTo>
                  <a:cubicBezTo>
                    <a:pt x="69" y="194"/>
                    <a:pt x="64" y="198"/>
                    <a:pt x="61" y="204"/>
                  </a:cubicBezTo>
                  <a:cubicBezTo>
                    <a:pt x="59" y="206"/>
                    <a:pt x="57" y="206"/>
                    <a:pt x="61" y="200"/>
                  </a:cubicBezTo>
                  <a:cubicBezTo>
                    <a:pt x="68" y="190"/>
                    <a:pt x="55" y="181"/>
                    <a:pt x="46" y="185"/>
                  </a:cubicBezTo>
                  <a:cubicBezTo>
                    <a:pt x="47" y="185"/>
                    <a:pt x="48" y="181"/>
                    <a:pt x="49" y="177"/>
                  </a:cubicBezTo>
                  <a:cubicBezTo>
                    <a:pt x="58" y="170"/>
                    <a:pt x="64" y="163"/>
                    <a:pt x="69" y="152"/>
                  </a:cubicBezTo>
                  <a:cubicBezTo>
                    <a:pt x="82" y="138"/>
                    <a:pt x="93" y="120"/>
                    <a:pt x="99" y="102"/>
                  </a:cubicBezTo>
                  <a:cubicBezTo>
                    <a:pt x="104" y="95"/>
                    <a:pt x="110" y="88"/>
                    <a:pt x="115" y="82"/>
                  </a:cubicBezTo>
                  <a:cubicBezTo>
                    <a:pt x="121" y="74"/>
                    <a:pt x="116" y="65"/>
                    <a:pt x="108" y="64"/>
                  </a:cubicBezTo>
                  <a:cubicBezTo>
                    <a:pt x="109" y="64"/>
                    <a:pt x="109" y="63"/>
                    <a:pt x="110" y="63"/>
                  </a:cubicBezTo>
                  <a:cubicBezTo>
                    <a:pt x="115" y="56"/>
                    <a:pt x="110" y="47"/>
                    <a:pt x="104" y="45"/>
                  </a:cubicBezTo>
                  <a:cubicBezTo>
                    <a:pt x="109" y="40"/>
                    <a:pt x="113" y="36"/>
                    <a:pt x="117" y="31"/>
                  </a:cubicBezTo>
                  <a:cubicBezTo>
                    <a:pt x="125" y="23"/>
                    <a:pt x="115" y="9"/>
                    <a:pt x="105" y="15"/>
                  </a:cubicBezTo>
                  <a:cubicBezTo>
                    <a:pt x="104" y="16"/>
                    <a:pt x="103" y="17"/>
                    <a:pt x="101" y="18"/>
                  </a:cubicBezTo>
                  <a:cubicBezTo>
                    <a:pt x="101" y="11"/>
                    <a:pt x="93" y="6"/>
                    <a:pt x="87" y="10"/>
                  </a:cubicBezTo>
                  <a:cubicBezTo>
                    <a:pt x="86" y="11"/>
                    <a:pt x="85" y="11"/>
                    <a:pt x="84" y="12"/>
                  </a:cubicBezTo>
                  <a:cubicBezTo>
                    <a:pt x="82" y="8"/>
                    <a:pt x="76" y="6"/>
                    <a:pt x="71" y="8"/>
                  </a:cubicBezTo>
                  <a:cubicBezTo>
                    <a:pt x="69" y="10"/>
                    <a:pt x="66" y="12"/>
                    <a:pt x="63" y="14"/>
                  </a:cubicBezTo>
                  <a:cubicBezTo>
                    <a:pt x="61" y="11"/>
                    <a:pt x="58" y="10"/>
                    <a:pt x="55" y="11"/>
                  </a:cubicBezTo>
                  <a:cubicBezTo>
                    <a:pt x="54" y="11"/>
                    <a:pt x="53" y="11"/>
                    <a:pt x="52" y="12"/>
                  </a:cubicBezTo>
                  <a:cubicBezTo>
                    <a:pt x="52" y="11"/>
                    <a:pt x="52" y="10"/>
                    <a:pt x="52" y="9"/>
                  </a:cubicBezTo>
                  <a:cubicBezTo>
                    <a:pt x="53" y="4"/>
                    <a:pt x="49" y="0"/>
                    <a:pt x="45" y="2"/>
                  </a:cubicBezTo>
                  <a:cubicBezTo>
                    <a:pt x="43" y="1"/>
                    <a:pt x="42" y="2"/>
                    <a:pt x="41" y="3"/>
                  </a:cubicBezTo>
                  <a:cubicBezTo>
                    <a:pt x="41" y="3"/>
                    <a:pt x="40" y="4"/>
                    <a:pt x="40" y="4"/>
                  </a:cubicBezTo>
                  <a:cubicBezTo>
                    <a:pt x="28" y="11"/>
                    <a:pt x="14" y="25"/>
                    <a:pt x="14" y="39"/>
                  </a:cubicBezTo>
                  <a:cubicBezTo>
                    <a:pt x="12" y="43"/>
                    <a:pt x="10" y="47"/>
                    <a:pt x="9" y="51"/>
                  </a:cubicBezTo>
                  <a:cubicBezTo>
                    <a:pt x="7" y="56"/>
                    <a:pt x="13" y="60"/>
                    <a:pt x="17" y="58"/>
                  </a:cubicBezTo>
                  <a:cubicBezTo>
                    <a:pt x="17" y="60"/>
                    <a:pt x="17" y="62"/>
                    <a:pt x="17" y="64"/>
                  </a:cubicBezTo>
                  <a:cubicBezTo>
                    <a:pt x="12" y="73"/>
                    <a:pt x="8" y="83"/>
                    <a:pt x="5" y="93"/>
                  </a:cubicBezTo>
                  <a:cubicBezTo>
                    <a:pt x="5" y="95"/>
                    <a:pt x="5" y="98"/>
                    <a:pt x="6" y="100"/>
                  </a:cubicBezTo>
                  <a:cubicBezTo>
                    <a:pt x="5" y="103"/>
                    <a:pt x="3" y="106"/>
                    <a:pt x="2" y="109"/>
                  </a:cubicBezTo>
                  <a:cubicBezTo>
                    <a:pt x="0" y="116"/>
                    <a:pt x="5" y="121"/>
                    <a:pt x="11" y="121"/>
                  </a:cubicBezTo>
                  <a:cubicBezTo>
                    <a:pt x="11" y="122"/>
                    <a:pt x="10" y="124"/>
                    <a:pt x="10" y="125"/>
                  </a:cubicBezTo>
                  <a:cubicBezTo>
                    <a:pt x="8" y="133"/>
                    <a:pt x="15" y="139"/>
                    <a:pt x="22" y="137"/>
                  </a:cubicBezTo>
                  <a:cubicBezTo>
                    <a:pt x="22" y="138"/>
                    <a:pt x="22" y="138"/>
                    <a:pt x="21" y="138"/>
                  </a:cubicBezTo>
                  <a:cubicBezTo>
                    <a:pt x="18" y="144"/>
                    <a:pt x="22" y="152"/>
                    <a:pt x="28" y="154"/>
                  </a:cubicBezTo>
                  <a:cubicBezTo>
                    <a:pt x="26" y="156"/>
                    <a:pt x="25" y="158"/>
                    <a:pt x="24" y="160"/>
                  </a:cubicBezTo>
                  <a:cubicBezTo>
                    <a:pt x="20" y="166"/>
                    <a:pt x="23" y="171"/>
                    <a:pt x="28" y="174"/>
                  </a:cubicBezTo>
                  <a:cubicBezTo>
                    <a:pt x="27" y="177"/>
                    <a:pt x="27" y="180"/>
                    <a:pt x="26" y="183"/>
                  </a:cubicBezTo>
                  <a:cubicBezTo>
                    <a:pt x="25" y="193"/>
                    <a:pt x="29" y="201"/>
                    <a:pt x="37" y="205"/>
                  </a:cubicBezTo>
                  <a:cubicBezTo>
                    <a:pt x="36" y="217"/>
                    <a:pt x="46" y="225"/>
                    <a:pt x="58" y="225"/>
                  </a:cubicBezTo>
                  <a:cubicBezTo>
                    <a:pt x="62" y="227"/>
                    <a:pt x="65" y="227"/>
                    <a:pt x="69" y="225"/>
                  </a:cubicBezTo>
                  <a:cubicBezTo>
                    <a:pt x="71" y="227"/>
                    <a:pt x="74" y="228"/>
                    <a:pt x="77" y="228"/>
                  </a:cubicBezTo>
                  <a:cubicBezTo>
                    <a:pt x="78" y="232"/>
                    <a:pt x="82" y="234"/>
                    <a:pt x="86" y="235"/>
                  </a:cubicBezTo>
                  <a:cubicBezTo>
                    <a:pt x="89" y="235"/>
                    <a:pt x="92" y="235"/>
                    <a:pt x="94" y="235"/>
                  </a:cubicBezTo>
                  <a:cubicBezTo>
                    <a:pt x="96" y="236"/>
                    <a:pt x="98" y="237"/>
                    <a:pt x="101" y="238"/>
                  </a:cubicBezTo>
                  <a:cubicBezTo>
                    <a:pt x="103" y="241"/>
                    <a:pt x="106" y="244"/>
                    <a:pt x="110" y="247"/>
                  </a:cubicBezTo>
                  <a:cubicBezTo>
                    <a:pt x="117" y="251"/>
                    <a:pt x="123" y="252"/>
                    <a:pt x="128" y="251"/>
                  </a:cubicBezTo>
                  <a:cubicBezTo>
                    <a:pt x="129" y="251"/>
                    <a:pt x="129" y="251"/>
                    <a:pt x="129" y="251"/>
                  </a:cubicBezTo>
                  <a:cubicBezTo>
                    <a:pt x="133" y="254"/>
                    <a:pt x="138" y="256"/>
                    <a:pt x="143" y="256"/>
                  </a:cubicBezTo>
                  <a:cubicBezTo>
                    <a:pt x="144" y="257"/>
                    <a:pt x="145" y="257"/>
                    <a:pt x="145" y="258"/>
                  </a:cubicBezTo>
                  <a:cubicBezTo>
                    <a:pt x="150" y="262"/>
                    <a:pt x="156" y="262"/>
                    <a:pt x="161" y="258"/>
                  </a:cubicBezTo>
                  <a:cubicBezTo>
                    <a:pt x="164" y="255"/>
                    <a:pt x="166" y="251"/>
                    <a:pt x="169" y="248"/>
                  </a:cubicBezTo>
                  <a:cubicBezTo>
                    <a:pt x="172" y="250"/>
                    <a:pt x="176" y="251"/>
                    <a:pt x="180" y="250"/>
                  </a:cubicBezTo>
                  <a:cubicBezTo>
                    <a:pt x="190" y="247"/>
                    <a:pt x="190" y="240"/>
                    <a:pt x="193" y="232"/>
                  </a:cubicBezTo>
                  <a:cubicBezTo>
                    <a:pt x="197" y="219"/>
                    <a:pt x="177" y="213"/>
                    <a:pt x="172" y="226"/>
                  </a:cubicBezTo>
                  <a:close/>
                  <a:moveTo>
                    <a:pt x="40" y="107"/>
                  </a:moveTo>
                  <a:cubicBezTo>
                    <a:pt x="44" y="104"/>
                    <a:pt x="47" y="101"/>
                    <a:pt x="51" y="99"/>
                  </a:cubicBezTo>
                  <a:cubicBezTo>
                    <a:pt x="50" y="100"/>
                    <a:pt x="48" y="102"/>
                    <a:pt x="46" y="104"/>
                  </a:cubicBezTo>
                  <a:cubicBezTo>
                    <a:pt x="44" y="106"/>
                    <a:pt x="41" y="108"/>
                    <a:pt x="38" y="109"/>
                  </a:cubicBezTo>
                  <a:cubicBezTo>
                    <a:pt x="39" y="109"/>
                    <a:pt x="39" y="108"/>
                    <a:pt x="40" y="107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xmlns="" id="{1DDC2D7C-E06B-42C2-BBA8-783984577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548" y="979867"/>
              <a:ext cx="747015" cy="771916"/>
            </a:xfrm>
            <a:custGeom>
              <a:avLst/>
              <a:gdLst>
                <a:gd name="T0" fmla="*/ 145 w 152"/>
                <a:gd name="T1" fmla="*/ 109 h 157"/>
                <a:gd name="T2" fmla="*/ 134 w 152"/>
                <a:gd name="T3" fmla="*/ 102 h 157"/>
                <a:gd name="T4" fmla="*/ 123 w 152"/>
                <a:gd name="T5" fmla="*/ 93 h 157"/>
                <a:gd name="T6" fmla="*/ 133 w 152"/>
                <a:gd name="T7" fmla="*/ 79 h 157"/>
                <a:gd name="T8" fmla="*/ 124 w 152"/>
                <a:gd name="T9" fmla="*/ 67 h 157"/>
                <a:gd name="T10" fmla="*/ 126 w 152"/>
                <a:gd name="T11" fmla="*/ 63 h 157"/>
                <a:gd name="T12" fmla="*/ 112 w 152"/>
                <a:gd name="T13" fmla="*/ 51 h 157"/>
                <a:gd name="T14" fmla="*/ 98 w 152"/>
                <a:gd name="T15" fmla="*/ 42 h 157"/>
                <a:gd name="T16" fmla="*/ 91 w 152"/>
                <a:gd name="T17" fmla="*/ 31 h 157"/>
                <a:gd name="T18" fmla="*/ 89 w 152"/>
                <a:gd name="T19" fmla="*/ 19 h 157"/>
                <a:gd name="T20" fmla="*/ 87 w 152"/>
                <a:gd name="T21" fmla="*/ 15 h 157"/>
                <a:gd name="T22" fmla="*/ 87 w 152"/>
                <a:gd name="T23" fmla="*/ 13 h 157"/>
                <a:gd name="T24" fmla="*/ 87 w 152"/>
                <a:gd name="T25" fmla="*/ 13 h 157"/>
                <a:gd name="T26" fmla="*/ 78 w 152"/>
                <a:gd name="T27" fmla="*/ 1 h 157"/>
                <a:gd name="T28" fmla="*/ 40 w 152"/>
                <a:gd name="T29" fmla="*/ 39 h 157"/>
                <a:gd name="T30" fmla="*/ 40 w 152"/>
                <a:gd name="T31" fmla="*/ 55 h 157"/>
                <a:gd name="T32" fmla="*/ 49 w 152"/>
                <a:gd name="T33" fmla="*/ 62 h 157"/>
                <a:gd name="T34" fmla="*/ 55 w 152"/>
                <a:gd name="T35" fmla="*/ 66 h 157"/>
                <a:gd name="T36" fmla="*/ 51 w 152"/>
                <a:gd name="T37" fmla="*/ 72 h 157"/>
                <a:gd name="T38" fmla="*/ 45 w 152"/>
                <a:gd name="T39" fmla="*/ 77 h 157"/>
                <a:gd name="T40" fmla="*/ 41 w 152"/>
                <a:gd name="T41" fmla="*/ 77 h 157"/>
                <a:gd name="T42" fmla="*/ 0 w 152"/>
                <a:gd name="T43" fmla="*/ 125 h 157"/>
                <a:gd name="T44" fmla="*/ 9 w 152"/>
                <a:gd name="T45" fmla="*/ 136 h 157"/>
                <a:gd name="T46" fmla="*/ 29 w 152"/>
                <a:gd name="T47" fmla="*/ 130 h 157"/>
                <a:gd name="T48" fmla="*/ 45 w 152"/>
                <a:gd name="T49" fmla="*/ 137 h 157"/>
                <a:gd name="T50" fmla="*/ 47 w 152"/>
                <a:gd name="T51" fmla="*/ 134 h 157"/>
                <a:gd name="T52" fmla="*/ 51 w 152"/>
                <a:gd name="T53" fmla="*/ 134 h 157"/>
                <a:gd name="T54" fmla="*/ 52 w 152"/>
                <a:gd name="T55" fmla="*/ 134 h 157"/>
                <a:gd name="T56" fmla="*/ 48 w 152"/>
                <a:gd name="T57" fmla="*/ 144 h 157"/>
                <a:gd name="T58" fmla="*/ 61 w 152"/>
                <a:gd name="T59" fmla="*/ 154 h 157"/>
                <a:gd name="T60" fmla="*/ 81 w 152"/>
                <a:gd name="T61" fmla="*/ 142 h 157"/>
                <a:gd name="T62" fmla="*/ 90 w 152"/>
                <a:gd name="T63" fmla="*/ 143 h 157"/>
                <a:gd name="T64" fmla="*/ 119 w 152"/>
                <a:gd name="T65" fmla="*/ 118 h 157"/>
                <a:gd name="T66" fmla="*/ 126 w 152"/>
                <a:gd name="T67" fmla="*/ 120 h 157"/>
                <a:gd name="T68" fmla="*/ 134 w 152"/>
                <a:gd name="T69" fmla="*/ 120 h 157"/>
                <a:gd name="T70" fmla="*/ 145 w 152"/>
                <a:gd name="T71" fmla="*/ 10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2" h="157">
                  <a:moveTo>
                    <a:pt x="145" y="109"/>
                  </a:moveTo>
                  <a:cubicBezTo>
                    <a:pt x="142" y="105"/>
                    <a:pt x="138" y="103"/>
                    <a:pt x="134" y="102"/>
                  </a:cubicBezTo>
                  <a:cubicBezTo>
                    <a:pt x="135" y="96"/>
                    <a:pt x="129" y="92"/>
                    <a:pt x="123" y="93"/>
                  </a:cubicBezTo>
                  <a:cubicBezTo>
                    <a:pt x="127" y="88"/>
                    <a:pt x="130" y="83"/>
                    <a:pt x="133" y="79"/>
                  </a:cubicBezTo>
                  <a:cubicBezTo>
                    <a:pt x="138" y="71"/>
                    <a:pt x="130" y="65"/>
                    <a:pt x="124" y="67"/>
                  </a:cubicBezTo>
                  <a:cubicBezTo>
                    <a:pt x="125" y="65"/>
                    <a:pt x="125" y="64"/>
                    <a:pt x="126" y="63"/>
                  </a:cubicBezTo>
                  <a:cubicBezTo>
                    <a:pt x="132" y="54"/>
                    <a:pt x="119" y="44"/>
                    <a:pt x="112" y="51"/>
                  </a:cubicBezTo>
                  <a:cubicBezTo>
                    <a:pt x="113" y="44"/>
                    <a:pt x="105" y="39"/>
                    <a:pt x="98" y="42"/>
                  </a:cubicBezTo>
                  <a:cubicBezTo>
                    <a:pt x="100" y="37"/>
                    <a:pt x="96" y="32"/>
                    <a:pt x="91" y="31"/>
                  </a:cubicBezTo>
                  <a:cubicBezTo>
                    <a:pt x="91" y="27"/>
                    <a:pt x="90" y="23"/>
                    <a:pt x="89" y="19"/>
                  </a:cubicBezTo>
                  <a:cubicBezTo>
                    <a:pt x="89" y="17"/>
                    <a:pt x="88" y="16"/>
                    <a:pt x="87" y="15"/>
                  </a:cubicBezTo>
                  <a:cubicBezTo>
                    <a:pt x="87" y="14"/>
                    <a:pt x="87" y="14"/>
                    <a:pt x="87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7"/>
                    <a:pt x="84" y="0"/>
                    <a:pt x="78" y="1"/>
                  </a:cubicBezTo>
                  <a:cubicBezTo>
                    <a:pt x="57" y="3"/>
                    <a:pt x="39" y="18"/>
                    <a:pt x="40" y="39"/>
                  </a:cubicBezTo>
                  <a:cubicBezTo>
                    <a:pt x="39" y="44"/>
                    <a:pt x="39" y="50"/>
                    <a:pt x="40" y="55"/>
                  </a:cubicBezTo>
                  <a:cubicBezTo>
                    <a:pt x="40" y="60"/>
                    <a:pt x="45" y="62"/>
                    <a:pt x="49" y="62"/>
                  </a:cubicBezTo>
                  <a:cubicBezTo>
                    <a:pt x="51" y="64"/>
                    <a:pt x="53" y="65"/>
                    <a:pt x="55" y="66"/>
                  </a:cubicBezTo>
                  <a:cubicBezTo>
                    <a:pt x="54" y="68"/>
                    <a:pt x="52" y="70"/>
                    <a:pt x="51" y="72"/>
                  </a:cubicBezTo>
                  <a:cubicBezTo>
                    <a:pt x="49" y="74"/>
                    <a:pt x="47" y="75"/>
                    <a:pt x="45" y="77"/>
                  </a:cubicBezTo>
                  <a:cubicBezTo>
                    <a:pt x="44" y="77"/>
                    <a:pt x="43" y="77"/>
                    <a:pt x="41" y="77"/>
                  </a:cubicBezTo>
                  <a:cubicBezTo>
                    <a:pt x="17" y="82"/>
                    <a:pt x="4" y="103"/>
                    <a:pt x="0" y="125"/>
                  </a:cubicBezTo>
                  <a:cubicBezTo>
                    <a:pt x="0" y="130"/>
                    <a:pt x="3" y="137"/>
                    <a:pt x="9" y="136"/>
                  </a:cubicBezTo>
                  <a:cubicBezTo>
                    <a:pt x="16" y="136"/>
                    <a:pt x="23" y="133"/>
                    <a:pt x="29" y="130"/>
                  </a:cubicBezTo>
                  <a:cubicBezTo>
                    <a:pt x="29" y="138"/>
                    <a:pt x="39" y="144"/>
                    <a:pt x="45" y="137"/>
                  </a:cubicBezTo>
                  <a:cubicBezTo>
                    <a:pt x="46" y="136"/>
                    <a:pt x="47" y="135"/>
                    <a:pt x="47" y="134"/>
                  </a:cubicBezTo>
                  <a:cubicBezTo>
                    <a:pt x="49" y="134"/>
                    <a:pt x="50" y="135"/>
                    <a:pt x="51" y="134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0" y="137"/>
                    <a:pt x="49" y="141"/>
                    <a:pt x="48" y="144"/>
                  </a:cubicBezTo>
                  <a:cubicBezTo>
                    <a:pt x="45" y="152"/>
                    <a:pt x="55" y="157"/>
                    <a:pt x="61" y="154"/>
                  </a:cubicBezTo>
                  <a:cubicBezTo>
                    <a:pt x="69" y="151"/>
                    <a:pt x="75" y="147"/>
                    <a:pt x="81" y="142"/>
                  </a:cubicBezTo>
                  <a:cubicBezTo>
                    <a:pt x="84" y="144"/>
                    <a:pt x="87" y="145"/>
                    <a:pt x="90" y="143"/>
                  </a:cubicBezTo>
                  <a:cubicBezTo>
                    <a:pt x="101" y="136"/>
                    <a:pt x="110" y="127"/>
                    <a:pt x="119" y="118"/>
                  </a:cubicBezTo>
                  <a:cubicBezTo>
                    <a:pt x="121" y="120"/>
                    <a:pt x="123" y="120"/>
                    <a:pt x="126" y="120"/>
                  </a:cubicBezTo>
                  <a:cubicBezTo>
                    <a:pt x="128" y="120"/>
                    <a:pt x="131" y="120"/>
                    <a:pt x="134" y="120"/>
                  </a:cubicBezTo>
                  <a:cubicBezTo>
                    <a:pt x="141" y="128"/>
                    <a:pt x="152" y="116"/>
                    <a:pt x="145" y="109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Freeform 41">
              <a:extLst>
                <a:ext uri="{FF2B5EF4-FFF2-40B4-BE49-F238E27FC236}">
                  <a16:creationId xmlns:a16="http://schemas.microsoft.com/office/drawing/2014/main" xmlns="" id="{9BE2453A-D39F-452A-89BB-5B2F90658B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9774" y="515057"/>
              <a:ext cx="2002417" cy="2608329"/>
            </a:xfrm>
            <a:custGeom>
              <a:avLst/>
              <a:gdLst>
                <a:gd name="T0" fmla="*/ 173 w 408"/>
                <a:gd name="T1" fmla="*/ 51 h 531"/>
                <a:gd name="T2" fmla="*/ 186 w 408"/>
                <a:gd name="T3" fmla="*/ 20 h 531"/>
                <a:gd name="T4" fmla="*/ 147 w 408"/>
                <a:gd name="T5" fmla="*/ 7 h 531"/>
                <a:gd name="T6" fmla="*/ 48 w 408"/>
                <a:gd name="T7" fmla="*/ 119 h 531"/>
                <a:gd name="T8" fmla="*/ 236 w 408"/>
                <a:gd name="T9" fmla="*/ 475 h 531"/>
                <a:gd name="T10" fmla="*/ 239 w 408"/>
                <a:gd name="T11" fmla="*/ 501 h 531"/>
                <a:gd name="T12" fmla="*/ 196 w 408"/>
                <a:gd name="T13" fmla="*/ 512 h 531"/>
                <a:gd name="T14" fmla="*/ 196 w 408"/>
                <a:gd name="T15" fmla="*/ 529 h 531"/>
                <a:gd name="T16" fmla="*/ 219 w 408"/>
                <a:gd name="T17" fmla="*/ 522 h 531"/>
                <a:gd name="T18" fmla="*/ 252 w 408"/>
                <a:gd name="T19" fmla="*/ 500 h 531"/>
                <a:gd name="T20" fmla="*/ 252 w 408"/>
                <a:gd name="T21" fmla="*/ 495 h 531"/>
                <a:gd name="T22" fmla="*/ 248 w 408"/>
                <a:gd name="T23" fmla="*/ 474 h 531"/>
                <a:gd name="T24" fmla="*/ 295 w 408"/>
                <a:gd name="T25" fmla="*/ 459 h 531"/>
                <a:gd name="T26" fmla="*/ 320 w 408"/>
                <a:gd name="T27" fmla="*/ 458 h 531"/>
                <a:gd name="T28" fmla="*/ 308 w 408"/>
                <a:gd name="T29" fmla="*/ 402 h 531"/>
                <a:gd name="T30" fmla="*/ 235 w 408"/>
                <a:gd name="T31" fmla="*/ 46 h 531"/>
                <a:gd name="T32" fmla="*/ 366 w 408"/>
                <a:gd name="T33" fmla="*/ 218 h 531"/>
                <a:gd name="T34" fmla="*/ 297 w 408"/>
                <a:gd name="T35" fmla="*/ 244 h 531"/>
                <a:gd name="T36" fmla="*/ 272 w 408"/>
                <a:gd name="T37" fmla="*/ 226 h 531"/>
                <a:gd name="T38" fmla="*/ 245 w 408"/>
                <a:gd name="T39" fmla="*/ 226 h 531"/>
                <a:gd name="T40" fmla="*/ 281 w 408"/>
                <a:gd name="T41" fmla="*/ 180 h 531"/>
                <a:gd name="T42" fmla="*/ 285 w 408"/>
                <a:gd name="T43" fmla="*/ 124 h 531"/>
                <a:gd name="T44" fmla="*/ 297 w 408"/>
                <a:gd name="T45" fmla="*/ 442 h 531"/>
                <a:gd name="T46" fmla="*/ 208 w 408"/>
                <a:gd name="T47" fmla="*/ 458 h 531"/>
                <a:gd name="T48" fmla="*/ 57 w 408"/>
                <a:gd name="T49" fmla="*/ 130 h 531"/>
                <a:gd name="T50" fmla="*/ 151 w 408"/>
                <a:gd name="T51" fmla="*/ 58 h 531"/>
                <a:gd name="T52" fmla="*/ 168 w 408"/>
                <a:gd name="T53" fmla="*/ 418 h 531"/>
                <a:gd name="T54" fmla="*/ 307 w 408"/>
                <a:gd name="T55" fmla="*/ 437 h 531"/>
                <a:gd name="T56" fmla="*/ 167 w 408"/>
                <a:gd name="T57" fmla="*/ 200 h 531"/>
                <a:gd name="T58" fmla="*/ 171 w 408"/>
                <a:gd name="T59" fmla="*/ 196 h 531"/>
                <a:gd name="T60" fmla="*/ 154 w 408"/>
                <a:gd name="T61" fmla="*/ 205 h 531"/>
                <a:gd name="T62" fmla="*/ 150 w 408"/>
                <a:gd name="T63" fmla="*/ 251 h 531"/>
                <a:gd name="T64" fmla="*/ 118 w 408"/>
                <a:gd name="T65" fmla="*/ 317 h 531"/>
                <a:gd name="T66" fmla="*/ 155 w 408"/>
                <a:gd name="T67" fmla="*/ 340 h 531"/>
                <a:gd name="T68" fmla="*/ 232 w 408"/>
                <a:gd name="T69" fmla="*/ 359 h 531"/>
                <a:gd name="T70" fmla="*/ 142 w 408"/>
                <a:gd name="T71" fmla="*/ 384 h 531"/>
                <a:gd name="T72" fmla="*/ 100 w 408"/>
                <a:gd name="T73" fmla="*/ 134 h 531"/>
                <a:gd name="T74" fmla="*/ 156 w 408"/>
                <a:gd name="T75" fmla="*/ 159 h 531"/>
                <a:gd name="T76" fmla="*/ 179 w 408"/>
                <a:gd name="T77" fmla="*/ 169 h 531"/>
                <a:gd name="T78" fmla="*/ 110 w 408"/>
                <a:gd name="T79" fmla="*/ 156 h 531"/>
                <a:gd name="T80" fmla="*/ 135 w 408"/>
                <a:gd name="T81" fmla="*/ 154 h 531"/>
                <a:gd name="T82" fmla="*/ 244 w 408"/>
                <a:gd name="T83" fmla="*/ 399 h 531"/>
                <a:gd name="T84" fmla="*/ 232 w 408"/>
                <a:gd name="T85" fmla="*/ 344 h 531"/>
                <a:gd name="T86" fmla="*/ 177 w 408"/>
                <a:gd name="T87" fmla="*/ 321 h 531"/>
                <a:gd name="T88" fmla="*/ 130 w 408"/>
                <a:gd name="T89" fmla="*/ 317 h 531"/>
                <a:gd name="T90" fmla="*/ 172 w 408"/>
                <a:gd name="T91" fmla="*/ 256 h 531"/>
                <a:gd name="T92" fmla="*/ 177 w 408"/>
                <a:gd name="T93" fmla="*/ 148 h 531"/>
                <a:gd name="T94" fmla="*/ 144 w 408"/>
                <a:gd name="T95" fmla="*/ 82 h 531"/>
                <a:gd name="T96" fmla="*/ 190 w 408"/>
                <a:gd name="T97" fmla="*/ 84 h 531"/>
                <a:gd name="T98" fmla="*/ 272 w 408"/>
                <a:gd name="T99" fmla="*/ 69 h 531"/>
                <a:gd name="T100" fmla="*/ 274 w 408"/>
                <a:gd name="T101" fmla="*/ 171 h 531"/>
                <a:gd name="T102" fmla="*/ 249 w 408"/>
                <a:gd name="T103" fmla="*/ 255 h 531"/>
                <a:gd name="T104" fmla="*/ 311 w 408"/>
                <a:gd name="T105" fmla="*/ 254 h 531"/>
                <a:gd name="T106" fmla="*/ 383 w 408"/>
                <a:gd name="T107" fmla="*/ 232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8" h="531">
                  <a:moveTo>
                    <a:pt x="235" y="46"/>
                  </a:moveTo>
                  <a:cubicBezTo>
                    <a:pt x="230" y="47"/>
                    <a:pt x="224" y="48"/>
                    <a:pt x="219" y="50"/>
                  </a:cubicBezTo>
                  <a:cubicBezTo>
                    <a:pt x="204" y="48"/>
                    <a:pt x="188" y="48"/>
                    <a:pt x="173" y="51"/>
                  </a:cubicBezTo>
                  <a:cubicBezTo>
                    <a:pt x="173" y="43"/>
                    <a:pt x="170" y="36"/>
                    <a:pt x="168" y="29"/>
                  </a:cubicBezTo>
                  <a:cubicBezTo>
                    <a:pt x="174" y="28"/>
                    <a:pt x="180" y="26"/>
                    <a:pt x="186" y="25"/>
                  </a:cubicBezTo>
                  <a:cubicBezTo>
                    <a:pt x="189" y="25"/>
                    <a:pt x="188" y="20"/>
                    <a:pt x="186" y="20"/>
                  </a:cubicBezTo>
                  <a:cubicBezTo>
                    <a:pt x="179" y="20"/>
                    <a:pt x="172" y="21"/>
                    <a:pt x="165" y="22"/>
                  </a:cubicBezTo>
                  <a:cubicBezTo>
                    <a:pt x="163" y="17"/>
                    <a:pt x="161" y="12"/>
                    <a:pt x="159" y="6"/>
                  </a:cubicBezTo>
                  <a:cubicBezTo>
                    <a:pt x="157" y="1"/>
                    <a:pt x="148" y="0"/>
                    <a:pt x="147" y="7"/>
                  </a:cubicBezTo>
                  <a:cubicBezTo>
                    <a:pt x="146" y="11"/>
                    <a:pt x="146" y="16"/>
                    <a:pt x="147" y="21"/>
                  </a:cubicBezTo>
                  <a:cubicBezTo>
                    <a:pt x="147" y="23"/>
                    <a:pt x="147" y="25"/>
                    <a:pt x="147" y="27"/>
                  </a:cubicBezTo>
                  <a:cubicBezTo>
                    <a:pt x="104" y="42"/>
                    <a:pt x="71" y="80"/>
                    <a:pt x="48" y="119"/>
                  </a:cubicBezTo>
                  <a:cubicBezTo>
                    <a:pt x="18" y="171"/>
                    <a:pt x="0" y="235"/>
                    <a:pt x="9" y="296"/>
                  </a:cubicBezTo>
                  <a:cubicBezTo>
                    <a:pt x="19" y="359"/>
                    <a:pt x="63" y="415"/>
                    <a:pt x="117" y="447"/>
                  </a:cubicBezTo>
                  <a:cubicBezTo>
                    <a:pt x="151" y="467"/>
                    <a:pt x="195" y="478"/>
                    <a:pt x="236" y="475"/>
                  </a:cubicBezTo>
                  <a:cubicBezTo>
                    <a:pt x="236" y="477"/>
                    <a:pt x="236" y="479"/>
                    <a:pt x="237" y="480"/>
                  </a:cubicBezTo>
                  <a:cubicBezTo>
                    <a:pt x="236" y="482"/>
                    <a:pt x="235" y="483"/>
                    <a:pt x="236" y="486"/>
                  </a:cubicBezTo>
                  <a:cubicBezTo>
                    <a:pt x="237" y="491"/>
                    <a:pt x="238" y="496"/>
                    <a:pt x="239" y="501"/>
                  </a:cubicBezTo>
                  <a:cubicBezTo>
                    <a:pt x="240" y="502"/>
                    <a:pt x="240" y="502"/>
                    <a:pt x="240" y="502"/>
                  </a:cubicBezTo>
                  <a:cubicBezTo>
                    <a:pt x="228" y="505"/>
                    <a:pt x="217" y="508"/>
                    <a:pt x="205" y="511"/>
                  </a:cubicBezTo>
                  <a:cubicBezTo>
                    <a:pt x="202" y="511"/>
                    <a:pt x="199" y="512"/>
                    <a:pt x="196" y="512"/>
                  </a:cubicBezTo>
                  <a:cubicBezTo>
                    <a:pt x="194" y="512"/>
                    <a:pt x="193" y="513"/>
                    <a:pt x="192" y="514"/>
                  </a:cubicBezTo>
                  <a:cubicBezTo>
                    <a:pt x="192" y="514"/>
                    <a:pt x="192" y="514"/>
                    <a:pt x="192" y="514"/>
                  </a:cubicBezTo>
                  <a:cubicBezTo>
                    <a:pt x="182" y="516"/>
                    <a:pt x="186" y="531"/>
                    <a:pt x="196" y="529"/>
                  </a:cubicBezTo>
                  <a:cubicBezTo>
                    <a:pt x="203" y="527"/>
                    <a:pt x="209" y="525"/>
                    <a:pt x="216" y="524"/>
                  </a:cubicBezTo>
                  <a:cubicBezTo>
                    <a:pt x="217" y="524"/>
                    <a:pt x="218" y="523"/>
                    <a:pt x="219" y="523"/>
                  </a:cubicBezTo>
                  <a:cubicBezTo>
                    <a:pt x="219" y="522"/>
                    <a:pt x="219" y="522"/>
                    <a:pt x="219" y="522"/>
                  </a:cubicBezTo>
                  <a:cubicBezTo>
                    <a:pt x="243" y="518"/>
                    <a:pt x="266" y="513"/>
                    <a:pt x="290" y="513"/>
                  </a:cubicBezTo>
                  <a:cubicBezTo>
                    <a:pt x="299" y="512"/>
                    <a:pt x="299" y="499"/>
                    <a:pt x="290" y="498"/>
                  </a:cubicBezTo>
                  <a:cubicBezTo>
                    <a:pt x="277" y="497"/>
                    <a:pt x="264" y="498"/>
                    <a:pt x="252" y="500"/>
                  </a:cubicBezTo>
                  <a:cubicBezTo>
                    <a:pt x="252" y="499"/>
                    <a:pt x="252" y="499"/>
                    <a:pt x="252" y="498"/>
                  </a:cubicBezTo>
                  <a:cubicBezTo>
                    <a:pt x="252" y="497"/>
                    <a:pt x="252" y="497"/>
                    <a:pt x="252" y="497"/>
                  </a:cubicBezTo>
                  <a:cubicBezTo>
                    <a:pt x="252" y="497"/>
                    <a:pt x="252" y="496"/>
                    <a:pt x="252" y="495"/>
                  </a:cubicBezTo>
                  <a:cubicBezTo>
                    <a:pt x="252" y="489"/>
                    <a:pt x="252" y="484"/>
                    <a:pt x="252" y="479"/>
                  </a:cubicBezTo>
                  <a:cubicBezTo>
                    <a:pt x="252" y="476"/>
                    <a:pt x="250" y="474"/>
                    <a:pt x="248" y="474"/>
                  </a:cubicBezTo>
                  <a:cubicBezTo>
                    <a:pt x="248" y="474"/>
                    <a:pt x="248" y="474"/>
                    <a:pt x="248" y="474"/>
                  </a:cubicBezTo>
                  <a:cubicBezTo>
                    <a:pt x="260" y="472"/>
                    <a:pt x="273" y="469"/>
                    <a:pt x="284" y="464"/>
                  </a:cubicBezTo>
                  <a:cubicBezTo>
                    <a:pt x="285" y="464"/>
                    <a:pt x="286" y="463"/>
                    <a:pt x="287" y="463"/>
                  </a:cubicBezTo>
                  <a:cubicBezTo>
                    <a:pt x="290" y="461"/>
                    <a:pt x="292" y="460"/>
                    <a:pt x="295" y="459"/>
                  </a:cubicBezTo>
                  <a:cubicBezTo>
                    <a:pt x="297" y="459"/>
                    <a:pt x="299" y="459"/>
                    <a:pt x="300" y="457"/>
                  </a:cubicBezTo>
                  <a:cubicBezTo>
                    <a:pt x="305" y="455"/>
                    <a:pt x="310" y="454"/>
                    <a:pt x="315" y="453"/>
                  </a:cubicBezTo>
                  <a:cubicBezTo>
                    <a:pt x="316" y="455"/>
                    <a:pt x="318" y="456"/>
                    <a:pt x="320" y="458"/>
                  </a:cubicBezTo>
                  <a:cubicBezTo>
                    <a:pt x="324" y="460"/>
                    <a:pt x="329" y="456"/>
                    <a:pt x="329" y="452"/>
                  </a:cubicBezTo>
                  <a:cubicBezTo>
                    <a:pt x="330" y="443"/>
                    <a:pt x="321" y="430"/>
                    <a:pt x="317" y="421"/>
                  </a:cubicBezTo>
                  <a:cubicBezTo>
                    <a:pt x="315" y="414"/>
                    <a:pt x="312" y="408"/>
                    <a:pt x="308" y="402"/>
                  </a:cubicBezTo>
                  <a:cubicBezTo>
                    <a:pt x="321" y="396"/>
                    <a:pt x="332" y="389"/>
                    <a:pt x="342" y="381"/>
                  </a:cubicBezTo>
                  <a:cubicBezTo>
                    <a:pt x="384" y="347"/>
                    <a:pt x="405" y="296"/>
                    <a:pt x="406" y="243"/>
                  </a:cubicBezTo>
                  <a:cubicBezTo>
                    <a:pt x="408" y="152"/>
                    <a:pt x="341" y="31"/>
                    <a:pt x="235" y="46"/>
                  </a:cubicBezTo>
                  <a:close/>
                  <a:moveTo>
                    <a:pt x="325" y="97"/>
                  </a:moveTo>
                  <a:cubicBezTo>
                    <a:pt x="357" y="127"/>
                    <a:pt x="376" y="170"/>
                    <a:pt x="382" y="213"/>
                  </a:cubicBezTo>
                  <a:cubicBezTo>
                    <a:pt x="376" y="214"/>
                    <a:pt x="371" y="216"/>
                    <a:pt x="366" y="218"/>
                  </a:cubicBezTo>
                  <a:cubicBezTo>
                    <a:pt x="358" y="216"/>
                    <a:pt x="351" y="216"/>
                    <a:pt x="342" y="221"/>
                  </a:cubicBezTo>
                  <a:cubicBezTo>
                    <a:pt x="333" y="225"/>
                    <a:pt x="328" y="234"/>
                    <a:pt x="319" y="238"/>
                  </a:cubicBezTo>
                  <a:cubicBezTo>
                    <a:pt x="311" y="242"/>
                    <a:pt x="304" y="245"/>
                    <a:pt x="297" y="244"/>
                  </a:cubicBezTo>
                  <a:cubicBezTo>
                    <a:pt x="293" y="242"/>
                    <a:pt x="289" y="239"/>
                    <a:pt x="285" y="235"/>
                  </a:cubicBezTo>
                  <a:cubicBezTo>
                    <a:pt x="284" y="233"/>
                    <a:pt x="283" y="231"/>
                    <a:pt x="282" y="229"/>
                  </a:cubicBezTo>
                  <a:cubicBezTo>
                    <a:pt x="280" y="224"/>
                    <a:pt x="275" y="223"/>
                    <a:pt x="272" y="226"/>
                  </a:cubicBezTo>
                  <a:cubicBezTo>
                    <a:pt x="265" y="233"/>
                    <a:pt x="258" y="239"/>
                    <a:pt x="249" y="242"/>
                  </a:cubicBezTo>
                  <a:cubicBezTo>
                    <a:pt x="249" y="243"/>
                    <a:pt x="248" y="243"/>
                    <a:pt x="248" y="243"/>
                  </a:cubicBezTo>
                  <a:cubicBezTo>
                    <a:pt x="245" y="238"/>
                    <a:pt x="245" y="229"/>
                    <a:pt x="245" y="226"/>
                  </a:cubicBezTo>
                  <a:cubicBezTo>
                    <a:pt x="245" y="211"/>
                    <a:pt x="252" y="201"/>
                    <a:pt x="264" y="193"/>
                  </a:cubicBezTo>
                  <a:cubicBezTo>
                    <a:pt x="270" y="189"/>
                    <a:pt x="276" y="185"/>
                    <a:pt x="280" y="180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90" y="172"/>
                    <a:pt x="298" y="160"/>
                    <a:pt x="294" y="148"/>
                  </a:cubicBezTo>
                  <a:cubicBezTo>
                    <a:pt x="292" y="140"/>
                    <a:pt x="288" y="133"/>
                    <a:pt x="285" y="125"/>
                  </a:cubicBezTo>
                  <a:cubicBezTo>
                    <a:pt x="285" y="124"/>
                    <a:pt x="285" y="124"/>
                    <a:pt x="285" y="124"/>
                  </a:cubicBezTo>
                  <a:cubicBezTo>
                    <a:pt x="286" y="110"/>
                    <a:pt x="303" y="98"/>
                    <a:pt x="316" y="90"/>
                  </a:cubicBezTo>
                  <a:cubicBezTo>
                    <a:pt x="319" y="92"/>
                    <a:pt x="322" y="95"/>
                    <a:pt x="325" y="97"/>
                  </a:cubicBezTo>
                  <a:close/>
                  <a:moveTo>
                    <a:pt x="297" y="442"/>
                  </a:moveTo>
                  <a:cubicBezTo>
                    <a:pt x="297" y="442"/>
                    <a:pt x="297" y="442"/>
                    <a:pt x="297" y="442"/>
                  </a:cubicBezTo>
                  <a:cubicBezTo>
                    <a:pt x="296" y="442"/>
                    <a:pt x="295" y="442"/>
                    <a:pt x="293" y="442"/>
                  </a:cubicBezTo>
                  <a:cubicBezTo>
                    <a:pt x="264" y="451"/>
                    <a:pt x="239" y="460"/>
                    <a:pt x="208" y="458"/>
                  </a:cubicBezTo>
                  <a:cubicBezTo>
                    <a:pt x="179" y="457"/>
                    <a:pt x="151" y="447"/>
                    <a:pt x="125" y="433"/>
                  </a:cubicBezTo>
                  <a:cubicBezTo>
                    <a:pt x="73" y="403"/>
                    <a:pt x="36" y="351"/>
                    <a:pt x="24" y="292"/>
                  </a:cubicBezTo>
                  <a:cubicBezTo>
                    <a:pt x="13" y="237"/>
                    <a:pt x="32" y="178"/>
                    <a:pt x="57" y="130"/>
                  </a:cubicBezTo>
                  <a:cubicBezTo>
                    <a:pt x="78" y="90"/>
                    <a:pt x="108" y="55"/>
                    <a:pt x="147" y="37"/>
                  </a:cubicBezTo>
                  <a:cubicBezTo>
                    <a:pt x="147" y="42"/>
                    <a:pt x="148" y="47"/>
                    <a:pt x="148" y="52"/>
                  </a:cubicBezTo>
                  <a:cubicBezTo>
                    <a:pt x="148" y="55"/>
                    <a:pt x="149" y="57"/>
                    <a:pt x="151" y="58"/>
                  </a:cubicBezTo>
                  <a:cubicBezTo>
                    <a:pt x="144" y="61"/>
                    <a:pt x="136" y="65"/>
                    <a:pt x="129" y="69"/>
                  </a:cubicBezTo>
                  <a:cubicBezTo>
                    <a:pt x="90" y="95"/>
                    <a:pt x="66" y="139"/>
                    <a:pt x="54" y="184"/>
                  </a:cubicBezTo>
                  <a:cubicBezTo>
                    <a:pt x="31" y="277"/>
                    <a:pt x="66" y="392"/>
                    <a:pt x="168" y="418"/>
                  </a:cubicBezTo>
                  <a:cubicBezTo>
                    <a:pt x="210" y="429"/>
                    <a:pt x="258" y="424"/>
                    <a:pt x="299" y="406"/>
                  </a:cubicBezTo>
                  <a:cubicBezTo>
                    <a:pt x="300" y="414"/>
                    <a:pt x="302" y="421"/>
                    <a:pt x="305" y="429"/>
                  </a:cubicBezTo>
                  <a:cubicBezTo>
                    <a:pt x="305" y="431"/>
                    <a:pt x="306" y="434"/>
                    <a:pt x="307" y="437"/>
                  </a:cubicBezTo>
                  <a:cubicBezTo>
                    <a:pt x="304" y="438"/>
                    <a:pt x="301" y="440"/>
                    <a:pt x="297" y="442"/>
                  </a:cubicBezTo>
                  <a:close/>
                  <a:moveTo>
                    <a:pt x="167" y="199"/>
                  </a:moveTo>
                  <a:cubicBezTo>
                    <a:pt x="167" y="200"/>
                    <a:pt x="167" y="200"/>
                    <a:pt x="167" y="200"/>
                  </a:cubicBezTo>
                  <a:cubicBezTo>
                    <a:pt x="166" y="199"/>
                    <a:pt x="165" y="199"/>
                    <a:pt x="164" y="198"/>
                  </a:cubicBezTo>
                  <a:cubicBezTo>
                    <a:pt x="169" y="194"/>
                    <a:pt x="175" y="188"/>
                    <a:pt x="179" y="182"/>
                  </a:cubicBezTo>
                  <a:cubicBezTo>
                    <a:pt x="178" y="187"/>
                    <a:pt x="175" y="191"/>
                    <a:pt x="171" y="196"/>
                  </a:cubicBezTo>
                  <a:cubicBezTo>
                    <a:pt x="169" y="194"/>
                    <a:pt x="165" y="196"/>
                    <a:pt x="167" y="199"/>
                  </a:cubicBezTo>
                  <a:close/>
                  <a:moveTo>
                    <a:pt x="152" y="197"/>
                  </a:moveTo>
                  <a:cubicBezTo>
                    <a:pt x="149" y="199"/>
                    <a:pt x="151" y="204"/>
                    <a:pt x="154" y="205"/>
                  </a:cubicBezTo>
                  <a:cubicBezTo>
                    <a:pt x="163" y="208"/>
                    <a:pt x="172" y="211"/>
                    <a:pt x="180" y="217"/>
                  </a:cubicBezTo>
                  <a:cubicBezTo>
                    <a:pt x="187" y="223"/>
                    <a:pt x="175" y="231"/>
                    <a:pt x="171" y="234"/>
                  </a:cubicBezTo>
                  <a:cubicBezTo>
                    <a:pt x="164" y="239"/>
                    <a:pt x="156" y="244"/>
                    <a:pt x="150" y="251"/>
                  </a:cubicBezTo>
                  <a:cubicBezTo>
                    <a:pt x="145" y="257"/>
                    <a:pt x="141" y="263"/>
                    <a:pt x="137" y="270"/>
                  </a:cubicBezTo>
                  <a:cubicBezTo>
                    <a:pt x="136" y="271"/>
                    <a:pt x="135" y="272"/>
                    <a:pt x="133" y="273"/>
                  </a:cubicBezTo>
                  <a:cubicBezTo>
                    <a:pt x="123" y="283"/>
                    <a:pt x="116" y="301"/>
                    <a:pt x="118" y="317"/>
                  </a:cubicBezTo>
                  <a:cubicBezTo>
                    <a:pt x="116" y="323"/>
                    <a:pt x="115" y="330"/>
                    <a:pt x="114" y="336"/>
                  </a:cubicBezTo>
                  <a:cubicBezTo>
                    <a:pt x="113" y="340"/>
                    <a:pt x="116" y="343"/>
                    <a:pt x="120" y="343"/>
                  </a:cubicBezTo>
                  <a:cubicBezTo>
                    <a:pt x="132" y="344"/>
                    <a:pt x="143" y="343"/>
                    <a:pt x="155" y="340"/>
                  </a:cubicBezTo>
                  <a:cubicBezTo>
                    <a:pt x="161" y="338"/>
                    <a:pt x="167" y="336"/>
                    <a:pt x="172" y="334"/>
                  </a:cubicBezTo>
                  <a:cubicBezTo>
                    <a:pt x="181" y="333"/>
                    <a:pt x="181" y="334"/>
                    <a:pt x="192" y="341"/>
                  </a:cubicBezTo>
                  <a:cubicBezTo>
                    <a:pt x="204" y="349"/>
                    <a:pt x="221" y="349"/>
                    <a:pt x="232" y="359"/>
                  </a:cubicBezTo>
                  <a:cubicBezTo>
                    <a:pt x="237" y="369"/>
                    <a:pt x="236" y="380"/>
                    <a:pt x="234" y="391"/>
                  </a:cubicBezTo>
                  <a:cubicBezTo>
                    <a:pt x="233" y="394"/>
                    <a:pt x="231" y="397"/>
                    <a:pt x="230" y="400"/>
                  </a:cubicBezTo>
                  <a:cubicBezTo>
                    <a:pt x="199" y="403"/>
                    <a:pt x="168" y="398"/>
                    <a:pt x="142" y="384"/>
                  </a:cubicBezTo>
                  <a:cubicBezTo>
                    <a:pt x="68" y="346"/>
                    <a:pt x="57" y="246"/>
                    <a:pt x="79" y="174"/>
                  </a:cubicBezTo>
                  <a:cubicBezTo>
                    <a:pt x="83" y="159"/>
                    <a:pt x="89" y="144"/>
                    <a:pt x="98" y="131"/>
                  </a:cubicBezTo>
                  <a:cubicBezTo>
                    <a:pt x="99" y="131"/>
                    <a:pt x="100" y="132"/>
                    <a:pt x="100" y="134"/>
                  </a:cubicBezTo>
                  <a:cubicBezTo>
                    <a:pt x="101" y="142"/>
                    <a:pt x="103" y="150"/>
                    <a:pt x="103" y="158"/>
                  </a:cubicBezTo>
                  <a:cubicBezTo>
                    <a:pt x="104" y="159"/>
                    <a:pt x="105" y="160"/>
                    <a:pt x="106" y="160"/>
                  </a:cubicBezTo>
                  <a:cubicBezTo>
                    <a:pt x="123" y="162"/>
                    <a:pt x="139" y="159"/>
                    <a:pt x="156" y="159"/>
                  </a:cubicBezTo>
                  <a:cubicBezTo>
                    <a:pt x="160" y="159"/>
                    <a:pt x="169" y="159"/>
                    <a:pt x="175" y="161"/>
                  </a:cubicBezTo>
                  <a:cubicBezTo>
                    <a:pt x="175" y="161"/>
                    <a:pt x="175" y="161"/>
                    <a:pt x="175" y="161"/>
                  </a:cubicBezTo>
                  <a:cubicBezTo>
                    <a:pt x="177" y="164"/>
                    <a:pt x="178" y="166"/>
                    <a:pt x="179" y="169"/>
                  </a:cubicBezTo>
                  <a:cubicBezTo>
                    <a:pt x="176" y="179"/>
                    <a:pt x="156" y="193"/>
                    <a:pt x="152" y="197"/>
                  </a:cubicBezTo>
                  <a:close/>
                  <a:moveTo>
                    <a:pt x="130" y="155"/>
                  </a:moveTo>
                  <a:cubicBezTo>
                    <a:pt x="123" y="155"/>
                    <a:pt x="117" y="156"/>
                    <a:pt x="110" y="156"/>
                  </a:cubicBezTo>
                  <a:cubicBezTo>
                    <a:pt x="107" y="156"/>
                    <a:pt x="105" y="146"/>
                    <a:pt x="104" y="138"/>
                  </a:cubicBezTo>
                  <a:cubicBezTo>
                    <a:pt x="108" y="143"/>
                    <a:pt x="114" y="148"/>
                    <a:pt x="123" y="151"/>
                  </a:cubicBezTo>
                  <a:cubicBezTo>
                    <a:pt x="126" y="152"/>
                    <a:pt x="131" y="153"/>
                    <a:pt x="135" y="154"/>
                  </a:cubicBezTo>
                  <a:cubicBezTo>
                    <a:pt x="133" y="154"/>
                    <a:pt x="132" y="155"/>
                    <a:pt x="130" y="155"/>
                  </a:cubicBezTo>
                  <a:close/>
                  <a:moveTo>
                    <a:pt x="316" y="372"/>
                  </a:moveTo>
                  <a:cubicBezTo>
                    <a:pt x="295" y="386"/>
                    <a:pt x="270" y="395"/>
                    <a:pt x="244" y="399"/>
                  </a:cubicBezTo>
                  <a:cubicBezTo>
                    <a:pt x="245" y="395"/>
                    <a:pt x="247" y="392"/>
                    <a:pt x="248" y="388"/>
                  </a:cubicBezTo>
                  <a:cubicBezTo>
                    <a:pt x="252" y="380"/>
                    <a:pt x="251" y="372"/>
                    <a:pt x="249" y="364"/>
                  </a:cubicBezTo>
                  <a:cubicBezTo>
                    <a:pt x="247" y="354"/>
                    <a:pt x="240" y="348"/>
                    <a:pt x="232" y="344"/>
                  </a:cubicBezTo>
                  <a:cubicBezTo>
                    <a:pt x="229" y="341"/>
                    <a:pt x="226" y="338"/>
                    <a:pt x="223" y="336"/>
                  </a:cubicBezTo>
                  <a:cubicBezTo>
                    <a:pt x="213" y="329"/>
                    <a:pt x="200" y="322"/>
                    <a:pt x="188" y="319"/>
                  </a:cubicBezTo>
                  <a:cubicBezTo>
                    <a:pt x="185" y="318"/>
                    <a:pt x="181" y="319"/>
                    <a:pt x="177" y="321"/>
                  </a:cubicBezTo>
                  <a:cubicBezTo>
                    <a:pt x="170" y="321"/>
                    <a:pt x="162" y="324"/>
                    <a:pt x="157" y="325"/>
                  </a:cubicBezTo>
                  <a:cubicBezTo>
                    <a:pt x="151" y="326"/>
                    <a:pt x="145" y="328"/>
                    <a:pt x="138" y="329"/>
                  </a:cubicBezTo>
                  <a:cubicBezTo>
                    <a:pt x="133" y="330"/>
                    <a:pt x="130" y="324"/>
                    <a:pt x="130" y="317"/>
                  </a:cubicBezTo>
                  <a:cubicBezTo>
                    <a:pt x="134" y="303"/>
                    <a:pt x="139" y="291"/>
                    <a:pt x="146" y="279"/>
                  </a:cubicBezTo>
                  <a:cubicBezTo>
                    <a:pt x="147" y="277"/>
                    <a:pt x="149" y="274"/>
                    <a:pt x="150" y="272"/>
                  </a:cubicBezTo>
                  <a:cubicBezTo>
                    <a:pt x="157" y="266"/>
                    <a:pt x="165" y="261"/>
                    <a:pt x="172" y="256"/>
                  </a:cubicBezTo>
                  <a:cubicBezTo>
                    <a:pt x="182" y="248"/>
                    <a:pt x="191" y="238"/>
                    <a:pt x="194" y="224"/>
                  </a:cubicBezTo>
                  <a:cubicBezTo>
                    <a:pt x="196" y="214"/>
                    <a:pt x="186" y="208"/>
                    <a:pt x="178" y="202"/>
                  </a:cubicBezTo>
                  <a:cubicBezTo>
                    <a:pt x="192" y="189"/>
                    <a:pt x="195" y="159"/>
                    <a:pt x="177" y="148"/>
                  </a:cubicBezTo>
                  <a:cubicBezTo>
                    <a:pt x="168" y="142"/>
                    <a:pt x="157" y="147"/>
                    <a:pt x="147" y="145"/>
                  </a:cubicBezTo>
                  <a:cubicBezTo>
                    <a:pt x="127" y="143"/>
                    <a:pt x="110" y="138"/>
                    <a:pt x="105" y="119"/>
                  </a:cubicBezTo>
                  <a:cubicBezTo>
                    <a:pt x="116" y="104"/>
                    <a:pt x="129" y="92"/>
                    <a:pt x="144" y="82"/>
                  </a:cubicBezTo>
                  <a:cubicBezTo>
                    <a:pt x="156" y="74"/>
                    <a:pt x="170" y="69"/>
                    <a:pt x="185" y="66"/>
                  </a:cubicBezTo>
                  <a:cubicBezTo>
                    <a:pt x="184" y="67"/>
                    <a:pt x="183" y="67"/>
                    <a:pt x="183" y="68"/>
                  </a:cubicBezTo>
                  <a:cubicBezTo>
                    <a:pt x="175" y="73"/>
                    <a:pt x="180" y="88"/>
                    <a:pt x="190" y="84"/>
                  </a:cubicBezTo>
                  <a:cubicBezTo>
                    <a:pt x="208" y="76"/>
                    <a:pt x="226" y="69"/>
                    <a:pt x="245" y="68"/>
                  </a:cubicBezTo>
                  <a:cubicBezTo>
                    <a:pt x="252" y="69"/>
                    <a:pt x="259" y="71"/>
                    <a:pt x="266" y="73"/>
                  </a:cubicBezTo>
                  <a:cubicBezTo>
                    <a:pt x="269" y="74"/>
                    <a:pt x="271" y="72"/>
                    <a:pt x="272" y="69"/>
                  </a:cubicBezTo>
                  <a:cubicBezTo>
                    <a:pt x="285" y="72"/>
                    <a:pt x="298" y="78"/>
                    <a:pt x="309" y="85"/>
                  </a:cubicBezTo>
                  <a:cubicBezTo>
                    <a:pt x="290" y="91"/>
                    <a:pt x="269" y="106"/>
                    <a:pt x="275" y="128"/>
                  </a:cubicBezTo>
                  <a:cubicBezTo>
                    <a:pt x="280" y="144"/>
                    <a:pt x="291" y="158"/>
                    <a:pt x="274" y="171"/>
                  </a:cubicBezTo>
                  <a:cubicBezTo>
                    <a:pt x="264" y="179"/>
                    <a:pt x="252" y="183"/>
                    <a:pt x="242" y="192"/>
                  </a:cubicBezTo>
                  <a:cubicBezTo>
                    <a:pt x="229" y="203"/>
                    <a:pt x="214" y="237"/>
                    <a:pt x="232" y="251"/>
                  </a:cubicBezTo>
                  <a:cubicBezTo>
                    <a:pt x="237" y="256"/>
                    <a:pt x="243" y="256"/>
                    <a:pt x="249" y="255"/>
                  </a:cubicBezTo>
                  <a:cubicBezTo>
                    <a:pt x="258" y="257"/>
                    <a:pt x="269" y="251"/>
                    <a:pt x="277" y="245"/>
                  </a:cubicBezTo>
                  <a:cubicBezTo>
                    <a:pt x="285" y="255"/>
                    <a:pt x="295" y="259"/>
                    <a:pt x="310" y="255"/>
                  </a:cubicBezTo>
                  <a:cubicBezTo>
                    <a:pt x="311" y="254"/>
                    <a:pt x="311" y="254"/>
                    <a:pt x="311" y="254"/>
                  </a:cubicBezTo>
                  <a:cubicBezTo>
                    <a:pt x="328" y="253"/>
                    <a:pt x="345" y="239"/>
                    <a:pt x="363" y="229"/>
                  </a:cubicBezTo>
                  <a:cubicBezTo>
                    <a:pt x="365" y="229"/>
                    <a:pt x="366" y="230"/>
                    <a:pt x="368" y="230"/>
                  </a:cubicBezTo>
                  <a:cubicBezTo>
                    <a:pt x="374" y="232"/>
                    <a:pt x="378" y="233"/>
                    <a:pt x="383" y="232"/>
                  </a:cubicBezTo>
                  <a:cubicBezTo>
                    <a:pt x="383" y="233"/>
                    <a:pt x="383" y="234"/>
                    <a:pt x="383" y="234"/>
                  </a:cubicBezTo>
                  <a:cubicBezTo>
                    <a:pt x="386" y="289"/>
                    <a:pt x="363" y="341"/>
                    <a:pt x="316" y="37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Freeform 42">
              <a:extLst>
                <a:ext uri="{FF2B5EF4-FFF2-40B4-BE49-F238E27FC236}">
                  <a16:creationId xmlns:a16="http://schemas.microsoft.com/office/drawing/2014/main" xmlns="" id="{08CED3CE-FE50-4D6B-A737-FF347DC2D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437" y="724637"/>
              <a:ext cx="222030" cy="222030"/>
            </a:xfrm>
            <a:custGeom>
              <a:avLst/>
              <a:gdLst>
                <a:gd name="T0" fmla="*/ 29 w 45"/>
                <a:gd name="T1" fmla="*/ 5 h 45"/>
                <a:gd name="T2" fmla="*/ 5 w 45"/>
                <a:gd name="T3" fmla="*/ 23 h 45"/>
                <a:gd name="T4" fmla="*/ 3 w 45"/>
                <a:gd name="T5" fmla="*/ 24 h 45"/>
                <a:gd name="T6" fmla="*/ 2 w 45"/>
                <a:gd name="T7" fmla="*/ 34 h 45"/>
                <a:gd name="T8" fmla="*/ 7 w 45"/>
                <a:gd name="T9" fmla="*/ 43 h 45"/>
                <a:gd name="T10" fmla="*/ 24 w 45"/>
                <a:gd name="T11" fmla="*/ 35 h 45"/>
                <a:gd name="T12" fmla="*/ 40 w 45"/>
                <a:gd name="T13" fmla="*/ 16 h 45"/>
                <a:gd name="T14" fmla="*/ 29 w 45"/>
                <a:gd name="T15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9" y="5"/>
                  </a:moveTo>
                  <a:cubicBezTo>
                    <a:pt x="21" y="10"/>
                    <a:pt x="13" y="16"/>
                    <a:pt x="5" y="23"/>
                  </a:cubicBezTo>
                  <a:cubicBezTo>
                    <a:pt x="5" y="23"/>
                    <a:pt x="4" y="24"/>
                    <a:pt x="3" y="24"/>
                  </a:cubicBezTo>
                  <a:cubicBezTo>
                    <a:pt x="0" y="27"/>
                    <a:pt x="0" y="31"/>
                    <a:pt x="2" y="34"/>
                  </a:cubicBezTo>
                  <a:cubicBezTo>
                    <a:pt x="1" y="38"/>
                    <a:pt x="3" y="42"/>
                    <a:pt x="7" y="43"/>
                  </a:cubicBezTo>
                  <a:cubicBezTo>
                    <a:pt x="15" y="45"/>
                    <a:pt x="19" y="40"/>
                    <a:pt x="24" y="35"/>
                  </a:cubicBezTo>
                  <a:cubicBezTo>
                    <a:pt x="30" y="29"/>
                    <a:pt x="35" y="22"/>
                    <a:pt x="40" y="16"/>
                  </a:cubicBezTo>
                  <a:cubicBezTo>
                    <a:pt x="45" y="9"/>
                    <a:pt x="36" y="0"/>
                    <a:pt x="29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43">
              <a:extLst>
                <a:ext uri="{FF2B5EF4-FFF2-40B4-BE49-F238E27FC236}">
                  <a16:creationId xmlns:a16="http://schemas.microsoft.com/office/drawing/2014/main" xmlns="" id="{370D657F-D8FB-460B-A22B-A90D91942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466" y="853290"/>
              <a:ext cx="238631" cy="190904"/>
            </a:xfrm>
            <a:custGeom>
              <a:avLst/>
              <a:gdLst>
                <a:gd name="T0" fmla="*/ 35 w 49"/>
                <a:gd name="T1" fmla="*/ 2 h 39"/>
                <a:gd name="T2" fmla="*/ 18 w 49"/>
                <a:gd name="T3" fmla="*/ 12 h 39"/>
                <a:gd name="T4" fmla="*/ 13 w 49"/>
                <a:gd name="T5" fmla="*/ 16 h 39"/>
                <a:gd name="T6" fmla="*/ 5 w 49"/>
                <a:gd name="T7" fmla="*/ 23 h 39"/>
                <a:gd name="T8" fmla="*/ 13 w 49"/>
                <a:gd name="T9" fmla="*/ 36 h 39"/>
                <a:gd name="T10" fmla="*/ 29 w 49"/>
                <a:gd name="T11" fmla="*/ 28 h 39"/>
                <a:gd name="T12" fmla="*/ 43 w 49"/>
                <a:gd name="T13" fmla="*/ 15 h 39"/>
                <a:gd name="T14" fmla="*/ 35 w 49"/>
                <a:gd name="T1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9">
                  <a:moveTo>
                    <a:pt x="35" y="2"/>
                  </a:moveTo>
                  <a:cubicBezTo>
                    <a:pt x="28" y="4"/>
                    <a:pt x="23" y="8"/>
                    <a:pt x="18" y="12"/>
                  </a:cubicBezTo>
                  <a:cubicBezTo>
                    <a:pt x="16" y="14"/>
                    <a:pt x="14" y="15"/>
                    <a:pt x="13" y="16"/>
                  </a:cubicBezTo>
                  <a:cubicBezTo>
                    <a:pt x="10" y="18"/>
                    <a:pt x="8" y="20"/>
                    <a:pt x="5" y="23"/>
                  </a:cubicBezTo>
                  <a:cubicBezTo>
                    <a:pt x="0" y="28"/>
                    <a:pt x="5" y="39"/>
                    <a:pt x="13" y="36"/>
                  </a:cubicBezTo>
                  <a:cubicBezTo>
                    <a:pt x="18" y="34"/>
                    <a:pt x="24" y="31"/>
                    <a:pt x="29" y="28"/>
                  </a:cubicBezTo>
                  <a:cubicBezTo>
                    <a:pt x="34" y="24"/>
                    <a:pt x="39" y="20"/>
                    <a:pt x="43" y="15"/>
                  </a:cubicBezTo>
                  <a:cubicBezTo>
                    <a:pt x="49" y="10"/>
                    <a:pt x="43" y="0"/>
                    <a:pt x="35" y="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44">
              <a:extLst>
                <a:ext uri="{FF2B5EF4-FFF2-40B4-BE49-F238E27FC236}">
                  <a16:creationId xmlns:a16="http://schemas.microsoft.com/office/drawing/2014/main" xmlns="" id="{DD837AF3-A552-48EF-80DA-446CD9320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0091" y="1108519"/>
              <a:ext cx="215804" cy="118278"/>
            </a:xfrm>
            <a:custGeom>
              <a:avLst/>
              <a:gdLst>
                <a:gd name="T0" fmla="*/ 33 w 44"/>
                <a:gd name="T1" fmla="*/ 0 h 24"/>
                <a:gd name="T2" fmla="*/ 7 w 44"/>
                <a:gd name="T3" fmla="*/ 6 h 24"/>
                <a:gd name="T4" fmla="*/ 1 w 44"/>
                <a:gd name="T5" fmla="*/ 16 h 24"/>
                <a:gd name="T6" fmla="*/ 2 w 44"/>
                <a:gd name="T7" fmla="*/ 18 h 24"/>
                <a:gd name="T8" fmla="*/ 9 w 44"/>
                <a:gd name="T9" fmla="*/ 24 h 24"/>
                <a:gd name="T10" fmla="*/ 35 w 44"/>
                <a:gd name="T11" fmla="*/ 16 h 24"/>
                <a:gd name="T12" fmla="*/ 33 w 4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33" y="0"/>
                  </a:moveTo>
                  <a:cubicBezTo>
                    <a:pt x="24" y="0"/>
                    <a:pt x="15" y="2"/>
                    <a:pt x="7" y="6"/>
                  </a:cubicBezTo>
                  <a:cubicBezTo>
                    <a:pt x="3" y="7"/>
                    <a:pt x="0" y="11"/>
                    <a:pt x="1" y="16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3" y="21"/>
                    <a:pt x="5" y="24"/>
                    <a:pt x="9" y="24"/>
                  </a:cubicBezTo>
                  <a:cubicBezTo>
                    <a:pt x="18" y="23"/>
                    <a:pt x="27" y="19"/>
                    <a:pt x="35" y="16"/>
                  </a:cubicBezTo>
                  <a:cubicBezTo>
                    <a:pt x="44" y="13"/>
                    <a:pt x="42" y="0"/>
                    <a:pt x="33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2826C1D1-4CE5-409F-B286-35AA504E9406}"/>
              </a:ext>
            </a:extLst>
          </p:cNvPr>
          <p:cNvGrpSpPr/>
          <p:nvPr/>
        </p:nvGrpSpPr>
        <p:grpSpPr>
          <a:xfrm>
            <a:off x="1839221" y="359683"/>
            <a:ext cx="930492" cy="547048"/>
            <a:chOff x="2776977" y="479782"/>
            <a:chExt cx="1888289" cy="1110148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5" name="Freeform 30">
              <a:extLst>
                <a:ext uri="{FF2B5EF4-FFF2-40B4-BE49-F238E27FC236}">
                  <a16:creationId xmlns:a16="http://schemas.microsoft.com/office/drawing/2014/main" xmlns="" id="{09B4442D-5780-43D9-B882-CD477B4AE4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6977" y="479782"/>
              <a:ext cx="1888289" cy="1110148"/>
            </a:xfrm>
            <a:custGeom>
              <a:avLst/>
              <a:gdLst>
                <a:gd name="T0" fmla="*/ 363 w 385"/>
                <a:gd name="T1" fmla="*/ 96 h 226"/>
                <a:gd name="T2" fmla="*/ 291 w 385"/>
                <a:gd name="T3" fmla="*/ 130 h 226"/>
                <a:gd name="T4" fmla="*/ 294 w 385"/>
                <a:gd name="T5" fmla="*/ 112 h 226"/>
                <a:gd name="T6" fmla="*/ 258 w 385"/>
                <a:gd name="T7" fmla="*/ 50 h 226"/>
                <a:gd name="T8" fmla="*/ 234 w 385"/>
                <a:gd name="T9" fmla="*/ 105 h 226"/>
                <a:gd name="T10" fmla="*/ 262 w 385"/>
                <a:gd name="T11" fmla="*/ 143 h 226"/>
                <a:gd name="T12" fmla="*/ 214 w 385"/>
                <a:gd name="T13" fmla="*/ 158 h 226"/>
                <a:gd name="T14" fmla="*/ 190 w 385"/>
                <a:gd name="T15" fmla="*/ 83 h 226"/>
                <a:gd name="T16" fmla="*/ 173 w 385"/>
                <a:gd name="T17" fmla="*/ 85 h 226"/>
                <a:gd name="T18" fmla="*/ 190 w 385"/>
                <a:gd name="T19" fmla="*/ 172 h 226"/>
                <a:gd name="T20" fmla="*/ 156 w 385"/>
                <a:gd name="T21" fmla="*/ 194 h 226"/>
                <a:gd name="T22" fmla="*/ 138 w 385"/>
                <a:gd name="T23" fmla="*/ 176 h 226"/>
                <a:gd name="T24" fmla="*/ 144 w 385"/>
                <a:gd name="T25" fmla="*/ 165 h 226"/>
                <a:gd name="T26" fmla="*/ 133 w 385"/>
                <a:gd name="T27" fmla="*/ 72 h 226"/>
                <a:gd name="T28" fmla="*/ 119 w 385"/>
                <a:gd name="T29" fmla="*/ 72 h 226"/>
                <a:gd name="T30" fmla="*/ 114 w 385"/>
                <a:gd name="T31" fmla="*/ 177 h 226"/>
                <a:gd name="T32" fmla="*/ 67 w 385"/>
                <a:gd name="T33" fmla="*/ 188 h 226"/>
                <a:gd name="T34" fmla="*/ 26 w 385"/>
                <a:gd name="T35" fmla="*/ 108 h 226"/>
                <a:gd name="T36" fmla="*/ 23 w 385"/>
                <a:gd name="T37" fmla="*/ 8 h 226"/>
                <a:gd name="T38" fmla="*/ 13 w 385"/>
                <a:gd name="T39" fmla="*/ 6 h 226"/>
                <a:gd name="T40" fmla="*/ 11 w 385"/>
                <a:gd name="T41" fmla="*/ 128 h 226"/>
                <a:gd name="T42" fmla="*/ 73 w 385"/>
                <a:gd name="T43" fmla="*/ 211 h 226"/>
                <a:gd name="T44" fmla="*/ 124 w 385"/>
                <a:gd name="T45" fmla="*/ 194 h 226"/>
                <a:gd name="T46" fmla="*/ 154 w 385"/>
                <a:gd name="T47" fmla="*/ 217 h 226"/>
                <a:gd name="T48" fmla="*/ 211 w 385"/>
                <a:gd name="T49" fmla="*/ 180 h 226"/>
                <a:gd name="T50" fmla="*/ 283 w 385"/>
                <a:gd name="T51" fmla="*/ 150 h 226"/>
                <a:gd name="T52" fmla="*/ 377 w 385"/>
                <a:gd name="T53" fmla="*/ 110 h 226"/>
                <a:gd name="T54" fmla="*/ 363 w 385"/>
                <a:gd name="T55" fmla="*/ 96 h 226"/>
                <a:gd name="T56" fmla="*/ 126 w 385"/>
                <a:gd name="T57" fmla="*/ 96 h 226"/>
                <a:gd name="T58" fmla="*/ 127 w 385"/>
                <a:gd name="T59" fmla="*/ 154 h 226"/>
                <a:gd name="T60" fmla="*/ 126 w 385"/>
                <a:gd name="T61" fmla="*/ 96 h 226"/>
                <a:gd name="T62" fmla="*/ 184 w 385"/>
                <a:gd name="T63" fmla="*/ 116 h 226"/>
                <a:gd name="T64" fmla="*/ 191 w 385"/>
                <a:gd name="T65" fmla="*/ 146 h 226"/>
                <a:gd name="T66" fmla="*/ 184 w 385"/>
                <a:gd name="T67" fmla="*/ 116 h 226"/>
                <a:gd name="T68" fmla="*/ 262 w 385"/>
                <a:gd name="T69" fmla="*/ 74 h 226"/>
                <a:gd name="T70" fmla="*/ 271 w 385"/>
                <a:gd name="T71" fmla="*/ 123 h 226"/>
                <a:gd name="T72" fmla="*/ 262 w 385"/>
                <a:gd name="T73" fmla="*/ 115 h 226"/>
                <a:gd name="T74" fmla="*/ 252 w 385"/>
                <a:gd name="T75" fmla="*/ 84 h 226"/>
                <a:gd name="T76" fmla="*/ 262 w 385"/>
                <a:gd name="T77" fmla="*/ 7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5" h="226">
                  <a:moveTo>
                    <a:pt x="363" y="96"/>
                  </a:moveTo>
                  <a:cubicBezTo>
                    <a:pt x="347" y="111"/>
                    <a:pt x="317" y="131"/>
                    <a:pt x="291" y="130"/>
                  </a:cubicBezTo>
                  <a:cubicBezTo>
                    <a:pt x="293" y="124"/>
                    <a:pt x="294" y="118"/>
                    <a:pt x="294" y="112"/>
                  </a:cubicBezTo>
                  <a:cubicBezTo>
                    <a:pt x="295" y="88"/>
                    <a:pt x="287" y="52"/>
                    <a:pt x="258" y="50"/>
                  </a:cubicBezTo>
                  <a:cubicBezTo>
                    <a:pt x="230" y="48"/>
                    <a:pt x="228" y="87"/>
                    <a:pt x="234" y="105"/>
                  </a:cubicBezTo>
                  <a:cubicBezTo>
                    <a:pt x="239" y="124"/>
                    <a:pt x="249" y="136"/>
                    <a:pt x="262" y="143"/>
                  </a:cubicBezTo>
                  <a:cubicBezTo>
                    <a:pt x="251" y="157"/>
                    <a:pt x="231" y="161"/>
                    <a:pt x="214" y="158"/>
                  </a:cubicBezTo>
                  <a:cubicBezTo>
                    <a:pt x="214" y="131"/>
                    <a:pt x="205" y="103"/>
                    <a:pt x="190" y="83"/>
                  </a:cubicBezTo>
                  <a:cubicBezTo>
                    <a:pt x="185" y="78"/>
                    <a:pt x="176" y="80"/>
                    <a:pt x="173" y="85"/>
                  </a:cubicBezTo>
                  <a:cubicBezTo>
                    <a:pt x="152" y="119"/>
                    <a:pt x="160" y="155"/>
                    <a:pt x="190" y="172"/>
                  </a:cubicBezTo>
                  <a:cubicBezTo>
                    <a:pt x="187" y="189"/>
                    <a:pt x="176" y="204"/>
                    <a:pt x="156" y="194"/>
                  </a:cubicBezTo>
                  <a:cubicBezTo>
                    <a:pt x="150" y="191"/>
                    <a:pt x="143" y="184"/>
                    <a:pt x="138" y="176"/>
                  </a:cubicBezTo>
                  <a:cubicBezTo>
                    <a:pt x="140" y="172"/>
                    <a:pt x="142" y="169"/>
                    <a:pt x="144" y="165"/>
                  </a:cubicBezTo>
                  <a:cubicBezTo>
                    <a:pt x="158" y="135"/>
                    <a:pt x="159" y="96"/>
                    <a:pt x="133" y="72"/>
                  </a:cubicBezTo>
                  <a:cubicBezTo>
                    <a:pt x="129" y="68"/>
                    <a:pt x="123" y="68"/>
                    <a:pt x="119" y="72"/>
                  </a:cubicBezTo>
                  <a:cubicBezTo>
                    <a:pt x="93" y="94"/>
                    <a:pt x="96" y="142"/>
                    <a:pt x="114" y="177"/>
                  </a:cubicBezTo>
                  <a:cubicBezTo>
                    <a:pt x="102" y="191"/>
                    <a:pt x="86" y="198"/>
                    <a:pt x="67" y="188"/>
                  </a:cubicBezTo>
                  <a:cubicBezTo>
                    <a:pt x="40" y="174"/>
                    <a:pt x="32" y="136"/>
                    <a:pt x="26" y="108"/>
                  </a:cubicBezTo>
                  <a:cubicBezTo>
                    <a:pt x="20" y="77"/>
                    <a:pt x="16" y="40"/>
                    <a:pt x="23" y="8"/>
                  </a:cubicBezTo>
                  <a:cubicBezTo>
                    <a:pt x="24" y="2"/>
                    <a:pt x="15" y="0"/>
                    <a:pt x="13" y="6"/>
                  </a:cubicBezTo>
                  <a:cubicBezTo>
                    <a:pt x="0" y="44"/>
                    <a:pt x="3" y="89"/>
                    <a:pt x="11" y="128"/>
                  </a:cubicBezTo>
                  <a:cubicBezTo>
                    <a:pt x="18" y="162"/>
                    <a:pt x="35" y="202"/>
                    <a:pt x="73" y="211"/>
                  </a:cubicBezTo>
                  <a:cubicBezTo>
                    <a:pt x="92" y="216"/>
                    <a:pt x="110" y="207"/>
                    <a:pt x="124" y="194"/>
                  </a:cubicBezTo>
                  <a:cubicBezTo>
                    <a:pt x="132" y="205"/>
                    <a:pt x="142" y="213"/>
                    <a:pt x="154" y="217"/>
                  </a:cubicBezTo>
                  <a:cubicBezTo>
                    <a:pt x="182" y="226"/>
                    <a:pt x="205" y="206"/>
                    <a:pt x="211" y="180"/>
                  </a:cubicBezTo>
                  <a:cubicBezTo>
                    <a:pt x="242" y="186"/>
                    <a:pt x="268" y="173"/>
                    <a:pt x="283" y="150"/>
                  </a:cubicBezTo>
                  <a:cubicBezTo>
                    <a:pt x="316" y="155"/>
                    <a:pt x="356" y="137"/>
                    <a:pt x="377" y="110"/>
                  </a:cubicBezTo>
                  <a:cubicBezTo>
                    <a:pt x="385" y="100"/>
                    <a:pt x="373" y="87"/>
                    <a:pt x="363" y="96"/>
                  </a:cubicBezTo>
                  <a:close/>
                  <a:moveTo>
                    <a:pt x="126" y="96"/>
                  </a:moveTo>
                  <a:cubicBezTo>
                    <a:pt x="135" y="111"/>
                    <a:pt x="134" y="134"/>
                    <a:pt x="127" y="154"/>
                  </a:cubicBezTo>
                  <a:cubicBezTo>
                    <a:pt x="120" y="134"/>
                    <a:pt x="118" y="111"/>
                    <a:pt x="126" y="96"/>
                  </a:cubicBezTo>
                  <a:close/>
                  <a:moveTo>
                    <a:pt x="184" y="116"/>
                  </a:moveTo>
                  <a:cubicBezTo>
                    <a:pt x="188" y="125"/>
                    <a:pt x="190" y="136"/>
                    <a:pt x="191" y="146"/>
                  </a:cubicBezTo>
                  <a:cubicBezTo>
                    <a:pt x="183" y="138"/>
                    <a:pt x="181" y="127"/>
                    <a:pt x="184" y="116"/>
                  </a:cubicBezTo>
                  <a:close/>
                  <a:moveTo>
                    <a:pt x="262" y="74"/>
                  </a:moveTo>
                  <a:cubicBezTo>
                    <a:pt x="274" y="84"/>
                    <a:pt x="274" y="107"/>
                    <a:pt x="271" y="123"/>
                  </a:cubicBezTo>
                  <a:cubicBezTo>
                    <a:pt x="268" y="121"/>
                    <a:pt x="265" y="118"/>
                    <a:pt x="262" y="115"/>
                  </a:cubicBezTo>
                  <a:cubicBezTo>
                    <a:pt x="256" y="106"/>
                    <a:pt x="252" y="95"/>
                    <a:pt x="252" y="84"/>
                  </a:cubicBezTo>
                  <a:cubicBezTo>
                    <a:pt x="252" y="78"/>
                    <a:pt x="256" y="68"/>
                    <a:pt x="262" y="74"/>
                  </a:cubicBezTo>
                  <a:close/>
                </a:path>
              </a:pathLst>
            </a:custGeom>
            <a:solidFill>
              <a:srgbClr val="F8E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46">
              <a:extLst>
                <a:ext uri="{FF2B5EF4-FFF2-40B4-BE49-F238E27FC236}">
                  <a16:creationId xmlns:a16="http://schemas.microsoft.com/office/drawing/2014/main" xmlns="" id="{504D5CCD-4B84-4A66-8E7D-33990E7B2C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9029" y="577309"/>
              <a:ext cx="1747186" cy="993946"/>
            </a:xfrm>
            <a:custGeom>
              <a:avLst/>
              <a:gdLst>
                <a:gd name="T0" fmla="*/ 349 w 356"/>
                <a:gd name="T1" fmla="*/ 49 h 202"/>
                <a:gd name="T2" fmla="*/ 278 w 356"/>
                <a:gd name="T3" fmla="*/ 114 h 202"/>
                <a:gd name="T4" fmla="*/ 265 w 356"/>
                <a:gd name="T5" fmla="*/ 109 h 202"/>
                <a:gd name="T6" fmla="*/ 240 w 356"/>
                <a:gd name="T7" fmla="*/ 38 h 202"/>
                <a:gd name="T8" fmla="*/ 234 w 356"/>
                <a:gd name="T9" fmla="*/ 39 h 202"/>
                <a:gd name="T10" fmla="*/ 252 w 356"/>
                <a:gd name="T11" fmla="*/ 112 h 202"/>
                <a:gd name="T12" fmla="*/ 200 w 356"/>
                <a:gd name="T13" fmla="*/ 155 h 202"/>
                <a:gd name="T14" fmla="*/ 179 w 356"/>
                <a:gd name="T15" fmla="*/ 153 h 202"/>
                <a:gd name="T16" fmla="*/ 177 w 356"/>
                <a:gd name="T17" fmla="*/ 63 h 202"/>
                <a:gd name="T18" fmla="*/ 151 w 356"/>
                <a:gd name="T19" fmla="*/ 57 h 202"/>
                <a:gd name="T20" fmla="*/ 144 w 356"/>
                <a:gd name="T21" fmla="*/ 113 h 202"/>
                <a:gd name="T22" fmla="*/ 166 w 356"/>
                <a:gd name="T23" fmla="*/ 156 h 202"/>
                <a:gd name="T24" fmla="*/ 114 w 356"/>
                <a:gd name="T25" fmla="*/ 173 h 202"/>
                <a:gd name="T26" fmla="*/ 105 w 356"/>
                <a:gd name="T27" fmla="*/ 164 h 202"/>
                <a:gd name="T28" fmla="*/ 113 w 356"/>
                <a:gd name="T29" fmla="*/ 103 h 202"/>
                <a:gd name="T30" fmla="*/ 83 w 356"/>
                <a:gd name="T31" fmla="*/ 52 h 202"/>
                <a:gd name="T32" fmla="*/ 65 w 356"/>
                <a:gd name="T33" fmla="*/ 106 h 202"/>
                <a:gd name="T34" fmla="*/ 92 w 356"/>
                <a:gd name="T35" fmla="*/ 165 h 202"/>
                <a:gd name="T36" fmla="*/ 82 w 356"/>
                <a:gd name="T37" fmla="*/ 175 h 202"/>
                <a:gd name="T38" fmla="*/ 28 w 356"/>
                <a:gd name="T39" fmla="*/ 140 h 202"/>
                <a:gd name="T40" fmla="*/ 7 w 356"/>
                <a:gd name="T41" fmla="*/ 47 h 202"/>
                <a:gd name="T42" fmla="*/ 5 w 356"/>
                <a:gd name="T43" fmla="*/ 2 h 202"/>
                <a:gd name="T44" fmla="*/ 1 w 356"/>
                <a:gd name="T45" fmla="*/ 2 h 202"/>
                <a:gd name="T46" fmla="*/ 22 w 356"/>
                <a:gd name="T47" fmla="*/ 149 h 202"/>
                <a:gd name="T48" fmla="*/ 92 w 356"/>
                <a:gd name="T49" fmla="*/ 180 h 202"/>
                <a:gd name="T50" fmla="*/ 99 w 356"/>
                <a:gd name="T51" fmla="*/ 173 h 202"/>
                <a:gd name="T52" fmla="*/ 108 w 356"/>
                <a:gd name="T53" fmla="*/ 182 h 202"/>
                <a:gd name="T54" fmla="*/ 175 w 356"/>
                <a:gd name="T55" fmla="*/ 162 h 202"/>
                <a:gd name="T56" fmla="*/ 203 w 356"/>
                <a:gd name="T57" fmla="*/ 166 h 202"/>
                <a:gd name="T58" fmla="*/ 261 w 356"/>
                <a:gd name="T59" fmla="*/ 118 h 202"/>
                <a:gd name="T60" fmla="*/ 276 w 356"/>
                <a:gd name="T61" fmla="*/ 124 h 202"/>
                <a:gd name="T62" fmla="*/ 356 w 356"/>
                <a:gd name="T63" fmla="*/ 50 h 202"/>
                <a:gd name="T64" fmla="*/ 349 w 356"/>
                <a:gd name="T65" fmla="*/ 49 h 202"/>
                <a:gd name="T66" fmla="*/ 87 w 356"/>
                <a:gd name="T67" fmla="*/ 133 h 202"/>
                <a:gd name="T68" fmla="*/ 72 w 356"/>
                <a:gd name="T69" fmla="*/ 83 h 202"/>
                <a:gd name="T70" fmla="*/ 80 w 356"/>
                <a:gd name="T71" fmla="*/ 63 h 202"/>
                <a:gd name="T72" fmla="*/ 99 w 356"/>
                <a:gd name="T73" fmla="*/ 78 h 202"/>
                <a:gd name="T74" fmla="*/ 99 w 356"/>
                <a:gd name="T75" fmla="*/ 155 h 202"/>
                <a:gd name="T76" fmla="*/ 87 w 356"/>
                <a:gd name="T77" fmla="*/ 133 h 202"/>
                <a:gd name="T78" fmla="*/ 152 w 356"/>
                <a:gd name="T79" fmla="*/ 92 h 202"/>
                <a:gd name="T80" fmla="*/ 161 w 356"/>
                <a:gd name="T81" fmla="*/ 63 h 202"/>
                <a:gd name="T82" fmla="*/ 176 w 356"/>
                <a:gd name="T83" fmla="*/ 83 h 202"/>
                <a:gd name="T84" fmla="*/ 171 w 356"/>
                <a:gd name="T85" fmla="*/ 147 h 202"/>
                <a:gd name="T86" fmla="*/ 152 w 356"/>
                <a:gd name="T87" fmla="*/ 92 h 202"/>
                <a:gd name="T88" fmla="*/ 240 w 356"/>
                <a:gd name="T89" fmla="*/ 48 h 202"/>
                <a:gd name="T90" fmla="*/ 256 w 356"/>
                <a:gd name="T91" fmla="*/ 104 h 202"/>
                <a:gd name="T92" fmla="*/ 240 w 356"/>
                <a:gd name="T93" fmla="*/ 4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6" h="202">
                  <a:moveTo>
                    <a:pt x="349" y="49"/>
                  </a:moveTo>
                  <a:cubicBezTo>
                    <a:pt x="341" y="85"/>
                    <a:pt x="321" y="122"/>
                    <a:pt x="278" y="114"/>
                  </a:cubicBezTo>
                  <a:cubicBezTo>
                    <a:pt x="273" y="113"/>
                    <a:pt x="269" y="111"/>
                    <a:pt x="265" y="109"/>
                  </a:cubicBezTo>
                  <a:cubicBezTo>
                    <a:pt x="275" y="82"/>
                    <a:pt x="271" y="52"/>
                    <a:pt x="240" y="38"/>
                  </a:cubicBezTo>
                  <a:cubicBezTo>
                    <a:pt x="238" y="37"/>
                    <a:pt x="235" y="37"/>
                    <a:pt x="234" y="39"/>
                  </a:cubicBezTo>
                  <a:cubicBezTo>
                    <a:pt x="222" y="68"/>
                    <a:pt x="230" y="96"/>
                    <a:pt x="252" y="112"/>
                  </a:cubicBezTo>
                  <a:cubicBezTo>
                    <a:pt x="240" y="133"/>
                    <a:pt x="220" y="150"/>
                    <a:pt x="200" y="155"/>
                  </a:cubicBezTo>
                  <a:cubicBezTo>
                    <a:pt x="192" y="157"/>
                    <a:pt x="185" y="156"/>
                    <a:pt x="179" y="153"/>
                  </a:cubicBezTo>
                  <a:cubicBezTo>
                    <a:pt x="192" y="126"/>
                    <a:pt x="195" y="88"/>
                    <a:pt x="177" y="63"/>
                  </a:cubicBezTo>
                  <a:cubicBezTo>
                    <a:pt x="171" y="56"/>
                    <a:pt x="160" y="49"/>
                    <a:pt x="151" y="57"/>
                  </a:cubicBezTo>
                  <a:cubicBezTo>
                    <a:pt x="137" y="70"/>
                    <a:pt x="141" y="97"/>
                    <a:pt x="144" y="113"/>
                  </a:cubicBezTo>
                  <a:cubicBezTo>
                    <a:pt x="147" y="130"/>
                    <a:pt x="155" y="146"/>
                    <a:pt x="166" y="156"/>
                  </a:cubicBezTo>
                  <a:cubicBezTo>
                    <a:pt x="156" y="174"/>
                    <a:pt x="133" y="189"/>
                    <a:pt x="114" y="173"/>
                  </a:cubicBezTo>
                  <a:cubicBezTo>
                    <a:pt x="111" y="170"/>
                    <a:pt x="108" y="167"/>
                    <a:pt x="105" y="164"/>
                  </a:cubicBezTo>
                  <a:cubicBezTo>
                    <a:pt x="115" y="146"/>
                    <a:pt x="114" y="124"/>
                    <a:pt x="113" y="103"/>
                  </a:cubicBezTo>
                  <a:cubicBezTo>
                    <a:pt x="111" y="86"/>
                    <a:pt x="107" y="50"/>
                    <a:pt x="83" y="52"/>
                  </a:cubicBezTo>
                  <a:cubicBezTo>
                    <a:pt x="57" y="54"/>
                    <a:pt x="61" y="89"/>
                    <a:pt x="65" y="106"/>
                  </a:cubicBezTo>
                  <a:cubicBezTo>
                    <a:pt x="70" y="125"/>
                    <a:pt x="79" y="148"/>
                    <a:pt x="92" y="165"/>
                  </a:cubicBezTo>
                  <a:cubicBezTo>
                    <a:pt x="90" y="169"/>
                    <a:pt x="86" y="172"/>
                    <a:pt x="82" y="175"/>
                  </a:cubicBezTo>
                  <a:cubicBezTo>
                    <a:pt x="59" y="188"/>
                    <a:pt x="36" y="157"/>
                    <a:pt x="28" y="140"/>
                  </a:cubicBezTo>
                  <a:cubicBezTo>
                    <a:pt x="13" y="112"/>
                    <a:pt x="10" y="77"/>
                    <a:pt x="7" y="47"/>
                  </a:cubicBezTo>
                  <a:cubicBezTo>
                    <a:pt x="6" y="32"/>
                    <a:pt x="5" y="17"/>
                    <a:pt x="5" y="2"/>
                  </a:cubicBezTo>
                  <a:cubicBezTo>
                    <a:pt x="5" y="0"/>
                    <a:pt x="1" y="0"/>
                    <a:pt x="1" y="2"/>
                  </a:cubicBezTo>
                  <a:cubicBezTo>
                    <a:pt x="0" y="51"/>
                    <a:pt x="0" y="104"/>
                    <a:pt x="22" y="149"/>
                  </a:cubicBezTo>
                  <a:cubicBezTo>
                    <a:pt x="33" y="173"/>
                    <a:pt x="66" y="201"/>
                    <a:pt x="92" y="180"/>
                  </a:cubicBezTo>
                  <a:cubicBezTo>
                    <a:pt x="94" y="178"/>
                    <a:pt x="97" y="176"/>
                    <a:pt x="99" y="173"/>
                  </a:cubicBezTo>
                  <a:cubicBezTo>
                    <a:pt x="102" y="176"/>
                    <a:pt x="105" y="179"/>
                    <a:pt x="108" y="182"/>
                  </a:cubicBezTo>
                  <a:cubicBezTo>
                    <a:pt x="132" y="202"/>
                    <a:pt x="161" y="184"/>
                    <a:pt x="175" y="162"/>
                  </a:cubicBezTo>
                  <a:cubicBezTo>
                    <a:pt x="183" y="166"/>
                    <a:pt x="192" y="168"/>
                    <a:pt x="203" y="166"/>
                  </a:cubicBezTo>
                  <a:cubicBezTo>
                    <a:pt x="227" y="161"/>
                    <a:pt x="249" y="141"/>
                    <a:pt x="261" y="118"/>
                  </a:cubicBezTo>
                  <a:cubicBezTo>
                    <a:pt x="265" y="120"/>
                    <a:pt x="270" y="122"/>
                    <a:pt x="276" y="124"/>
                  </a:cubicBezTo>
                  <a:cubicBezTo>
                    <a:pt x="322" y="135"/>
                    <a:pt x="354" y="92"/>
                    <a:pt x="356" y="50"/>
                  </a:cubicBezTo>
                  <a:cubicBezTo>
                    <a:pt x="356" y="46"/>
                    <a:pt x="350" y="45"/>
                    <a:pt x="349" y="49"/>
                  </a:cubicBezTo>
                  <a:close/>
                  <a:moveTo>
                    <a:pt x="87" y="133"/>
                  </a:moveTo>
                  <a:cubicBezTo>
                    <a:pt x="79" y="117"/>
                    <a:pt x="73" y="100"/>
                    <a:pt x="72" y="83"/>
                  </a:cubicBezTo>
                  <a:cubicBezTo>
                    <a:pt x="72" y="75"/>
                    <a:pt x="74" y="67"/>
                    <a:pt x="80" y="63"/>
                  </a:cubicBezTo>
                  <a:cubicBezTo>
                    <a:pt x="90" y="57"/>
                    <a:pt x="96" y="71"/>
                    <a:pt x="99" y="78"/>
                  </a:cubicBezTo>
                  <a:cubicBezTo>
                    <a:pt x="106" y="99"/>
                    <a:pt x="109" y="132"/>
                    <a:pt x="99" y="155"/>
                  </a:cubicBezTo>
                  <a:cubicBezTo>
                    <a:pt x="94" y="148"/>
                    <a:pt x="91" y="140"/>
                    <a:pt x="87" y="133"/>
                  </a:cubicBezTo>
                  <a:close/>
                  <a:moveTo>
                    <a:pt x="152" y="92"/>
                  </a:moveTo>
                  <a:cubicBezTo>
                    <a:pt x="151" y="85"/>
                    <a:pt x="150" y="64"/>
                    <a:pt x="161" y="63"/>
                  </a:cubicBezTo>
                  <a:cubicBezTo>
                    <a:pt x="169" y="62"/>
                    <a:pt x="174" y="78"/>
                    <a:pt x="176" y="83"/>
                  </a:cubicBezTo>
                  <a:cubicBezTo>
                    <a:pt x="183" y="103"/>
                    <a:pt x="179" y="127"/>
                    <a:pt x="171" y="147"/>
                  </a:cubicBezTo>
                  <a:cubicBezTo>
                    <a:pt x="158" y="133"/>
                    <a:pt x="153" y="108"/>
                    <a:pt x="152" y="92"/>
                  </a:cubicBezTo>
                  <a:close/>
                  <a:moveTo>
                    <a:pt x="240" y="48"/>
                  </a:moveTo>
                  <a:cubicBezTo>
                    <a:pt x="263" y="61"/>
                    <a:pt x="265" y="83"/>
                    <a:pt x="256" y="104"/>
                  </a:cubicBezTo>
                  <a:cubicBezTo>
                    <a:pt x="240" y="91"/>
                    <a:pt x="234" y="69"/>
                    <a:pt x="240" y="4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08711607-A4A6-4B7A-A0E1-DABED29F3AF9}"/>
              </a:ext>
            </a:extLst>
          </p:cNvPr>
          <p:cNvGrpSpPr/>
          <p:nvPr/>
        </p:nvGrpSpPr>
        <p:grpSpPr>
          <a:xfrm>
            <a:off x="721771" y="3785202"/>
            <a:ext cx="637039" cy="2780557"/>
            <a:chOff x="392752" y="3324665"/>
            <a:chExt cx="637039" cy="278055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xmlns="" id="{0855845F-3431-422E-97E6-8C0D4B5A0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578" y="4287484"/>
              <a:ext cx="394258" cy="1745111"/>
            </a:xfrm>
            <a:custGeom>
              <a:avLst/>
              <a:gdLst>
                <a:gd name="T0" fmla="*/ 78 w 80"/>
                <a:gd name="T1" fmla="*/ 29 h 355"/>
                <a:gd name="T2" fmla="*/ 71 w 80"/>
                <a:gd name="T3" fmla="*/ 19 h 355"/>
                <a:gd name="T4" fmla="*/ 71 w 80"/>
                <a:gd name="T5" fmla="*/ 19 h 355"/>
                <a:gd name="T6" fmla="*/ 61 w 80"/>
                <a:gd name="T7" fmla="*/ 12 h 355"/>
                <a:gd name="T8" fmla="*/ 60 w 80"/>
                <a:gd name="T9" fmla="*/ 12 h 355"/>
                <a:gd name="T10" fmla="*/ 56 w 80"/>
                <a:gd name="T11" fmla="*/ 13 h 355"/>
                <a:gd name="T12" fmla="*/ 55 w 80"/>
                <a:gd name="T13" fmla="*/ 13 h 355"/>
                <a:gd name="T14" fmla="*/ 53 w 80"/>
                <a:gd name="T15" fmla="*/ 13 h 355"/>
                <a:gd name="T16" fmla="*/ 44 w 80"/>
                <a:gd name="T17" fmla="*/ 5 h 355"/>
                <a:gd name="T18" fmla="*/ 35 w 80"/>
                <a:gd name="T19" fmla="*/ 12 h 355"/>
                <a:gd name="T20" fmla="*/ 16 w 80"/>
                <a:gd name="T21" fmla="*/ 18 h 355"/>
                <a:gd name="T22" fmla="*/ 21 w 80"/>
                <a:gd name="T23" fmla="*/ 28 h 355"/>
                <a:gd name="T24" fmla="*/ 31 w 80"/>
                <a:gd name="T25" fmla="*/ 26 h 355"/>
                <a:gd name="T26" fmla="*/ 22 w 80"/>
                <a:gd name="T27" fmla="*/ 63 h 355"/>
                <a:gd name="T28" fmla="*/ 18 w 80"/>
                <a:gd name="T29" fmla="*/ 77 h 355"/>
                <a:gd name="T30" fmla="*/ 20 w 80"/>
                <a:gd name="T31" fmla="*/ 84 h 355"/>
                <a:gd name="T32" fmla="*/ 23 w 80"/>
                <a:gd name="T33" fmla="*/ 89 h 355"/>
                <a:gd name="T34" fmla="*/ 13 w 80"/>
                <a:gd name="T35" fmla="*/ 97 h 355"/>
                <a:gd name="T36" fmla="*/ 16 w 80"/>
                <a:gd name="T37" fmla="*/ 173 h 355"/>
                <a:gd name="T38" fmla="*/ 16 w 80"/>
                <a:gd name="T39" fmla="*/ 185 h 355"/>
                <a:gd name="T40" fmla="*/ 18 w 80"/>
                <a:gd name="T41" fmla="*/ 201 h 355"/>
                <a:gd name="T42" fmla="*/ 6 w 80"/>
                <a:gd name="T43" fmla="*/ 257 h 355"/>
                <a:gd name="T44" fmla="*/ 6 w 80"/>
                <a:gd name="T45" fmla="*/ 259 h 355"/>
                <a:gd name="T46" fmla="*/ 0 w 80"/>
                <a:gd name="T47" fmla="*/ 287 h 355"/>
                <a:gd name="T48" fmla="*/ 3 w 80"/>
                <a:gd name="T49" fmla="*/ 292 h 355"/>
                <a:gd name="T50" fmla="*/ 3 w 80"/>
                <a:gd name="T51" fmla="*/ 315 h 355"/>
                <a:gd name="T52" fmla="*/ 6 w 80"/>
                <a:gd name="T53" fmla="*/ 320 h 355"/>
                <a:gd name="T54" fmla="*/ 5 w 80"/>
                <a:gd name="T55" fmla="*/ 327 h 355"/>
                <a:gd name="T56" fmla="*/ 10 w 80"/>
                <a:gd name="T57" fmla="*/ 334 h 355"/>
                <a:gd name="T58" fmla="*/ 8 w 80"/>
                <a:gd name="T59" fmla="*/ 340 h 355"/>
                <a:gd name="T60" fmla="*/ 24 w 80"/>
                <a:gd name="T61" fmla="*/ 345 h 355"/>
                <a:gd name="T62" fmla="*/ 26 w 80"/>
                <a:gd name="T63" fmla="*/ 340 h 355"/>
                <a:gd name="T64" fmla="*/ 32 w 80"/>
                <a:gd name="T65" fmla="*/ 334 h 355"/>
                <a:gd name="T66" fmla="*/ 35 w 80"/>
                <a:gd name="T67" fmla="*/ 321 h 355"/>
                <a:gd name="T68" fmla="*/ 35 w 80"/>
                <a:gd name="T69" fmla="*/ 318 h 355"/>
                <a:gd name="T70" fmla="*/ 37 w 80"/>
                <a:gd name="T71" fmla="*/ 301 h 355"/>
                <a:gd name="T72" fmla="*/ 46 w 80"/>
                <a:gd name="T73" fmla="*/ 276 h 355"/>
                <a:gd name="T74" fmla="*/ 44 w 80"/>
                <a:gd name="T75" fmla="*/ 268 h 355"/>
                <a:gd name="T76" fmla="*/ 46 w 80"/>
                <a:gd name="T77" fmla="*/ 265 h 355"/>
                <a:gd name="T78" fmla="*/ 48 w 80"/>
                <a:gd name="T79" fmla="*/ 253 h 355"/>
                <a:gd name="T80" fmla="*/ 48 w 80"/>
                <a:gd name="T81" fmla="*/ 251 h 355"/>
                <a:gd name="T82" fmla="*/ 49 w 80"/>
                <a:gd name="T83" fmla="*/ 248 h 355"/>
                <a:gd name="T84" fmla="*/ 53 w 80"/>
                <a:gd name="T85" fmla="*/ 213 h 355"/>
                <a:gd name="T86" fmla="*/ 57 w 80"/>
                <a:gd name="T87" fmla="*/ 169 h 355"/>
                <a:gd name="T88" fmla="*/ 55 w 80"/>
                <a:gd name="T89" fmla="*/ 164 h 355"/>
                <a:gd name="T90" fmla="*/ 61 w 80"/>
                <a:gd name="T91" fmla="*/ 147 h 355"/>
                <a:gd name="T92" fmla="*/ 58 w 80"/>
                <a:gd name="T93" fmla="*/ 139 h 355"/>
                <a:gd name="T94" fmla="*/ 59 w 80"/>
                <a:gd name="T95" fmla="*/ 113 h 355"/>
                <a:gd name="T96" fmla="*/ 54 w 80"/>
                <a:gd name="T97" fmla="*/ 107 h 355"/>
                <a:gd name="T98" fmla="*/ 54 w 80"/>
                <a:gd name="T99" fmla="*/ 106 h 355"/>
                <a:gd name="T100" fmla="*/ 69 w 80"/>
                <a:gd name="T101" fmla="*/ 70 h 355"/>
                <a:gd name="T102" fmla="*/ 63 w 80"/>
                <a:gd name="T103" fmla="*/ 61 h 355"/>
                <a:gd name="T104" fmla="*/ 63 w 80"/>
                <a:gd name="T105" fmla="*/ 58 h 355"/>
                <a:gd name="T106" fmla="*/ 65 w 80"/>
                <a:gd name="T107" fmla="*/ 53 h 355"/>
                <a:gd name="T108" fmla="*/ 78 w 80"/>
                <a:gd name="T109" fmla="*/ 29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0" h="355">
                  <a:moveTo>
                    <a:pt x="78" y="29"/>
                  </a:moveTo>
                  <a:cubicBezTo>
                    <a:pt x="80" y="24"/>
                    <a:pt x="77" y="16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4"/>
                    <a:pt x="66" y="9"/>
                    <a:pt x="61" y="1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9" y="12"/>
                    <a:pt x="58" y="12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4" y="13"/>
                    <a:pt x="53" y="13"/>
                  </a:cubicBezTo>
                  <a:cubicBezTo>
                    <a:pt x="57" y="7"/>
                    <a:pt x="50" y="0"/>
                    <a:pt x="44" y="5"/>
                  </a:cubicBezTo>
                  <a:cubicBezTo>
                    <a:pt x="41" y="8"/>
                    <a:pt x="38" y="10"/>
                    <a:pt x="35" y="12"/>
                  </a:cubicBezTo>
                  <a:cubicBezTo>
                    <a:pt x="28" y="12"/>
                    <a:pt x="23" y="14"/>
                    <a:pt x="16" y="18"/>
                  </a:cubicBezTo>
                  <a:cubicBezTo>
                    <a:pt x="10" y="21"/>
                    <a:pt x="14" y="30"/>
                    <a:pt x="21" y="28"/>
                  </a:cubicBezTo>
                  <a:cubicBezTo>
                    <a:pt x="24" y="28"/>
                    <a:pt x="28" y="27"/>
                    <a:pt x="31" y="26"/>
                  </a:cubicBezTo>
                  <a:cubicBezTo>
                    <a:pt x="23" y="36"/>
                    <a:pt x="20" y="50"/>
                    <a:pt x="22" y="63"/>
                  </a:cubicBezTo>
                  <a:cubicBezTo>
                    <a:pt x="21" y="68"/>
                    <a:pt x="19" y="72"/>
                    <a:pt x="18" y="77"/>
                  </a:cubicBezTo>
                  <a:cubicBezTo>
                    <a:pt x="17" y="80"/>
                    <a:pt x="18" y="82"/>
                    <a:pt x="20" y="84"/>
                  </a:cubicBezTo>
                  <a:cubicBezTo>
                    <a:pt x="20" y="86"/>
                    <a:pt x="21" y="88"/>
                    <a:pt x="23" y="89"/>
                  </a:cubicBezTo>
                  <a:cubicBezTo>
                    <a:pt x="18" y="89"/>
                    <a:pt x="13" y="92"/>
                    <a:pt x="13" y="97"/>
                  </a:cubicBezTo>
                  <a:cubicBezTo>
                    <a:pt x="16" y="122"/>
                    <a:pt x="15" y="147"/>
                    <a:pt x="16" y="173"/>
                  </a:cubicBezTo>
                  <a:cubicBezTo>
                    <a:pt x="16" y="177"/>
                    <a:pt x="16" y="181"/>
                    <a:pt x="16" y="185"/>
                  </a:cubicBezTo>
                  <a:cubicBezTo>
                    <a:pt x="17" y="190"/>
                    <a:pt x="17" y="195"/>
                    <a:pt x="18" y="201"/>
                  </a:cubicBezTo>
                  <a:cubicBezTo>
                    <a:pt x="11" y="219"/>
                    <a:pt x="6" y="238"/>
                    <a:pt x="6" y="257"/>
                  </a:cubicBezTo>
                  <a:cubicBezTo>
                    <a:pt x="6" y="258"/>
                    <a:pt x="6" y="258"/>
                    <a:pt x="6" y="259"/>
                  </a:cubicBezTo>
                  <a:cubicBezTo>
                    <a:pt x="3" y="268"/>
                    <a:pt x="2" y="277"/>
                    <a:pt x="0" y="287"/>
                  </a:cubicBezTo>
                  <a:cubicBezTo>
                    <a:pt x="0" y="289"/>
                    <a:pt x="1" y="291"/>
                    <a:pt x="3" y="292"/>
                  </a:cubicBezTo>
                  <a:cubicBezTo>
                    <a:pt x="2" y="300"/>
                    <a:pt x="2" y="308"/>
                    <a:pt x="3" y="315"/>
                  </a:cubicBezTo>
                  <a:cubicBezTo>
                    <a:pt x="3" y="318"/>
                    <a:pt x="5" y="319"/>
                    <a:pt x="6" y="320"/>
                  </a:cubicBezTo>
                  <a:cubicBezTo>
                    <a:pt x="6" y="322"/>
                    <a:pt x="6" y="324"/>
                    <a:pt x="5" y="327"/>
                  </a:cubicBezTo>
                  <a:cubicBezTo>
                    <a:pt x="5" y="330"/>
                    <a:pt x="7" y="333"/>
                    <a:pt x="10" y="334"/>
                  </a:cubicBezTo>
                  <a:cubicBezTo>
                    <a:pt x="9" y="336"/>
                    <a:pt x="9" y="338"/>
                    <a:pt x="8" y="340"/>
                  </a:cubicBezTo>
                  <a:cubicBezTo>
                    <a:pt x="6" y="351"/>
                    <a:pt x="20" y="355"/>
                    <a:pt x="24" y="345"/>
                  </a:cubicBezTo>
                  <a:cubicBezTo>
                    <a:pt x="25" y="343"/>
                    <a:pt x="26" y="342"/>
                    <a:pt x="26" y="340"/>
                  </a:cubicBezTo>
                  <a:cubicBezTo>
                    <a:pt x="29" y="340"/>
                    <a:pt x="32" y="338"/>
                    <a:pt x="32" y="334"/>
                  </a:cubicBezTo>
                  <a:cubicBezTo>
                    <a:pt x="33" y="330"/>
                    <a:pt x="34" y="325"/>
                    <a:pt x="35" y="321"/>
                  </a:cubicBezTo>
                  <a:cubicBezTo>
                    <a:pt x="35" y="320"/>
                    <a:pt x="35" y="319"/>
                    <a:pt x="35" y="318"/>
                  </a:cubicBezTo>
                  <a:cubicBezTo>
                    <a:pt x="36" y="312"/>
                    <a:pt x="36" y="307"/>
                    <a:pt x="37" y="301"/>
                  </a:cubicBezTo>
                  <a:cubicBezTo>
                    <a:pt x="40" y="293"/>
                    <a:pt x="43" y="284"/>
                    <a:pt x="46" y="276"/>
                  </a:cubicBezTo>
                  <a:cubicBezTo>
                    <a:pt x="47" y="272"/>
                    <a:pt x="46" y="270"/>
                    <a:pt x="44" y="268"/>
                  </a:cubicBezTo>
                  <a:cubicBezTo>
                    <a:pt x="45" y="267"/>
                    <a:pt x="46" y="266"/>
                    <a:pt x="46" y="265"/>
                  </a:cubicBezTo>
                  <a:cubicBezTo>
                    <a:pt x="47" y="261"/>
                    <a:pt x="47" y="257"/>
                    <a:pt x="48" y="253"/>
                  </a:cubicBezTo>
                  <a:cubicBezTo>
                    <a:pt x="48" y="252"/>
                    <a:pt x="48" y="252"/>
                    <a:pt x="48" y="251"/>
                  </a:cubicBezTo>
                  <a:cubicBezTo>
                    <a:pt x="49" y="250"/>
                    <a:pt x="49" y="249"/>
                    <a:pt x="49" y="248"/>
                  </a:cubicBezTo>
                  <a:cubicBezTo>
                    <a:pt x="50" y="237"/>
                    <a:pt x="52" y="225"/>
                    <a:pt x="53" y="213"/>
                  </a:cubicBezTo>
                  <a:cubicBezTo>
                    <a:pt x="56" y="199"/>
                    <a:pt x="57" y="184"/>
                    <a:pt x="57" y="169"/>
                  </a:cubicBezTo>
                  <a:cubicBezTo>
                    <a:pt x="57" y="167"/>
                    <a:pt x="56" y="166"/>
                    <a:pt x="55" y="164"/>
                  </a:cubicBezTo>
                  <a:cubicBezTo>
                    <a:pt x="57" y="159"/>
                    <a:pt x="59" y="153"/>
                    <a:pt x="61" y="147"/>
                  </a:cubicBezTo>
                  <a:cubicBezTo>
                    <a:pt x="63" y="143"/>
                    <a:pt x="61" y="140"/>
                    <a:pt x="58" y="139"/>
                  </a:cubicBezTo>
                  <a:cubicBezTo>
                    <a:pt x="59" y="130"/>
                    <a:pt x="59" y="122"/>
                    <a:pt x="59" y="113"/>
                  </a:cubicBezTo>
                  <a:cubicBezTo>
                    <a:pt x="59" y="111"/>
                    <a:pt x="57" y="108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61" y="96"/>
                    <a:pt x="66" y="84"/>
                    <a:pt x="69" y="70"/>
                  </a:cubicBezTo>
                  <a:cubicBezTo>
                    <a:pt x="70" y="65"/>
                    <a:pt x="67" y="62"/>
                    <a:pt x="63" y="61"/>
                  </a:cubicBezTo>
                  <a:cubicBezTo>
                    <a:pt x="63" y="60"/>
                    <a:pt x="63" y="59"/>
                    <a:pt x="63" y="58"/>
                  </a:cubicBezTo>
                  <a:cubicBezTo>
                    <a:pt x="64" y="56"/>
                    <a:pt x="65" y="55"/>
                    <a:pt x="65" y="53"/>
                  </a:cubicBezTo>
                  <a:cubicBezTo>
                    <a:pt x="70" y="45"/>
                    <a:pt x="75" y="37"/>
                    <a:pt x="78" y="29"/>
                  </a:cubicBezTo>
                  <a:close/>
                </a:path>
              </a:pathLst>
            </a:custGeom>
            <a:solidFill>
              <a:srgbClr val="F28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23">
              <a:extLst>
                <a:ext uri="{FF2B5EF4-FFF2-40B4-BE49-F238E27FC236}">
                  <a16:creationId xmlns:a16="http://schemas.microsoft.com/office/drawing/2014/main" xmlns="" id="{426D51A1-E647-45B6-97C4-21FCD1312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03" y="4140157"/>
              <a:ext cx="417084" cy="211654"/>
            </a:xfrm>
            <a:custGeom>
              <a:avLst/>
              <a:gdLst>
                <a:gd name="T0" fmla="*/ 77 w 85"/>
                <a:gd name="T1" fmla="*/ 10 h 43"/>
                <a:gd name="T2" fmla="*/ 59 w 85"/>
                <a:gd name="T3" fmla="*/ 5 h 43"/>
                <a:gd name="T4" fmla="*/ 58 w 85"/>
                <a:gd name="T5" fmla="*/ 4 h 43"/>
                <a:gd name="T6" fmla="*/ 47 w 85"/>
                <a:gd name="T7" fmla="*/ 3 h 43"/>
                <a:gd name="T8" fmla="*/ 11 w 85"/>
                <a:gd name="T9" fmla="*/ 2 h 43"/>
                <a:gd name="T10" fmla="*/ 5 w 85"/>
                <a:gd name="T11" fmla="*/ 16 h 43"/>
                <a:gd name="T12" fmla="*/ 9 w 85"/>
                <a:gd name="T13" fmla="*/ 23 h 43"/>
                <a:gd name="T14" fmla="*/ 9 w 85"/>
                <a:gd name="T15" fmla="*/ 24 h 43"/>
                <a:gd name="T16" fmla="*/ 12 w 85"/>
                <a:gd name="T17" fmla="*/ 32 h 43"/>
                <a:gd name="T18" fmla="*/ 64 w 85"/>
                <a:gd name="T19" fmla="*/ 31 h 43"/>
                <a:gd name="T20" fmla="*/ 79 w 85"/>
                <a:gd name="T21" fmla="*/ 25 h 43"/>
                <a:gd name="T22" fmla="*/ 77 w 85"/>
                <a:gd name="T23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43">
                  <a:moveTo>
                    <a:pt x="77" y="10"/>
                  </a:moveTo>
                  <a:cubicBezTo>
                    <a:pt x="71" y="8"/>
                    <a:pt x="65" y="6"/>
                    <a:pt x="59" y="5"/>
                  </a:cubicBezTo>
                  <a:cubicBezTo>
                    <a:pt x="59" y="5"/>
                    <a:pt x="59" y="5"/>
                    <a:pt x="58" y="4"/>
                  </a:cubicBezTo>
                  <a:cubicBezTo>
                    <a:pt x="55" y="4"/>
                    <a:pt x="52" y="3"/>
                    <a:pt x="47" y="3"/>
                  </a:cubicBezTo>
                  <a:cubicBezTo>
                    <a:pt x="35" y="1"/>
                    <a:pt x="23" y="0"/>
                    <a:pt x="11" y="2"/>
                  </a:cubicBezTo>
                  <a:cubicBezTo>
                    <a:pt x="2" y="3"/>
                    <a:pt x="0" y="12"/>
                    <a:pt x="5" y="16"/>
                  </a:cubicBezTo>
                  <a:cubicBezTo>
                    <a:pt x="4" y="19"/>
                    <a:pt x="5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7"/>
                    <a:pt x="9" y="31"/>
                    <a:pt x="12" y="32"/>
                  </a:cubicBezTo>
                  <a:cubicBezTo>
                    <a:pt x="30" y="41"/>
                    <a:pt x="49" y="43"/>
                    <a:pt x="64" y="31"/>
                  </a:cubicBezTo>
                  <a:cubicBezTo>
                    <a:pt x="69" y="30"/>
                    <a:pt x="74" y="28"/>
                    <a:pt x="79" y="25"/>
                  </a:cubicBezTo>
                  <a:cubicBezTo>
                    <a:pt x="85" y="21"/>
                    <a:pt x="83" y="12"/>
                    <a:pt x="77" y="10"/>
                  </a:cubicBezTo>
                  <a:close/>
                </a:path>
              </a:pathLst>
            </a:custGeom>
            <a:solidFill>
              <a:srgbClr val="D58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91">
              <a:extLst>
                <a:ext uri="{FF2B5EF4-FFF2-40B4-BE49-F238E27FC236}">
                  <a16:creationId xmlns:a16="http://schemas.microsoft.com/office/drawing/2014/main" xmlns="" id="{209583CD-8963-4D71-A91E-789BB8C7B3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2752" y="3324665"/>
              <a:ext cx="637039" cy="2780557"/>
            </a:xfrm>
            <a:custGeom>
              <a:avLst/>
              <a:gdLst>
                <a:gd name="T0" fmla="*/ 81 w 130"/>
                <a:gd name="T1" fmla="*/ 6 h 566"/>
                <a:gd name="T2" fmla="*/ 77 w 130"/>
                <a:gd name="T3" fmla="*/ 2 h 566"/>
                <a:gd name="T4" fmla="*/ 43 w 130"/>
                <a:gd name="T5" fmla="*/ 64 h 566"/>
                <a:gd name="T6" fmla="*/ 26 w 130"/>
                <a:gd name="T7" fmla="*/ 158 h 566"/>
                <a:gd name="T8" fmla="*/ 80 w 130"/>
                <a:gd name="T9" fmla="*/ 21 h 566"/>
                <a:gd name="T10" fmla="*/ 69 w 130"/>
                <a:gd name="T11" fmla="*/ 165 h 566"/>
                <a:gd name="T12" fmla="*/ 80 w 130"/>
                <a:gd name="T13" fmla="*/ 115 h 566"/>
                <a:gd name="T14" fmla="*/ 58 w 130"/>
                <a:gd name="T15" fmla="*/ 163 h 566"/>
                <a:gd name="T16" fmla="*/ 55 w 130"/>
                <a:gd name="T17" fmla="*/ 163 h 566"/>
                <a:gd name="T18" fmla="*/ 45 w 130"/>
                <a:gd name="T19" fmla="*/ 156 h 566"/>
                <a:gd name="T20" fmla="*/ 42 w 130"/>
                <a:gd name="T21" fmla="*/ 100 h 566"/>
                <a:gd name="T22" fmla="*/ 43 w 130"/>
                <a:gd name="T23" fmla="*/ 162 h 566"/>
                <a:gd name="T24" fmla="*/ 21 w 130"/>
                <a:gd name="T25" fmla="*/ 199 h 566"/>
                <a:gd name="T26" fmla="*/ 20 w 130"/>
                <a:gd name="T27" fmla="*/ 563 h 566"/>
                <a:gd name="T28" fmla="*/ 74 w 130"/>
                <a:gd name="T29" fmla="*/ 317 h 566"/>
                <a:gd name="T30" fmla="*/ 97 w 130"/>
                <a:gd name="T31" fmla="*/ 194 h 566"/>
                <a:gd name="T32" fmla="*/ 63 w 130"/>
                <a:gd name="T33" fmla="*/ 172 h 566"/>
                <a:gd name="T34" fmla="*/ 53 w 130"/>
                <a:gd name="T35" fmla="*/ 195 h 566"/>
                <a:gd name="T36" fmla="*/ 63 w 130"/>
                <a:gd name="T37" fmla="*/ 172 h 566"/>
                <a:gd name="T38" fmla="*/ 47 w 130"/>
                <a:gd name="T39" fmla="*/ 171 h 566"/>
                <a:gd name="T40" fmla="*/ 31 w 130"/>
                <a:gd name="T41" fmla="*/ 194 h 566"/>
                <a:gd name="T42" fmla="*/ 29 w 130"/>
                <a:gd name="T43" fmla="*/ 172 h 566"/>
                <a:gd name="T44" fmla="*/ 28 w 130"/>
                <a:gd name="T45" fmla="*/ 193 h 566"/>
                <a:gd name="T46" fmla="*/ 52 w 130"/>
                <a:gd name="T47" fmla="*/ 231 h 566"/>
                <a:gd name="T48" fmla="*/ 74 w 130"/>
                <a:gd name="T49" fmla="*/ 231 h 566"/>
                <a:gd name="T50" fmla="*/ 54 w 130"/>
                <a:gd name="T51" fmla="*/ 252 h 566"/>
                <a:gd name="T52" fmla="*/ 68 w 130"/>
                <a:gd name="T53" fmla="*/ 278 h 566"/>
                <a:gd name="T54" fmla="*/ 54 w 130"/>
                <a:gd name="T55" fmla="*/ 284 h 566"/>
                <a:gd name="T56" fmla="*/ 65 w 130"/>
                <a:gd name="T57" fmla="*/ 308 h 566"/>
                <a:gd name="T58" fmla="*/ 49 w 130"/>
                <a:gd name="T59" fmla="*/ 311 h 566"/>
                <a:gd name="T60" fmla="*/ 61 w 130"/>
                <a:gd name="T61" fmla="*/ 336 h 566"/>
                <a:gd name="T62" fmla="*/ 49 w 130"/>
                <a:gd name="T63" fmla="*/ 342 h 566"/>
                <a:gd name="T64" fmla="*/ 56 w 130"/>
                <a:gd name="T65" fmla="*/ 375 h 566"/>
                <a:gd name="T66" fmla="*/ 58 w 130"/>
                <a:gd name="T67" fmla="*/ 380 h 566"/>
                <a:gd name="T68" fmla="*/ 49 w 130"/>
                <a:gd name="T69" fmla="*/ 408 h 566"/>
                <a:gd name="T70" fmla="*/ 53 w 130"/>
                <a:gd name="T71" fmla="*/ 441 h 566"/>
                <a:gd name="T72" fmla="*/ 53 w 130"/>
                <a:gd name="T73" fmla="*/ 446 h 566"/>
                <a:gd name="T74" fmla="*/ 37 w 130"/>
                <a:gd name="T75" fmla="*/ 469 h 566"/>
                <a:gd name="T76" fmla="*/ 46 w 130"/>
                <a:gd name="T77" fmla="*/ 495 h 566"/>
                <a:gd name="T78" fmla="*/ 45 w 130"/>
                <a:gd name="T79" fmla="*/ 499 h 566"/>
                <a:gd name="T80" fmla="*/ 31 w 130"/>
                <a:gd name="T81" fmla="*/ 527 h 566"/>
                <a:gd name="T82" fmla="*/ 17 w 130"/>
                <a:gd name="T83" fmla="*/ 489 h 566"/>
                <a:gd name="T84" fmla="*/ 81 w 130"/>
                <a:gd name="T85" fmla="*/ 200 h 566"/>
                <a:gd name="T86" fmla="*/ 83 w 130"/>
                <a:gd name="T87" fmla="*/ 192 h 566"/>
                <a:gd name="T88" fmla="*/ 68 w 130"/>
                <a:gd name="T89" fmla="*/ 184 h 566"/>
                <a:gd name="T90" fmla="*/ 84 w 130"/>
                <a:gd name="T91" fmla="*/ 174 h 566"/>
                <a:gd name="T92" fmla="*/ 86 w 130"/>
                <a:gd name="T93" fmla="*/ 18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0" h="566">
                  <a:moveTo>
                    <a:pt x="95" y="171"/>
                  </a:moveTo>
                  <a:cubicBezTo>
                    <a:pt x="130" y="122"/>
                    <a:pt x="96" y="59"/>
                    <a:pt x="81" y="8"/>
                  </a:cubicBezTo>
                  <a:cubicBezTo>
                    <a:pt x="81" y="7"/>
                    <a:pt x="81" y="7"/>
                    <a:pt x="81" y="6"/>
                  </a:cubicBezTo>
                  <a:cubicBezTo>
                    <a:pt x="81" y="5"/>
                    <a:pt x="80" y="5"/>
                    <a:pt x="80" y="4"/>
                  </a:cubicBezTo>
                  <a:cubicBezTo>
                    <a:pt x="80" y="3"/>
                    <a:pt x="79" y="2"/>
                    <a:pt x="79" y="2"/>
                  </a:cubicBezTo>
                  <a:cubicBezTo>
                    <a:pt x="79" y="0"/>
                    <a:pt x="77" y="1"/>
                    <a:pt x="77" y="2"/>
                  </a:cubicBezTo>
                  <a:cubicBezTo>
                    <a:pt x="77" y="2"/>
                    <a:pt x="77" y="3"/>
                    <a:pt x="77" y="3"/>
                  </a:cubicBezTo>
                  <a:cubicBezTo>
                    <a:pt x="76" y="4"/>
                    <a:pt x="76" y="4"/>
                    <a:pt x="75" y="5"/>
                  </a:cubicBezTo>
                  <a:cubicBezTo>
                    <a:pt x="69" y="30"/>
                    <a:pt x="60" y="46"/>
                    <a:pt x="43" y="64"/>
                  </a:cubicBezTo>
                  <a:cubicBezTo>
                    <a:pt x="32" y="76"/>
                    <a:pt x="22" y="89"/>
                    <a:pt x="15" y="104"/>
                  </a:cubicBezTo>
                  <a:cubicBezTo>
                    <a:pt x="10" y="117"/>
                    <a:pt x="1" y="162"/>
                    <a:pt x="26" y="162"/>
                  </a:cubicBezTo>
                  <a:cubicBezTo>
                    <a:pt x="28" y="161"/>
                    <a:pt x="28" y="159"/>
                    <a:pt x="26" y="158"/>
                  </a:cubicBezTo>
                  <a:cubicBezTo>
                    <a:pt x="13" y="157"/>
                    <a:pt x="20" y="123"/>
                    <a:pt x="21" y="117"/>
                  </a:cubicBezTo>
                  <a:cubicBezTo>
                    <a:pt x="24" y="102"/>
                    <a:pt x="33" y="89"/>
                    <a:pt x="43" y="78"/>
                  </a:cubicBezTo>
                  <a:cubicBezTo>
                    <a:pt x="58" y="60"/>
                    <a:pt x="76" y="44"/>
                    <a:pt x="80" y="21"/>
                  </a:cubicBezTo>
                  <a:cubicBezTo>
                    <a:pt x="83" y="38"/>
                    <a:pt x="88" y="56"/>
                    <a:pt x="93" y="73"/>
                  </a:cubicBezTo>
                  <a:cubicBezTo>
                    <a:pt x="102" y="108"/>
                    <a:pt x="100" y="136"/>
                    <a:pt x="84" y="168"/>
                  </a:cubicBezTo>
                  <a:cubicBezTo>
                    <a:pt x="79" y="167"/>
                    <a:pt x="74" y="166"/>
                    <a:pt x="69" y="165"/>
                  </a:cubicBezTo>
                  <a:cubicBezTo>
                    <a:pt x="69" y="165"/>
                    <a:pt x="69" y="165"/>
                    <a:pt x="69" y="165"/>
                  </a:cubicBezTo>
                  <a:cubicBezTo>
                    <a:pt x="81" y="153"/>
                    <a:pt x="86" y="132"/>
                    <a:pt x="84" y="115"/>
                  </a:cubicBezTo>
                  <a:cubicBezTo>
                    <a:pt x="84" y="113"/>
                    <a:pt x="80" y="113"/>
                    <a:pt x="80" y="115"/>
                  </a:cubicBezTo>
                  <a:cubicBezTo>
                    <a:pt x="77" y="132"/>
                    <a:pt x="76" y="148"/>
                    <a:pt x="67" y="163"/>
                  </a:cubicBezTo>
                  <a:cubicBezTo>
                    <a:pt x="67" y="164"/>
                    <a:pt x="67" y="164"/>
                    <a:pt x="67" y="165"/>
                  </a:cubicBezTo>
                  <a:cubicBezTo>
                    <a:pt x="64" y="164"/>
                    <a:pt x="61" y="164"/>
                    <a:pt x="58" y="163"/>
                  </a:cubicBezTo>
                  <a:cubicBezTo>
                    <a:pt x="68" y="134"/>
                    <a:pt x="77" y="100"/>
                    <a:pt x="75" y="70"/>
                  </a:cubicBezTo>
                  <a:cubicBezTo>
                    <a:pt x="74" y="67"/>
                    <a:pt x="70" y="66"/>
                    <a:pt x="70" y="69"/>
                  </a:cubicBezTo>
                  <a:cubicBezTo>
                    <a:pt x="65" y="100"/>
                    <a:pt x="58" y="132"/>
                    <a:pt x="55" y="163"/>
                  </a:cubicBezTo>
                  <a:cubicBezTo>
                    <a:pt x="52" y="163"/>
                    <a:pt x="48" y="162"/>
                    <a:pt x="45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5" y="160"/>
                    <a:pt x="45" y="158"/>
                    <a:pt x="45" y="156"/>
                  </a:cubicBezTo>
                  <a:cubicBezTo>
                    <a:pt x="44" y="151"/>
                    <a:pt x="43" y="146"/>
                    <a:pt x="43" y="141"/>
                  </a:cubicBezTo>
                  <a:cubicBezTo>
                    <a:pt x="42" y="127"/>
                    <a:pt x="45" y="115"/>
                    <a:pt x="47" y="102"/>
                  </a:cubicBezTo>
                  <a:cubicBezTo>
                    <a:pt x="47" y="100"/>
                    <a:pt x="43" y="98"/>
                    <a:pt x="42" y="100"/>
                  </a:cubicBezTo>
                  <a:cubicBezTo>
                    <a:pt x="34" y="110"/>
                    <a:pt x="34" y="125"/>
                    <a:pt x="35" y="137"/>
                  </a:cubicBezTo>
                  <a:cubicBezTo>
                    <a:pt x="35" y="143"/>
                    <a:pt x="36" y="150"/>
                    <a:pt x="38" y="156"/>
                  </a:cubicBezTo>
                  <a:cubicBezTo>
                    <a:pt x="39" y="159"/>
                    <a:pt x="41" y="160"/>
                    <a:pt x="43" y="162"/>
                  </a:cubicBezTo>
                  <a:cubicBezTo>
                    <a:pt x="31" y="162"/>
                    <a:pt x="19" y="162"/>
                    <a:pt x="7" y="165"/>
                  </a:cubicBezTo>
                  <a:cubicBezTo>
                    <a:pt x="0" y="166"/>
                    <a:pt x="3" y="176"/>
                    <a:pt x="9" y="175"/>
                  </a:cubicBezTo>
                  <a:cubicBezTo>
                    <a:pt x="4" y="188"/>
                    <a:pt x="11" y="195"/>
                    <a:pt x="21" y="199"/>
                  </a:cubicBezTo>
                  <a:cubicBezTo>
                    <a:pt x="19" y="275"/>
                    <a:pt x="15" y="352"/>
                    <a:pt x="11" y="428"/>
                  </a:cubicBezTo>
                  <a:cubicBezTo>
                    <a:pt x="10" y="453"/>
                    <a:pt x="7" y="479"/>
                    <a:pt x="7" y="504"/>
                  </a:cubicBezTo>
                  <a:cubicBezTo>
                    <a:pt x="7" y="523"/>
                    <a:pt x="8" y="546"/>
                    <a:pt x="20" y="563"/>
                  </a:cubicBezTo>
                  <a:cubicBezTo>
                    <a:pt x="21" y="565"/>
                    <a:pt x="25" y="566"/>
                    <a:pt x="28" y="564"/>
                  </a:cubicBezTo>
                  <a:cubicBezTo>
                    <a:pt x="60" y="524"/>
                    <a:pt x="62" y="463"/>
                    <a:pt x="65" y="414"/>
                  </a:cubicBezTo>
                  <a:cubicBezTo>
                    <a:pt x="67" y="382"/>
                    <a:pt x="70" y="349"/>
                    <a:pt x="74" y="317"/>
                  </a:cubicBezTo>
                  <a:cubicBezTo>
                    <a:pt x="78" y="277"/>
                    <a:pt x="86" y="237"/>
                    <a:pt x="92" y="198"/>
                  </a:cubicBezTo>
                  <a:cubicBezTo>
                    <a:pt x="93" y="198"/>
                    <a:pt x="94" y="197"/>
                    <a:pt x="95" y="197"/>
                  </a:cubicBezTo>
                  <a:cubicBezTo>
                    <a:pt x="96" y="197"/>
                    <a:pt x="97" y="195"/>
                    <a:pt x="97" y="194"/>
                  </a:cubicBezTo>
                  <a:cubicBezTo>
                    <a:pt x="98" y="187"/>
                    <a:pt x="98" y="180"/>
                    <a:pt x="97" y="173"/>
                  </a:cubicBezTo>
                  <a:cubicBezTo>
                    <a:pt x="97" y="172"/>
                    <a:pt x="96" y="171"/>
                    <a:pt x="95" y="171"/>
                  </a:cubicBezTo>
                  <a:close/>
                  <a:moveTo>
                    <a:pt x="63" y="172"/>
                  </a:moveTo>
                  <a:cubicBezTo>
                    <a:pt x="64" y="176"/>
                    <a:pt x="64" y="180"/>
                    <a:pt x="64" y="184"/>
                  </a:cubicBezTo>
                  <a:cubicBezTo>
                    <a:pt x="64" y="187"/>
                    <a:pt x="63" y="191"/>
                    <a:pt x="63" y="194"/>
                  </a:cubicBezTo>
                  <a:cubicBezTo>
                    <a:pt x="60" y="195"/>
                    <a:pt x="56" y="195"/>
                    <a:pt x="53" y="195"/>
                  </a:cubicBezTo>
                  <a:cubicBezTo>
                    <a:pt x="53" y="191"/>
                    <a:pt x="52" y="187"/>
                    <a:pt x="52" y="183"/>
                  </a:cubicBezTo>
                  <a:cubicBezTo>
                    <a:pt x="52" y="179"/>
                    <a:pt x="51" y="175"/>
                    <a:pt x="50" y="171"/>
                  </a:cubicBezTo>
                  <a:cubicBezTo>
                    <a:pt x="54" y="172"/>
                    <a:pt x="59" y="172"/>
                    <a:pt x="63" y="172"/>
                  </a:cubicBezTo>
                  <a:close/>
                  <a:moveTo>
                    <a:pt x="31" y="193"/>
                  </a:moveTo>
                  <a:cubicBezTo>
                    <a:pt x="36" y="189"/>
                    <a:pt x="36" y="179"/>
                    <a:pt x="35" y="172"/>
                  </a:cubicBezTo>
                  <a:cubicBezTo>
                    <a:pt x="39" y="171"/>
                    <a:pt x="43" y="171"/>
                    <a:pt x="47" y="171"/>
                  </a:cubicBezTo>
                  <a:cubicBezTo>
                    <a:pt x="48" y="176"/>
                    <a:pt x="48" y="181"/>
                    <a:pt x="47" y="185"/>
                  </a:cubicBezTo>
                  <a:cubicBezTo>
                    <a:pt x="47" y="189"/>
                    <a:pt x="47" y="192"/>
                    <a:pt x="47" y="195"/>
                  </a:cubicBezTo>
                  <a:cubicBezTo>
                    <a:pt x="42" y="195"/>
                    <a:pt x="36" y="195"/>
                    <a:pt x="31" y="194"/>
                  </a:cubicBezTo>
                  <a:lnTo>
                    <a:pt x="31" y="193"/>
                  </a:lnTo>
                  <a:close/>
                  <a:moveTo>
                    <a:pt x="14" y="174"/>
                  </a:moveTo>
                  <a:cubicBezTo>
                    <a:pt x="19" y="173"/>
                    <a:pt x="24" y="173"/>
                    <a:pt x="29" y="172"/>
                  </a:cubicBezTo>
                  <a:cubicBezTo>
                    <a:pt x="29" y="175"/>
                    <a:pt x="29" y="178"/>
                    <a:pt x="28" y="181"/>
                  </a:cubicBezTo>
                  <a:cubicBezTo>
                    <a:pt x="28" y="185"/>
                    <a:pt x="27" y="189"/>
                    <a:pt x="28" y="193"/>
                  </a:cubicBezTo>
                  <a:cubicBezTo>
                    <a:pt x="28" y="193"/>
                    <a:pt x="28" y="193"/>
                    <a:pt x="28" y="193"/>
                  </a:cubicBezTo>
                  <a:cubicBezTo>
                    <a:pt x="20" y="190"/>
                    <a:pt x="14" y="184"/>
                    <a:pt x="14" y="174"/>
                  </a:cubicBezTo>
                  <a:close/>
                  <a:moveTo>
                    <a:pt x="75" y="225"/>
                  </a:moveTo>
                  <a:cubicBezTo>
                    <a:pt x="67" y="224"/>
                    <a:pt x="59" y="228"/>
                    <a:pt x="52" y="231"/>
                  </a:cubicBezTo>
                  <a:cubicBezTo>
                    <a:pt x="51" y="231"/>
                    <a:pt x="51" y="233"/>
                    <a:pt x="52" y="233"/>
                  </a:cubicBezTo>
                  <a:cubicBezTo>
                    <a:pt x="56" y="232"/>
                    <a:pt x="61" y="232"/>
                    <a:pt x="65" y="232"/>
                  </a:cubicBezTo>
                  <a:cubicBezTo>
                    <a:pt x="68" y="231"/>
                    <a:pt x="71" y="231"/>
                    <a:pt x="74" y="231"/>
                  </a:cubicBezTo>
                  <a:cubicBezTo>
                    <a:pt x="73" y="238"/>
                    <a:pt x="72" y="244"/>
                    <a:pt x="71" y="251"/>
                  </a:cubicBezTo>
                  <a:cubicBezTo>
                    <a:pt x="70" y="252"/>
                    <a:pt x="68" y="252"/>
                    <a:pt x="67" y="253"/>
                  </a:cubicBezTo>
                  <a:cubicBezTo>
                    <a:pt x="63" y="254"/>
                    <a:pt x="59" y="253"/>
                    <a:pt x="54" y="252"/>
                  </a:cubicBezTo>
                  <a:cubicBezTo>
                    <a:pt x="52" y="252"/>
                    <a:pt x="51" y="255"/>
                    <a:pt x="54" y="256"/>
                  </a:cubicBezTo>
                  <a:cubicBezTo>
                    <a:pt x="58" y="257"/>
                    <a:pt x="65" y="258"/>
                    <a:pt x="70" y="257"/>
                  </a:cubicBezTo>
                  <a:cubicBezTo>
                    <a:pt x="70" y="264"/>
                    <a:pt x="69" y="271"/>
                    <a:pt x="68" y="278"/>
                  </a:cubicBezTo>
                  <a:cubicBezTo>
                    <a:pt x="67" y="279"/>
                    <a:pt x="65" y="280"/>
                    <a:pt x="63" y="280"/>
                  </a:cubicBezTo>
                  <a:cubicBezTo>
                    <a:pt x="60" y="281"/>
                    <a:pt x="57" y="281"/>
                    <a:pt x="54" y="280"/>
                  </a:cubicBezTo>
                  <a:cubicBezTo>
                    <a:pt x="52" y="280"/>
                    <a:pt x="51" y="283"/>
                    <a:pt x="54" y="284"/>
                  </a:cubicBezTo>
                  <a:cubicBezTo>
                    <a:pt x="58" y="285"/>
                    <a:pt x="63" y="286"/>
                    <a:pt x="67" y="284"/>
                  </a:cubicBezTo>
                  <a:cubicBezTo>
                    <a:pt x="67" y="285"/>
                    <a:pt x="67" y="286"/>
                    <a:pt x="67" y="287"/>
                  </a:cubicBezTo>
                  <a:cubicBezTo>
                    <a:pt x="66" y="294"/>
                    <a:pt x="66" y="301"/>
                    <a:pt x="65" y="308"/>
                  </a:cubicBezTo>
                  <a:cubicBezTo>
                    <a:pt x="64" y="308"/>
                    <a:pt x="64" y="308"/>
                    <a:pt x="63" y="308"/>
                  </a:cubicBezTo>
                  <a:cubicBezTo>
                    <a:pt x="59" y="309"/>
                    <a:pt x="55" y="310"/>
                    <a:pt x="50" y="309"/>
                  </a:cubicBezTo>
                  <a:cubicBezTo>
                    <a:pt x="49" y="308"/>
                    <a:pt x="48" y="310"/>
                    <a:pt x="49" y="311"/>
                  </a:cubicBezTo>
                  <a:cubicBezTo>
                    <a:pt x="54" y="314"/>
                    <a:pt x="60" y="315"/>
                    <a:pt x="64" y="312"/>
                  </a:cubicBezTo>
                  <a:cubicBezTo>
                    <a:pt x="64" y="320"/>
                    <a:pt x="63" y="328"/>
                    <a:pt x="62" y="336"/>
                  </a:cubicBezTo>
                  <a:cubicBezTo>
                    <a:pt x="61" y="336"/>
                    <a:pt x="61" y="336"/>
                    <a:pt x="61" y="336"/>
                  </a:cubicBezTo>
                  <a:cubicBezTo>
                    <a:pt x="59" y="337"/>
                    <a:pt x="58" y="338"/>
                    <a:pt x="56" y="339"/>
                  </a:cubicBezTo>
                  <a:cubicBezTo>
                    <a:pt x="54" y="339"/>
                    <a:pt x="52" y="339"/>
                    <a:pt x="50" y="338"/>
                  </a:cubicBezTo>
                  <a:cubicBezTo>
                    <a:pt x="48" y="338"/>
                    <a:pt x="47" y="341"/>
                    <a:pt x="49" y="342"/>
                  </a:cubicBezTo>
                  <a:cubicBezTo>
                    <a:pt x="53" y="344"/>
                    <a:pt x="58" y="344"/>
                    <a:pt x="62" y="341"/>
                  </a:cubicBezTo>
                  <a:cubicBezTo>
                    <a:pt x="60" y="353"/>
                    <a:pt x="59" y="364"/>
                    <a:pt x="59" y="376"/>
                  </a:cubicBezTo>
                  <a:cubicBezTo>
                    <a:pt x="58" y="375"/>
                    <a:pt x="57" y="375"/>
                    <a:pt x="56" y="375"/>
                  </a:cubicBezTo>
                  <a:cubicBezTo>
                    <a:pt x="54" y="375"/>
                    <a:pt x="53" y="374"/>
                    <a:pt x="52" y="373"/>
                  </a:cubicBezTo>
                  <a:cubicBezTo>
                    <a:pt x="51" y="369"/>
                    <a:pt x="46" y="372"/>
                    <a:pt x="48" y="375"/>
                  </a:cubicBezTo>
                  <a:cubicBezTo>
                    <a:pt x="50" y="379"/>
                    <a:pt x="54" y="381"/>
                    <a:pt x="58" y="380"/>
                  </a:cubicBezTo>
                  <a:cubicBezTo>
                    <a:pt x="58" y="383"/>
                    <a:pt x="58" y="387"/>
                    <a:pt x="57" y="390"/>
                  </a:cubicBezTo>
                  <a:cubicBezTo>
                    <a:pt x="57" y="396"/>
                    <a:pt x="56" y="403"/>
                    <a:pt x="56" y="410"/>
                  </a:cubicBezTo>
                  <a:cubicBezTo>
                    <a:pt x="54" y="409"/>
                    <a:pt x="51" y="409"/>
                    <a:pt x="49" y="408"/>
                  </a:cubicBezTo>
                  <a:cubicBezTo>
                    <a:pt x="46" y="407"/>
                    <a:pt x="44" y="411"/>
                    <a:pt x="47" y="412"/>
                  </a:cubicBezTo>
                  <a:cubicBezTo>
                    <a:pt x="50" y="413"/>
                    <a:pt x="52" y="414"/>
                    <a:pt x="55" y="414"/>
                  </a:cubicBezTo>
                  <a:cubicBezTo>
                    <a:pt x="55" y="423"/>
                    <a:pt x="54" y="432"/>
                    <a:pt x="53" y="441"/>
                  </a:cubicBezTo>
                  <a:cubicBezTo>
                    <a:pt x="52" y="441"/>
                    <a:pt x="51" y="440"/>
                    <a:pt x="50" y="439"/>
                  </a:cubicBezTo>
                  <a:cubicBezTo>
                    <a:pt x="49" y="436"/>
                    <a:pt x="45" y="438"/>
                    <a:pt x="46" y="441"/>
                  </a:cubicBezTo>
                  <a:cubicBezTo>
                    <a:pt x="47" y="444"/>
                    <a:pt x="50" y="446"/>
                    <a:pt x="53" y="446"/>
                  </a:cubicBezTo>
                  <a:cubicBezTo>
                    <a:pt x="52" y="453"/>
                    <a:pt x="51" y="461"/>
                    <a:pt x="50" y="468"/>
                  </a:cubicBezTo>
                  <a:cubicBezTo>
                    <a:pt x="46" y="468"/>
                    <a:pt x="42" y="468"/>
                    <a:pt x="38" y="467"/>
                  </a:cubicBezTo>
                  <a:cubicBezTo>
                    <a:pt x="37" y="466"/>
                    <a:pt x="36" y="468"/>
                    <a:pt x="37" y="469"/>
                  </a:cubicBezTo>
                  <a:cubicBezTo>
                    <a:pt x="41" y="471"/>
                    <a:pt x="45" y="472"/>
                    <a:pt x="50" y="472"/>
                  </a:cubicBezTo>
                  <a:cubicBezTo>
                    <a:pt x="49" y="474"/>
                    <a:pt x="49" y="476"/>
                    <a:pt x="49" y="478"/>
                  </a:cubicBezTo>
                  <a:cubicBezTo>
                    <a:pt x="48" y="484"/>
                    <a:pt x="47" y="489"/>
                    <a:pt x="46" y="495"/>
                  </a:cubicBezTo>
                  <a:cubicBezTo>
                    <a:pt x="44" y="494"/>
                    <a:pt x="42" y="494"/>
                    <a:pt x="40" y="494"/>
                  </a:cubicBezTo>
                  <a:cubicBezTo>
                    <a:pt x="37" y="494"/>
                    <a:pt x="37" y="498"/>
                    <a:pt x="40" y="498"/>
                  </a:cubicBezTo>
                  <a:cubicBezTo>
                    <a:pt x="42" y="498"/>
                    <a:pt x="44" y="499"/>
                    <a:pt x="45" y="499"/>
                  </a:cubicBezTo>
                  <a:cubicBezTo>
                    <a:pt x="43" y="509"/>
                    <a:pt x="41" y="519"/>
                    <a:pt x="37" y="528"/>
                  </a:cubicBezTo>
                  <a:cubicBezTo>
                    <a:pt x="36" y="527"/>
                    <a:pt x="35" y="526"/>
                    <a:pt x="33" y="525"/>
                  </a:cubicBezTo>
                  <a:cubicBezTo>
                    <a:pt x="31" y="523"/>
                    <a:pt x="29" y="525"/>
                    <a:pt x="31" y="527"/>
                  </a:cubicBezTo>
                  <a:cubicBezTo>
                    <a:pt x="32" y="529"/>
                    <a:pt x="34" y="531"/>
                    <a:pt x="35" y="533"/>
                  </a:cubicBezTo>
                  <a:cubicBezTo>
                    <a:pt x="32" y="539"/>
                    <a:pt x="29" y="546"/>
                    <a:pt x="25" y="551"/>
                  </a:cubicBezTo>
                  <a:cubicBezTo>
                    <a:pt x="15" y="533"/>
                    <a:pt x="16" y="508"/>
                    <a:pt x="17" y="489"/>
                  </a:cubicBezTo>
                  <a:cubicBezTo>
                    <a:pt x="17" y="466"/>
                    <a:pt x="20" y="444"/>
                    <a:pt x="21" y="421"/>
                  </a:cubicBezTo>
                  <a:cubicBezTo>
                    <a:pt x="23" y="348"/>
                    <a:pt x="28" y="274"/>
                    <a:pt x="26" y="201"/>
                  </a:cubicBezTo>
                  <a:cubicBezTo>
                    <a:pt x="42" y="204"/>
                    <a:pt x="65" y="202"/>
                    <a:pt x="81" y="200"/>
                  </a:cubicBezTo>
                  <a:cubicBezTo>
                    <a:pt x="79" y="208"/>
                    <a:pt x="77" y="217"/>
                    <a:pt x="75" y="225"/>
                  </a:cubicBezTo>
                  <a:close/>
                  <a:moveTo>
                    <a:pt x="86" y="185"/>
                  </a:moveTo>
                  <a:cubicBezTo>
                    <a:pt x="85" y="187"/>
                    <a:pt x="84" y="190"/>
                    <a:pt x="83" y="192"/>
                  </a:cubicBezTo>
                  <a:cubicBezTo>
                    <a:pt x="81" y="192"/>
                    <a:pt x="79" y="193"/>
                    <a:pt x="76" y="193"/>
                  </a:cubicBezTo>
                  <a:cubicBezTo>
                    <a:pt x="74" y="193"/>
                    <a:pt x="72" y="193"/>
                    <a:pt x="69" y="194"/>
                  </a:cubicBezTo>
                  <a:cubicBezTo>
                    <a:pt x="69" y="191"/>
                    <a:pt x="68" y="187"/>
                    <a:pt x="68" y="184"/>
                  </a:cubicBezTo>
                  <a:cubicBezTo>
                    <a:pt x="67" y="180"/>
                    <a:pt x="67" y="176"/>
                    <a:pt x="66" y="172"/>
                  </a:cubicBezTo>
                  <a:cubicBezTo>
                    <a:pt x="70" y="173"/>
                    <a:pt x="74" y="173"/>
                    <a:pt x="78" y="174"/>
                  </a:cubicBezTo>
                  <a:cubicBezTo>
                    <a:pt x="80" y="174"/>
                    <a:pt x="82" y="174"/>
                    <a:pt x="84" y="174"/>
                  </a:cubicBezTo>
                  <a:cubicBezTo>
                    <a:pt x="85" y="176"/>
                    <a:pt x="87" y="178"/>
                    <a:pt x="90" y="177"/>
                  </a:cubicBezTo>
                  <a:cubicBezTo>
                    <a:pt x="91" y="178"/>
                    <a:pt x="92" y="180"/>
                    <a:pt x="92" y="182"/>
                  </a:cubicBezTo>
                  <a:cubicBezTo>
                    <a:pt x="90" y="181"/>
                    <a:pt x="87" y="182"/>
                    <a:pt x="86" y="18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96D1B3E-5633-49A8-88B3-4EF88772835F}"/>
              </a:ext>
            </a:extLst>
          </p:cNvPr>
          <p:cNvGrpSpPr/>
          <p:nvPr/>
        </p:nvGrpSpPr>
        <p:grpSpPr>
          <a:xfrm>
            <a:off x="1992079" y="5605057"/>
            <a:ext cx="984353" cy="844542"/>
            <a:chOff x="2206339" y="4538565"/>
            <a:chExt cx="1796989" cy="154175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xmlns="" id="{FC47CD1D-1556-44BE-A472-69058B564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26" y="4592516"/>
              <a:ext cx="489710" cy="570637"/>
            </a:xfrm>
            <a:custGeom>
              <a:avLst/>
              <a:gdLst>
                <a:gd name="T0" fmla="*/ 85 w 100"/>
                <a:gd name="T1" fmla="*/ 28 h 116"/>
                <a:gd name="T2" fmla="*/ 66 w 100"/>
                <a:gd name="T3" fmla="*/ 43 h 116"/>
                <a:gd name="T4" fmla="*/ 63 w 100"/>
                <a:gd name="T5" fmla="*/ 37 h 116"/>
                <a:gd name="T6" fmla="*/ 62 w 100"/>
                <a:gd name="T7" fmla="*/ 22 h 116"/>
                <a:gd name="T8" fmla="*/ 54 w 100"/>
                <a:gd name="T9" fmla="*/ 20 h 116"/>
                <a:gd name="T10" fmla="*/ 48 w 100"/>
                <a:gd name="T11" fmla="*/ 8 h 116"/>
                <a:gd name="T12" fmla="*/ 35 w 100"/>
                <a:gd name="T13" fmla="*/ 13 h 116"/>
                <a:gd name="T14" fmla="*/ 44 w 100"/>
                <a:gd name="T15" fmla="*/ 36 h 116"/>
                <a:gd name="T16" fmla="*/ 35 w 100"/>
                <a:gd name="T17" fmla="*/ 56 h 116"/>
                <a:gd name="T18" fmla="*/ 10 w 100"/>
                <a:gd name="T19" fmla="*/ 60 h 116"/>
                <a:gd name="T20" fmla="*/ 10 w 100"/>
                <a:gd name="T21" fmla="*/ 75 h 116"/>
                <a:gd name="T22" fmla="*/ 28 w 100"/>
                <a:gd name="T23" fmla="*/ 76 h 116"/>
                <a:gd name="T24" fmla="*/ 22 w 100"/>
                <a:gd name="T25" fmla="*/ 98 h 116"/>
                <a:gd name="T26" fmla="*/ 27 w 100"/>
                <a:gd name="T27" fmla="*/ 106 h 116"/>
                <a:gd name="T28" fmla="*/ 27 w 100"/>
                <a:gd name="T29" fmla="*/ 107 h 116"/>
                <a:gd name="T30" fmla="*/ 40 w 100"/>
                <a:gd name="T31" fmla="*/ 111 h 116"/>
                <a:gd name="T32" fmla="*/ 52 w 100"/>
                <a:gd name="T33" fmla="*/ 88 h 116"/>
                <a:gd name="T34" fmla="*/ 54 w 100"/>
                <a:gd name="T35" fmla="*/ 86 h 116"/>
                <a:gd name="T36" fmla="*/ 81 w 100"/>
                <a:gd name="T37" fmla="*/ 103 h 116"/>
                <a:gd name="T38" fmla="*/ 92 w 100"/>
                <a:gd name="T39" fmla="*/ 95 h 116"/>
                <a:gd name="T40" fmla="*/ 76 w 100"/>
                <a:gd name="T41" fmla="*/ 61 h 116"/>
                <a:gd name="T42" fmla="*/ 95 w 100"/>
                <a:gd name="T43" fmla="*/ 38 h 116"/>
                <a:gd name="T44" fmla="*/ 85 w 100"/>
                <a:gd name="T45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116">
                  <a:moveTo>
                    <a:pt x="85" y="28"/>
                  </a:moveTo>
                  <a:cubicBezTo>
                    <a:pt x="79" y="34"/>
                    <a:pt x="73" y="38"/>
                    <a:pt x="66" y="43"/>
                  </a:cubicBezTo>
                  <a:cubicBezTo>
                    <a:pt x="65" y="41"/>
                    <a:pt x="64" y="39"/>
                    <a:pt x="63" y="37"/>
                  </a:cubicBezTo>
                  <a:cubicBezTo>
                    <a:pt x="63" y="32"/>
                    <a:pt x="63" y="27"/>
                    <a:pt x="62" y="22"/>
                  </a:cubicBezTo>
                  <a:cubicBezTo>
                    <a:pt x="62" y="17"/>
                    <a:pt x="55" y="16"/>
                    <a:pt x="54" y="20"/>
                  </a:cubicBezTo>
                  <a:cubicBezTo>
                    <a:pt x="52" y="16"/>
                    <a:pt x="50" y="12"/>
                    <a:pt x="48" y="8"/>
                  </a:cubicBezTo>
                  <a:cubicBezTo>
                    <a:pt x="45" y="0"/>
                    <a:pt x="33" y="6"/>
                    <a:pt x="35" y="13"/>
                  </a:cubicBezTo>
                  <a:cubicBezTo>
                    <a:pt x="37" y="21"/>
                    <a:pt x="40" y="29"/>
                    <a:pt x="44" y="36"/>
                  </a:cubicBezTo>
                  <a:cubicBezTo>
                    <a:pt x="41" y="43"/>
                    <a:pt x="38" y="50"/>
                    <a:pt x="35" y="56"/>
                  </a:cubicBezTo>
                  <a:cubicBezTo>
                    <a:pt x="27" y="58"/>
                    <a:pt x="19" y="60"/>
                    <a:pt x="10" y="60"/>
                  </a:cubicBezTo>
                  <a:cubicBezTo>
                    <a:pt x="0" y="60"/>
                    <a:pt x="0" y="75"/>
                    <a:pt x="10" y="75"/>
                  </a:cubicBezTo>
                  <a:cubicBezTo>
                    <a:pt x="16" y="75"/>
                    <a:pt x="22" y="75"/>
                    <a:pt x="28" y="76"/>
                  </a:cubicBezTo>
                  <a:cubicBezTo>
                    <a:pt x="26" y="83"/>
                    <a:pt x="24" y="90"/>
                    <a:pt x="22" y="98"/>
                  </a:cubicBezTo>
                  <a:cubicBezTo>
                    <a:pt x="21" y="101"/>
                    <a:pt x="24" y="105"/>
                    <a:pt x="27" y="106"/>
                  </a:cubicBezTo>
                  <a:cubicBezTo>
                    <a:pt x="27" y="106"/>
                    <a:pt x="27" y="107"/>
                    <a:pt x="27" y="107"/>
                  </a:cubicBezTo>
                  <a:cubicBezTo>
                    <a:pt x="27" y="114"/>
                    <a:pt x="36" y="116"/>
                    <a:pt x="40" y="111"/>
                  </a:cubicBezTo>
                  <a:cubicBezTo>
                    <a:pt x="44" y="104"/>
                    <a:pt x="48" y="96"/>
                    <a:pt x="52" y="88"/>
                  </a:cubicBezTo>
                  <a:cubicBezTo>
                    <a:pt x="53" y="88"/>
                    <a:pt x="53" y="87"/>
                    <a:pt x="54" y="86"/>
                  </a:cubicBezTo>
                  <a:cubicBezTo>
                    <a:pt x="63" y="91"/>
                    <a:pt x="72" y="97"/>
                    <a:pt x="81" y="103"/>
                  </a:cubicBezTo>
                  <a:cubicBezTo>
                    <a:pt x="86" y="107"/>
                    <a:pt x="94" y="101"/>
                    <a:pt x="92" y="95"/>
                  </a:cubicBezTo>
                  <a:cubicBezTo>
                    <a:pt x="87" y="83"/>
                    <a:pt x="82" y="72"/>
                    <a:pt x="76" y="61"/>
                  </a:cubicBezTo>
                  <a:cubicBezTo>
                    <a:pt x="82" y="53"/>
                    <a:pt x="88" y="45"/>
                    <a:pt x="95" y="38"/>
                  </a:cubicBezTo>
                  <a:cubicBezTo>
                    <a:pt x="100" y="31"/>
                    <a:pt x="92" y="22"/>
                    <a:pt x="85" y="28"/>
                  </a:cubicBezTo>
                  <a:close/>
                </a:path>
              </a:pathLst>
            </a:custGeom>
            <a:solidFill>
              <a:srgbClr val="F8E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xmlns="" id="{AB8B8981-C2F8-4151-A188-75B43551FF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7550" y="4538565"/>
              <a:ext cx="607988" cy="624588"/>
            </a:xfrm>
            <a:custGeom>
              <a:avLst/>
              <a:gdLst>
                <a:gd name="T0" fmla="*/ 118 w 124"/>
                <a:gd name="T1" fmla="*/ 29 h 127"/>
                <a:gd name="T2" fmla="*/ 74 w 124"/>
                <a:gd name="T3" fmla="*/ 42 h 127"/>
                <a:gd name="T4" fmla="*/ 58 w 124"/>
                <a:gd name="T5" fmla="*/ 11 h 127"/>
                <a:gd name="T6" fmla="*/ 59 w 124"/>
                <a:gd name="T7" fmla="*/ 6 h 127"/>
                <a:gd name="T8" fmla="*/ 56 w 124"/>
                <a:gd name="T9" fmla="*/ 5 h 127"/>
                <a:gd name="T10" fmla="*/ 48 w 124"/>
                <a:gd name="T11" fmla="*/ 7 h 127"/>
                <a:gd name="T12" fmla="*/ 51 w 124"/>
                <a:gd name="T13" fmla="*/ 19 h 127"/>
                <a:gd name="T14" fmla="*/ 43 w 124"/>
                <a:gd name="T15" fmla="*/ 47 h 127"/>
                <a:gd name="T16" fmla="*/ 7 w 124"/>
                <a:gd name="T17" fmla="*/ 53 h 127"/>
                <a:gd name="T18" fmla="*/ 4 w 124"/>
                <a:gd name="T19" fmla="*/ 61 h 127"/>
                <a:gd name="T20" fmla="*/ 35 w 124"/>
                <a:gd name="T21" fmla="*/ 76 h 127"/>
                <a:gd name="T22" fmla="*/ 22 w 124"/>
                <a:gd name="T23" fmla="*/ 120 h 127"/>
                <a:gd name="T24" fmla="*/ 28 w 124"/>
                <a:gd name="T25" fmla="*/ 124 h 127"/>
                <a:gd name="T26" fmla="*/ 59 w 124"/>
                <a:gd name="T27" fmla="*/ 90 h 127"/>
                <a:gd name="T28" fmla="*/ 95 w 124"/>
                <a:gd name="T29" fmla="*/ 114 h 127"/>
                <a:gd name="T30" fmla="*/ 102 w 124"/>
                <a:gd name="T31" fmla="*/ 109 h 127"/>
                <a:gd name="T32" fmla="*/ 86 w 124"/>
                <a:gd name="T33" fmla="*/ 66 h 127"/>
                <a:gd name="T34" fmla="*/ 121 w 124"/>
                <a:gd name="T35" fmla="*/ 36 h 127"/>
                <a:gd name="T36" fmla="*/ 118 w 124"/>
                <a:gd name="T37" fmla="*/ 29 h 127"/>
                <a:gd name="T38" fmla="*/ 55 w 124"/>
                <a:gd name="T39" fmla="*/ 30 h 127"/>
                <a:gd name="T40" fmla="*/ 63 w 124"/>
                <a:gd name="T41" fmla="*/ 44 h 127"/>
                <a:gd name="T42" fmla="*/ 52 w 124"/>
                <a:gd name="T43" fmla="*/ 46 h 127"/>
                <a:gd name="T44" fmla="*/ 55 w 124"/>
                <a:gd name="T45" fmla="*/ 30 h 127"/>
                <a:gd name="T46" fmla="*/ 67 w 124"/>
                <a:gd name="T47" fmla="*/ 52 h 127"/>
                <a:gd name="T48" fmla="*/ 75 w 124"/>
                <a:gd name="T49" fmla="*/ 67 h 127"/>
                <a:gd name="T50" fmla="*/ 60 w 124"/>
                <a:gd name="T51" fmla="*/ 80 h 127"/>
                <a:gd name="T52" fmla="*/ 45 w 124"/>
                <a:gd name="T53" fmla="*/ 71 h 127"/>
                <a:gd name="T54" fmla="*/ 50 w 124"/>
                <a:gd name="T55" fmla="*/ 56 h 127"/>
                <a:gd name="T56" fmla="*/ 67 w 124"/>
                <a:gd name="T57" fmla="*/ 52 h 127"/>
                <a:gd name="T58" fmla="*/ 23 w 124"/>
                <a:gd name="T59" fmla="*/ 59 h 127"/>
                <a:gd name="T60" fmla="*/ 41 w 124"/>
                <a:gd name="T61" fmla="*/ 57 h 127"/>
                <a:gd name="T62" fmla="*/ 38 w 124"/>
                <a:gd name="T63" fmla="*/ 67 h 127"/>
                <a:gd name="T64" fmla="*/ 23 w 124"/>
                <a:gd name="T65" fmla="*/ 59 h 127"/>
                <a:gd name="T66" fmla="*/ 35 w 124"/>
                <a:gd name="T67" fmla="*/ 104 h 127"/>
                <a:gd name="T68" fmla="*/ 43 w 124"/>
                <a:gd name="T69" fmla="*/ 80 h 127"/>
                <a:gd name="T70" fmla="*/ 53 w 124"/>
                <a:gd name="T71" fmla="*/ 86 h 127"/>
                <a:gd name="T72" fmla="*/ 35 w 124"/>
                <a:gd name="T73" fmla="*/ 104 h 127"/>
                <a:gd name="T74" fmla="*/ 90 w 124"/>
                <a:gd name="T75" fmla="*/ 99 h 127"/>
                <a:gd name="T76" fmla="*/ 66 w 124"/>
                <a:gd name="T77" fmla="*/ 84 h 127"/>
                <a:gd name="T78" fmla="*/ 78 w 124"/>
                <a:gd name="T79" fmla="*/ 73 h 127"/>
                <a:gd name="T80" fmla="*/ 90 w 124"/>
                <a:gd name="T81" fmla="*/ 99 h 127"/>
                <a:gd name="T82" fmla="*/ 78 w 124"/>
                <a:gd name="T83" fmla="*/ 50 h 127"/>
                <a:gd name="T84" fmla="*/ 103 w 124"/>
                <a:gd name="T85" fmla="*/ 43 h 127"/>
                <a:gd name="T86" fmla="*/ 83 w 124"/>
                <a:gd name="T87" fmla="*/ 60 h 127"/>
                <a:gd name="T88" fmla="*/ 78 w 124"/>
                <a:gd name="T89" fmla="*/ 5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" h="127">
                  <a:moveTo>
                    <a:pt x="118" y="29"/>
                  </a:moveTo>
                  <a:cubicBezTo>
                    <a:pt x="103" y="35"/>
                    <a:pt x="88" y="39"/>
                    <a:pt x="74" y="42"/>
                  </a:cubicBezTo>
                  <a:cubicBezTo>
                    <a:pt x="68" y="32"/>
                    <a:pt x="63" y="21"/>
                    <a:pt x="58" y="11"/>
                  </a:cubicBezTo>
                  <a:cubicBezTo>
                    <a:pt x="58" y="9"/>
                    <a:pt x="59" y="8"/>
                    <a:pt x="59" y="6"/>
                  </a:cubicBezTo>
                  <a:cubicBezTo>
                    <a:pt x="59" y="5"/>
                    <a:pt x="57" y="4"/>
                    <a:pt x="56" y="5"/>
                  </a:cubicBezTo>
                  <a:cubicBezTo>
                    <a:pt x="54" y="0"/>
                    <a:pt x="46" y="2"/>
                    <a:pt x="48" y="7"/>
                  </a:cubicBezTo>
                  <a:cubicBezTo>
                    <a:pt x="49" y="12"/>
                    <a:pt x="50" y="16"/>
                    <a:pt x="51" y="19"/>
                  </a:cubicBezTo>
                  <a:cubicBezTo>
                    <a:pt x="49" y="29"/>
                    <a:pt x="46" y="38"/>
                    <a:pt x="43" y="47"/>
                  </a:cubicBezTo>
                  <a:cubicBezTo>
                    <a:pt x="31" y="49"/>
                    <a:pt x="19" y="51"/>
                    <a:pt x="7" y="53"/>
                  </a:cubicBezTo>
                  <a:cubicBezTo>
                    <a:pt x="3" y="53"/>
                    <a:pt x="0" y="59"/>
                    <a:pt x="4" y="61"/>
                  </a:cubicBezTo>
                  <a:cubicBezTo>
                    <a:pt x="15" y="66"/>
                    <a:pt x="25" y="71"/>
                    <a:pt x="35" y="76"/>
                  </a:cubicBezTo>
                  <a:cubicBezTo>
                    <a:pt x="31" y="91"/>
                    <a:pt x="27" y="106"/>
                    <a:pt x="22" y="120"/>
                  </a:cubicBezTo>
                  <a:cubicBezTo>
                    <a:pt x="20" y="123"/>
                    <a:pt x="25" y="127"/>
                    <a:pt x="28" y="124"/>
                  </a:cubicBezTo>
                  <a:cubicBezTo>
                    <a:pt x="37" y="112"/>
                    <a:pt x="48" y="101"/>
                    <a:pt x="59" y="90"/>
                  </a:cubicBezTo>
                  <a:cubicBezTo>
                    <a:pt x="71" y="98"/>
                    <a:pt x="83" y="106"/>
                    <a:pt x="95" y="114"/>
                  </a:cubicBezTo>
                  <a:cubicBezTo>
                    <a:pt x="98" y="117"/>
                    <a:pt x="102" y="113"/>
                    <a:pt x="102" y="109"/>
                  </a:cubicBezTo>
                  <a:cubicBezTo>
                    <a:pt x="99" y="94"/>
                    <a:pt x="93" y="80"/>
                    <a:pt x="86" y="66"/>
                  </a:cubicBezTo>
                  <a:cubicBezTo>
                    <a:pt x="98" y="56"/>
                    <a:pt x="110" y="46"/>
                    <a:pt x="121" y="36"/>
                  </a:cubicBezTo>
                  <a:cubicBezTo>
                    <a:pt x="124" y="33"/>
                    <a:pt x="121" y="28"/>
                    <a:pt x="118" y="29"/>
                  </a:cubicBezTo>
                  <a:close/>
                  <a:moveTo>
                    <a:pt x="55" y="30"/>
                  </a:moveTo>
                  <a:cubicBezTo>
                    <a:pt x="58" y="35"/>
                    <a:pt x="60" y="39"/>
                    <a:pt x="63" y="44"/>
                  </a:cubicBezTo>
                  <a:cubicBezTo>
                    <a:pt x="59" y="45"/>
                    <a:pt x="56" y="45"/>
                    <a:pt x="52" y="46"/>
                  </a:cubicBezTo>
                  <a:cubicBezTo>
                    <a:pt x="53" y="41"/>
                    <a:pt x="54" y="35"/>
                    <a:pt x="55" y="30"/>
                  </a:cubicBezTo>
                  <a:close/>
                  <a:moveTo>
                    <a:pt x="67" y="52"/>
                  </a:moveTo>
                  <a:cubicBezTo>
                    <a:pt x="70" y="57"/>
                    <a:pt x="73" y="62"/>
                    <a:pt x="75" y="67"/>
                  </a:cubicBezTo>
                  <a:cubicBezTo>
                    <a:pt x="70" y="72"/>
                    <a:pt x="65" y="76"/>
                    <a:pt x="60" y="80"/>
                  </a:cubicBezTo>
                  <a:cubicBezTo>
                    <a:pt x="55" y="77"/>
                    <a:pt x="50" y="74"/>
                    <a:pt x="45" y="71"/>
                  </a:cubicBezTo>
                  <a:cubicBezTo>
                    <a:pt x="47" y="66"/>
                    <a:pt x="48" y="61"/>
                    <a:pt x="50" y="56"/>
                  </a:cubicBezTo>
                  <a:cubicBezTo>
                    <a:pt x="56" y="55"/>
                    <a:pt x="61" y="54"/>
                    <a:pt x="67" y="52"/>
                  </a:cubicBezTo>
                  <a:close/>
                  <a:moveTo>
                    <a:pt x="23" y="59"/>
                  </a:moveTo>
                  <a:cubicBezTo>
                    <a:pt x="29" y="59"/>
                    <a:pt x="35" y="58"/>
                    <a:pt x="41" y="57"/>
                  </a:cubicBezTo>
                  <a:cubicBezTo>
                    <a:pt x="40" y="60"/>
                    <a:pt x="39" y="64"/>
                    <a:pt x="38" y="67"/>
                  </a:cubicBezTo>
                  <a:cubicBezTo>
                    <a:pt x="33" y="65"/>
                    <a:pt x="28" y="62"/>
                    <a:pt x="23" y="59"/>
                  </a:cubicBezTo>
                  <a:close/>
                  <a:moveTo>
                    <a:pt x="35" y="104"/>
                  </a:moveTo>
                  <a:cubicBezTo>
                    <a:pt x="38" y="96"/>
                    <a:pt x="40" y="88"/>
                    <a:pt x="43" y="80"/>
                  </a:cubicBezTo>
                  <a:cubicBezTo>
                    <a:pt x="46" y="82"/>
                    <a:pt x="50" y="84"/>
                    <a:pt x="53" y="86"/>
                  </a:cubicBezTo>
                  <a:cubicBezTo>
                    <a:pt x="47" y="92"/>
                    <a:pt x="41" y="98"/>
                    <a:pt x="35" y="104"/>
                  </a:cubicBezTo>
                  <a:close/>
                  <a:moveTo>
                    <a:pt x="90" y="99"/>
                  </a:moveTo>
                  <a:cubicBezTo>
                    <a:pt x="82" y="94"/>
                    <a:pt x="74" y="89"/>
                    <a:pt x="66" y="84"/>
                  </a:cubicBezTo>
                  <a:cubicBezTo>
                    <a:pt x="70" y="80"/>
                    <a:pt x="74" y="77"/>
                    <a:pt x="78" y="73"/>
                  </a:cubicBezTo>
                  <a:cubicBezTo>
                    <a:pt x="83" y="82"/>
                    <a:pt x="87" y="90"/>
                    <a:pt x="90" y="99"/>
                  </a:cubicBezTo>
                  <a:close/>
                  <a:moveTo>
                    <a:pt x="78" y="50"/>
                  </a:moveTo>
                  <a:cubicBezTo>
                    <a:pt x="86" y="48"/>
                    <a:pt x="95" y="46"/>
                    <a:pt x="103" y="43"/>
                  </a:cubicBezTo>
                  <a:cubicBezTo>
                    <a:pt x="97" y="49"/>
                    <a:pt x="90" y="55"/>
                    <a:pt x="83" y="60"/>
                  </a:cubicBezTo>
                  <a:cubicBezTo>
                    <a:pt x="82" y="57"/>
                    <a:pt x="80" y="54"/>
                    <a:pt x="78" y="5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84">
              <a:extLst>
                <a:ext uri="{FF2B5EF4-FFF2-40B4-BE49-F238E27FC236}">
                  <a16:creationId xmlns:a16="http://schemas.microsoft.com/office/drawing/2014/main" xmlns="" id="{9D15B9C5-B56C-4237-BC8A-93AB65F83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795" y="5559486"/>
              <a:ext cx="456509" cy="520836"/>
            </a:xfrm>
            <a:custGeom>
              <a:avLst/>
              <a:gdLst>
                <a:gd name="T0" fmla="*/ 84 w 93"/>
                <a:gd name="T1" fmla="*/ 63 h 106"/>
                <a:gd name="T2" fmla="*/ 71 w 93"/>
                <a:gd name="T3" fmla="*/ 61 h 106"/>
                <a:gd name="T4" fmla="*/ 55 w 93"/>
                <a:gd name="T5" fmla="*/ 86 h 106"/>
                <a:gd name="T6" fmla="*/ 33 w 93"/>
                <a:gd name="T7" fmla="*/ 69 h 106"/>
                <a:gd name="T8" fmla="*/ 20 w 93"/>
                <a:gd name="T9" fmla="*/ 36 h 106"/>
                <a:gd name="T10" fmla="*/ 43 w 93"/>
                <a:gd name="T11" fmla="*/ 11 h 106"/>
                <a:gd name="T12" fmla="*/ 42 w 93"/>
                <a:gd name="T13" fmla="*/ 0 h 106"/>
                <a:gd name="T14" fmla="*/ 3 w 93"/>
                <a:gd name="T15" fmla="*/ 29 h 106"/>
                <a:gd name="T16" fmla="*/ 18 w 93"/>
                <a:gd name="T17" fmla="*/ 80 h 106"/>
                <a:gd name="T18" fmla="*/ 57 w 93"/>
                <a:gd name="T19" fmla="*/ 105 h 106"/>
                <a:gd name="T20" fmla="*/ 84 w 93"/>
                <a:gd name="T21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106">
                  <a:moveTo>
                    <a:pt x="84" y="63"/>
                  </a:moveTo>
                  <a:cubicBezTo>
                    <a:pt x="81" y="58"/>
                    <a:pt x="75" y="58"/>
                    <a:pt x="71" y="61"/>
                  </a:cubicBezTo>
                  <a:cubicBezTo>
                    <a:pt x="64" y="67"/>
                    <a:pt x="66" y="85"/>
                    <a:pt x="55" y="86"/>
                  </a:cubicBezTo>
                  <a:cubicBezTo>
                    <a:pt x="47" y="86"/>
                    <a:pt x="38" y="76"/>
                    <a:pt x="33" y="69"/>
                  </a:cubicBezTo>
                  <a:cubicBezTo>
                    <a:pt x="26" y="60"/>
                    <a:pt x="20" y="48"/>
                    <a:pt x="20" y="36"/>
                  </a:cubicBezTo>
                  <a:cubicBezTo>
                    <a:pt x="20" y="22"/>
                    <a:pt x="31" y="14"/>
                    <a:pt x="43" y="11"/>
                  </a:cubicBezTo>
                  <a:cubicBezTo>
                    <a:pt x="49" y="9"/>
                    <a:pt x="48" y="0"/>
                    <a:pt x="42" y="0"/>
                  </a:cubicBezTo>
                  <a:cubicBezTo>
                    <a:pt x="24" y="1"/>
                    <a:pt x="7" y="10"/>
                    <a:pt x="3" y="29"/>
                  </a:cubicBezTo>
                  <a:cubicBezTo>
                    <a:pt x="0" y="47"/>
                    <a:pt x="7" y="66"/>
                    <a:pt x="18" y="80"/>
                  </a:cubicBezTo>
                  <a:cubicBezTo>
                    <a:pt x="27" y="92"/>
                    <a:pt x="41" y="106"/>
                    <a:pt x="57" y="105"/>
                  </a:cubicBezTo>
                  <a:cubicBezTo>
                    <a:pt x="74" y="103"/>
                    <a:pt x="93" y="78"/>
                    <a:pt x="84" y="63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85">
              <a:extLst>
                <a:ext uri="{FF2B5EF4-FFF2-40B4-BE49-F238E27FC236}">
                  <a16:creationId xmlns:a16="http://schemas.microsoft.com/office/drawing/2014/main" xmlns="" id="{A0FDC2A8-878B-4254-BD78-3ED8D4EB36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1501" y="5235779"/>
              <a:ext cx="1083172" cy="717965"/>
            </a:xfrm>
            <a:custGeom>
              <a:avLst/>
              <a:gdLst>
                <a:gd name="T0" fmla="*/ 194 w 221"/>
                <a:gd name="T1" fmla="*/ 95 h 146"/>
                <a:gd name="T2" fmla="*/ 176 w 221"/>
                <a:gd name="T3" fmla="*/ 95 h 146"/>
                <a:gd name="T4" fmla="*/ 168 w 221"/>
                <a:gd name="T5" fmla="*/ 77 h 146"/>
                <a:gd name="T6" fmla="*/ 181 w 221"/>
                <a:gd name="T7" fmla="*/ 10 h 146"/>
                <a:gd name="T8" fmla="*/ 161 w 221"/>
                <a:gd name="T9" fmla="*/ 8 h 146"/>
                <a:gd name="T10" fmla="*/ 146 w 221"/>
                <a:gd name="T11" fmla="*/ 71 h 146"/>
                <a:gd name="T12" fmla="*/ 139 w 221"/>
                <a:gd name="T13" fmla="*/ 79 h 146"/>
                <a:gd name="T14" fmla="*/ 118 w 221"/>
                <a:gd name="T15" fmla="*/ 90 h 146"/>
                <a:gd name="T16" fmla="*/ 114 w 221"/>
                <a:gd name="T17" fmla="*/ 85 h 146"/>
                <a:gd name="T18" fmla="*/ 114 w 221"/>
                <a:gd name="T19" fmla="*/ 66 h 146"/>
                <a:gd name="T20" fmla="*/ 97 w 221"/>
                <a:gd name="T21" fmla="*/ 62 h 146"/>
                <a:gd name="T22" fmla="*/ 79 w 221"/>
                <a:gd name="T23" fmla="*/ 93 h 146"/>
                <a:gd name="T24" fmla="*/ 64 w 221"/>
                <a:gd name="T25" fmla="*/ 95 h 146"/>
                <a:gd name="T26" fmla="*/ 62 w 221"/>
                <a:gd name="T27" fmla="*/ 89 h 146"/>
                <a:gd name="T28" fmla="*/ 28 w 221"/>
                <a:gd name="T29" fmla="*/ 69 h 146"/>
                <a:gd name="T30" fmla="*/ 18 w 221"/>
                <a:gd name="T31" fmla="*/ 87 h 146"/>
                <a:gd name="T32" fmla="*/ 25 w 221"/>
                <a:gd name="T33" fmla="*/ 135 h 146"/>
                <a:gd name="T34" fmla="*/ 57 w 221"/>
                <a:gd name="T35" fmla="*/ 138 h 146"/>
                <a:gd name="T36" fmla="*/ 66 w 221"/>
                <a:gd name="T37" fmla="*/ 115 h 146"/>
                <a:gd name="T38" fmla="*/ 80 w 221"/>
                <a:gd name="T39" fmla="*/ 113 h 146"/>
                <a:gd name="T40" fmla="*/ 116 w 221"/>
                <a:gd name="T41" fmla="*/ 145 h 146"/>
                <a:gd name="T42" fmla="*/ 128 w 221"/>
                <a:gd name="T43" fmla="*/ 109 h 146"/>
                <a:gd name="T44" fmla="*/ 135 w 221"/>
                <a:gd name="T45" fmla="*/ 106 h 146"/>
                <a:gd name="T46" fmla="*/ 151 w 221"/>
                <a:gd name="T47" fmla="*/ 96 h 146"/>
                <a:gd name="T48" fmla="*/ 153 w 221"/>
                <a:gd name="T49" fmla="*/ 100 h 146"/>
                <a:gd name="T50" fmla="*/ 216 w 221"/>
                <a:gd name="T51" fmla="*/ 101 h 146"/>
                <a:gd name="T52" fmla="*/ 194 w 221"/>
                <a:gd name="T53" fmla="*/ 95 h 146"/>
                <a:gd name="T54" fmla="*/ 48 w 221"/>
                <a:gd name="T55" fmla="*/ 117 h 146"/>
                <a:gd name="T56" fmla="*/ 30 w 221"/>
                <a:gd name="T57" fmla="*/ 117 h 146"/>
                <a:gd name="T58" fmla="*/ 23 w 221"/>
                <a:gd name="T59" fmla="*/ 98 h 146"/>
                <a:gd name="T60" fmla="*/ 27 w 221"/>
                <a:gd name="T61" fmla="*/ 102 h 146"/>
                <a:gd name="T62" fmla="*/ 48 w 221"/>
                <a:gd name="T63" fmla="*/ 113 h 146"/>
                <a:gd name="T64" fmla="*/ 48 w 221"/>
                <a:gd name="T65" fmla="*/ 117 h 146"/>
                <a:gd name="T66" fmla="*/ 104 w 221"/>
                <a:gd name="T67" fmla="*/ 120 h 146"/>
                <a:gd name="T68" fmla="*/ 100 w 221"/>
                <a:gd name="T69" fmla="*/ 110 h 146"/>
                <a:gd name="T70" fmla="*/ 109 w 221"/>
                <a:gd name="T71" fmla="*/ 112 h 146"/>
                <a:gd name="T72" fmla="*/ 112 w 221"/>
                <a:gd name="T73" fmla="*/ 126 h 146"/>
                <a:gd name="T74" fmla="*/ 104 w 221"/>
                <a:gd name="T75" fmla="*/ 12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1" h="146">
                  <a:moveTo>
                    <a:pt x="194" y="95"/>
                  </a:moveTo>
                  <a:cubicBezTo>
                    <a:pt x="190" y="109"/>
                    <a:pt x="182" y="103"/>
                    <a:pt x="176" y="95"/>
                  </a:cubicBezTo>
                  <a:cubicBezTo>
                    <a:pt x="171" y="90"/>
                    <a:pt x="169" y="84"/>
                    <a:pt x="168" y="77"/>
                  </a:cubicBezTo>
                  <a:cubicBezTo>
                    <a:pt x="181" y="57"/>
                    <a:pt x="186" y="32"/>
                    <a:pt x="181" y="10"/>
                  </a:cubicBezTo>
                  <a:cubicBezTo>
                    <a:pt x="178" y="1"/>
                    <a:pt x="166" y="0"/>
                    <a:pt x="161" y="8"/>
                  </a:cubicBezTo>
                  <a:cubicBezTo>
                    <a:pt x="151" y="25"/>
                    <a:pt x="145" y="49"/>
                    <a:pt x="146" y="71"/>
                  </a:cubicBezTo>
                  <a:cubicBezTo>
                    <a:pt x="144" y="74"/>
                    <a:pt x="141" y="77"/>
                    <a:pt x="139" y="79"/>
                  </a:cubicBezTo>
                  <a:cubicBezTo>
                    <a:pt x="133" y="85"/>
                    <a:pt x="126" y="88"/>
                    <a:pt x="118" y="90"/>
                  </a:cubicBezTo>
                  <a:cubicBezTo>
                    <a:pt x="117" y="88"/>
                    <a:pt x="116" y="87"/>
                    <a:pt x="114" y="85"/>
                  </a:cubicBezTo>
                  <a:cubicBezTo>
                    <a:pt x="116" y="79"/>
                    <a:pt x="116" y="73"/>
                    <a:pt x="114" y="66"/>
                  </a:cubicBezTo>
                  <a:cubicBezTo>
                    <a:pt x="111" y="58"/>
                    <a:pt x="102" y="57"/>
                    <a:pt x="97" y="62"/>
                  </a:cubicBezTo>
                  <a:cubicBezTo>
                    <a:pt x="87" y="69"/>
                    <a:pt x="81" y="81"/>
                    <a:pt x="79" y="93"/>
                  </a:cubicBezTo>
                  <a:cubicBezTo>
                    <a:pt x="74" y="94"/>
                    <a:pt x="69" y="95"/>
                    <a:pt x="64" y="95"/>
                  </a:cubicBezTo>
                  <a:cubicBezTo>
                    <a:pt x="63" y="93"/>
                    <a:pt x="63" y="91"/>
                    <a:pt x="62" y="89"/>
                  </a:cubicBezTo>
                  <a:cubicBezTo>
                    <a:pt x="57" y="75"/>
                    <a:pt x="43" y="64"/>
                    <a:pt x="28" y="69"/>
                  </a:cubicBezTo>
                  <a:cubicBezTo>
                    <a:pt x="18" y="72"/>
                    <a:pt x="16" y="80"/>
                    <a:pt x="18" y="87"/>
                  </a:cubicBezTo>
                  <a:cubicBezTo>
                    <a:pt x="0" y="97"/>
                    <a:pt x="7" y="121"/>
                    <a:pt x="25" y="135"/>
                  </a:cubicBezTo>
                  <a:cubicBezTo>
                    <a:pt x="34" y="141"/>
                    <a:pt x="47" y="145"/>
                    <a:pt x="57" y="138"/>
                  </a:cubicBezTo>
                  <a:cubicBezTo>
                    <a:pt x="64" y="133"/>
                    <a:pt x="66" y="124"/>
                    <a:pt x="66" y="115"/>
                  </a:cubicBezTo>
                  <a:cubicBezTo>
                    <a:pt x="71" y="115"/>
                    <a:pt x="76" y="114"/>
                    <a:pt x="80" y="113"/>
                  </a:cubicBezTo>
                  <a:cubicBezTo>
                    <a:pt x="84" y="130"/>
                    <a:pt x="96" y="144"/>
                    <a:pt x="116" y="145"/>
                  </a:cubicBezTo>
                  <a:cubicBezTo>
                    <a:pt x="137" y="146"/>
                    <a:pt x="136" y="128"/>
                    <a:pt x="128" y="109"/>
                  </a:cubicBezTo>
                  <a:cubicBezTo>
                    <a:pt x="130" y="108"/>
                    <a:pt x="133" y="107"/>
                    <a:pt x="135" y="106"/>
                  </a:cubicBezTo>
                  <a:cubicBezTo>
                    <a:pt x="141" y="104"/>
                    <a:pt x="146" y="100"/>
                    <a:pt x="151" y="96"/>
                  </a:cubicBezTo>
                  <a:cubicBezTo>
                    <a:pt x="152" y="97"/>
                    <a:pt x="152" y="99"/>
                    <a:pt x="153" y="100"/>
                  </a:cubicBezTo>
                  <a:cubicBezTo>
                    <a:pt x="168" y="130"/>
                    <a:pt x="204" y="135"/>
                    <a:pt x="216" y="101"/>
                  </a:cubicBezTo>
                  <a:cubicBezTo>
                    <a:pt x="221" y="87"/>
                    <a:pt x="199" y="82"/>
                    <a:pt x="194" y="95"/>
                  </a:cubicBezTo>
                  <a:close/>
                  <a:moveTo>
                    <a:pt x="48" y="117"/>
                  </a:moveTo>
                  <a:cubicBezTo>
                    <a:pt x="48" y="130"/>
                    <a:pt x="36" y="122"/>
                    <a:pt x="30" y="117"/>
                  </a:cubicBezTo>
                  <a:cubicBezTo>
                    <a:pt x="23" y="111"/>
                    <a:pt x="20" y="104"/>
                    <a:pt x="23" y="98"/>
                  </a:cubicBezTo>
                  <a:cubicBezTo>
                    <a:pt x="24" y="100"/>
                    <a:pt x="26" y="101"/>
                    <a:pt x="27" y="102"/>
                  </a:cubicBezTo>
                  <a:cubicBezTo>
                    <a:pt x="33" y="107"/>
                    <a:pt x="40" y="111"/>
                    <a:pt x="48" y="113"/>
                  </a:cubicBezTo>
                  <a:cubicBezTo>
                    <a:pt x="48" y="114"/>
                    <a:pt x="48" y="116"/>
                    <a:pt x="48" y="117"/>
                  </a:cubicBezTo>
                  <a:close/>
                  <a:moveTo>
                    <a:pt x="104" y="120"/>
                  </a:moveTo>
                  <a:cubicBezTo>
                    <a:pt x="101" y="117"/>
                    <a:pt x="100" y="114"/>
                    <a:pt x="100" y="110"/>
                  </a:cubicBezTo>
                  <a:cubicBezTo>
                    <a:pt x="103" y="111"/>
                    <a:pt x="105" y="111"/>
                    <a:pt x="109" y="112"/>
                  </a:cubicBezTo>
                  <a:cubicBezTo>
                    <a:pt x="111" y="117"/>
                    <a:pt x="112" y="122"/>
                    <a:pt x="112" y="126"/>
                  </a:cubicBezTo>
                  <a:cubicBezTo>
                    <a:pt x="112" y="122"/>
                    <a:pt x="108" y="123"/>
                    <a:pt x="104" y="120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86">
              <a:extLst>
                <a:ext uri="{FF2B5EF4-FFF2-40B4-BE49-F238E27FC236}">
                  <a16:creationId xmlns:a16="http://schemas.microsoft.com/office/drawing/2014/main" xmlns="" id="{4B447942-21CC-40C0-AFC5-C427D7E58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274" y="5300105"/>
              <a:ext cx="76777" cy="402558"/>
            </a:xfrm>
            <a:custGeom>
              <a:avLst/>
              <a:gdLst>
                <a:gd name="T0" fmla="*/ 16 w 16"/>
                <a:gd name="T1" fmla="*/ 45 h 82"/>
                <a:gd name="T2" fmla="*/ 16 w 16"/>
                <a:gd name="T3" fmla="*/ 10 h 82"/>
                <a:gd name="T4" fmla="*/ 0 w 16"/>
                <a:gd name="T5" fmla="*/ 7 h 82"/>
                <a:gd name="T6" fmla="*/ 0 w 16"/>
                <a:gd name="T7" fmla="*/ 10 h 82"/>
                <a:gd name="T8" fmla="*/ 0 w 16"/>
                <a:gd name="T9" fmla="*/ 10 h 82"/>
                <a:gd name="T10" fmla="*/ 0 w 16"/>
                <a:gd name="T11" fmla="*/ 72 h 82"/>
                <a:gd name="T12" fmla="*/ 16 w 16"/>
                <a:gd name="T13" fmla="*/ 72 h 82"/>
                <a:gd name="T14" fmla="*/ 16 w 16"/>
                <a:gd name="T15" fmla="*/ 55 h 82"/>
                <a:gd name="T16" fmla="*/ 16 w 16"/>
                <a:gd name="T17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2">
                  <a:moveTo>
                    <a:pt x="16" y="45"/>
                  </a:moveTo>
                  <a:cubicBezTo>
                    <a:pt x="16" y="33"/>
                    <a:pt x="16" y="22"/>
                    <a:pt x="16" y="10"/>
                  </a:cubicBezTo>
                  <a:cubicBezTo>
                    <a:pt x="16" y="1"/>
                    <a:pt x="3" y="0"/>
                    <a:pt x="0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31"/>
                    <a:pt x="0" y="51"/>
                    <a:pt x="0" y="72"/>
                  </a:cubicBezTo>
                  <a:cubicBezTo>
                    <a:pt x="0" y="82"/>
                    <a:pt x="16" y="82"/>
                    <a:pt x="16" y="72"/>
                  </a:cubicBezTo>
                  <a:cubicBezTo>
                    <a:pt x="16" y="66"/>
                    <a:pt x="16" y="61"/>
                    <a:pt x="16" y="55"/>
                  </a:cubicBezTo>
                  <a:cubicBezTo>
                    <a:pt x="16" y="52"/>
                    <a:pt x="16" y="48"/>
                    <a:pt x="16" y="45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 87">
              <a:extLst>
                <a:ext uri="{FF2B5EF4-FFF2-40B4-BE49-F238E27FC236}">
                  <a16:creationId xmlns:a16="http://schemas.microsoft.com/office/drawing/2014/main" xmlns="" id="{8CC7934F-00CC-4502-8E9A-B979BD65A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6373" y="5706813"/>
              <a:ext cx="126578" cy="147329"/>
            </a:xfrm>
            <a:custGeom>
              <a:avLst/>
              <a:gdLst>
                <a:gd name="T0" fmla="*/ 22 w 26"/>
                <a:gd name="T1" fmla="*/ 4 h 30"/>
                <a:gd name="T2" fmla="*/ 7 w 26"/>
                <a:gd name="T3" fmla="*/ 3 h 30"/>
                <a:gd name="T4" fmla="*/ 1 w 26"/>
                <a:gd name="T5" fmla="*/ 16 h 30"/>
                <a:gd name="T6" fmla="*/ 6 w 26"/>
                <a:gd name="T7" fmla="*/ 21 h 30"/>
                <a:gd name="T8" fmla="*/ 7 w 26"/>
                <a:gd name="T9" fmla="*/ 25 h 30"/>
                <a:gd name="T10" fmla="*/ 13 w 26"/>
                <a:gd name="T11" fmla="*/ 30 h 30"/>
                <a:gd name="T12" fmla="*/ 15 w 26"/>
                <a:gd name="T13" fmla="*/ 30 h 30"/>
                <a:gd name="T14" fmla="*/ 22 w 26"/>
                <a:gd name="T15" fmla="*/ 25 h 30"/>
                <a:gd name="T16" fmla="*/ 26 w 26"/>
                <a:gd name="T17" fmla="*/ 10 h 30"/>
                <a:gd name="T18" fmla="*/ 22 w 26"/>
                <a:gd name="T1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22" y="4"/>
                  </a:moveTo>
                  <a:cubicBezTo>
                    <a:pt x="18" y="1"/>
                    <a:pt x="12" y="0"/>
                    <a:pt x="7" y="3"/>
                  </a:cubicBezTo>
                  <a:cubicBezTo>
                    <a:pt x="3" y="6"/>
                    <a:pt x="0" y="11"/>
                    <a:pt x="1" y="16"/>
                  </a:cubicBezTo>
                  <a:cubicBezTo>
                    <a:pt x="2" y="19"/>
                    <a:pt x="4" y="20"/>
                    <a:pt x="6" y="21"/>
                  </a:cubicBezTo>
                  <a:cubicBezTo>
                    <a:pt x="6" y="22"/>
                    <a:pt x="6" y="24"/>
                    <a:pt x="7" y="25"/>
                  </a:cubicBezTo>
                  <a:cubicBezTo>
                    <a:pt x="8" y="28"/>
                    <a:pt x="10" y="29"/>
                    <a:pt x="13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8" y="30"/>
                    <a:pt x="21" y="28"/>
                    <a:pt x="22" y="25"/>
                  </a:cubicBezTo>
                  <a:cubicBezTo>
                    <a:pt x="22" y="20"/>
                    <a:pt x="25" y="15"/>
                    <a:pt x="26" y="10"/>
                  </a:cubicBezTo>
                  <a:cubicBezTo>
                    <a:pt x="26" y="7"/>
                    <a:pt x="24" y="5"/>
                    <a:pt x="22" y="4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88">
              <a:extLst>
                <a:ext uri="{FF2B5EF4-FFF2-40B4-BE49-F238E27FC236}">
                  <a16:creationId xmlns:a16="http://schemas.microsoft.com/office/drawing/2014/main" xmlns="" id="{AC2041D6-9CD7-4B25-8D1D-7E4EA255C6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2894" y="5279355"/>
              <a:ext cx="1363303" cy="771916"/>
            </a:xfrm>
            <a:custGeom>
              <a:avLst/>
              <a:gdLst>
                <a:gd name="T0" fmla="*/ 247 w 278"/>
                <a:gd name="T1" fmla="*/ 108 h 157"/>
                <a:gd name="T2" fmla="*/ 237 w 278"/>
                <a:gd name="T3" fmla="*/ 66 h 157"/>
                <a:gd name="T4" fmla="*/ 252 w 278"/>
                <a:gd name="T5" fmla="*/ 4 h 157"/>
                <a:gd name="T6" fmla="*/ 228 w 278"/>
                <a:gd name="T7" fmla="*/ 66 h 157"/>
                <a:gd name="T8" fmla="*/ 212 w 278"/>
                <a:gd name="T9" fmla="*/ 79 h 157"/>
                <a:gd name="T10" fmla="*/ 189 w 278"/>
                <a:gd name="T11" fmla="*/ 67 h 157"/>
                <a:gd name="T12" fmla="*/ 159 w 278"/>
                <a:gd name="T13" fmla="*/ 74 h 157"/>
                <a:gd name="T14" fmla="*/ 137 w 278"/>
                <a:gd name="T15" fmla="*/ 89 h 157"/>
                <a:gd name="T16" fmla="*/ 110 w 278"/>
                <a:gd name="T17" fmla="*/ 65 h 157"/>
                <a:gd name="T18" fmla="*/ 83 w 278"/>
                <a:gd name="T19" fmla="*/ 90 h 157"/>
                <a:gd name="T20" fmla="*/ 79 w 278"/>
                <a:gd name="T21" fmla="*/ 113 h 157"/>
                <a:gd name="T22" fmla="*/ 23 w 278"/>
                <a:gd name="T23" fmla="*/ 132 h 157"/>
                <a:gd name="T24" fmla="*/ 26 w 278"/>
                <a:gd name="T25" fmla="*/ 68 h 157"/>
                <a:gd name="T26" fmla="*/ 45 w 278"/>
                <a:gd name="T27" fmla="*/ 64 h 157"/>
                <a:gd name="T28" fmla="*/ 50 w 278"/>
                <a:gd name="T29" fmla="*/ 66 h 157"/>
                <a:gd name="T30" fmla="*/ 52 w 278"/>
                <a:gd name="T31" fmla="*/ 67 h 157"/>
                <a:gd name="T32" fmla="*/ 48 w 278"/>
                <a:gd name="T33" fmla="*/ 56 h 157"/>
                <a:gd name="T34" fmla="*/ 8 w 278"/>
                <a:gd name="T35" fmla="*/ 127 h 157"/>
                <a:gd name="T36" fmla="*/ 89 w 278"/>
                <a:gd name="T37" fmla="*/ 119 h 157"/>
                <a:gd name="T38" fmla="*/ 129 w 278"/>
                <a:gd name="T39" fmla="*/ 125 h 157"/>
                <a:gd name="T40" fmla="*/ 151 w 278"/>
                <a:gd name="T41" fmla="*/ 96 h 157"/>
                <a:gd name="T42" fmla="*/ 178 w 278"/>
                <a:gd name="T43" fmla="*/ 130 h 157"/>
                <a:gd name="T44" fmla="*/ 202 w 278"/>
                <a:gd name="T45" fmla="*/ 95 h 157"/>
                <a:gd name="T46" fmla="*/ 220 w 278"/>
                <a:gd name="T47" fmla="*/ 84 h 157"/>
                <a:gd name="T48" fmla="*/ 267 w 278"/>
                <a:gd name="T49" fmla="*/ 118 h 157"/>
                <a:gd name="T50" fmla="*/ 267 w 278"/>
                <a:gd name="T51" fmla="*/ 106 h 157"/>
                <a:gd name="T52" fmla="*/ 114 w 278"/>
                <a:gd name="T53" fmla="*/ 76 h 157"/>
                <a:gd name="T54" fmla="*/ 113 w 278"/>
                <a:gd name="T55" fmla="*/ 85 h 157"/>
                <a:gd name="T56" fmla="*/ 126 w 278"/>
                <a:gd name="T57" fmla="*/ 103 h 157"/>
                <a:gd name="T58" fmla="*/ 93 w 278"/>
                <a:gd name="T59" fmla="*/ 96 h 157"/>
                <a:gd name="T60" fmla="*/ 96 w 278"/>
                <a:gd name="T61" fmla="*/ 74 h 157"/>
                <a:gd name="T62" fmla="*/ 127 w 278"/>
                <a:gd name="T63" fmla="*/ 100 h 157"/>
                <a:gd name="T64" fmla="*/ 176 w 278"/>
                <a:gd name="T65" fmla="*/ 71 h 157"/>
                <a:gd name="T66" fmla="*/ 191 w 278"/>
                <a:gd name="T67" fmla="*/ 86 h 157"/>
                <a:gd name="T68" fmla="*/ 172 w 278"/>
                <a:gd name="T69" fmla="*/ 80 h 157"/>
                <a:gd name="T70" fmla="*/ 176 w 278"/>
                <a:gd name="T71" fmla="*/ 71 h 157"/>
                <a:gd name="T72" fmla="*/ 162 w 278"/>
                <a:gd name="T73" fmla="*/ 104 h 157"/>
                <a:gd name="T74" fmla="*/ 165 w 278"/>
                <a:gd name="T75" fmla="*/ 87 h 157"/>
                <a:gd name="T76" fmla="*/ 192 w 278"/>
                <a:gd name="T77" fmla="*/ 97 h 157"/>
                <a:gd name="T78" fmla="*/ 242 w 278"/>
                <a:gd name="T79" fmla="*/ 29 h 157"/>
                <a:gd name="T80" fmla="*/ 248 w 278"/>
                <a:gd name="T81" fmla="*/ 14 h 157"/>
                <a:gd name="T82" fmla="*/ 238 w 278"/>
                <a:gd name="T83" fmla="*/ 4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8" h="157">
                  <a:moveTo>
                    <a:pt x="267" y="106"/>
                  </a:moveTo>
                  <a:cubicBezTo>
                    <a:pt x="261" y="109"/>
                    <a:pt x="254" y="113"/>
                    <a:pt x="247" y="108"/>
                  </a:cubicBezTo>
                  <a:cubicBezTo>
                    <a:pt x="242" y="103"/>
                    <a:pt x="240" y="94"/>
                    <a:pt x="239" y="88"/>
                  </a:cubicBezTo>
                  <a:cubicBezTo>
                    <a:pt x="238" y="81"/>
                    <a:pt x="237" y="73"/>
                    <a:pt x="237" y="66"/>
                  </a:cubicBezTo>
                  <a:cubicBezTo>
                    <a:pt x="246" y="53"/>
                    <a:pt x="253" y="39"/>
                    <a:pt x="254" y="35"/>
                  </a:cubicBezTo>
                  <a:cubicBezTo>
                    <a:pt x="257" y="26"/>
                    <a:pt x="262" y="10"/>
                    <a:pt x="252" y="4"/>
                  </a:cubicBezTo>
                  <a:cubicBezTo>
                    <a:pt x="245" y="0"/>
                    <a:pt x="240" y="6"/>
                    <a:pt x="237" y="11"/>
                  </a:cubicBezTo>
                  <a:cubicBezTo>
                    <a:pt x="233" y="21"/>
                    <a:pt x="228" y="44"/>
                    <a:pt x="228" y="66"/>
                  </a:cubicBezTo>
                  <a:cubicBezTo>
                    <a:pt x="225" y="71"/>
                    <a:pt x="221" y="76"/>
                    <a:pt x="217" y="78"/>
                  </a:cubicBezTo>
                  <a:cubicBezTo>
                    <a:pt x="216" y="78"/>
                    <a:pt x="214" y="77"/>
                    <a:pt x="212" y="79"/>
                  </a:cubicBezTo>
                  <a:cubicBezTo>
                    <a:pt x="209" y="81"/>
                    <a:pt x="205" y="83"/>
                    <a:pt x="201" y="84"/>
                  </a:cubicBezTo>
                  <a:cubicBezTo>
                    <a:pt x="199" y="78"/>
                    <a:pt x="195" y="72"/>
                    <a:pt x="189" y="67"/>
                  </a:cubicBezTo>
                  <a:cubicBezTo>
                    <a:pt x="182" y="62"/>
                    <a:pt x="167" y="56"/>
                    <a:pt x="161" y="66"/>
                  </a:cubicBezTo>
                  <a:cubicBezTo>
                    <a:pt x="159" y="69"/>
                    <a:pt x="158" y="71"/>
                    <a:pt x="159" y="74"/>
                  </a:cubicBezTo>
                  <a:cubicBezTo>
                    <a:pt x="156" y="77"/>
                    <a:pt x="154" y="80"/>
                    <a:pt x="153" y="83"/>
                  </a:cubicBezTo>
                  <a:cubicBezTo>
                    <a:pt x="149" y="86"/>
                    <a:pt x="143" y="88"/>
                    <a:pt x="137" y="89"/>
                  </a:cubicBezTo>
                  <a:cubicBezTo>
                    <a:pt x="136" y="86"/>
                    <a:pt x="136" y="83"/>
                    <a:pt x="134" y="81"/>
                  </a:cubicBezTo>
                  <a:cubicBezTo>
                    <a:pt x="130" y="71"/>
                    <a:pt x="120" y="65"/>
                    <a:pt x="110" y="65"/>
                  </a:cubicBezTo>
                  <a:cubicBezTo>
                    <a:pt x="104" y="62"/>
                    <a:pt x="97" y="62"/>
                    <a:pt x="92" y="66"/>
                  </a:cubicBezTo>
                  <a:cubicBezTo>
                    <a:pt x="84" y="72"/>
                    <a:pt x="83" y="81"/>
                    <a:pt x="83" y="90"/>
                  </a:cubicBezTo>
                  <a:cubicBezTo>
                    <a:pt x="83" y="95"/>
                    <a:pt x="84" y="103"/>
                    <a:pt x="86" y="110"/>
                  </a:cubicBezTo>
                  <a:cubicBezTo>
                    <a:pt x="83" y="109"/>
                    <a:pt x="80" y="110"/>
                    <a:pt x="79" y="113"/>
                  </a:cubicBezTo>
                  <a:cubicBezTo>
                    <a:pt x="76" y="127"/>
                    <a:pt x="70" y="141"/>
                    <a:pt x="55" y="145"/>
                  </a:cubicBezTo>
                  <a:cubicBezTo>
                    <a:pt x="43" y="148"/>
                    <a:pt x="30" y="141"/>
                    <a:pt x="23" y="132"/>
                  </a:cubicBezTo>
                  <a:cubicBezTo>
                    <a:pt x="13" y="119"/>
                    <a:pt x="12" y="102"/>
                    <a:pt x="16" y="87"/>
                  </a:cubicBezTo>
                  <a:cubicBezTo>
                    <a:pt x="17" y="80"/>
                    <a:pt x="20" y="73"/>
                    <a:pt x="26" y="68"/>
                  </a:cubicBezTo>
                  <a:cubicBezTo>
                    <a:pt x="29" y="64"/>
                    <a:pt x="34" y="63"/>
                    <a:pt x="39" y="63"/>
                  </a:cubicBezTo>
                  <a:cubicBezTo>
                    <a:pt x="41" y="63"/>
                    <a:pt x="43" y="64"/>
                    <a:pt x="45" y="64"/>
                  </a:cubicBezTo>
                  <a:cubicBezTo>
                    <a:pt x="47" y="65"/>
                    <a:pt x="48" y="65"/>
                    <a:pt x="49" y="65"/>
                  </a:cubicBezTo>
                  <a:cubicBezTo>
                    <a:pt x="49" y="65"/>
                    <a:pt x="50" y="66"/>
                    <a:pt x="50" y="66"/>
                  </a:cubicBezTo>
                  <a:cubicBezTo>
                    <a:pt x="50" y="66"/>
                    <a:pt x="50" y="67"/>
                    <a:pt x="51" y="67"/>
                  </a:cubicBezTo>
                  <a:cubicBezTo>
                    <a:pt x="51" y="67"/>
                    <a:pt x="52" y="67"/>
                    <a:pt x="52" y="67"/>
                  </a:cubicBezTo>
                  <a:cubicBezTo>
                    <a:pt x="53" y="69"/>
                    <a:pt x="56" y="69"/>
                    <a:pt x="57" y="68"/>
                  </a:cubicBezTo>
                  <a:cubicBezTo>
                    <a:pt x="64" y="62"/>
                    <a:pt x="51" y="57"/>
                    <a:pt x="48" y="56"/>
                  </a:cubicBezTo>
                  <a:cubicBezTo>
                    <a:pt x="37" y="52"/>
                    <a:pt x="26" y="54"/>
                    <a:pt x="17" y="62"/>
                  </a:cubicBezTo>
                  <a:cubicBezTo>
                    <a:pt x="1" y="77"/>
                    <a:pt x="0" y="108"/>
                    <a:pt x="8" y="127"/>
                  </a:cubicBezTo>
                  <a:cubicBezTo>
                    <a:pt x="15" y="144"/>
                    <a:pt x="32" y="157"/>
                    <a:pt x="51" y="156"/>
                  </a:cubicBezTo>
                  <a:cubicBezTo>
                    <a:pt x="72" y="155"/>
                    <a:pt x="84" y="137"/>
                    <a:pt x="89" y="119"/>
                  </a:cubicBezTo>
                  <a:cubicBezTo>
                    <a:pt x="93" y="128"/>
                    <a:pt x="99" y="135"/>
                    <a:pt x="107" y="138"/>
                  </a:cubicBezTo>
                  <a:cubicBezTo>
                    <a:pt x="117" y="140"/>
                    <a:pt x="124" y="132"/>
                    <a:pt x="129" y="125"/>
                  </a:cubicBezTo>
                  <a:cubicBezTo>
                    <a:pt x="133" y="117"/>
                    <a:pt x="136" y="109"/>
                    <a:pt x="137" y="100"/>
                  </a:cubicBezTo>
                  <a:cubicBezTo>
                    <a:pt x="142" y="99"/>
                    <a:pt x="147" y="98"/>
                    <a:pt x="151" y="96"/>
                  </a:cubicBezTo>
                  <a:cubicBezTo>
                    <a:pt x="151" y="102"/>
                    <a:pt x="153" y="108"/>
                    <a:pt x="156" y="114"/>
                  </a:cubicBezTo>
                  <a:cubicBezTo>
                    <a:pt x="160" y="122"/>
                    <a:pt x="168" y="130"/>
                    <a:pt x="178" y="130"/>
                  </a:cubicBezTo>
                  <a:cubicBezTo>
                    <a:pt x="190" y="130"/>
                    <a:pt x="196" y="116"/>
                    <a:pt x="200" y="106"/>
                  </a:cubicBezTo>
                  <a:cubicBezTo>
                    <a:pt x="201" y="102"/>
                    <a:pt x="201" y="99"/>
                    <a:pt x="202" y="95"/>
                  </a:cubicBezTo>
                  <a:cubicBezTo>
                    <a:pt x="208" y="94"/>
                    <a:pt x="214" y="91"/>
                    <a:pt x="219" y="87"/>
                  </a:cubicBezTo>
                  <a:cubicBezTo>
                    <a:pt x="220" y="86"/>
                    <a:pt x="220" y="85"/>
                    <a:pt x="220" y="84"/>
                  </a:cubicBezTo>
                  <a:cubicBezTo>
                    <a:pt x="223" y="82"/>
                    <a:pt x="225" y="80"/>
                    <a:pt x="228" y="78"/>
                  </a:cubicBezTo>
                  <a:cubicBezTo>
                    <a:pt x="229" y="106"/>
                    <a:pt x="239" y="130"/>
                    <a:pt x="267" y="118"/>
                  </a:cubicBezTo>
                  <a:cubicBezTo>
                    <a:pt x="269" y="117"/>
                    <a:pt x="270" y="116"/>
                    <a:pt x="272" y="115"/>
                  </a:cubicBezTo>
                  <a:cubicBezTo>
                    <a:pt x="278" y="111"/>
                    <a:pt x="273" y="103"/>
                    <a:pt x="267" y="106"/>
                  </a:cubicBezTo>
                  <a:close/>
                  <a:moveTo>
                    <a:pt x="105" y="76"/>
                  </a:moveTo>
                  <a:cubicBezTo>
                    <a:pt x="107" y="74"/>
                    <a:pt x="112" y="75"/>
                    <a:pt x="114" y="76"/>
                  </a:cubicBezTo>
                  <a:cubicBezTo>
                    <a:pt x="121" y="78"/>
                    <a:pt x="125" y="83"/>
                    <a:pt x="126" y="89"/>
                  </a:cubicBezTo>
                  <a:cubicBezTo>
                    <a:pt x="121" y="88"/>
                    <a:pt x="117" y="87"/>
                    <a:pt x="113" y="85"/>
                  </a:cubicBezTo>
                  <a:cubicBezTo>
                    <a:pt x="111" y="84"/>
                    <a:pt x="105" y="77"/>
                    <a:pt x="105" y="76"/>
                  </a:cubicBezTo>
                  <a:close/>
                  <a:moveTo>
                    <a:pt x="126" y="103"/>
                  </a:moveTo>
                  <a:cubicBezTo>
                    <a:pt x="125" y="110"/>
                    <a:pt x="120" y="125"/>
                    <a:pt x="112" y="128"/>
                  </a:cubicBezTo>
                  <a:cubicBezTo>
                    <a:pt x="100" y="132"/>
                    <a:pt x="94" y="102"/>
                    <a:pt x="93" y="96"/>
                  </a:cubicBezTo>
                  <a:cubicBezTo>
                    <a:pt x="92" y="89"/>
                    <a:pt x="91" y="81"/>
                    <a:pt x="95" y="75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5" y="77"/>
                    <a:pt x="95" y="80"/>
                    <a:pt x="97" y="83"/>
                  </a:cubicBezTo>
                  <a:cubicBezTo>
                    <a:pt x="103" y="94"/>
                    <a:pt x="114" y="99"/>
                    <a:pt x="127" y="100"/>
                  </a:cubicBezTo>
                  <a:cubicBezTo>
                    <a:pt x="127" y="101"/>
                    <a:pt x="127" y="102"/>
                    <a:pt x="126" y="103"/>
                  </a:cubicBezTo>
                  <a:close/>
                  <a:moveTo>
                    <a:pt x="176" y="71"/>
                  </a:moveTo>
                  <a:cubicBezTo>
                    <a:pt x="181" y="73"/>
                    <a:pt x="187" y="78"/>
                    <a:pt x="189" y="81"/>
                  </a:cubicBezTo>
                  <a:cubicBezTo>
                    <a:pt x="190" y="83"/>
                    <a:pt x="191" y="85"/>
                    <a:pt x="191" y="86"/>
                  </a:cubicBezTo>
                  <a:cubicBezTo>
                    <a:pt x="189" y="86"/>
                    <a:pt x="187" y="86"/>
                    <a:pt x="186" y="86"/>
                  </a:cubicBezTo>
                  <a:cubicBezTo>
                    <a:pt x="180" y="86"/>
                    <a:pt x="175" y="84"/>
                    <a:pt x="172" y="80"/>
                  </a:cubicBezTo>
                  <a:cubicBezTo>
                    <a:pt x="171" y="79"/>
                    <a:pt x="170" y="77"/>
                    <a:pt x="170" y="75"/>
                  </a:cubicBezTo>
                  <a:cubicBezTo>
                    <a:pt x="172" y="74"/>
                    <a:pt x="174" y="72"/>
                    <a:pt x="176" y="71"/>
                  </a:cubicBezTo>
                  <a:close/>
                  <a:moveTo>
                    <a:pt x="186" y="113"/>
                  </a:moveTo>
                  <a:cubicBezTo>
                    <a:pt x="178" y="127"/>
                    <a:pt x="166" y="115"/>
                    <a:pt x="162" y="104"/>
                  </a:cubicBezTo>
                  <a:cubicBezTo>
                    <a:pt x="160" y="100"/>
                    <a:pt x="160" y="95"/>
                    <a:pt x="160" y="91"/>
                  </a:cubicBezTo>
                  <a:cubicBezTo>
                    <a:pt x="162" y="90"/>
                    <a:pt x="163" y="88"/>
                    <a:pt x="165" y="87"/>
                  </a:cubicBezTo>
                  <a:cubicBezTo>
                    <a:pt x="168" y="91"/>
                    <a:pt x="172" y="93"/>
                    <a:pt x="176" y="95"/>
                  </a:cubicBezTo>
                  <a:cubicBezTo>
                    <a:pt x="181" y="97"/>
                    <a:pt x="186" y="97"/>
                    <a:pt x="192" y="97"/>
                  </a:cubicBezTo>
                  <a:cubicBezTo>
                    <a:pt x="191" y="103"/>
                    <a:pt x="188" y="108"/>
                    <a:pt x="186" y="113"/>
                  </a:cubicBezTo>
                  <a:close/>
                  <a:moveTo>
                    <a:pt x="242" y="29"/>
                  </a:moveTo>
                  <a:cubicBezTo>
                    <a:pt x="243" y="24"/>
                    <a:pt x="244" y="17"/>
                    <a:pt x="247" y="13"/>
                  </a:cubicBezTo>
                  <a:cubicBezTo>
                    <a:pt x="248" y="13"/>
                    <a:pt x="248" y="14"/>
                    <a:pt x="248" y="14"/>
                  </a:cubicBezTo>
                  <a:cubicBezTo>
                    <a:pt x="250" y="19"/>
                    <a:pt x="248" y="25"/>
                    <a:pt x="247" y="29"/>
                  </a:cubicBezTo>
                  <a:cubicBezTo>
                    <a:pt x="245" y="36"/>
                    <a:pt x="242" y="43"/>
                    <a:pt x="238" y="49"/>
                  </a:cubicBezTo>
                  <a:cubicBezTo>
                    <a:pt x="239" y="42"/>
                    <a:pt x="240" y="35"/>
                    <a:pt x="242" y="2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89">
              <a:extLst>
                <a:ext uri="{FF2B5EF4-FFF2-40B4-BE49-F238E27FC236}">
                  <a16:creationId xmlns:a16="http://schemas.microsoft.com/office/drawing/2014/main" xmlns="" id="{58B805F4-CC42-452B-A4CA-D541D7B07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0324" y="5314631"/>
              <a:ext cx="68477" cy="290506"/>
            </a:xfrm>
            <a:custGeom>
              <a:avLst/>
              <a:gdLst>
                <a:gd name="T0" fmla="*/ 8 w 14"/>
                <a:gd name="T1" fmla="*/ 4 h 59"/>
                <a:gd name="T2" fmla="*/ 3 w 14"/>
                <a:gd name="T3" fmla="*/ 56 h 59"/>
                <a:gd name="T4" fmla="*/ 10 w 14"/>
                <a:gd name="T5" fmla="*/ 56 h 59"/>
                <a:gd name="T6" fmla="*/ 12 w 14"/>
                <a:gd name="T7" fmla="*/ 32 h 59"/>
                <a:gd name="T8" fmla="*/ 14 w 14"/>
                <a:gd name="T9" fmla="*/ 5 h 59"/>
                <a:gd name="T10" fmla="*/ 8 w 14"/>
                <a:gd name="T11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9">
                  <a:moveTo>
                    <a:pt x="8" y="4"/>
                  </a:moveTo>
                  <a:cubicBezTo>
                    <a:pt x="4" y="20"/>
                    <a:pt x="0" y="40"/>
                    <a:pt x="3" y="56"/>
                  </a:cubicBezTo>
                  <a:cubicBezTo>
                    <a:pt x="4" y="59"/>
                    <a:pt x="9" y="59"/>
                    <a:pt x="10" y="56"/>
                  </a:cubicBezTo>
                  <a:cubicBezTo>
                    <a:pt x="12" y="48"/>
                    <a:pt x="12" y="40"/>
                    <a:pt x="12" y="32"/>
                  </a:cubicBezTo>
                  <a:cubicBezTo>
                    <a:pt x="13" y="23"/>
                    <a:pt x="14" y="14"/>
                    <a:pt x="14" y="5"/>
                  </a:cubicBezTo>
                  <a:cubicBezTo>
                    <a:pt x="14" y="1"/>
                    <a:pt x="9" y="0"/>
                    <a:pt x="8" y="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90">
              <a:extLst>
                <a:ext uri="{FF2B5EF4-FFF2-40B4-BE49-F238E27FC236}">
                  <a16:creationId xmlns:a16="http://schemas.microsoft.com/office/drawing/2014/main" xmlns="" id="{46B48BCB-BE51-4AE3-AA5E-8BAB448F4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9950" y="5756614"/>
              <a:ext cx="93378" cy="89227"/>
            </a:xfrm>
            <a:custGeom>
              <a:avLst/>
              <a:gdLst>
                <a:gd name="T0" fmla="*/ 13 w 19"/>
                <a:gd name="T1" fmla="*/ 2 h 18"/>
                <a:gd name="T2" fmla="*/ 12 w 19"/>
                <a:gd name="T3" fmla="*/ 2 h 18"/>
                <a:gd name="T4" fmla="*/ 4 w 19"/>
                <a:gd name="T5" fmla="*/ 3 h 18"/>
                <a:gd name="T6" fmla="*/ 2 w 19"/>
                <a:gd name="T7" fmla="*/ 6 h 18"/>
                <a:gd name="T8" fmla="*/ 1 w 19"/>
                <a:gd name="T9" fmla="*/ 7 h 18"/>
                <a:gd name="T10" fmla="*/ 1 w 19"/>
                <a:gd name="T11" fmla="*/ 7 h 18"/>
                <a:gd name="T12" fmla="*/ 1 w 19"/>
                <a:gd name="T13" fmla="*/ 9 h 18"/>
                <a:gd name="T14" fmla="*/ 1 w 19"/>
                <a:gd name="T15" fmla="*/ 9 h 18"/>
                <a:gd name="T16" fmla="*/ 1 w 19"/>
                <a:gd name="T17" fmla="*/ 14 h 18"/>
                <a:gd name="T18" fmla="*/ 2 w 19"/>
                <a:gd name="T19" fmla="*/ 14 h 18"/>
                <a:gd name="T20" fmla="*/ 2 w 19"/>
                <a:gd name="T21" fmla="*/ 16 h 18"/>
                <a:gd name="T22" fmla="*/ 6 w 19"/>
                <a:gd name="T23" fmla="*/ 18 h 18"/>
                <a:gd name="T24" fmla="*/ 8 w 19"/>
                <a:gd name="T25" fmla="*/ 18 h 18"/>
                <a:gd name="T26" fmla="*/ 13 w 19"/>
                <a:gd name="T27" fmla="*/ 15 h 18"/>
                <a:gd name="T28" fmla="*/ 17 w 19"/>
                <a:gd name="T29" fmla="*/ 10 h 18"/>
                <a:gd name="T30" fmla="*/ 13 w 19"/>
                <a:gd name="T3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3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0" y="1"/>
                    <a:pt x="7" y="0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3" y="17"/>
                    <a:pt x="4" y="18"/>
                    <a:pt x="6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11" y="18"/>
                    <a:pt x="12" y="17"/>
                    <a:pt x="13" y="15"/>
                  </a:cubicBezTo>
                  <a:cubicBezTo>
                    <a:pt x="14" y="13"/>
                    <a:pt x="15" y="11"/>
                    <a:pt x="17" y="10"/>
                  </a:cubicBezTo>
                  <a:cubicBezTo>
                    <a:pt x="19" y="7"/>
                    <a:pt x="16" y="3"/>
                    <a:pt x="13" y="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92">
              <a:extLst>
                <a:ext uri="{FF2B5EF4-FFF2-40B4-BE49-F238E27FC236}">
                  <a16:creationId xmlns:a16="http://schemas.microsoft.com/office/drawing/2014/main" xmlns="" id="{0FE2F454-4912-4C9A-BEBB-30CD35292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3668" y="5289730"/>
              <a:ext cx="139028" cy="168079"/>
            </a:xfrm>
            <a:custGeom>
              <a:avLst/>
              <a:gdLst>
                <a:gd name="T0" fmla="*/ 26 w 28"/>
                <a:gd name="T1" fmla="*/ 28 h 34"/>
                <a:gd name="T2" fmla="*/ 23 w 28"/>
                <a:gd name="T3" fmla="*/ 25 h 34"/>
                <a:gd name="T4" fmla="*/ 23 w 28"/>
                <a:gd name="T5" fmla="*/ 18 h 34"/>
                <a:gd name="T6" fmla="*/ 16 w 28"/>
                <a:gd name="T7" fmla="*/ 8 h 34"/>
                <a:gd name="T8" fmla="*/ 12 w 28"/>
                <a:gd name="T9" fmla="*/ 5 h 34"/>
                <a:gd name="T10" fmla="*/ 3 w 28"/>
                <a:gd name="T11" fmla="*/ 12 h 34"/>
                <a:gd name="T12" fmla="*/ 11 w 28"/>
                <a:gd name="T13" fmla="*/ 26 h 34"/>
                <a:gd name="T14" fmla="*/ 17 w 28"/>
                <a:gd name="T15" fmla="*/ 30 h 34"/>
                <a:gd name="T16" fmla="*/ 22 w 28"/>
                <a:gd name="T17" fmla="*/ 32 h 34"/>
                <a:gd name="T18" fmla="*/ 26 w 28"/>
                <a:gd name="T19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26" y="28"/>
                  </a:moveTo>
                  <a:cubicBezTo>
                    <a:pt x="25" y="27"/>
                    <a:pt x="24" y="26"/>
                    <a:pt x="23" y="25"/>
                  </a:cubicBezTo>
                  <a:cubicBezTo>
                    <a:pt x="25" y="23"/>
                    <a:pt x="25" y="20"/>
                    <a:pt x="23" y="18"/>
                  </a:cubicBezTo>
                  <a:cubicBezTo>
                    <a:pt x="20" y="15"/>
                    <a:pt x="17" y="12"/>
                    <a:pt x="16" y="8"/>
                  </a:cubicBezTo>
                  <a:cubicBezTo>
                    <a:pt x="15" y="6"/>
                    <a:pt x="14" y="5"/>
                    <a:pt x="12" y="5"/>
                  </a:cubicBezTo>
                  <a:cubicBezTo>
                    <a:pt x="8" y="0"/>
                    <a:pt x="0" y="6"/>
                    <a:pt x="3" y="12"/>
                  </a:cubicBezTo>
                  <a:cubicBezTo>
                    <a:pt x="5" y="17"/>
                    <a:pt x="8" y="21"/>
                    <a:pt x="11" y="26"/>
                  </a:cubicBezTo>
                  <a:cubicBezTo>
                    <a:pt x="13" y="27"/>
                    <a:pt x="15" y="29"/>
                    <a:pt x="17" y="30"/>
                  </a:cubicBezTo>
                  <a:cubicBezTo>
                    <a:pt x="19" y="30"/>
                    <a:pt x="20" y="31"/>
                    <a:pt x="22" y="32"/>
                  </a:cubicBezTo>
                  <a:cubicBezTo>
                    <a:pt x="25" y="34"/>
                    <a:pt x="28" y="31"/>
                    <a:pt x="26" y="2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93">
              <a:extLst>
                <a:ext uri="{FF2B5EF4-FFF2-40B4-BE49-F238E27FC236}">
                  <a16:creationId xmlns:a16="http://schemas.microsoft.com/office/drawing/2014/main" xmlns="" id="{7BC66BC7-1138-4BA3-92E0-54700CEB2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339" y="5372732"/>
              <a:ext cx="168079" cy="124503"/>
            </a:xfrm>
            <a:custGeom>
              <a:avLst/>
              <a:gdLst>
                <a:gd name="T0" fmla="*/ 30 w 34"/>
                <a:gd name="T1" fmla="*/ 14 h 25"/>
                <a:gd name="T2" fmla="*/ 13 w 34"/>
                <a:gd name="T3" fmla="*/ 6 h 25"/>
                <a:gd name="T4" fmla="*/ 8 w 34"/>
                <a:gd name="T5" fmla="*/ 2 h 25"/>
                <a:gd name="T6" fmla="*/ 3 w 34"/>
                <a:gd name="T7" fmla="*/ 8 h 25"/>
                <a:gd name="T8" fmla="*/ 6 w 34"/>
                <a:gd name="T9" fmla="*/ 10 h 25"/>
                <a:gd name="T10" fmla="*/ 8 w 34"/>
                <a:gd name="T11" fmla="*/ 15 h 25"/>
                <a:gd name="T12" fmla="*/ 25 w 34"/>
                <a:gd name="T13" fmla="*/ 23 h 25"/>
                <a:gd name="T14" fmla="*/ 25 w 34"/>
                <a:gd name="T15" fmla="*/ 23 h 25"/>
                <a:gd name="T16" fmla="*/ 26 w 34"/>
                <a:gd name="T17" fmla="*/ 23 h 25"/>
                <a:gd name="T18" fmla="*/ 30 w 34"/>
                <a:gd name="T1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25">
                  <a:moveTo>
                    <a:pt x="30" y="14"/>
                  </a:moveTo>
                  <a:cubicBezTo>
                    <a:pt x="24" y="11"/>
                    <a:pt x="19" y="8"/>
                    <a:pt x="13" y="6"/>
                  </a:cubicBezTo>
                  <a:cubicBezTo>
                    <a:pt x="11" y="4"/>
                    <a:pt x="9" y="3"/>
                    <a:pt x="8" y="2"/>
                  </a:cubicBezTo>
                  <a:cubicBezTo>
                    <a:pt x="4" y="0"/>
                    <a:pt x="0" y="5"/>
                    <a:pt x="3" y="8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2"/>
                    <a:pt x="6" y="14"/>
                    <a:pt x="8" y="15"/>
                  </a:cubicBezTo>
                  <a:cubicBezTo>
                    <a:pt x="13" y="18"/>
                    <a:pt x="19" y="20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6" y="23"/>
                  </a:cubicBezTo>
                  <a:cubicBezTo>
                    <a:pt x="31" y="25"/>
                    <a:pt x="34" y="17"/>
                    <a:pt x="30" y="1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94">
              <a:extLst>
                <a:ext uri="{FF2B5EF4-FFF2-40B4-BE49-F238E27FC236}">
                  <a16:creationId xmlns:a16="http://schemas.microsoft.com/office/drawing/2014/main" xmlns="" id="{5AB5BAA0-463A-4829-BE9F-A5EF9284D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339" y="5544960"/>
              <a:ext cx="157703" cy="89227"/>
            </a:xfrm>
            <a:custGeom>
              <a:avLst/>
              <a:gdLst>
                <a:gd name="T0" fmla="*/ 26 w 32"/>
                <a:gd name="T1" fmla="*/ 8 h 18"/>
                <a:gd name="T2" fmla="*/ 21 w 32"/>
                <a:gd name="T3" fmla="*/ 7 h 18"/>
                <a:gd name="T4" fmla="*/ 15 w 32"/>
                <a:gd name="T5" fmla="*/ 4 h 18"/>
                <a:gd name="T6" fmla="*/ 6 w 32"/>
                <a:gd name="T7" fmla="*/ 0 h 18"/>
                <a:gd name="T8" fmla="*/ 2 w 32"/>
                <a:gd name="T9" fmla="*/ 8 h 18"/>
                <a:gd name="T10" fmla="*/ 3 w 32"/>
                <a:gd name="T11" fmla="*/ 9 h 18"/>
                <a:gd name="T12" fmla="*/ 3 w 32"/>
                <a:gd name="T13" fmla="*/ 10 h 18"/>
                <a:gd name="T14" fmla="*/ 2 w 32"/>
                <a:gd name="T15" fmla="*/ 11 h 18"/>
                <a:gd name="T16" fmla="*/ 2 w 32"/>
                <a:gd name="T17" fmla="*/ 11 h 18"/>
                <a:gd name="T18" fmla="*/ 3 w 32"/>
                <a:gd name="T19" fmla="*/ 15 h 18"/>
                <a:gd name="T20" fmla="*/ 4 w 32"/>
                <a:gd name="T21" fmla="*/ 16 h 18"/>
                <a:gd name="T22" fmla="*/ 12 w 32"/>
                <a:gd name="T23" fmla="*/ 17 h 18"/>
                <a:gd name="T24" fmla="*/ 16 w 32"/>
                <a:gd name="T25" fmla="*/ 17 h 18"/>
                <a:gd name="T26" fmla="*/ 24 w 32"/>
                <a:gd name="T27" fmla="*/ 18 h 18"/>
                <a:gd name="T28" fmla="*/ 26 w 32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18">
                  <a:moveTo>
                    <a:pt x="26" y="8"/>
                  </a:moveTo>
                  <a:cubicBezTo>
                    <a:pt x="24" y="7"/>
                    <a:pt x="23" y="7"/>
                    <a:pt x="21" y="7"/>
                  </a:cubicBezTo>
                  <a:cubicBezTo>
                    <a:pt x="19" y="6"/>
                    <a:pt x="17" y="5"/>
                    <a:pt x="15" y="4"/>
                  </a:cubicBezTo>
                  <a:cubicBezTo>
                    <a:pt x="12" y="2"/>
                    <a:pt x="10" y="0"/>
                    <a:pt x="6" y="0"/>
                  </a:cubicBezTo>
                  <a:cubicBezTo>
                    <a:pt x="1" y="0"/>
                    <a:pt x="0" y="5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4"/>
                    <a:pt x="3" y="15"/>
                  </a:cubicBezTo>
                  <a:cubicBezTo>
                    <a:pt x="3" y="15"/>
                    <a:pt x="4" y="15"/>
                    <a:pt x="4" y="16"/>
                  </a:cubicBezTo>
                  <a:cubicBezTo>
                    <a:pt x="7" y="17"/>
                    <a:pt x="10" y="16"/>
                    <a:pt x="12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9" y="18"/>
                    <a:pt x="22" y="18"/>
                    <a:pt x="24" y="18"/>
                  </a:cubicBezTo>
                  <a:cubicBezTo>
                    <a:pt x="31" y="18"/>
                    <a:pt x="32" y="9"/>
                    <a:pt x="26" y="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4" name="Freeform 95">
            <a:extLst>
              <a:ext uri="{FF2B5EF4-FFF2-40B4-BE49-F238E27FC236}">
                <a16:creationId xmlns:a16="http://schemas.microsoft.com/office/drawing/2014/main" xmlns="" id="{3D11A1B5-9481-486C-AF7D-3CEA070930B2}"/>
              </a:ext>
            </a:extLst>
          </p:cNvPr>
          <p:cNvSpPr>
            <a:spLocks noEditPoints="1"/>
          </p:cNvSpPr>
          <p:nvPr/>
        </p:nvSpPr>
        <p:spPr bwMode="auto">
          <a:xfrm>
            <a:off x="9037748" y="257752"/>
            <a:ext cx="1302337" cy="1202721"/>
          </a:xfrm>
          <a:custGeom>
            <a:avLst/>
            <a:gdLst>
              <a:gd name="T0" fmla="*/ 287 w 376"/>
              <a:gd name="T1" fmla="*/ 219 h 347"/>
              <a:gd name="T2" fmla="*/ 256 w 376"/>
              <a:gd name="T3" fmla="*/ 160 h 347"/>
              <a:gd name="T4" fmla="*/ 200 w 376"/>
              <a:gd name="T5" fmla="*/ 162 h 347"/>
              <a:gd name="T6" fmla="*/ 104 w 376"/>
              <a:gd name="T7" fmla="*/ 93 h 347"/>
              <a:gd name="T8" fmla="*/ 81 w 376"/>
              <a:gd name="T9" fmla="*/ 13 h 347"/>
              <a:gd name="T10" fmla="*/ 79 w 376"/>
              <a:gd name="T11" fmla="*/ 8 h 347"/>
              <a:gd name="T12" fmla="*/ 66 w 376"/>
              <a:gd name="T13" fmla="*/ 1 h 347"/>
              <a:gd name="T14" fmla="*/ 73 w 376"/>
              <a:gd name="T15" fmla="*/ 15 h 347"/>
              <a:gd name="T16" fmla="*/ 17 w 376"/>
              <a:gd name="T17" fmla="*/ 71 h 347"/>
              <a:gd name="T18" fmla="*/ 0 w 376"/>
              <a:gd name="T19" fmla="*/ 55 h 347"/>
              <a:gd name="T20" fmla="*/ 94 w 376"/>
              <a:gd name="T21" fmla="*/ 148 h 347"/>
              <a:gd name="T22" fmla="*/ 184 w 376"/>
              <a:gd name="T23" fmla="*/ 179 h 347"/>
              <a:gd name="T24" fmla="*/ 275 w 376"/>
              <a:gd name="T25" fmla="*/ 246 h 347"/>
              <a:gd name="T26" fmla="*/ 290 w 376"/>
              <a:gd name="T27" fmla="*/ 342 h 347"/>
              <a:gd name="T28" fmla="*/ 286 w 376"/>
              <a:gd name="T29" fmla="*/ 296 h 347"/>
              <a:gd name="T30" fmla="*/ 342 w 376"/>
              <a:gd name="T31" fmla="*/ 228 h 347"/>
              <a:gd name="T32" fmla="*/ 376 w 376"/>
              <a:gd name="T33" fmla="*/ 283 h 347"/>
              <a:gd name="T34" fmla="*/ 299 w 376"/>
              <a:gd name="T35" fmla="*/ 229 h 347"/>
              <a:gd name="T36" fmla="*/ 308 w 376"/>
              <a:gd name="T37" fmla="*/ 232 h 347"/>
              <a:gd name="T38" fmla="*/ 288 w 376"/>
              <a:gd name="T39" fmla="*/ 238 h 347"/>
              <a:gd name="T40" fmla="*/ 228 w 376"/>
              <a:gd name="T41" fmla="*/ 168 h 347"/>
              <a:gd name="T42" fmla="*/ 199 w 376"/>
              <a:gd name="T43" fmla="*/ 203 h 347"/>
              <a:gd name="T44" fmla="*/ 228 w 376"/>
              <a:gd name="T45" fmla="*/ 168 h 347"/>
              <a:gd name="T46" fmla="*/ 120 w 376"/>
              <a:gd name="T47" fmla="*/ 117 h 347"/>
              <a:gd name="T48" fmla="*/ 103 w 376"/>
              <a:gd name="T49" fmla="*/ 132 h 347"/>
              <a:gd name="T50" fmla="*/ 103 w 376"/>
              <a:gd name="T51" fmla="*/ 108 h 347"/>
              <a:gd name="T52" fmla="*/ 33 w 376"/>
              <a:gd name="T53" fmla="*/ 87 h 347"/>
              <a:gd name="T54" fmla="*/ 20 w 376"/>
              <a:gd name="T55" fmla="*/ 74 h 347"/>
              <a:gd name="T56" fmla="*/ 84 w 376"/>
              <a:gd name="T57" fmla="*/ 30 h 347"/>
              <a:gd name="T58" fmla="*/ 33 w 376"/>
              <a:gd name="T59" fmla="*/ 87 h 347"/>
              <a:gd name="T60" fmla="*/ 61 w 376"/>
              <a:gd name="T61" fmla="*/ 98 h 347"/>
              <a:gd name="T62" fmla="*/ 80 w 376"/>
              <a:gd name="T63" fmla="*/ 71 h 347"/>
              <a:gd name="T64" fmla="*/ 64 w 376"/>
              <a:gd name="T65" fmla="*/ 85 h 347"/>
              <a:gd name="T66" fmla="*/ 37 w 376"/>
              <a:gd name="T67" fmla="*/ 90 h 347"/>
              <a:gd name="T68" fmla="*/ 87 w 376"/>
              <a:gd name="T69" fmla="*/ 35 h 347"/>
              <a:gd name="T70" fmla="*/ 93 w 376"/>
              <a:gd name="T71" fmla="*/ 85 h 347"/>
              <a:gd name="T72" fmla="*/ 75 w 376"/>
              <a:gd name="T73" fmla="*/ 98 h 347"/>
              <a:gd name="T74" fmla="*/ 179 w 376"/>
              <a:gd name="T75" fmla="*/ 151 h 347"/>
              <a:gd name="T76" fmla="*/ 169 w 376"/>
              <a:gd name="T77" fmla="*/ 159 h 347"/>
              <a:gd name="T78" fmla="*/ 135 w 376"/>
              <a:gd name="T79" fmla="*/ 170 h 347"/>
              <a:gd name="T80" fmla="*/ 163 w 376"/>
              <a:gd name="T81" fmla="*/ 120 h 347"/>
              <a:gd name="T82" fmla="*/ 116 w 376"/>
              <a:gd name="T83" fmla="*/ 161 h 347"/>
              <a:gd name="T84" fmla="*/ 157 w 376"/>
              <a:gd name="T85" fmla="*/ 104 h 347"/>
              <a:gd name="T86" fmla="*/ 105 w 376"/>
              <a:gd name="T87" fmla="*/ 142 h 347"/>
              <a:gd name="T88" fmla="*/ 140 w 376"/>
              <a:gd name="T89" fmla="*/ 99 h 347"/>
              <a:gd name="T90" fmla="*/ 185 w 376"/>
              <a:gd name="T91" fmla="*/ 165 h 347"/>
              <a:gd name="T92" fmla="*/ 253 w 376"/>
              <a:gd name="T93" fmla="*/ 241 h 347"/>
              <a:gd name="T94" fmla="*/ 261 w 376"/>
              <a:gd name="T95" fmla="*/ 216 h 347"/>
              <a:gd name="T96" fmla="*/ 243 w 376"/>
              <a:gd name="T97" fmla="*/ 244 h 347"/>
              <a:gd name="T98" fmla="*/ 216 w 376"/>
              <a:gd name="T99" fmla="*/ 240 h 347"/>
              <a:gd name="T100" fmla="*/ 257 w 376"/>
              <a:gd name="T101" fmla="*/ 187 h 347"/>
              <a:gd name="T102" fmla="*/ 228 w 376"/>
              <a:gd name="T103" fmla="*/ 211 h 347"/>
              <a:gd name="T104" fmla="*/ 213 w 376"/>
              <a:gd name="T105" fmla="*/ 239 h 347"/>
              <a:gd name="T106" fmla="*/ 200 w 376"/>
              <a:gd name="T107" fmla="*/ 214 h 347"/>
              <a:gd name="T108" fmla="*/ 234 w 376"/>
              <a:gd name="T109" fmla="*/ 169 h 347"/>
              <a:gd name="T110" fmla="*/ 236 w 376"/>
              <a:gd name="T111" fmla="*/ 167 h 347"/>
              <a:gd name="T112" fmla="*/ 276 w 376"/>
              <a:gd name="T113" fmla="*/ 228 h 347"/>
              <a:gd name="T114" fmla="*/ 315 w 376"/>
              <a:gd name="T115" fmla="*/ 254 h 347"/>
              <a:gd name="T116" fmla="*/ 286 w 376"/>
              <a:gd name="T117" fmla="*/ 267 h 347"/>
              <a:gd name="T118" fmla="*/ 308 w 376"/>
              <a:gd name="T119" fmla="*/ 242 h 347"/>
              <a:gd name="T120" fmla="*/ 335 w 376"/>
              <a:gd name="T121" fmla="*/ 22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6" h="347">
                <a:moveTo>
                  <a:pt x="352" y="215"/>
                </a:moveTo>
                <a:cubicBezTo>
                  <a:pt x="330" y="196"/>
                  <a:pt x="308" y="204"/>
                  <a:pt x="287" y="219"/>
                </a:cubicBezTo>
                <a:cubicBezTo>
                  <a:pt x="287" y="214"/>
                  <a:pt x="286" y="210"/>
                  <a:pt x="285" y="205"/>
                </a:cubicBezTo>
                <a:cubicBezTo>
                  <a:pt x="280" y="189"/>
                  <a:pt x="272" y="169"/>
                  <a:pt x="256" y="160"/>
                </a:cubicBezTo>
                <a:cubicBezTo>
                  <a:pt x="242" y="152"/>
                  <a:pt x="226" y="155"/>
                  <a:pt x="210" y="159"/>
                </a:cubicBezTo>
                <a:cubicBezTo>
                  <a:pt x="207" y="160"/>
                  <a:pt x="204" y="161"/>
                  <a:pt x="200" y="162"/>
                </a:cubicBezTo>
                <a:cubicBezTo>
                  <a:pt x="202" y="123"/>
                  <a:pt x="197" y="83"/>
                  <a:pt x="151" y="84"/>
                </a:cubicBezTo>
                <a:cubicBezTo>
                  <a:pt x="135" y="84"/>
                  <a:pt x="119" y="89"/>
                  <a:pt x="104" y="93"/>
                </a:cubicBezTo>
                <a:cubicBezTo>
                  <a:pt x="104" y="81"/>
                  <a:pt x="105" y="69"/>
                  <a:pt x="104" y="57"/>
                </a:cubicBezTo>
                <a:cubicBezTo>
                  <a:pt x="102" y="40"/>
                  <a:pt x="93" y="25"/>
                  <a:pt x="81" y="13"/>
                </a:cubicBezTo>
                <a:cubicBezTo>
                  <a:pt x="82" y="12"/>
                  <a:pt x="82" y="11"/>
                  <a:pt x="83" y="10"/>
                </a:cubicBezTo>
                <a:cubicBezTo>
                  <a:pt x="84" y="8"/>
                  <a:pt x="81" y="6"/>
                  <a:pt x="79" y="8"/>
                </a:cubicBezTo>
                <a:cubicBezTo>
                  <a:pt x="79" y="8"/>
                  <a:pt x="78" y="9"/>
                  <a:pt x="77" y="10"/>
                </a:cubicBezTo>
                <a:cubicBezTo>
                  <a:pt x="74" y="7"/>
                  <a:pt x="70" y="4"/>
                  <a:pt x="66" y="1"/>
                </a:cubicBezTo>
                <a:cubicBezTo>
                  <a:pt x="64" y="0"/>
                  <a:pt x="62" y="2"/>
                  <a:pt x="63" y="4"/>
                </a:cubicBezTo>
                <a:cubicBezTo>
                  <a:pt x="66" y="8"/>
                  <a:pt x="70" y="11"/>
                  <a:pt x="73" y="15"/>
                </a:cubicBezTo>
                <a:cubicBezTo>
                  <a:pt x="55" y="35"/>
                  <a:pt x="44" y="57"/>
                  <a:pt x="18" y="70"/>
                </a:cubicBezTo>
                <a:cubicBezTo>
                  <a:pt x="18" y="70"/>
                  <a:pt x="17" y="70"/>
                  <a:pt x="17" y="71"/>
                </a:cubicBezTo>
                <a:cubicBezTo>
                  <a:pt x="14" y="65"/>
                  <a:pt x="10" y="60"/>
                  <a:pt x="7" y="54"/>
                </a:cubicBezTo>
                <a:cubicBezTo>
                  <a:pt x="6" y="50"/>
                  <a:pt x="0" y="51"/>
                  <a:pt x="0" y="55"/>
                </a:cubicBezTo>
                <a:cubicBezTo>
                  <a:pt x="11" y="103"/>
                  <a:pt x="49" y="116"/>
                  <a:pt x="91" y="110"/>
                </a:cubicBezTo>
                <a:cubicBezTo>
                  <a:pt x="90" y="123"/>
                  <a:pt x="90" y="135"/>
                  <a:pt x="94" y="148"/>
                </a:cubicBezTo>
                <a:cubicBezTo>
                  <a:pt x="104" y="188"/>
                  <a:pt x="150" y="187"/>
                  <a:pt x="183" y="179"/>
                </a:cubicBezTo>
                <a:cubicBezTo>
                  <a:pt x="184" y="179"/>
                  <a:pt x="184" y="179"/>
                  <a:pt x="184" y="179"/>
                </a:cubicBezTo>
                <a:cubicBezTo>
                  <a:pt x="183" y="213"/>
                  <a:pt x="190" y="261"/>
                  <a:pt x="232" y="261"/>
                </a:cubicBezTo>
                <a:cubicBezTo>
                  <a:pt x="247" y="261"/>
                  <a:pt x="262" y="254"/>
                  <a:pt x="275" y="246"/>
                </a:cubicBezTo>
                <a:cubicBezTo>
                  <a:pt x="274" y="258"/>
                  <a:pt x="272" y="270"/>
                  <a:pt x="272" y="282"/>
                </a:cubicBezTo>
                <a:cubicBezTo>
                  <a:pt x="270" y="304"/>
                  <a:pt x="277" y="324"/>
                  <a:pt x="290" y="342"/>
                </a:cubicBezTo>
                <a:cubicBezTo>
                  <a:pt x="294" y="347"/>
                  <a:pt x="302" y="342"/>
                  <a:pt x="299" y="337"/>
                </a:cubicBezTo>
                <a:cubicBezTo>
                  <a:pt x="292" y="323"/>
                  <a:pt x="288" y="310"/>
                  <a:pt x="286" y="296"/>
                </a:cubicBezTo>
                <a:cubicBezTo>
                  <a:pt x="298" y="289"/>
                  <a:pt x="307" y="279"/>
                  <a:pt x="315" y="268"/>
                </a:cubicBezTo>
                <a:cubicBezTo>
                  <a:pt x="325" y="256"/>
                  <a:pt x="335" y="242"/>
                  <a:pt x="342" y="228"/>
                </a:cubicBezTo>
                <a:cubicBezTo>
                  <a:pt x="355" y="240"/>
                  <a:pt x="363" y="265"/>
                  <a:pt x="367" y="283"/>
                </a:cubicBezTo>
                <a:cubicBezTo>
                  <a:pt x="368" y="288"/>
                  <a:pt x="376" y="288"/>
                  <a:pt x="376" y="283"/>
                </a:cubicBezTo>
                <a:cubicBezTo>
                  <a:pt x="376" y="259"/>
                  <a:pt x="371" y="231"/>
                  <a:pt x="352" y="215"/>
                </a:cubicBezTo>
                <a:close/>
                <a:moveTo>
                  <a:pt x="299" y="229"/>
                </a:moveTo>
                <a:cubicBezTo>
                  <a:pt x="305" y="225"/>
                  <a:pt x="310" y="222"/>
                  <a:pt x="315" y="221"/>
                </a:cubicBezTo>
                <a:cubicBezTo>
                  <a:pt x="313" y="225"/>
                  <a:pt x="311" y="228"/>
                  <a:pt x="308" y="232"/>
                </a:cubicBezTo>
                <a:cubicBezTo>
                  <a:pt x="302" y="241"/>
                  <a:pt x="295" y="250"/>
                  <a:pt x="287" y="258"/>
                </a:cubicBezTo>
                <a:cubicBezTo>
                  <a:pt x="287" y="251"/>
                  <a:pt x="288" y="244"/>
                  <a:pt x="288" y="238"/>
                </a:cubicBezTo>
                <a:cubicBezTo>
                  <a:pt x="292" y="235"/>
                  <a:pt x="296" y="232"/>
                  <a:pt x="299" y="229"/>
                </a:cubicBezTo>
                <a:close/>
                <a:moveTo>
                  <a:pt x="228" y="168"/>
                </a:moveTo>
                <a:cubicBezTo>
                  <a:pt x="219" y="174"/>
                  <a:pt x="213" y="184"/>
                  <a:pt x="206" y="192"/>
                </a:cubicBezTo>
                <a:cubicBezTo>
                  <a:pt x="203" y="195"/>
                  <a:pt x="201" y="199"/>
                  <a:pt x="199" y="203"/>
                </a:cubicBezTo>
                <a:cubicBezTo>
                  <a:pt x="198" y="193"/>
                  <a:pt x="198" y="184"/>
                  <a:pt x="199" y="175"/>
                </a:cubicBezTo>
                <a:cubicBezTo>
                  <a:pt x="209" y="172"/>
                  <a:pt x="218" y="169"/>
                  <a:pt x="228" y="168"/>
                </a:cubicBezTo>
                <a:close/>
                <a:moveTo>
                  <a:pt x="132" y="100"/>
                </a:moveTo>
                <a:cubicBezTo>
                  <a:pt x="128" y="105"/>
                  <a:pt x="124" y="111"/>
                  <a:pt x="120" y="117"/>
                </a:cubicBezTo>
                <a:cubicBezTo>
                  <a:pt x="115" y="123"/>
                  <a:pt x="109" y="130"/>
                  <a:pt x="104" y="136"/>
                </a:cubicBezTo>
                <a:cubicBezTo>
                  <a:pt x="103" y="135"/>
                  <a:pt x="103" y="133"/>
                  <a:pt x="103" y="132"/>
                </a:cubicBezTo>
                <a:cubicBezTo>
                  <a:pt x="102" y="124"/>
                  <a:pt x="102" y="116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12" y="106"/>
                  <a:pt x="122" y="103"/>
                  <a:pt x="132" y="100"/>
                </a:cubicBezTo>
                <a:close/>
                <a:moveTo>
                  <a:pt x="33" y="87"/>
                </a:moveTo>
                <a:cubicBezTo>
                  <a:pt x="28" y="84"/>
                  <a:pt x="24" y="79"/>
                  <a:pt x="20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44" y="67"/>
                  <a:pt x="64" y="43"/>
                  <a:pt x="77" y="20"/>
                </a:cubicBezTo>
                <a:cubicBezTo>
                  <a:pt x="80" y="23"/>
                  <a:pt x="82" y="26"/>
                  <a:pt x="84" y="30"/>
                </a:cubicBezTo>
                <a:cubicBezTo>
                  <a:pt x="76" y="36"/>
                  <a:pt x="71" y="47"/>
                  <a:pt x="66" y="56"/>
                </a:cubicBezTo>
                <a:cubicBezTo>
                  <a:pt x="58" y="68"/>
                  <a:pt x="48" y="82"/>
                  <a:pt x="33" y="87"/>
                </a:cubicBezTo>
                <a:close/>
                <a:moveTo>
                  <a:pt x="75" y="98"/>
                </a:moveTo>
                <a:cubicBezTo>
                  <a:pt x="70" y="99"/>
                  <a:pt x="66" y="99"/>
                  <a:pt x="61" y="98"/>
                </a:cubicBezTo>
                <a:cubicBezTo>
                  <a:pt x="64" y="96"/>
                  <a:pt x="66" y="94"/>
                  <a:pt x="68" y="91"/>
                </a:cubicBezTo>
                <a:cubicBezTo>
                  <a:pt x="72" y="85"/>
                  <a:pt x="78" y="78"/>
                  <a:pt x="80" y="71"/>
                </a:cubicBezTo>
                <a:cubicBezTo>
                  <a:pt x="81" y="69"/>
                  <a:pt x="79" y="67"/>
                  <a:pt x="77" y="68"/>
                </a:cubicBezTo>
                <a:cubicBezTo>
                  <a:pt x="71" y="72"/>
                  <a:pt x="68" y="79"/>
                  <a:pt x="64" y="85"/>
                </a:cubicBezTo>
                <a:cubicBezTo>
                  <a:pt x="61" y="89"/>
                  <a:pt x="59" y="93"/>
                  <a:pt x="56" y="97"/>
                </a:cubicBezTo>
                <a:cubicBezTo>
                  <a:pt x="49" y="96"/>
                  <a:pt x="43" y="94"/>
                  <a:pt x="37" y="90"/>
                </a:cubicBezTo>
                <a:cubicBezTo>
                  <a:pt x="49" y="87"/>
                  <a:pt x="57" y="79"/>
                  <a:pt x="64" y="70"/>
                </a:cubicBezTo>
                <a:cubicBezTo>
                  <a:pt x="72" y="61"/>
                  <a:pt x="82" y="47"/>
                  <a:pt x="87" y="35"/>
                </a:cubicBezTo>
                <a:cubicBezTo>
                  <a:pt x="88" y="36"/>
                  <a:pt x="88" y="36"/>
                  <a:pt x="89" y="37"/>
                </a:cubicBezTo>
                <a:cubicBezTo>
                  <a:pt x="96" y="52"/>
                  <a:pt x="95" y="70"/>
                  <a:pt x="93" y="85"/>
                </a:cubicBezTo>
                <a:cubicBezTo>
                  <a:pt x="93" y="89"/>
                  <a:pt x="93" y="92"/>
                  <a:pt x="92" y="95"/>
                </a:cubicBezTo>
                <a:cubicBezTo>
                  <a:pt x="87" y="97"/>
                  <a:pt x="81" y="98"/>
                  <a:pt x="75" y="98"/>
                </a:cubicBezTo>
                <a:close/>
                <a:moveTo>
                  <a:pt x="169" y="169"/>
                </a:moveTo>
                <a:cubicBezTo>
                  <a:pt x="173" y="163"/>
                  <a:pt x="177" y="157"/>
                  <a:pt x="179" y="151"/>
                </a:cubicBezTo>
                <a:cubicBezTo>
                  <a:pt x="180" y="149"/>
                  <a:pt x="177" y="147"/>
                  <a:pt x="176" y="148"/>
                </a:cubicBezTo>
                <a:cubicBezTo>
                  <a:pt x="173" y="151"/>
                  <a:pt x="171" y="155"/>
                  <a:pt x="169" y="159"/>
                </a:cubicBezTo>
                <a:cubicBezTo>
                  <a:pt x="167" y="163"/>
                  <a:pt x="165" y="166"/>
                  <a:pt x="163" y="170"/>
                </a:cubicBezTo>
                <a:cubicBezTo>
                  <a:pt x="153" y="171"/>
                  <a:pt x="143" y="171"/>
                  <a:pt x="135" y="170"/>
                </a:cubicBezTo>
                <a:cubicBezTo>
                  <a:pt x="148" y="156"/>
                  <a:pt x="159" y="140"/>
                  <a:pt x="168" y="122"/>
                </a:cubicBezTo>
                <a:cubicBezTo>
                  <a:pt x="169" y="119"/>
                  <a:pt x="165" y="117"/>
                  <a:pt x="163" y="120"/>
                </a:cubicBezTo>
                <a:cubicBezTo>
                  <a:pt x="151" y="135"/>
                  <a:pt x="144" y="154"/>
                  <a:pt x="132" y="169"/>
                </a:cubicBezTo>
                <a:cubicBezTo>
                  <a:pt x="126" y="167"/>
                  <a:pt x="121" y="165"/>
                  <a:pt x="116" y="161"/>
                </a:cubicBezTo>
                <a:cubicBezTo>
                  <a:pt x="130" y="143"/>
                  <a:pt x="143" y="124"/>
                  <a:pt x="160" y="108"/>
                </a:cubicBezTo>
                <a:cubicBezTo>
                  <a:pt x="163" y="106"/>
                  <a:pt x="160" y="101"/>
                  <a:pt x="157" y="104"/>
                </a:cubicBezTo>
                <a:cubicBezTo>
                  <a:pt x="139" y="118"/>
                  <a:pt x="125" y="138"/>
                  <a:pt x="113" y="158"/>
                </a:cubicBezTo>
                <a:cubicBezTo>
                  <a:pt x="110" y="154"/>
                  <a:pt x="107" y="149"/>
                  <a:pt x="105" y="142"/>
                </a:cubicBezTo>
                <a:cubicBezTo>
                  <a:pt x="112" y="137"/>
                  <a:pt x="118" y="130"/>
                  <a:pt x="123" y="123"/>
                </a:cubicBezTo>
                <a:cubicBezTo>
                  <a:pt x="129" y="116"/>
                  <a:pt x="137" y="108"/>
                  <a:pt x="140" y="99"/>
                </a:cubicBezTo>
                <a:cubicBezTo>
                  <a:pt x="150" y="97"/>
                  <a:pt x="161" y="97"/>
                  <a:pt x="171" y="101"/>
                </a:cubicBezTo>
                <a:cubicBezTo>
                  <a:pt x="190" y="110"/>
                  <a:pt x="187" y="146"/>
                  <a:pt x="185" y="165"/>
                </a:cubicBezTo>
                <a:cubicBezTo>
                  <a:pt x="180" y="167"/>
                  <a:pt x="174" y="168"/>
                  <a:pt x="169" y="169"/>
                </a:cubicBezTo>
                <a:close/>
                <a:moveTo>
                  <a:pt x="253" y="241"/>
                </a:moveTo>
                <a:cubicBezTo>
                  <a:pt x="258" y="234"/>
                  <a:pt x="263" y="226"/>
                  <a:pt x="265" y="218"/>
                </a:cubicBezTo>
                <a:cubicBezTo>
                  <a:pt x="266" y="216"/>
                  <a:pt x="263" y="214"/>
                  <a:pt x="261" y="216"/>
                </a:cubicBezTo>
                <a:cubicBezTo>
                  <a:pt x="257" y="221"/>
                  <a:pt x="254" y="227"/>
                  <a:pt x="251" y="233"/>
                </a:cubicBezTo>
                <a:cubicBezTo>
                  <a:pt x="248" y="237"/>
                  <a:pt x="246" y="241"/>
                  <a:pt x="243" y="244"/>
                </a:cubicBezTo>
                <a:cubicBezTo>
                  <a:pt x="232" y="247"/>
                  <a:pt x="222" y="247"/>
                  <a:pt x="214" y="240"/>
                </a:cubicBezTo>
                <a:cubicBezTo>
                  <a:pt x="215" y="240"/>
                  <a:pt x="215" y="240"/>
                  <a:pt x="216" y="240"/>
                </a:cubicBezTo>
                <a:cubicBezTo>
                  <a:pt x="223" y="235"/>
                  <a:pt x="228" y="225"/>
                  <a:pt x="233" y="218"/>
                </a:cubicBezTo>
                <a:cubicBezTo>
                  <a:pt x="240" y="207"/>
                  <a:pt x="249" y="197"/>
                  <a:pt x="257" y="187"/>
                </a:cubicBezTo>
                <a:cubicBezTo>
                  <a:pt x="260" y="183"/>
                  <a:pt x="255" y="179"/>
                  <a:pt x="252" y="182"/>
                </a:cubicBezTo>
                <a:cubicBezTo>
                  <a:pt x="242" y="189"/>
                  <a:pt x="235" y="201"/>
                  <a:pt x="228" y="211"/>
                </a:cubicBezTo>
                <a:cubicBezTo>
                  <a:pt x="223" y="219"/>
                  <a:pt x="216" y="228"/>
                  <a:pt x="213" y="237"/>
                </a:cubicBezTo>
                <a:cubicBezTo>
                  <a:pt x="212" y="238"/>
                  <a:pt x="212" y="238"/>
                  <a:pt x="213" y="239"/>
                </a:cubicBezTo>
                <a:cubicBezTo>
                  <a:pt x="212" y="238"/>
                  <a:pt x="212" y="238"/>
                  <a:pt x="212" y="238"/>
                </a:cubicBezTo>
                <a:cubicBezTo>
                  <a:pt x="206" y="232"/>
                  <a:pt x="202" y="223"/>
                  <a:pt x="200" y="214"/>
                </a:cubicBezTo>
                <a:cubicBezTo>
                  <a:pt x="204" y="207"/>
                  <a:pt x="209" y="200"/>
                  <a:pt x="215" y="194"/>
                </a:cubicBezTo>
                <a:cubicBezTo>
                  <a:pt x="221" y="186"/>
                  <a:pt x="230" y="179"/>
                  <a:pt x="234" y="169"/>
                </a:cubicBezTo>
                <a:cubicBezTo>
                  <a:pt x="235" y="168"/>
                  <a:pt x="235" y="168"/>
                  <a:pt x="234" y="167"/>
                </a:cubicBezTo>
                <a:cubicBezTo>
                  <a:pt x="235" y="167"/>
                  <a:pt x="236" y="167"/>
                  <a:pt x="236" y="167"/>
                </a:cubicBezTo>
                <a:cubicBezTo>
                  <a:pt x="261" y="167"/>
                  <a:pt x="271" y="198"/>
                  <a:pt x="275" y="218"/>
                </a:cubicBezTo>
                <a:cubicBezTo>
                  <a:pt x="275" y="221"/>
                  <a:pt x="276" y="224"/>
                  <a:pt x="276" y="228"/>
                </a:cubicBezTo>
                <a:cubicBezTo>
                  <a:pt x="269" y="232"/>
                  <a:pt x="261" y="237"/>
                  <a:pt x="253" y="241"/>
                </a:cubicBezTo>
                <a:close/>
                <a:moveTo>
                  <a:pt x="315" y="254"/>
                </a:moveTo>
                <a:cubicBezTo>
                  <a:pt x="307" y="267"/>
                  <a:pt x="298" y="279"/>
                  <a:pt x="285" y="288"/>
                </a:cubicBezTo>
                <a:cubicBezTo>
                  <a:pt x="285" y="281"/>
                  <a:pt x="285" y="274"/>
                  <a:pt x="286" y="267"/>
                </a:cubicBezTo>
                <a:cubicBezTo>
                  <a:pt x="286" y="266"/>
                  <a:pt x="286" y="264"/>
                  <a:pt x="286" y="262"/>
                </a:cubicBezTo>
                <a:cubicBezTo>
                  <a:pt x="295" y="257"/>
                  <a:pt x="301" y="249"/>
                  <a:pt x="308" y="242"/>
                </a:cubicBezTo>
                <a:cubicBezTo>
                  <a:pt x="313" y="236"/>
                  <a:pt x="321" y="228"/>
                  <a:pt x="326" y="220"/>
                </a:cubicBezTo>
                <a:cubicBezTo>
                  <a:pt x="329" y="220"/>
                  <a:pt x="332" y="221"/>
                  <a:pt x="335" y="223"/>
                </a:cubicBezTo>
                <a:cubicBezTo>
                  <a:pt x="327" y="232"/>
                  <a:pt x="322" y="244"/>
                  <a:pt x="315" y="254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DAE41871-901B-422D-8AB7-021D60BF0794}"/>
              </a:ext>
            </a:extLst>
          </p:cNvPr>
          <p:cNvGrpSpPr/>
          <p:nvPr/>
        </p:nvGrpSpPr>
        <p:grpSpPr>
          <a:xfrm>
            <a:off x="11014521" y="1292063"/>
            <a:ext cx="925789" cy="1190425"/>
            <a:chOff x="9404662" y="1369975"/>
            <a:chExt cx="2199545" cy="282828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xmlns="" id="{00C276A6-505F-461A-857C-E34410344B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99319" y="1851386"/>
              <a:ext cx="1904888" cy="2346873"/>
            </a:xfrm>
            <a:custGeom>
              <a:avLst/>
              <a:gdLst>
                <a:gd name="T0" fmla="*/ 334 w 388"/>
                <a:gd name="T1" fmla="*/ 382 h 478"/>
                <a:gd name="T2" fmla="*/ 339 w 388"/>
                <a:gd name="T3" fmla="*/ 339 h 478"/>
                <a:gd name="T4" fmla="*/ 329 w 388"/>
                <a:gd name="T5" fmla="*/ 320 h 478"/>
                <a:gd name="T6" fmla="*/ 304 w 388"/>
                <a:gd name="T7" fmla="*/ 311 h 478"/>
                <a:gd name="T8" fmla="*/ 319 w 388"/>
                <a:gd name="T9" fmla="*/ 285 h 478"/>
                <a:gd name="T10" fmla="*/ 321 w 388"/>
                <a:gd name="T11" fmla="*/ 243 h 478"/>
                <a:gd name="T12" fmla="*/ 319 w 388"/>
                <a:gd name="T13" fmla="*/ 200 h 478"/>
                <a:gd name="T14" fmla="*/ 303 w 388"/>
                <a:gd name="T15" fmla="*/ 174 h 478"/>
                <a:gd name="T16" fmla="*/ 142 w 388"/>
                <a:gd name="T17" fmla="*/ 282 h 478"/>
                <a:gd name="T18" fmla="*/ 303 w 388"/>
                <a:gd name="T19" fmla="*/ 142 h 478"/>
                <a:gd name="T20" fmla="*/ 303 w 388"/>
                <a:gd name="T21" fmla="*/ 117 h 478"/>
                <a:gd name="T22" fmla="*/ 290 w 388"/>
                <a:gd name="T23" fmla="*/ 92 h 478"/>
                <a:gd name="T24" fmla="*/ 287 w 388"/>
                <a:gd name="T25" fmla="*/ 52 h 478"/>
                <a:gd name="T26" fmla="*/ 274 w 388"/>
                <a:gd name="T27" fmla="*/ 25 h 478"/>
                <a:gd name="T28" fmla="*/ 50 w 388"/>
                <a:gd name="T29" fmla="*/ 194 h 478"/>
                <a:gd name="T30" fmla="*/ 167 w 388"/>
                <a:gd name="T31" fmla="*/ 86 h 478"/>
                <a:gd name="T32" fmla="*/ 198 w 388"/>
                <a:gd name="T33" fmla="*/ 39 h 478"/>
                <a:gd name="T34" fmla="*/ 180 w 388"/>
                <a:gd name="T35" fmla="*/ 20 h 478"/>
                <a:gd name="T36" fmla="*/ 47 w 388"/>
                <a:gd name="T37" fmla="*/ 92 h 478"/>
                <a:gd name="T38" fmla="*/ 75 w 388"/>
                <a:gd name="T39" fmla="*/ 34 h 478"/>
                <a:gd name="T40" fmla="*/ 46 w 388"/>
                <a:gd name="T41" fmla="*/ 10 h 478"/>
                <a:gd name="T42" fmla="*/ 14 w 388"/>
                <a:gd name="T43" fmla="*/ 81 h 478"/>
                <a:gd name="T44" fmla="*/ 21 w 388"/>
                <a:gd name="T45" fmla="*/ 126 h 478"/>
                <a:gd name="T46" fmla="*/ 4 w 388"/>
                <a:gd name="T47" fmla="*/ 175 h 478"/>
                <a:gd name="T48" fmla="*/ 27 w 388"/>
                <a:gd name="T49" fmla="*/ 207 h 478"/>
                <a:gd name="T50" fmla="*/ 19 w 388"/>
                <a:gd name="T51" fmla="*/ 269 h 478"/>
                <a:gd name="T52" fmla="*/ 11 w 388"/>
                <a:gd name="T53" fmla="*/ 327 h 478"/>
                <a:gd name="T54" fmla="*/ 20 w 388"/>
                <a:gd name="T55" fmla="*/ 381 h 478"/>
                <a:gd name="T56" fmla="*/ 12 w 388"/>
                <a:gd name="T57" fmla="*/ 418 h 478"/>
                <a:gd name="T58" fmla="*/ 36 w 388"/>
                <a:gd name="T59" fmla="*/ 436 h 478"/>
                <a:gd name="T60" fmla="*/ 39 w 388"/>
                <a:gd name="T61" fmla="*/ 475 h 478"/>
                <a:gd name="T62" fmla="*/ 124 w 388"/>
                <a:gd name="T63" fmla="*/ 448 h 478"/>
                <a:gd name="T64" fmla="*/ 180 w 388"/>
                <a:gd name="T65" fmla="*/ 443 h 478"/>
                <a:gd name="T66" fmla="*/ 247 w 388"/>
                <a:gd name="T67" fmla="*/ 422 h 478"/>
                <a:gd name="T68" fmla="*/ 311 w 388"/>
                <a:gd name="T69" fmla="*/ 414 h 478"/>
                <a:gd name="T70" fmla="*/ 34 w 388"/>
                <a:gd name="T71" fmla="*/ 163 h 478"/>
                <a:gd name="T72" fmla="*/ 57 w 388"/>
                <a:gd name="T73" fmla="*/ 149 h 478"/>
                <a:gd name="T74" fmla="*/ 141 w 388"/>
                <a:gd name="T75" fmla="*/ 406 h 478"/>
                <a:gd name="T76" fmla="*/ 126 w 388"/>
                <a:gd name="T77" fmla="*/ 424 h 478"/>
                <a:gd name="T78" fmla="*/ 193 w 388"/>
                <a:gd name="T79" fmla="*/ 379 h 478"/>
                <a:gd name="T80" fmla="*/ 45 w 388"/>
                <a:gd name="T81" fmla="*/ 264 h 478"/>
                <a:gd name="T82" fmla="*/ 42 w 388"/>
                <a:gd name="T83" fmla="*/ 303 h 478"/>
                <a:gd name="T84" fmla="*/ 38 w 388"/>
                <a:gd name="T85" fmla="*/ 312 h 478"/>
                <a:gd name="T86" fmla="*/ 70 w 388"/>
                <a:gd name="T87" fmla="*/ 314 h 478"/>
                <a:gd name="T88" fmla="*/ 156 w 388"/>
                <a:gd name="T89" fmla="*/ 243 h 478"/>
                <a:gd name="T90" fmla="*/ 140 w 388"/>
                <a:gd name="T91" fmla="*/ 253 h 478"/>
                <a:gd name="T92" fmla="*/ 91 w 388"/>
                <a:gd name="T93" fmla="*/ 245 h 478"/>
                <a:gd name="T94" fmla="*/ 91 w 388"/>
                <a:gd name="T95" fmla="*/ 245 h 478"/>
                <a:gd name="T96" fmla="*/ 87 w 388"/>
                <a:gd name="T97" fmla="*/ 199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88" h="478">
                  <a:moveTo>
                    <a:pt x="375" y="389"/>
                  </a:moveTo>
                  <a:cubicBezTo>
                    <a:pt x="359" y="382"/>
                    <a:pt x="345" y="385"/>
                    <a:pt x="330" y="388"/>
                  </a:cubicBezTo>
                  <a:cubicBezTo>
                    <a:pt x="331" y="386"/>
                    <a:pt x="333" y="384"/>
                    <a:pt x="334" y="382"/>
                  </a:cubicBezTo>
                  <a:cubicBezTo>
                    <a:pt x="339" y="376"/>
                    <a:pt x="337" y="368"/>
                    <a:pt x="332" y="365"/>
                  </a:cubicBezTo>
                  <a:cubicBezTo>
                    <a:pt x="335" y="362"/>
                    <a:pt x="339" y="359"/>
                    <a:pt x="342" y="355"/>
                  </a:cubicBezTo>
                  <a:cubicBezTo>
                    <a:pt x="348" y="350"/>
                    <a:pt x="345" y="341"/>
                    <a:pt x="339" y="339"/>
                  </a:cubicBezTo>
                  <a:cubicBezTo>
                    <a:pt x="340" y="338"/>
                    <a:pt x="342" y="337"/>
                    <a:pt x="343" y="336"/>
                  </a:cubicBezTo>
                  <a:cubicBezTo>
                    <a:pt x="353" y="328"/>
                    <a:pt x="344" y="310"/>
                    <a:pt x="332" y="318"/>
                  </a:cubicBezTo>
                  <a:cubicBezTo>
                    <a:pt x="331" y="318"/>
                    <a:pt x="330" y="319"/>
                    <a:pt x="329" y="320"/>
                  </a:cubicBezTo>
                  <a:cubicBezTo>
                    <a:pt x="330" y="319"/>
                    <a:pt x="331" y="319"/>
                    <a:pt x="332" y="318"/>
                  </a:cubicBezTo>
                  <a:cubicBezTo>
                    <a:pt x="341" y="311"/>
                    <a:pt x="329" y="296"/>
                    <a:pt x="319" y="302"/>
                  </a:cubicBezTo>
                  <a:cubicBezTo>
                    <a:pt x="314" y="305"/>
                    <a:pt x="309" y="308"/>
                    <a:pt x="304" y="311"/>
                  </a:cubicBezTo>
                  <a:cubicBezTo>
                    <a:pt x="305" y="309"/>
                    <a:pt x="306" y="308"/>
                    <a:pt x="308" y="307"/>
                  </a:cubicBezTo>
                  <a:cubicBezTo>
                    <a:pt x="312" y="302"/>
                    <a:pt x="311" y="296"/>
                    <a:pt x="307" y="293"/>
                  </a:cubicBezTo>
                  <a:cubicBezTo>
                    <a:pt x="311" y="290"/>
                    <a:pt x="315" y="288"/>
                    <a:pt x="319" y="285"/>
                  </a:cubicBezTo>
                  <a:cubicBezTo>
                    <a:pt x="327" y="278"/>
                    <a:pt x="323" y="262"/>
                    <a:pt x="311" y="266"/>
                  </a:cubicBezTo>
                  <a:cubicBezTo>
                    <a:pt x="298" y="271"/>
                    <a:pt x="286" y="276"/>
                    <a:pt x="274" y="282"/>
                  </a:cubicBezTo>
                  <a:cubicBezTo>
                    <a:pt x="290" y="269"/>
                    <a:pt x="305" y="256"/>
                    <a:pt x="321" y="243"/>
                  </a:cubicBezTo>
                  <a:cubicBezTo>
                    <a:pt x="328" y="237"/>
                    <a:pt x="322" y="228"/>
                    <a:pt x="315" y="227"/>
                  </a:cubicBezTo>
                  <a:cubicBezTo>
                    <a:pt x="319" y="224"/>
                    <a:pt x="323" y="221"/>
                    <a:pt x="327" y="218"/>
                  </a:cubicBezTo>
                  <a:cubicBezTo>
                    <a:pt x="335" y="212"/>
                    <a:pt x="331" y="195"/>
                    <a:pt x="319" y="200"/>
                  </a:cubicBezTo>
                  <a:cubicBezTo>
                    <a:pt x="306" y="204"/>
                    <a:pt x="293" y="210"/>
                    <a:pt x="281" y="217"/>
                  </a:cubicBezTo>
                  <a:cubicBezTo>
                    <a:pt x="293" y="208"/>
                    <a:pt x="304" y="199"/>
                    <a:pt x="315" y="190"/>
                  </a:cubicBezTo>
                  <a:cubicBezTo>
                    <a:pt x="325" y="182"/>
                    <a:pt x="313" y="170"/>
                    <a:pt x="303" y="174"/>
                  </a:cubicBezTo>
                  <a:cubicBezTo>
                    <a:pt x="243" y="199"/>
                    <a:pt x="196" y="246"/>
                    <a:pt x="146" y="286"/>
                  </a:cubicBezTo>
                  <a:cubicBezTo>
                    <a:pt x="114" y="312"/>
                    <a:pt x="80" y="338"/>
                    <a:pt x="50" y="369"/>
                  </a:cubicBezTo>
                  <a:cubicBezTo>
                    <a:pt x="75" y="335"/>
                    <a:pt x="112" y="307"/>
                    <a:pt x="142" y="282"/>
                  </a:cubicBezTo>
                  <a:cubicBezTo>
                    <a:pt x="151" y="273"/>
                    <a:pt x="161" y="265"/>
                    <a:pt x="171" y="257"/>
                  </a:cubicBezTo>
                  <a:cubicBezTo>
                    <a:pt x="217" y="223"/>
                    <a:pt x="267" y="194"/>
                    <a:pt x="313" y="159"/>
                  </a:cubicBezTo>
                  <a:cubicBezTo>
                    <a:pt x="324" y="152"/>
                    <a:pt x="315" y="137"/>
                    <a:pt x="303" y="142"/>
                  </a:cubicBezTo>
                  <a:cubicBezTo>
                    <a:pt x="301" y="143"/>
                    <a:pt x="299" y="144"/>
                    <a:pt x="297" y="145"/>
                  </a:cubicBezTo>
                  <a:cubicBezTo>
                    <a:pt x="301" y="142"/>
                    <a:pt x="306" y="139"/>
                    <a:pt x="311" y="135"/>
                  </a:cubicBezTo>
                  <a:cubicBezTo>
                    <a:pt x="319" y="129"/>
                    <a:pt x="314" y="113"/>
                    <a:pt x="303" y="117"/>
                  </a:cubicBezTo>
                  <a:cubicBezTo>
                    <a:pt x="291" y="121"/>
                    <a:pt x="279" y="127"/>
                    <a:pt x="268" y="132"/>
                  </a:cubicBezTo>
                  <a:cubicBezTo>
                    <a:pt x="278" y="124"/>
                    <a:pt x="289" y="116"/>
                    <a:pt x="300" y="108"/>
                  </a:cubicBezTo>
                  <a:cubicBezTo>
                    <a:pt x="310" y="101"/>
                    <a:pt x="301" y="86"/>
                    <a:pt x="290" y="92"/>
                  </a:cubicBezTo>
                  <a:cubicBezTo>
                    <a:pt x="273" y="100"/>
                    <a:pt x="256" y="110"/>
                    <a:pt x="239" y="119"/>
                  </a:cubicBezTo>
                  <a:cubicBezTo>
                    <a:pt x="260" y="103"/>
                    <a:pt x="280" y="86"/>
                    <a:pt x="299" y="67"/>
                  </a:cubicBezTo>
                  <a:cubicBezTo>
                    <a:pt x="307" y="59"/>
                    <a:pt x="297" y="47"/>
                    <a:pt x="287" y="52"/>
                  </a:cubicBezTo>
                  <a:cubicBezTo>
                    <a:pt x="267" y="62"/>
                    <a:pt x="247" y="75"/>
                    <a:pt x="229" y="88"/>
                  </a:cubicBezTo>
                  <a:cubicBezTo>
                    <a:pt x="247" y="72"/>
                    <a:pt x="265" y="56"/>
                    <a:pt x="284" y="42"/>
                  </a:cubicBezTo>
                  <a:cubicBezTo>
                    <a:pt x="294" y="34"/>
                    <a:pt x="284" y="17"/>
                    <a:pt x="274" y="25"/>
                  </a:cubicBezTo>
                  <a:cubicBezTo>
                    <a:pt x="217" y="68"/>
                    <a:pt x="163" y="116"/>
                    <a:pt x="105" y="157"/>
                  </a:cubicBezTo>
                  <a:cubicBezTo>
                    <a:pt x="90" y="167"/>
                    <a:pt x="74" y="178"/>
                    <a:pt x="59" y="191"/>
                  </a:cubicBezTo>
                  <a:cubicBezTo>
                    <a:pt x="56" y="192"/>
                    <a:pt x="53" y="193"/>
                    <a:pt x="50" y="194"/>
                  </a:cubicBezTo>
                  <a:cubicBezTo>
                    <a:pt x="55" y="184"/>
                    <a:pt x="61" y="173"/>
                    <a:pt x="69" y="164"/>
                  </a:cubicBezTo>
                  <a:cubicBezTo>
                    <a:pt x="85" y="153"/>
                    <a:pt x="101" y="139"/>
                    <a:pt x="115" y="127"/>
                  </a:cubicBezTo>
                  <a:cubicBezTo>
                    <a:pt x="132" y="113"/>
                    <a:pt x="150" y="100"/>
                    <a:pt x="167" y="86"/>
                  </a:cubicBezTo>
                  <a:cubicBezTo>
                    <a:pt x="196" y="67"/>
                    <a:pt x="226" y="48"/>
                    <a:pt x="251" y="24"/>
                  </a:cubicBezTo>
                  <a:cubicBezTo>
                    <a:pt x="259" y="17"/>
                    <a:pt x="248" y="2"/>
                    <a:pt x="239" y="9"/>
                  </a:cubicBezTo>
                  <a:cubicBezTo>
                    <a:pt x="226" y="19"/>
                    <a:pt x="212" y="29"/>
                    <a:pt x="198" y="39"/>
                  </a:cubicBezTo>
                  <a:cubicBezTo>
                    <a:pt x="205" y="33"/>
                    <a:pt x="211" y="28"/>
                    <a:pt x="217" y="22"/>
                  </a:cubicBezTo>
                  <a:cubicBezTo>
                    <a:pt x="225" y="14"/>
                    <a:pt x="214" y="0"/>
                    <a:pt x="204" y="6"/>
                  </a:cubicBezTo>
                  <a:cubicBezTo>
                    <a:pt x="196" y="10"/>
                    <a:pt x="188" y="15"/>
                    <a:pt x="180" y="20"/>
                  </a:cubicBezTo>
                  <a:cubicBezTo>
                    <a:pt x="181" y="12"/>
                    <a:pt x="173" y="2"/>
                    <a:pt x="164" y="8"/>
                  </a:cubicBezTo>
                  <a:cubicBezTo>
                    <a:pt x="126" y="31"/>
                    <a:pt x="83" y="56"/>
                    <a:pt x="50" y="90"/>
                  </a:cubicBezTo>
                  <a:cubicBezTo>
                    <a:pt x="49" y="90"/>
                    <a:pt x="48" y="91"/>
                    <a:pt x="47" y="92"/>
                  </a:cubicBezTo>
                  <a:cubicBezTo>
                    <a:pt x="61" y="72"/>
                    <a:pt x="84" y="57"/>
                    <a:pt x="100" y="41"/>
                  </a:cubicBezTo>
                  <a:cubicBezTo>
                    <a:pt x="110" y="31"/>
                    <a:pt x="95" y="16"/>
                    <a:pt x="85" y="26"/>
                  </a:cubicBezTo>
                  <a:cubicBezTo>
                    <a:pt x="81" y="28"/>
                    <a:pt x="78" y="31"/>
                    <a:pt x="75" y="34"/>
                  </a:cubicBezTo>
                  <a:cubicBezTo>
                    <a:pt x="76" y="33"/>
                    <a:pt x="77" y="31"/>
                    <a:pt x="78" y="30"/>
                  </a:cubicBezTo>
                  <a:cubicBezTo>
                    <a:pt x="87" y="21"/>
                    <a:pt x="74" y="7"/>
                    <a:pt x="65" y="14"/>
                  </a:cubicBezTo>
                  <a:cubicBezTo>
                    <a:pt x="64" y="6"/>
                    <a:pt x="52" y="1"/>
                    <a:pt x="46" y="10"/>
                  </a:cubicBezTo>
                  <a:cubicBezTo>
                    <a:pt x="40" y="20"/>
                    <a:pt x="35" y="30"/>
                    <a:pt x="32" y="41"/>
                  </a:cubicBezTo>
                  <a:cubicBezTo>
                    <a:pt x="31" y="45"/>
                    <a:pt x="32" y="48"/>
                    <a:pt x="34" y="51"/>
                  </a:cubicBezTo>
                  <a:cubicBezTo>
                    <a:pt x="27" y="61"/>
                    <a:pt x="20" y="71"/>
                    <a:pt x="14" y="81"/>
                  </a:cubicBezTo>
                  <a:cubicBezTo>
                    <a:pt x="10" y="87"/>
                    <a:pt x="13" y="94"/>
                    <a:pt x="18" y="96"/>
                  </a:cubicBezTo>
                  <a:cubicBezTo>
                    <a:pt x="16" y="102"/>
                    <a:pt x="14" y="107"/>
                    <a:pt x="12" y="113"/>
                  </a:cubicBezTo>
                  <a:cubicBezTo>
                    <a:pt x="11" y="120"/>
                    <a:pt x="15" y="125"/>
                    <a:pt x="21" y="126"/>
                  </a:cubicBezTo>
                  <a:cubicBezTo>
                    <a:pt x="18" y="131"/>
                    <a:pt x="16" y="135"/>
                    <a:pt x="14" y="140"/>
                  </a:cubicBezTo>
                  <a:cubicBezTo>
                    <a:pt x="11" y="145"/>
                    <a:pt x="13" y="150"/>
                    <a:pt x="16" y="154"/>
                  </a:cubicBezTo>
                  <a:cubicBezTo>
                    <a:pt x="12" y="160"/>
                    <a:pt x="7" y="168"/>
                    <a:pt x="4" y="175"/>
                  </a:cubicBezTo>
                  <a:cubicBezTo>
                    <a:pt x="0" y="183"/>
                    <a:pt x="6" y="191"/>
                    <a:pt x="15" y="189"/>
                  </a:cubicBezTo>
                  <a:cubicBezTo>
                    <a:pt x="21" y="188"/>
                    <a:pt x="27" y="186"/>
                    <a:pt x="33" y="184"/>
                  </a:cubicBezTo>
                  <a:cubicBezTo>
                    <a:pt x="30" y="191"/>
                    <a:pt x="28" y="199"/>
                    <a:pt x="27" y="207"/>
                  </a:cubicBezTo>
                  <a:cubicBezTo>
                    <a:pt x="26" y="212"/>
                    <a:pt x="29" y="217"/>
                    <a:pt x="33" y="218"/>
                  </a:cubicBezTo>
                  <a:cubicBezTo>
                    <a:pt x="23" y="231"/>
                    <a:pt x="17" y="246"/>
                    <a:pt x="16" y="263"/>
                  </a:cubicBezTo>
                  <a:cubicBezTo>
                    <a:pt x="16" y="265"/>
                    <a:pt x="17" y="267"/>
                    <a:pt x="19" y="269"/>
                  </a:cubicBezTo>
                  <a:cubicBezTo>
                    <a:pt x="12" y="281"/>
                    <a:pt x="8" y="294"/>
                    <a:pt x="8" y="308"/>
                  </a:cubicBezTo>
                  <a:cubicBezTo>
                    <a:pt x="8" y="312"/>
                    <a:pt x="11" y="316"/>
                    <a:pt x="14" y="317"/>
                  </a:cubicBezTo>
                  <a:cubicBezTo>
                    <a:pt x="13" y="320"/>
                    <a:pt x="12" y="323"/>
                    <a:pt x="11" y="327"/>
                  </a:cubicBezTo>
                  <a:cubicBezTo>
                    <a:pt x="9" y="333"/>
                    <a:pt x="13" y="338"/>
                    <a:pt x="19" y="339"/>
                  </a:cubicBezTo>
                  <a:cubicBezTo>
                    <a:pt x="13" y="349"/>
                    <a:pt x="9" y="359"/>
                    <a:pt x="5" y="369"/>
                  </a:cubicBezTo>
                  <a:cubicBezTo>
                    <a:pt x="3" y="377"/>
                    <a:pt x="13" y="386"/>
                    <a:pt x="20" y="381"/>
                  </a:cubicBezTo>
                  <a:cubicBezTo>
                    <a:pt x="16" y="388"/>
                    <a:pt x="13" y="396"/>
                    <a:pt x="11" y="404"/>
                  </a:cubicBezTo>
                  <a:cubicBezTo>
                    <a:pt x="9" y="408"/>
                    <a:pt x="11" y="412"/>
                    <a:pt x="14" y="414"/>
                  </a:cubicBezTo>
                  <a:cubicBezTo>
                    <a:pt x="13" y="415"/>
                    <a:pt x="12" y="416"/>
                    <a:pt x="12" y="418"/>
                  </a:cubicBezTo>
                  <a:cubicBezTo>
                    <a:pt x="7" y="425"/>
                    <a:pt x="15" y="435"/>
                    <a:pt x="23" y="432"/>
                  </a:cubicBezTo>
                  <a:cubicBezTo>
                    <a:pt x="29" y="430"/>
                    <a:pt x="35" y="428"/>
                    <a:pt x="41" y="426"/>
                  </a:cubicBezTo>
                  <a:cubicBezTo>
                    <a:pt x="39" y="429"/>
                    <a:pt x="37" y="433"/>
                    <a:pt x="36" y="436"/>
                  </a:cubicBezTo>
                  <a:cubicBezTo>
                    <a:pt x="34" y="440"/>
                    <a:pt x="34" y="445"/>
                    <a:pt x="36" y="447"/>
                  </a:cubicBezTo>
                  <a:cubicBezTo>
                    <a:pt x="33" y="452"/>
                    <a:pt x="30" y="456"/>
                    <a:pt x="28" y="460"/>
                  </a:cubicBezTo>
                  <a:cubicBezTo>
                    <a:pt x="23" y="468"/>
                    <a:pt x="31" y="478"/>
                    <a:pt x="39" y="475"/>
                  </a:cubicBezTo>
                  <a:cubicBezTo>
                    <a:pt x="52" y="471"/>
                    <a:pt x="65" y="465"/>
                    <a:pt x="76" y="457"/>
                  </a:cubicBezTo>
                  <a:cubicBezTo>
                    <a:pt x="76" y="464"/>
                    <a:pt x="85" y="470"/>
                    <a:pt x="92" y="466"/>
                  </a:cubicBezTo>
                  <a:cubicBezTo>
                    <a:pt x="103" y="460"/>
                    <a:pt x="114" y="454"/>
                    <a:pt x="124" y="448"/>
                  </a:cubicBezTo>
                  <a:cubicBezTo>
                    <a:pt x="126" y="450"/>
                    <a:pt x="129" y="452"/>
                    <a:pt x="132" y="452"/>
                  </a:cubicBezTo>
                  <a:cubicBezTo>
                    <a:pt x="146" y="450"/>
                    <a:pt x="158" y="446"/>
                    <a:pt x="170" y="441"/>
                  </a:cubicBezTo>
                  <a:cubicBezTo>
                    <a:pt x="173" y="443"/>
                    <a:pt x="176" y="444"/>
                    <a:pt x="180" y="443"/>
                  </a:cubicBezTo>
                  <a:cubicBezTo>
                    <a:pt x="195" y="439"/>
                    <a:pt x="209" y="433"/>
                    <a:pt x="222" y="425"/>
                  </a:cubicBezTo>
                  <a:cubicBezTo>
                    <a:pt x="225" y="430"/>
                    <a:pt x="231" y="432"/>
                    <a:pt x="236" y="429"/>
                  </a:cubicBezTo>
                  <a:cubicBezTo>
                    <a:pt x="240" y="427"/>
                    <a:pt x="244" y="424"/>
                    <a:pt x="247" y="422"/>
                  </a:cubicBezTo>
                  <a:cubicBezTo>
                    <a:pt x="249" y="428"/>
                    <a:pt x="255" y="432"/>
                    <a:pt x="260" y="430"/>
                  </a:cubicBezTo>
                  <a:cubicBezTo>
                    <a:pt x="275" y="425"/>
                    <a:pt x="287" y="417"/>
                    <a:pt x="299" y="408"/>
                  </a:cubicBezTo>
                  <a:cubicBezTo>
                    <a:pt x="301" y="412"/>
                    <a:pt x="306" y="415"/>
                    <a:pt x="311" y="414"/>
                  </a:cubicBezTo>
                  <a:cubicBezTo>
                    <a:pt x="331" y="411"/>
                    <a:pt x="350" y="401"/>
                    <a:pt x="369" y="409"/>
                  </a:cubicBezTo>
                  <a:cubicBezTo>
                    <a:pt x="382" y="414"/>
                    <a:pt x="388" y="393"/>
                    <a:pt x="375" y="389"/>
                  </a:cubicBezTo>
                  <a:close/>
                  <a:moveTo>
                    <a:pt x="34" y="163"/>
                  </a:moveTo>
                  <a:cubicBezTo>
                    <a:pt x="37" y="158"/>
                    <a:pt x="40" y="154"/>
                    <a:pt x="43" y="150"/>
                  </a:cubicBezTo>
                  <a:cubicBezTo>
                    <a:pt x="50" y="147"/>
                    <a:pt x="58" y="144"/>
                    <a:pt x="65" y="141"/>
                  </a:cubicBezTo>
                  <a:cubicBezTo>
                    <a:pt x="62" y="143"/>
                    <a:pt x="59" y="146"/>
                    <a:pt x="57" y="149"/>
                  </a:cubicBezTo>
                  <a:cubicBezTo>
                    <a:pt x="49" y="154"/>
                    <a:pt x="42" y="159"/>
                    <a:pt x="34" y="163"/>
                  </a:cubicBezTo>
                  <a:close/>
                  <a:moveTo>
                    <a:pt x="126" y="424"/>
                  </a:moveTo>
                  <a:cubicBezTo>
                    <a:pt x="131" y="418"/>
                    <a:pt x="136" y="412"/>
                    <a:pt x="141" y="406"/>
                  </a:cubicBezTo>
                  <a:cubicBezTo>
                    <a:pt x="142" y="406"/>
                    <a:pt x="142" y="406"/>
                    <a:pt x="142" y="405"/>
                  </a:cubicBezTo>
                  <a:cubicBezTo>
                    <a:pt x="139" y="410"/>
                    <a:pt x="136" y="414"/>
                    <a:pt x="133" y="419"/>
                  </a:cubicBezTo>
                  <a:cubicBezTo>
                    <a:pt x="131" y="421"/>
                    <a:pt x="128" y="422"/>
                    <a:pt x="126" y="424"/>
                  </a:cubicBezTo>
                  <a:close/>
                  <a:moveTo>
                    <a:pt x="207" y="365"/>
                  </a:moveTo>
                  <a:cubicBezTo>
                    <a:pt x="222" y="352"/>
                    <a:pt x="238" y="338"/>
                    <a:pt x="255" y="328"/>
                  </a:cubicBezTo>
                  <a:cubicBezTo>
                    <a:pt x="235" y="346"/>
                    <a:pt x="214" y="363"/>
                    <a:pt x="193" y="379"/>
                  </a:cubicBezTo>
                  <a:cubicBezTo>
                    <a:pt x="198" y="374"/>
                    <a:pt x="202" y="369"/>
                    <a:pt x="207" y="365"/>
                  </a:cubicBezTo>
                  <a:close/>
                  <a:moveTo>
                    <a:pt x="43" y="265"/>
                  </a:moveTo>
                  <a:cubicBezTo>
                    <a:pt x="44" y="265"/>
                    <a:pt x="45" y="265"/>
                    <a:pt x="45" y="264"/>
                  </a:cubicBezTo>
                  <a:cubicBezTo>
                    <a:pt x="42" y="268"/>
                    <a:pt x="40" y="271"/>
                    <a:pt x="37" y="275"/>
                  </a:cubicBezTo>
                  <a:cubicBezTo>
                    <a:pt x="39" y="272"/>
                    <a:pt x="41" y="269"/>
                    <a:pt x="43" y="265"/>
                  </a:cubicBezTo>
                  <a:close/>
                  <a:moveTo>
                    <a:pt x="42" y="303"/>
                  </a:moveTo>
                  <a:cubicBezTo>
                    <a:pt x="45" y="301"/>
                    <a:pt x="48" y="299"/>
                    <a:pt x="51" y="297"/>
                  </a:cubicBezTo>
                  <a:cubicBezTo>
                    <a:pt x="47" y="302"/>
                    <a:pt x="42" y="307"/>
                    <a:pt x="38" y="312"/>
                  </a:cubicBezTo>
                  <a:cubicBezTo>
                    <a:pt x="38" y="312"/>
                    <a:pt x="38" y="312"/>
                    <a:pt x="38" y="312"/>
                  </a:cubicBezTo>
                  <a:cubicBezTo>
                    <a:pt x="39" y="309"/>
                    <a:pt x="41" y="306"/>
                    <a:pt x="42" y="303"/>
                  </a:cubicBezTo>
                  <a:close/>
                  <a:moveTo>
                    <a:pt x="51" y="327"/>
                  </a:moveTo>
                  <a:cubicBezTo>
                    <a:pt x="58" y="323"/>
                    <a:pt x="64" y="319"/>
                    <a:pt x="70" y="314"/>
                  </a:cubicBezTo>
                  <a:cubicBezTo>
                    <a:pt x="62" y="322"/>
                    <a:pt x="53" y="330"/>
                    <a:pt x="43" y="337"/>
                  </a:cubicBezTo>
                  <a:cubicBezTo>
                    <a:pt x="46" y="334"/>
                    <a:pt x="48" y="331"/>
                    <a:pt x="51" y="327"/>
                  </a:cubicBezTo>
                  <a:close/>
                  <a:moveTo>
                    <a:pt x="156" y="243"/>
                  </a:moveTo>
                  <a:cubicBezTo>
                    <a:pt x="154" y="244"/>
                    <a:pt x="152" y="246"/>
                    <a:pt x="150" y="247"/>
                  </a:cubicBezTo>
                  <a:cubicBezTo>
                    <a:pt x="135" y="258"/>
                    <a:pt x="120" y="270"/>
                    <a:pt x="106" y="283"/>
                  </a:cubicBezTo>
                  <a:cubicBezTo>
                    <a:pt x="117" y="272"/>
                    <a:pt x="128" y="261"/>
                    <a:pt x="140" y="253"/>
                  </a:cubicBezTo>
                  <a:cubicBezTo>
                    <a:pt x="151" y="244"/>
                    <a:pt x="162" y="236"/>
                    <a:pt x="173" y="228"/>
                  </a:cubicBezTo>
                  <a:cubicBezTo>
                    <a:pt x="168" y="233"/>
                    <a:pt x="162" y="238"/>
                    <a:pt x="156" y="243"/>
                  </a:cubicBezTo>
                  <a:close/>
                  <a:moveTo>
                    <a:pt x="91" y="245"/>
                  </a:moveTo>
                  <a:cubicBezTo>
                    <a:pt x="109" y="229"/>
                    <a:pt x="128" y="214"/>
                    <a:pt x="146" y="201"/>
                  </a:cubicBezTo>
                  <a:cubicBezTo>
                    <a:pt x="152" y="196"/>
                    <a:pt x="159" y="192"/>
                    <a:pt x="165" y="188"/>
                  </a:cubicBezTo>
                  <a:cubicBezTo>
                    <a:pt x="140" y="207"/>
                    <a:pt x="116" y="226"/>
                    <a:pt x="91" y="245"/>
                  </a:cubicBezTo>
                  <a:close/>
                  <a:moveTo>
                    <a:pt x="44" y="236"/>
                  </a:moveTo>
                  <a:cubicBezTo>
                    <a:pt x="49" y="226"/>
                    <a:pt x="57" y="217"/>
                    <a:pt x="67" y="209"/>
                  </a:cubicBezTo>
                  <a:cubicBezTo>
                    <a:pt x="74" y="206"/>
                    <a:pt x="80" y="203"/>
                    <a:pt x="87" y="199"/>
                  </a:cubicBezTo>
                  <a:cubicBezTo>
                    <a:pt x="72" y="210"/>
                    <a:pt x="57" y="222"/>
                    <a:pt x="44" y="236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xmlns="" id="{55CB0EAE-C246-4FC9-9022-E5E44EB5E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4348" y="2027764"/>
              <a:ext cx="1132973" cy="477260"/>
            </a:xfrm>
            <a:custGeom>
              <a:avLst/>
              <a:gdLst>
                <a:gd name="T0" fmla="*/ 220 w 231"/>
                <a:gd name="T1" fmla="*/ 50 h 97"/>
                <a:gd name="T2" fmla="*/ 173 w 231"/>
                <a:gd name="T3" fmla="*/ 45 h 97"/>
                <a:gd name="T4" fmla="*/ 175 w 231"/>
                <a:gd name="T5" fmla="*/ 37 h 97"/>
                <a:gd name="T6" fmla="*/ 170 w 231"/>
                <a:gd name="T7" fmla="*/ 26 h 97"/>
                <a:gd name="T8" fmla="*/ 175 w 231"/>
                <a:gd name="T9" fmla="*/ 13 h 97"/>
                <a:gd name="T10" fmla="*/ 162 w 231"/>
                <a:gd name="T11" fmla="*/ 3 h 97"/>
                <a:gd name="T12" fmla="*/ 149 w 231"/>
                <a:gd name="T13" fmla="*/ 11 h 97"/>
                <a:gd name="T14" fmla="*/ 141 w 231"/>
                <a:gd name="T15" fmla="*/ 11 h 97"/>
                <a:gd name="T16" fmla="*/ 129 w 231"/>
                <a:gd name="T17" fmla="*/ 18 h 97"/>
                <a:gd name="T18" fmla="*/ 127 w 231"/>
                <a:gd name="T19" fmla="*/ 18 h 97"/>
                <a:gd name="T20" fmla="*/ 111 w 231"/>
                <a:gd name="T21" fmla="*/ 24 h 97"/>
                <a:gd name="T22" fmla="*/ 114 w 231"/>
                <a:gd name="T23" fmla="*/ 22 h 97"/>
                <a:gd name="T24" fmla="*/ 105 w 231"/>
                <a:gd name="T25" fmla="*/ 8 h 97"/>
                <a:gd name="T26" fmla="*/ 78 w 231"/>
                <a:gd name="T27" fmla="*/ 20 h 97"/>
                <a:gd name="T28" fmla="*/ 71 w 231"/>
                <a:gd name="T29" fmla="*/ 19 h 97"/>
                <a:gd name="T30" fmla="*/ 49 w 231"/>
                <a:gd name="T31" fmla="*/ 27 h 97"/>
                <a:gd name="T32" fmla="*/ 51 w 231"/>
                <a:gd name="T33" fmla="*/ 25 h 97"/>
                <a:gd name="T34" fmla="*/ 52 w 231"/>
                <a:gd name="T35" fmla="*/ 24 h 97"/>
                <a:gd name="T36" fmla="*/ 54 w 231"/>
                <a:gd name="T37" fmla="*/ 21 h 97"/>
                <a:gd name="T38" fmla="*/ 58 w 231"/>
                <a:gd name="T39" fmla="*/ 17 h 97"/>
                <a:gd name="T40" fmla="*/ 50 w 231"/>
                <a:gd name="T41" fmla="*/ 7 h 97"/>
                <a:gd name="T42" fmla="*/ 4 w 231"/>
                <a:gd name="T43" fmla="*/ 32 h 97"/>
                <a:gd name="T44" fmla="*/ 7 w 231"/>
                <a:gd name="T45" fmla="*/ 44 h 97"/>
                <a:gd name="T46" fmla="*/ 10 w 231"/>
                <a:gd name="T47" fmla="*/ 55 h 97"/>
                <a:gd name="T48" fmla="*/ 2 w 231"/>
                <a:gd name="T49" fmla="*/ 68 h 97"/>
                <a:gd name="T50" fmla="*/ 6 w 231"/>
                <a:gd name="T51" fmla="*/ 80 h 97"/>
                <a:gd name="T52" fmla="*/ 14 w 231"/>
                <a:gd name="T53" fmla="*/ 91 h 97"/>
                <a:gd name="T54" fmla="*/ 29 w 231"/>
                <a:gd name="T55" fmla="*/ 90 h 97"/>
                <a:gd name="T56" fmla="*/ 33 w 231"/>
                <a:gd name="T57" fmla="*/ 94 h 97"/>
                <a:gd name="T58" fmla="*/ 79 w 231"/>
                <a:gd name="T59" fmla="*/ 85 h 97"/>
                <a:gd name="T60" fmla="*/ 89 w 231"/>
                <a:gd name="T61" fmla="*/ 89 h 97"/>
                <a:gd name="T62" fmla="*/ 125 w 231"/>
                <a:gd name="T63" fmla="*/ 75 h 97"/>
                <a:gd name="T64" fmla="*/ 152 w 231"/>
                <a:gd name="T65" fmla="*/ 68 h 97"/>
                <a:gd name="T66" fmla="*/ 165 w 231"/>
                <a:gd name="T67" fmla="*/ 68 h 97"/>
                <a:gd name="T68" fmla="*/ 220 w 231"/>
                <a:gd name="T69" fmla="*/ 67 h 97"/>
                <a:gd name="T70" fmla="*/ 220 w 231"/>
                <a:gd name="T71" fmla="*/ 5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1" h="97">
                  <a:moveTo>
                    <a:pt x="220" y="50"/>
                  </a:moveTo>
                  <a:cubicBezTo>
                    <a:pt x="202" y="50"/>
                    <a:pt x="187" y="43"/>
                    <a:pt x="173" y="45"/>
                  </a:cubicBezTo>
                  <a:cubicBezTo>
                    <a:pt x="174" y="42"/>
                    <a:pt x="174" y="40"/>
                    <a:pt x="175" y="37"/>
                  </a:cubicBezTo>
                  <a:cubicBezTo>
                    <a:pt x="177" y="32"/>
                    <a:pt x="174" y="28"/>
                    <a:pt x="170" y="26"/>
                  </a:cubicBezTo>
                  <a:cubicBezTo>
                    <a:pt x="172" y="22"/>
                    <a:pt x="174" y="18"/>
                    <a:pt x="175" y="13"/>
                  </a:cubicBezTo>
                  <a:cubicBezTo>
                    <a:pt x="177" y="5"/>
                    <a:pt x="169" y="0"/>
                    <a:pt x="162" y="3"/>
                  </a:cubicBezTo>
                  <a:cubicBezTo>
                    <a:pt x="158" y="5"/>
                    <a:pt x="153" y="8"/>
                    <a:pt x="149" y="11"/>
                  </a:cubicBezTo>
                  <a:cubicBezTo>
                    <a:pt x="146" y="10"/>
                    <a:pt x="144" y="9"/>
                    <a:pt x="141" y="11"/>
                  </a:cubicBezTo>
                  <a:cubicBezTo>
                    <a:pt x="137" y="13"/>
                    <a:pt x="133" y="16"/>
                    <a:pt x="129" y="18"/>
                  </a:cubicBezTo>
                  <a:cubicBezTo>
                    <a:pt x="129" y="18"/>
                    <a:pt x="128" y="18"/>
                    <a:pt x="127" y="18"/>
                  </a:cubicBezTo>
                  <a:cubicBezTo>
                    <a:pt x="122" y="20"/>
                    <a:pt x="116" y="22"/>
                    <a:pt x="111" y="24"/>
                  </a:cubicBezTo>
                  <a:cubicBezTo>
                    <a:pt x="112" y="23"/>
                    <a:pt x="113" y="23"/>
                    <a:pt x="114" y="22"/>
                  </a:cubicBezTo>
                  <a:cubicBezTo>
                    <a:pt x="120" y="17"/>
                    <a:pt x="113" y="5"/>
                    <a:pt x="105" y="8"/>
                  </a:cubicBezTo>
                  <a:cubicBezTo>
                    <a:pt x="97" y="12"/>
                    <a:pt x="87" y="15"/>
                    <a:pt x="78" y="20"/>
                  </a:cubicBezTo>
                  <a:cubicBezTo>
                    <a:pt x="76" y="18"/>
                    <a:pt x="74" y="18"/>
                    <a:pt x="71" y="19"/>
                  </a:cubicBezTo>
                  <a:cubicBezTo>
                    <a:pt x="63" y="21"/>
                    <a:pt x="56" y="24"/>
                    <a:pt x="49" y="27"/>
                  </a:cubicBezTo>
                  <a:cubicBezTo>
                    <a:pt x="50" y="26"/>
                    <a:pt x="50" y="26"/>
                    <a:pt x="51" y="25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3" y="23"/>
                    <a:pt x="53" y="22"/>
                    <a:pt x="54" y="21"/>
                  </a:cubicBezTo>
                  <a:cubicBezTo>
                    <a:pt x="55" y="20"/>
                    <a:pt x="56" y="18"/>
                    <a:pt x="58" y="17"/>
                  </a:cubicBezTo>
                  <a:cubicBezTo>
                    <a:pt x="61" y="11"/>
                    <a:pt x="55" y="6"/>
                    <a:pt x="50" y="7"/>
                  </a:cubicBezTo>
                  <a:cubicBezTo>
                    <a:pt x="32" y="10"/>
                    <a:pt x="16" y="18"/>
                    <a:pt x="4" y="32"/>
                  </a:cubicBezTo>
                  <a:cubicBezTo>
                    <a:pt x="0" y="37"/>
                    <a:pt x="2" y="43"/>
                    <a:pt x="7" y="44"/>
                  </a:cubicBezTo>
                  <a:cubicBezTo>
                    <a:pt x="6" y="48"/>
                    <a:pt x="7" y="53"/>
                    <a:pt x="10" y="55"/>
                  </a:cubicBezTo>
                  <a:cubicBezTo>
                    <a:pt x="7" y="59"/>
                    <a:pt x="4" y="63"/>
                    <a:pt x="2" y="68"/>
                  </a:cubicBezTo>
                  <a:cubicBezTo>
                    <a:pt x="0" y="72"/>
                    <a:pt x="2" y="79"/>
                    <a:pt x="6" y="80"/>
                  </a:cubicBezTo>
                  <a:cubicBezTo>
                    <a:pt x="5" y="85"/>
                    <a:pt x="8" y="91"/>
                    <a:pt x="14" y="91"/>
                  </a:cubicBezTo>
                  <a:cubicBezTo>
                    <a:pt x="19" y="91"/>
                    <a:pt x="24" y="91"/>
                    <a:pt x="29" y="90"/>
                  </a:cubicBezTo>
                  <a:cubicBezTo>
                    <a:pt x="30" y="92"/>
                    <a:pt x="31" y="93"/>
                    <a:pt x="33" y="94"/>
                  </a:cubicBezTo>
                  <a:cubicBezTo>
                    <a:pt x="49" y="97"/>
                    <a:pt x="65" y="92"/>
                    <a:pt x="79" y="85"/>
                  </a:cubicBezTo>
                  <a:cubicBezTo>
                    <a:pt x="81" y="88"/>
                    <a:pt x="85" y="89"/>
                    <a:pt x="89" y="89"/>
                  </a:cubicBezTo>
                  <a:cubicBezTo>
                    <a:pt x="101" y="87"/>
                    <a:pt x="114" y="82"/>
                    <a:pt x="125" y="75"/>
                  </a:cubicBezTo>
                  <a:cubicBezTo>
                    <a:pt x="132" y="82"/>
                    <a:pt x="143" y="77"/>
                    <a:pt x="152" y="68"/>
                  </a:cubicBezTo>
                  <a:cubicBezTo>
                    <a:pt x="155" y="71"/>
                    <a:pt x="161" y="71"/>
                    <a:pt x="165" y="68"/>
                  </a:cubicBezTo>
                  <a:cubicBezTo>
                    <a:pt x="179" y="56"/>
                    <a:pt x="202" y="69"/>
                    <a:pt x="220" y="67"/>
                  </a:cubicBezTo>
                  <a:cubicBezTo>
                    <a:pt x="230" y="66"/>
                    <a:pt x="231" y="50"/>
                    <a:pt x="220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xmlns="" id="{F3A48C29-7F28-48B6-8F33-4E06B3A90B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04662" y="1758008"/>
              <a:ext cx="2106169" cy="2382149"/>
            </a:xfrm>
            <a:custGeom>
              <a:avLst/>
              <a:gdLst>
                <a:gd name="T0" fmla="*/ 402 w 429"/>
                <a:gd name="T1" fmla="*/ 229 h 485"/>
                <a:gd name="T2" fmla="*/ 359 w 429"/>
                <a:gd name="T3" fmla="*/ 5 h 485"/>
                <a:gd name="T4" fmla="*/ 117 w 429"/>
                <a:gd name="T5" fmla="*/ 26 h 485"/>
                <a:gd name="T6" fmla="*/ 50 w 429"/>
                <a:gd name="T7" fmla="*/ 36 h 485"/>
                <a:gd name="T8" fmla="*/ 21 w 429"/>
                <a:gd name="T9" fmla="*/ 97 h 485"/>
                <a:gd name="T10" fmla="*/ 43 w 429"/>
                <a:gd name="T11" fmla="*/ 62 h 485"/>
                <a:gd name="T12" fmla="*/ 1 w 429"/>
                <a:gd name="T13" fmla="*/ 124 h 485"/>
                <a:gd name="T14" fmla="*/ 15 w 429"/>
                <a:gd name="T15" fmla="*/ 199 h 485"/>
                <a:gd name="T16" fmla="*/ 23 w 429"/>
                <a:gd name="T17" fmla="*/ 292 h 485"/>
                <a:gd name="T18" fmla="*/ 19 w 429"/>
                <a:gd name="T19" fmla="*/ 361 h 485"/>
                <a:gd name="T20" fmla="*/ 30 w 429"/>
                <a:gd name="T21" fmla="*/ 439 h 485"/>
                <a:gd name="T22" fmla="*/ 50 w 429"/>
                <a:gd name="T23" fmla="*/ 434 h 485"/>
                <a:gd name="T24" fmla="*/ 49 w 429"/>
                <a:gd name="T25" fmla="*/ 472 h 485"/>
                <a:gd name="T26" fmla="*/ 78 w 429"/>
                <a:gd name="T27" fmla="*/ 477 h 485"/>
                <a:gd name="T28" fmla="*/ 217 w 429"/>
                <a:gd name="T29" fmla="*/ 462 h 485"/>
                <a:gd name="T30" fmla="*/ 49 w 429"/>
                <a:gd name="T31" fmla="*/ 231 h 485"/>
                <a:gd name="T32" fmla="*/ 48 w 429"/>
                <a:gd name="T33" fmla="*/ 206 h 485"/>
                <a:gd name="T34" fmla="*/ 18 w 429"/>
                <a:gd name="T35" fmla="*/ 113 h 485"/>
                <a:gd name="T36" fmla="*/ 47 w 429"/>
                <a:gd name="T37" fmla="*/ 133 h 485"/>
                <a:gd name="T38" fmla="*/ 41 w 429"/>
                <a:gd name="T39" fmla="*/ 146 h 485"/>
                <a:gd name="T40" fmla="*/ 41 w 429"/>
                <a:gd name="T41" fmla="*/ 146 h 485"/>
                <a:gd name="T42" fmla="*/ 47 w 429"/>
                <a:gd name="T43" fmla="*/ 161 h 485"/>
                <a:gd name="T44" fmla="*/ 24 w 429"/>
                <a:gd name="T45" fmla="*/ 191 h 485"/>
                <a:gd name="T46" fmla="*/ 49 w 429"/>
                <a:gd name="T47" fmla="*/ 248 h 485"/>
                <a:gd name="T48" fmla="*/ 31 w 429"/>
                <a:gd name="T49" fmla="*/ 248 h 485"/>
                <a:gd name="T50" fmla="*/ 49 w 429"/>
                <a:gd name="T51" fmla="*/ 299 h 485"/>
                <a:gd name="T52" fmla="*/ 27 w 429"/>
                <a:gd name="T53" fmla="*/ 317 h 485"/>
                <a:gd name="T54" fmla="*/ 50 w 429"/>
                <a:gd name="T55" fmla="*/ 350 h 485"/>
                <a:gd name="T56" fmla="*/ 31 w 429"/>
                <a:gd name="T57" fmla="*/ 365 h 485"/>
                <a:gd name="T58" fmla="*/ 33 w 429"/>
                <a:gd name="T59" fmla="*/ 423 h 485"/>
                <a:gd name="T60" fmla="*/ 53 w 429"/>
                <a:gd name="T61" fmla="*/ 400 h 485"/>
                <a:gd name="T62" fmla="*/ 226 w 429"/>
                <a:gd name="T63" fmla="*/ 448 h 485"/>
                <a:gd name="T64" fmla="*/ 161 w 429"/>
                <a:gd name="T65" fmla="*/ 425 h 485"/>
                <a:gd name="T66" fmla="*/ 116 w 429"/>
                <a:gd name="T67" fmla="*/ 432 h 485"/>
                <a:gd name="T68" fmla="*/ 74 w 429"/>
                <a:gd name="T69" fmla="*/ 467 h 485"/>
                <a:gd name="T70" fmla="*/ 112 w 429"/>
                <a:gd name="T71" fmla="*/ 406 h 485"/>
                <a:gd name="T72" fmla="*/ 72 w 429"/>
                <a:gd name="T73" fmla="*/ 411 h 485"/>
                <a:gd name="T74" fmla="*/ 72 w 429"/>
                <a:gd name="T75" fmla="*/ 403 h 485"/>
                <a:gd name="T76" fmla="*/ 70 w 429"/>
                <a:gd name="T77" fmla="*/ 371 h 485"/>
                <a:gd name="T78" fmla="*/ 89 w 429"/>
                <a:gd name="T79" fmla="*/ 350 h 485"/>
                <a:gd name="T80" fmla="*/ 69 w 429"/>
                <a:gd name="T81" fmla="*/ 349 h 485"/>
                <a:gd name="T82" fmla="*/ 100 w 429"/>
                <a:gd name="T83" fmla="*/ 312 h 485"/>
                <a:gd name="T84" fmla="*/ 66 w 429"/>
                <a:gd name="T85" fmla="*/ 303 h 485"/>
                <a:gd name="T86" fmla="*/ 66 w 429"/>
                <a:gd name="T87" fmla="*/ 300 h 485"/>
                <a:gd name="T88" fmla="*/ 103 w 429"/>
                <a:gd name="T89" fmla="*/ 243 h 485"/>
                <a:gd name="T90" fmla="*/ 65 w 429"/>
                <a:gd name="T91" fmla="*/ 243 h 485"/>
                <a:gd name="T92" fmla="*/ 64 w 429"/>
                <a:gd name="T93" fmla="*/ 239 h 485"/>
                <a:gd name="T94" fmla="*/ 95 w 429"/>
                <a:gd name="T95" fmla="*/ 200 h 485"/>
                <a:gd name="T96" fmla="*/ 110 w 429"/>
                <a:gd name="T97" fmla="*/ 39 h 485"/>
                <a:gd name="T98" fmla="*/ 357 w 429"/>
                <a:gd name="T99" fmla="*/ 15 h 485"/>
                <a:gd name="T100" fmla="*/ 399 w 429"/>
                <a:gd name="T101" fmla="*/ 331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9" h="485">
                  <a:moveTo>
                    <a:pt x="419" y="422"/>
                  </a:moveTo>
                  <a:cubicBezTo>
                    <a:pt x="423" y="395"/>
                    <a:pt x="418" y="364"/>
                    <a:pt x="416" y="337"/>
                  </a:cubicBezTo>
                  <a:cubicBezTo>
                    <a:pt x="412" y="301"/>
                    <a:pt x="408" y="265"/>
                    <a:pt x="402" y="229"/>
                  </a:cubicBezTo>
                  <a:cubicBezTo>
                    <a:pt x="396" y="190"/>
                    <a:pt x="389" y="152"/>
                    <a:pt x="382" y="114"/>
                  </a:cubicBezTo>
                  <a:cubicBezTo>
                    <a:pt x="376" y="81"/>
                    <a:pt x="371" y="46"/>
                    <a:pt x="361" y="14"/>
                  </a:cubicBezTo>
                  <a:cubicBezTo>
                    <a:pt x="364" y="11"/>
                    <a:pt x="363" y="6"/>
                    <a:pt x="359" y="5"/>
                  </a:cubicBezTo>
                  <a:cubicBezTo>
                    <a:pt x="337" y="0"/>
                    <a:pt x="310" y="5"/>
                    <a:pt x="287" y="7"/>
                  </a:cubicBezTo>
                  <a:cubicBezTo>
                    <a:pt x="259" y="10"/>
                    <a:pt x="230" y="13"/>
                    <a:pt x="201" y="17"/>
                  </a:cubicBezTo>
                  <a:cubicBezTo>
                    <a:pt x="173" y="21"/>
                    <a:pt x="145" y="24"/>
                    <a:pt x="117" y="26"/>
                  </a:cubicBezTo>
                  <a:cubicBezTo>
                    <a:pt x="104" y="28"/>
                    <a:pt x="90" y="28"/>
                    <a:pt x="77" y="28"/>
                  </a:cubicBezTo>
                  <a:cubicBezTo>
                    <a:pt x="67" y="29"/>
                    <a:pt x="59" y="27"/>
                    <a:pt x="50" y="31"/>
                  </a:cubicBezTo>
                  <a:cubicBezTo>
                    <a:pt x="48" y="32"/>
                    <a:pt x="48" y="35"/>
                    <a:pt x="50" y="36"/>
                  </a:cubicBezTo>
                  <a:cubicBezTo>
                    <a:pt x="51" y="36"/>
                    <a:pt x="51" y="37"/>
                    <a:pt x="52" y="37"/>
                  </a:cubicBezTo>
                  <a:cubicBezTo>
                    <a:pt x="50" y="56"/>
                    <a:pt x="49" y="74"/>
                    <a:pt x="48" y="93"/>
                  </a:cubicBezTo>
                  <a:cubicBezTo>
                    <a:pt x="39" y="92"/>
                    <a:pt x="29" y="93"/>
                    <a:pt x="21" y="97"/>
                  </a:cubicBezTo>
                  <a:cubicBezTo>
                    <a:pt x="21" y="97"/>
                    <a:pt x="20" y="96"/>
                    <a:pt x="20" y="96"/>
                  </a:cubicBezTo>
                  <a:cubicBezTo>
                    <a:pt x="16" y="81"/>
                    <a:pt x="34" y="74"/>
                    <a:pt x="44" y="72"/>
                  </a:cubicBezTo>
                  <a:cubicBezTo>
                    <a:pt x="49" y="70"/>
                    <a:pt x="48" y="62"/>
                    <a:pt x="43" y="62"/>
                  </a:cubicBezTo>
                  <a:cubicBezTo>
                    <a:pt x="23" y="65"/>
                    <a:pt x="3" y="78"/>
                    <a:pt x="10" y="101"/>
                  </a:cubicBezTo>
                  <a:cubicBezTo>
                    <a:pt x="10" y="102"/>
                    <a:pt x="11" y="103"/>
                    <a:pt x="11" y="104"/>
                  </a:cubicBezTo>
                  <a:cubicBezTo>
                    <a:pt x="6" y="109"/>
                    <a:pt x="2" y="116"/>
                    <a:pt x="1" y="124"/>
                  </a:cubicBezTo>
                  <a:cubicBezTo>
                    <a:pt x="0" y="136"/>
                    <a:pt x="4" y="145"/>
                    <a:pt x="11" y="151"/>
                  </a:cubicBezTo>
                  <a:cubicBezTo>
                    <a:pt x="4" y="161"/>
                    <a:pt x="2" y="173"/>
                    <a:pt x="8" y="187"/>
                  </a:cubicBezTo>
                  <a:cubicBezTo>
                    <a:pt x="10" y="192"/>
                    <a:pt x="13" y="196"/>
                    <a:pt x="15" y="199"/>
                  </a:cubicBezTo>
                  <a:cubicBezTo>
                    <a:pt x="12" y="205"/>
                    <a:pt x="10" y="212"/>
                    <a:pt x="11" y="221"/>
                  </a:cubicBezTo>
                  <a:cubicBezTo>
                    <a:pt x="12" y="230"/>
                    <a:pt x="16" y="237"/>
                    <a:pt x="21" y="241"/>
                  </a:cubicBezTo>
                  <a:cubicBezTo>
                    <a:pt x="10" y="255"/>
                    <a:pt x="10" y="280"/>
                    <a:pt x="23" y="292"/>
                  </a:cubicBezTo>
                  <a:cubicBezTo>
                    <a:pt x="18" y="298"/>
                    <a:pt x="15" y="305"/>
                    <a:pt x="14" y="314"/>
                  </a:cubicBezTo>
                  <a:cubicBezTo>
                    <a:pt x="14" y="327"/>
                    <a:pt x="19" y="336"/>
                    <a:pt x="27" y="342"/>
                  </a:cubicBezTo>
                  <a:cubicBezTo>
                    <a:pt x="23" y="347"/>
                    <a:pt x="20" y="354"/>
                    <a:pt x="19" y="361"/>
                  </a:cubicBezTo>
                  <a:cubicBezTo>
                    <a:pt x="16" y="375"/>
                    <a:pt x="20" y="386"/>
                    <a:pt x="28" y="392"/>
                  </a:cubicBezTo>
                  <a:cubicBezTo>
                    <a:pt x="24" y="399"/>
                    <a:pt x="21" y="408"/>
                    <a:pt x="21" y="419"/>
                  </a:cubicBezTo>
                  <a:cubicBezTo>
                    <a:pt x="21" y="428"/>
                    <a:pt x="21" y="436"/>
                    <a:pt x="30" y="439"/>
                  </a:cubicBezTo>
                  <a:cubicBezTo>
                    <a:pt x="34" y="440"/>
                    <a:pt x="39" y="438"/>
                    <a:pt x="43" y="437"/>
                  </a:cubicBezTo>
                  <a:cubicBezTo>
                    <a:pt x="45" y="436"/>
                    <a:pt x="47" y="435"/>
                    <a:pt x="50" y="434"/>
                  </a:cubicBezTo>
                  <a:cubicBezTo>
                    <a:pt x="50" y="434"/>
                    <a:pt x="50" y="434"/>
                    <a:pt x="50" y="434"/>
                  </a:cubicBezTo>
                  <a:cubicBezTo>
                    <a:pt x="51" y="436"/>
                    <a:pt x="54" y="437"/>
                    <a:pt x="56" y="437"/>
                  </a:cubicBezTo>
                  <a:cubicBezTo>
                    <a:pt x="57" y="445"/>
                    <a:pt x="58" y="453"/>
                    <a:pt x="59" y="462"/>
                  </a:cubicBezTo>
                  <a:cubicBezTo>
                    <a:pt x="55" y="465"/>
                    <a:pt x="52" y="468"/>
                    <a:pt x="49" y="472"/>
                  </a:cubicBezTo>
                  <a:cubicBezTo>
                    <a:pt x="47" y="474"/>
                    <a:pt x="50" y="478"/>
                    <a:pt x="53" y="476"/>
                  </a:cubicBezTo>
                  <a:cubicBezTo>
                    <a:pt x="55" y="474"/>
                    <a:pt x="56" y="472"/>
                    <a:pt x="58" y="470"/>
                  </a:cubicBezTo>
                  <a:cubicBezTo>
                    <a:pt x="64" y="473"/>
                    <a:pt x="71" y="475"/>
                    <a:pt x="78" y="477"/>
                  </a:cubicBezTo>
                  <a:cubicBezTo>
                    <a:pt x="79" y="478"/>
                    <a:pt x="80" y="479"/>
                    <a:pt x="81" y="478"/>
                  </a:cubicBezTo>
                  <a:cubicBezTo>
                    <a:pt x="82" y="478"/>
                    <a:pt x="82" y="478"/>
                    <a:pt x="82" y="478"/>
                  </a:cubicBezTo>
                  <a:cubicBezTo>
                    <a:pt x="126" y="485"/>
                    <a:pt x="177" y="470"/>
                    <a:pt x="217" y="462"/>
                  </a:cubicBezTo>
                  <a:cubicBezTo>
                    <a:pt x="284" y="450"/>
                    <a:pt x="353" y="445"/>
                    <a:pt x="421" y="435"/>
                  </a:cubicBezTo>
                  <a:cubicBezTo>
                    <a:pt x="429" y="434"/>
                    <a:pt x="426" y="423"/>
                    <a:pt x="419" y="422"/>
                  </a:cubicBezTo>
                  <a:close/>
                  <a:moveTo>
                    <a:pt x="49" y="231"/>
                  </a:moveTo>
                  <a:cubicBezTo>
                    <a:pt x="42" y="230"/>
                    <a:pt x="36" y="231"/>
                    <a:pt x="31" y="233"/>
                  </a:cubicBezTo>
                  <a:cubicBezTo>
                    <a:pt x="25" y="227"/>
                    <a:pt x="22" y="216"/>
                    <a:pt x="26" y="207"/>
                  </a:cubicBezTo>
                  <a:cubicBezTo>
                    <a:pt x="33" y="210"/>
                    <a:pt x="41" y="210"/>
                    <a:pt x="48" y="206"/>
                  </a:cubicBezTo>
                  <a:cubicBezTo>
                    <a:pt x="48" y="214"/>
                    <a:pt x="49" y="223"/>
                    <a:pt x="49" y="231"/>
                  </a:cubicBezTo>
                  <a:close/>
                  <a:moveTo>
                    <a:pt x="13" y="127"/>
                  </a:moveTo>
                  <a:cubicBezTo>
                    <a:pt x="13" y="121"/>
                    <a:pt x="15" y="116"/>
                    <a:pt x="18" y="113"/>
                  </a:cubicBezTo>
                  <a:cubicBezTo>
                    <a:pt x="27" y="118"/>
                    <a:pt x="39" y="115"/>
                    <a:pt x="48" y="109"/>
                  </a:cubicBezTo>
                  <a:cubicBezTo>
                    <a:pt x="48" y="117"/>
                    <a:pt x="48" y="125"/>
                    <a:pt x="48" y="133"/>
                  </a:cubicBezTo>
                  <a:cubicBezTo>
                    <a:pt x="47" y="133"/>
                    <a:pt x="47" y="133"/>
                    <a:pt x="47" y="133"/>
                  </a:cubicBezTo>
                  <a:cubicBezTo>
                    <a:pt x="36" y="134"/>
                    <a:pt x="26" y="138"/>
                    <a:pt x="19" y="143"/>
                  </a:cubicBezTo>
                  <a:cubicBezTo>
                    <a:pt x="15" y="140"/>
                    <a:pt x="13" y="134"/>
                    <a:pt x="13" y="127"/>
                  </a:cubicBezTo>
                  <a:close/>
                  <a:moveTo>
                    <a:pt x="41" y="146"/>
                  </a:moveTo>
                  <a:cubicBezTo>
                    <a:pt x="41" y="147"/>
                    <a:pt x="41" y="148"/>
                    <a:pt x="41" y="150"/>
                  </a:cubicBezTo>
                  <a:cubicBezTo>
                    <a:pt x="38" y="150"/>
                    <a:pt x="35" y="149"/>
                    <a:pt x="32" y="149"/>
                  </a:cubicBezTo>
                  <a:cubicBezTo>
                    <a:pt x="35" y="147"/>
                    <a:pt x="38" y="146"/>
                    <a:pt x="41" y="146"/>
                  </a:cubicBezTo>
                  <a:close/>
                  <a:moveTo>
                    <a:pt x="19" y="182"/>
                  </a:moveTo>
                  <a:cubicBezTo>
                    <a:pt x="15" y="172"/>
                    <a:pt x="16" y="164"/>
                    <a:pt x="21" y="157"/>
                  </a:cubicBezTo>
                  <a:cubicBezTo>
                    <a:pt x="29" y="161"/>
                    <a:pt x="38" y="162"/>
                    <a:pt x="47" y="161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69"/>
                    <a:pt x="48" y="177"/>
                    <a:pt x="48" y="185"/>
                  </a:cubicBezTo>
                  <a:cubicBezTo>
                    <a:pt x="39" y="184"/>
                    <a:pt x="31" y="186"/>
                    <a:pt x="24" y="191"/>
                  </a:cubicBezTo>
                  <a:cubicBezTo>
                    <a:pt x="22" y="188"/>
                    <a:pt x="20" y="185"/>
                    <a:pt x="19" y="182"/>
                  </a:cubicBezTo>
                  <a:close/>
                  <a:moveTo>
                    <a:pt x="31" y="248"/>
                  </a:moveTo>
                  <a:cubicBezTo>
                    <a:pt x="37" y="250"/>
                    <a:pt x="43" y="250"/>
                    <a:pt x="49" y="248"/>
                  </a:cubicBezTo>
                  <a:cubicBezTo>
                    <a:pt x="49" y="260"/>
                    <a:pt x="49" y="271"/>
                    <a:pt x="49" y="283"/>
                  </a:cubicBezTo>
                  <a:cubicBezTo>
                    <a:pt x="43" y="282"/>
                    <a:pt x="38" y="283"/>
                    <a:pt x="33" y="284"/>
                  </a:cubicBezTo>
                  <a:cubicBezTo>
                    <a:pt x="22" y="277"/>
                    <a:pt x="21" y="257"/>
                    <a:pt x="31" y="248"/>
                  </a:cubicBezTo>
                  <a:close/>
                  <a:moveTo>
                    <a:pt x="27" y="317"/>
                  </a:moveTo>
                  <a:cubicBezTo>
                    <a:pt x="26" y="308"/>
                    <a:pt x="28" y="302"/>
                    <a:pt x="33" y="298"/>
                  </a:cubicBezTo>
                  <a:cubicBezTo>
                    <a:pt x="38" y="300"/>
                    <a:pt x="43" y="300"/>
                    <a:pt x="49" y="299"/>
                  </a:cubicBezTo>
                  <a:cubicBezTo>
                    <a:pt x="49" y="309"/>
                    <a:pt x="50" y="320"/>
                    <a:pt x="50" y="330"/>
                  </a:cubicBezTo>
                  <a:cubicBezTo>
                    <a:pt x="45" y="330"/>
                    <a:pt x="41" y="332"/>
                    <a:pt x="37" y="334"/>
                  </a:cubicBezTo>
                  <a:cubicBezTo>
                    <a:pt x="31" y="330"/>
                    <a:pt x="28" y="325"/>
                    <a:pt x="27" y="317"/>
                  </a:cubicBezTo>
                  <a:close/>
                  <a:moveTo>
                    <a:pt x="31" y="365"/>
                  </a:moveTo>
                  <a:cubicBezTo>
                    <a:pt x="31" y="357"/>
                    <a:pt x="34" y="352"/>
                    <a:pt x="38" y="348"/>
                  </a:cubicBezTo>
                  <a:cubicBezTo>
                    <a:pt x="42" y="349"/>
                    <a:pt x="46" y="350"/>
                    <a:pt x="50" y="350"/>
                  </a:cubicBezTo>
                  <a:cubicBezTo>
                    <a:pt x="51" y="360"/>
                    <a:pt x="51" y="370"/>
                    <a:pt x="52" y="380"/>
                  </a:cubicBezTo>
                  <a:cubicBezTo>
                    <a:pt x="46" y="379"/>
                    <a:pt x="41" y="381"/>
                    <a:pt x="37" y="383"/>
                  </a:cubicBezTo>
                  <a:cubicBezTo>
                    <a:pt x="33" y="379"/>
                    <a:pt x="30" y="374"/>
                    <a:pt x="31" y="365"/>
                  </a:cubicBezTo>
                  <a:close/>
                  <a:moveTo>
                    <a:pt x="54" y="421"/>
                  </a:moveTo>
                  <a:cubicBezTo>
                    <a:pt x="52" y="421"/>
                    <a:pt x="50" y="421"/>
                    <a:pt x="48" y="422"/>
                  </a:cubicBezTo>
                  <a:cubicBezTo>
                    <a:pt x="45" y="422"/>
                    <a:pt x="33" y="430"/>
                    <a:pt x="33" y="423"/>
                  </a:cubicBezTo>
                  <a:cubicBezTo>
                    <a:pt x="32" y="416"/>
                    <a:pt x="34" y="408"/>
                    <a:pt x="36" y="401"/>
                  </a:cubicBezTo>
                  <a:cubicBezTo>
                    <a:pt x="36" y="400"/>
                    <a:pt x="36" y="398"/>
                    <a:pt x="37" y="397"/>
                  </a:cubicBezTo>
                  <a:cubicBezTo>
                    <a:pt x="42" y="399"/>
                    <a:pt x="47" y="400"/>
                    <a:pt x="53" y="400"/>
                  </a:cubicBezTo>
                  <a:cubicBezTo>
                    <a:pt x="53" y="406"/>
                    <a:pt x="54" y="412"/>
                    <a:pt x="54" y="419"/>
                  </a:cubicBezTo>
                  <a:cubicBezTo>
                    <a:pt x="54" y="419"/>
                    <a:pt x="54" y="420"/>
                    <a:pt x="54" y="421"/>
                  </a:cubicBezTo>
                  <a:close/>
                  <a:moveTo>
                    <a:pt x="226" y="448"/>
                  </a:moveTo>
                  <a:cubicBezTo>
                    <a:pt x="198" y="453"/>
                    <a:pt x="171" y="458"/>
                    <a:pt x="144" y="462"/>
                  </a:cubicBezTo>
                  <a:cubicBezTo>
                    <a:pt x="151" y="450"/>
                    <a:pt x="158" y="439"/>
                    <a:pt x="165" y="427"/>
                  </a:cubicBezTo>
                  <a:cubicBezTo>
                    <a:pt x="166" y="424"/>
                    <a:pt x="163" y="422"/>
                    <a:pt x="161" y="425"/>
                  </a:cubicBezTo>
                  <a:cubicBezTo>
                    <a:pt x="153" y="437"/>
                    <a:pt x="145" y="450"/>
                    <a:pt x="138" y="463"/>
                  </a:cubicBezTo>
                  <a:cubicBezTo>
                    <a:pt x="123" y="465"/>
                    <a:pt x="109" y="466"/>
                    <a:pt x="94" y="467"/>
                  </a:cubicBezTo>
                  <a:cubicBezTo>
                    <a:pt x="103" y="456"/>
                    <a:pt x="109" y="444"/>
                    <a:pt x="116" y="432"/>
                  </a:cubicBezTo>
                  <a:cubicBezTo>
                    <a:pt x="117" y="430"/>
                    <a:pt x="115" y="429"/>
                    <a:pt x="114" y="430"/>
                  </a:cubicBezTo>
                  <a:cubicBezTo>
                    <a:pt x="105" y="442"/>
                    <a:pt x="98" y="456"/>
                    <a:pt x="88" y="467"/>
                  </a:cubicBezTo>
                  <a:cubicBezTo>
                    <a:pt x="83" y="467"/>
                    <a:pt x="79" y="467"/>
                    <a:pt x="74" y="467"/>
                  </a:cubicBezTo>
                  <a:cubicBezTo>
                    <a:pt x="75" y="466"/>
                    <a:pt x="75" y="465"/>
                    <a:pt x="75" y="463"/>
                  </a:cubicBezTo>
                  <a:cubicBezTo>
                    <a:pt x="75" y="459"/>
                    <a:pt x="76" y="455"/>
                    <a:pt x="76" y="451"/>
                  </a:cubicBezTo>
                  <a:cubicBezTo>
                    <a:pt x="88" y="437"/>
                    <a:pt x="100" y="421"/>
                    <a:pt x="112" y="406"/>
                  </a:cubicBezTo>
                  <a:cubicBezTo>
                    <a:pt x="113" y="403"/>
                    <a:pt x="110" y="401"/>
                    <a:pt x="108" y="403"/>
                  </a:cubicBezTo>
                  <a:cubicBezTo>
                    <a:pt x="97" y="416"/>
                    <a:pt x="86" y="430"/>
                    <a:pt x="74" y="444"/>
                  </a:cubicBezTo>
                  <a:cubicBezTo>
                    <a:pt x="73" y="433"/>
                    <a:pt x="73" y="422"/>
                    <a:pt x="72" y="411"/>
                  </a:cubicBezTo>
                  <a:cubicBezTo>
                    <a:pt x="87" y="398"/>
                    <a:pt x="101" y="386"/>
                    <a:pt x="114" y="371"/>
                  </a:cubicBezTo>
                  <a:cubicBezTo>
                    <a:pt x="115" y="369"/>
                    <a:pt x="113" y="367"/>
                    <a:pt x="111" y="368"/>
                  </a:cubicBezTo>
                  <a:cubicBezTo>
                    <a:pt x="97" y="380"/>
                    <a:pt x="85" y="391"/>
                    <a:pt x="72" y="403"/>
                  </a:cubicBezTo>
                  <a:cubicBezTo>
                    <a:pt x="71" y="400"/>
                    <a:pt x="71" y="398"/>
                    <a:pt x="71" y="395"/>
                  </a:cubicBezTo>
                  <a:cubicBezTo>
                    <a:pt x="73" y="393"/>
                    <a:pt x="74" y="388"/>
                    <a:pt x="71" y="386"/>
                  </a:cubicBezTo>
                  <a:cubicBezTo>
                    <a:pt x="70" y="381"/>
                    <a:pt x="70" y="376"/>
                    <a:pt x="70" y="371"/>
                  </a:cubicBezTo>
                  <a:cubicBezTo>
                    <a:pt x="87" y="359"/>
                    <a:pt x="106" y="345"/>
                    <a:pt x="116" y="328"/>
                  </a:cubicBezTo>
                  <a:cubicBezTo>
                    <a:pt x="118" y="326"/>
                    <a:pt x="115" y="325"/>
                    <a:pt x="114" y="326"/>
                  </a:cubicBezTo>
                  <a:cubicBezTo>
                    <a:pt x="105" y="333"/>
                    <a:pt x="97" y="342"/>
                    <a:pt x="89" y="350"/>
                  </a:cubicBezTo>
                  <a:cubicBezTo>
                    <a:pt x="83" y="355"/>
                    <a:pt x="76" y="360"/>
                    <a:pt x="69" y="365"/>
                  </a:cubicBezTo>
                  <a:cubicBezTo>
                    <a:pt x="69" y="360"/>
                    <a:pt x="69" y="354"/>
                    <a:pt x="68" y="349"/>
                  </a:cubicBezTo>
                  <a:cubicBezTo>
                    <a:pt x="69" y="349"/>
                    <a:pt x="69" y="349"/>
                    <a:pt x="69" y="349"/>
                  </a:cubicBezTo>
                  <a:cubicBezTo>
                    <a:pt x="73" y="348"/>
                    <a:pt x="74" y="343"/>
                    <a:pt x="72" y="340"/>
                  </a:cubicBezTo>
                  <a:cubicBezTo>
                    <a:pt x="83" y="333"/>
                    <a:pt x="94" y="325"/>
                    <a:pt x="103" y="315"/>
                  </a:cubicBezTo>
                  <a:cubicBezTo>
                    <a:pt x="105" y="313"/>
                    <a:pt x="102" y="311"/>
                    <a:pt x="100" y="312"/>
                  </a:cubicBezTo>
                  <a:cubicBezTo>
                    <a:pt x="90" y="321"/>
                    <a:pt x="80" y="329"/>
                    <a:pt x="69" y="337"/>
                  </a:cubicBezTo>
                  <a:cubicBezTo>
                    <a:pt x="68" y="336"/>
                    <a:pt x="68" y="336"/>
                    <a:pt x="68" y="336"/>
                  </a:cubicBezTo>
                  <a:cubicBezTo>
                    <a:pt x="67" y="325"/>
                    <a:pt x="67" y="314"/>
                    <a:pt x="66" y="303"/>
                  </a:cubicBezTo>
                  <a:cubicBezTo>
                    <a:pt x="84" y="296"/>
                    <a:pt x="101" y="284"/>
                    <a:pt x="114" y="270"/>
                  </a:cubicBezTo>
                  <a:cubicBezTo>
                    <a:pt x="115" y="268"/>
                    <a:pt x="113" y="266"/>
                    <a:pt x="111" y="267"/>
                  </a:cubicBezTo>
                  <a:cubicBezTo>
                    <a:pt x="97" y="279"/>
                    <a:pt x="84" y="293"/>
                    <a:pt x="66" y="300"/>
                  </a:cubicBezTo>
                  <a:cubicBezTo>
                    <a:pt x="66" y="293"/>
                    <a:pt x="66" y="285"/>
                    <a:pt x="65" y="278"/>
                  </a:cubicBezTo>
                  <a:cubicBezTo>
                    <a:pt x="80" y="270"/>
                    <a:pt x="94" y="258"/>
                    <a:pt x="105" y="245"/>
                  </a:cubicBezTo>
                  <a:cubicBezTo>
                    <a:pt x="107" y="244"/>
                    <a:pt x="105" y="242"/>
                    <a:pt x="103" y="243"/>
                  </a:cubicBezTo>
                  <a:cubicBezTo>
                    <a:pt x="91" y="254"/>
                    <a:pt x="79" y="265"/>
                    <a:pt x="65" y="275"/>
                  </a:cubicBezTo>
                  <a:cubicBezTo>
                    <a:pt x="65" y="267"/>
                    <a:pt x="65" y="260"/>
                    <a:pt x="65" y="253"/>
                  </a:cubicBezTo>
                  <a:cubicBezTo>
                    <a:pt x="65" y="250"/>
                    <a:pt x="65" y="246"/>
                    <a:pt x="65" y="243"/>
                  </a:cubicBezTo>
                  <a:cubicBezTo>
                    <a:pt x="78" y="238"/>
                    <a:pt x="91" y="229"/>
                    <a:pt x="100" y="219"/>
                  </a:cubicBezTo>
                  <a:cubicBezTo>
                    <a:pt x="101" y="218"/>
                    <a:pt x="100" y="215"/>
                    <a:pt x="98" y="216"/>
                  </a:cubicBezTo>
                  <a:cubicBezTo>
                    <a:pt x="86" y="224"/>
                    <a:pt x="77" y="233"/>
                    <a:pt x="64" y="239"/>
                  </a:cubicBezTo>
                  <a:cubicBezTo>
                    <a:pt x="64" y="235"/>
                    <a:pt x="64" y="230"/>
                    <a:pt x="64" y="226"/>
                  </a:cubicBezTo>
                  <a:cubicBezTo>
                    <a:pt x="76" y="219"/>
                    <a:pt x="87" y="212"/>
                    <a:pt x="98" y="203"/>
                  </a:cubicBezTo>
                  <a:cubicBezTo>
                    <a:pt x="100" y="202"/>
                    <a:pt x="97" y="199"/>
                    <a:pt x="95" y="200"/>
                  </a:cubicBezTo>
                  <a:cubicBezTo>
                    <a:pt x="84" y="205"/>
                    <a:pt x="74" y="212"/>
                    <a:pt x="64" y="219"/>
                  </a:cubicBezTo>
                  <a:cubicBezTo>
                    <a:pt x="64" y="159"/>
                    <a:pt x="67" y="99"/>
                    <a:pt x="61" y="40"/>
                  </a:cubicBezTo>
                  <a:cubicBezTo>
                    <a:pt x="76" y="44"/>
                    <a:pt x="96" y="40"/>
                    <a:pt x="110" y="39"/>
                  </a:cubicBezTo>
                  <a:cubicBezTo>
                    <a:pt x="138" y="38"/>
                    <a:pt x="166" y="35"/>
                    <a:pt x="194" y="31"/>
                  </a:cubicBezTo>
                  <a:cubicBezTo>
                    <a:pt x="223" y="28"/>
                    <a:pt x="251" y="24"/>
                    <a:pt x="280" y="21"/>
                  </a:cubicBezTo>
                  <a:cubicBezTo>
                    <a:pt x="305" y="18"/>
                    <a:pt x="333" y="21"/>
                    <a:pt x="357" y="15"/>
                  </a:cubicBezTo>
                  <a:cubicBezTo>
                    <a:pt x="358" y="45"/>
                    <a:pt x="364" y="74"/>
                    <a:pt x="368" y="104"/>
                  </a:cubicBezTo>
                  <a:cubicBezTo>
                    <a:pt x="374" y="142"/>
                    <a:pt x="380" y="181"/>
                    <a:pt x="386" y="219"/>
                  </a:cubicBezTo>
                  <a:cubicBezTo>
                    <a:pt x="391" y="256"/>
                    <a:pt x="396" y="293"/>
                    <a:pt x="399" y="331"/>
                  </a:cubicBezTo>
                  <a:cubicBezTo>
                    <a:pt x="402" y="361"/>
                    <a:pt x="399" y="394"/>
                    <a:pt x="403" y="424"/>
                  </a:cubicBezTo>
                  <a:cubicBezTo>
                    <a:pt x="344" y="433"/>
                    <a:pt x="284" y="438"/>
                    <a:pt x="226" y="44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xmlns="" id="{F1FB5F22-4FE9-4F04-BA43-F150E5485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0397" y="1963437"/>
              <a:ext cx="1060347" cy="549887"/>
            </a:xfrm>
            <a:custGeom>
              <a:avLst/>
              <a:gdLst>
                <a:gd name="T0" fmla="*/ 214 w 216"/>
                <a:gd name="T1" fmla="*/ 86 h 112"/>
                <a:gd name="T2" fmla="*/ 204 w 216"/>
                <a:gd name="T3" fmla="*/ 39 h 112"/>
                <a:gd name="T4" fmla="*/ 194 w 216"/>
                <a:gd name="T5" fmla="*/ 7 h 112"/>
                <a:gd name="T6" fmla="*/ 190 w 216"/>
                <a:gd name="T7" fmla="*/ 1 h 112"/>
                <a:gd name="T8" fmla="*/ 14 w 216"/>
                <a:gd name="T9" fmla="*/ 28 h 112"/>
                <a:gd name="T10" fmla="*/ 9 w 216"/>
                <a:gd name="T11" fmla="*/ 30 h 112"/>
                <a:gd name="T12" fmla="*/ 9 w 216"/>
                <a:gd name="T13" fmla="*/ 30 h 112"/>
                <a:gd name="T14" fmla="*/ 8 w 216"/>
                <a:gd name="T15" fmla="*/ 33 h 112"/>
                <a:gd name="T16" fmla="*/ 18 w 216"/>
                <a:gd name="T17" fmla="*/ 108 h 112"/>
                <a:gd name="T18" fmla="*/ 27 w 216"/>
                <a:gd name="T19" fmla="*/ 108 h 112"/>
                <a:gd name="T20" fmla="*/ 28 w 216"/>
                <a:gd name="T21" fmla="*/ 108 h 112"/>
                <a:gd name="T22" fmla="*/ 64 w 216"/>
                <a:gd name="T23" fmla="*/ 108 h 112"/>
                <a:gd name="T24" fmla="*/ 113 w 216"/>
                <a:gd name="T25" fmla="*/ 103 h 112"/>
                <a:gd name="T26" fmla="*/ 205 w 216"/>
                <a:gd name="T27" fmla="*/ 90 h 112"/>
                <a:gd name="T28" fmla="*/ 214 w 216"/>
                <a:gd name="T29" fmla="*/ 86 h 112"/>
                <a:gd name="T30" fmla="*/ 112 w 216"/>
                <a:gd name="T31" fmla="*/ 95 h 112"/>
                <a:gd name="T32" fmla="*/ 64 w 216"/>
                <a:gd name="T33" fmla="*/ 100 h 112"/>
                <a:gd name="T34" fmla="*/ 28 w 216"/>
                <a:gd name="T35" fmla="*/ 105 h 112"/>
                <a:gd name="T36" fmla="*/ 27 w 216"/>
                <a:gd name="T37" fmla="*/ 105 h 112"/>
                <a:gd name="T38" fmla="*/ 16 w 216"/>
                <a:gd name="T39" fmla="*/ 34 h 112"/>
                <a:gd name="T40" fmla="*/ 189 w 216"/>
                <a:gd name="T41" fmla="*/ 9 h 112"/>
                <a:gd name="T42" fmla="*/ 195 w 216"/>
                <a:gd name="T43" fmla="*/ 42 h 112"/>
                <a:gd name="T44" fmla="*/ 203 w 216"/>
                <a:gd name="T45" fmla="*/ 80 h 112"/>
                <a:gd name="T46" fmla="*/ 112 w 216"/>
                <a:gd name="T47" fmla="*/ 9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6" h="112">
                  <a:moveTo>
                    <a:pt x="214" y="86"/>
                  </a:moveTo>
                  <a:cubicBezTo>
                    <a:pt x="211" y="70"/>
                    <a:pt x="208" y="55"/>
                    <a:pt x="204" y="39"/>
                  </a:cubicBezTo>
                  <a:cubicBezTo>
                    <a:pt x="202" y="29"/>
                    <a:pt x="200" y="16"/>
                    <a:pt x="194" y="7"/>
                  </a:cubicBezTo>
                  <a:cubicBezTo>
                    <a:pt x="196" y="5"/>
                    <a:pt x="194" y="0"/>
                    <a:pt x="190" y="1"/>
                  </a:cubicBezTo>
                  <a:cubicBezTo>
                    <a:pt x="132" y="18"/>
                    <a:pt x="72" y="16"/>
                    <a:pt x="14" y="28"/>
                  </a:cubicBezTo>
                  <a:cubicBezTo>
                    <a:pt x="12" y="28"/>
                    <a:pt x="10" y="28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7" y="32"/>
                    <a:pt x="8" y="33"/>
                  </a:cubicBezTo>
                  <a:cubicBezTo>
                    <a:pt x="0" y="58"/>
                    <a:pt x="10" y="84"/>
                    <a:pt x="18" y="108"/>
                  </a:cubicBezTo>
                  <a:cubicBezTo>
                    <a:pt x="20" y="112"/>
                    <a:pt x="26" y="112"/>
                    <a:pt x="27" y="10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38" y="112"/>
                    <a:pt x="53" y="109"/>
                    <a:pt x="64" y="108"/>
                  </a:cubicBezTo>
                  <a:cubicBezTo>
                    <a:pt x="81" y="107"/>
                    <a:pt x="97" y="105"/>
                    <a:pt x="113" y="103"/>
                  </a:cubicBezTo>
                  <a:cubicBezTo>
                    <a:pt x="144" y="99"/>
                    <a:pt x="174" y="94"/>
                    <a:pt x="205" y="90"/>
                  </a:cubicBezTo>
                  <a:cubicBezTo>
                    <a:pt x="206" y="95"/>
                    <a:pt x="216" y="93"/>
                    <a:pt x="214" y="86"/>
                  </a:cubicBezTo>
                  <a:close/>
                  <a:moveTo>
                    <a:pt x="112" y="95"/>
                  </a:moveTo>
                  <a:cubicBezTo>
                    <a:pt x="96" y="97"/>
                    <a:pt x="80" y="99"/>
                    <a:pt x="64" y="100"/>
                  </a:cubicBezTo>
                  <a:cubicBezTo>
                    <a:pt x="53" y="101"/>
                    <a:pt x="38" y="100"/>
                    <a:pt x="28" y="105"/>
                  </a:cubicBezTo>
                  <a:cubicBezTo>
                    <a:pt x="27" y="105"/>
                    <a:pt x="27" y="105"/>
                    <a:pt x="27" y="105"/>
                  </a:cubicBezTo>
                  <a:cubicBezTo>
                    <a:pt x="20" y="81"/>
                    <a:pt x="10" y="59"/>
                    <a:pt x="16" y="34"/>
                  </a:cubicBezTo>
                  <a:cubicBezTo>
                    <a:pt x="73" y="31"/>
                    <a:pt x="134" y="25"/>
                    <a:pt x="189" y="9"/>
                  </a:cubicBezTo>
                  <a:cubicBezTo>
                    <a:pt x="189" y="20"/>
                    <a:pt x="193" y="31"/>
                    <a:pt x="195" y="42"/>
                  </a:cubicBezTo>
                  <a:cubicBezTo>
                    <a:pt x="198" y="55"/>
                    <a:pt x="200" y="68"/>
                    <a:pt x="203" y="80"/>
                  </a:cubicBezTo>
                  <a:cubicBezTo>
                    <a:pt x="172" y="85"/>
                    <a:pt x="142" y="90"/>
                    <a:pt x="112" y="9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xmlns="" id="{078D3A75-E135-4192-B6D2-7A49FF044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12166" y="2052664"/>
              <a:ext cx="22826" cy="4150"/>
            </a:xfrm>
            <a:custGeom>
              <a:avLst/>
              <a:gdLst>
                <a:gd name="T0" fmla="*/ 0 w 5"/>
                <a:gd name="T1" fmla="*/ 0 h 1"/>
                <a:gd name="T2" fmla="*/ 5 w 5"/>
                <a:gd name="T3" fmla="*/ 0 h 1"/>
                <a:gd name="T4" fmla="*/ 0 w 5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1" y="1"/>
                    <a:pt x="3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xmlns="" id="{CA2F013A-98D5-499C-87F4-BFE97C69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4991" y="2052664"/>
              <a:ext cx="6226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xmlns="" id="{2D8CFC34-4573-45E2-9100-1AE5D9EC3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1790" y="2052664"/>
              <a:ext cx="10376" cy="4150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 98">
              <a:extLst>
                <a:ext uri="{FF2B5EF4-FFF2-40B4-BE49-F238E27FC236}">
                  <a16:creationId xmlns:a16="http://schemas.microsoft.com/office/drawing/2014/main" xmlns="" id="{9520660A-CE9A-4375-A99D-97476A857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2291" y="1428076"/>
              <a:ext cx="103752" cy="240705"/>
            </a:xfrm>
            <a:custGeom>
              <a:avLst/>
              <a:gdLst>
                <a:gd name="T0" fmla="*/ 18 w 21"/>
                <a:gd name="T1" fmla="*/ 20 h 49"/>
                <a:gd name="T2" fmla="*/ 16 w 21"/>
                <a:gd name="T3" fmla="*/ 17 h 49"/>
                <a:gd name="T4" fmla="*/ 16 w 21"/>
                <a:gd name="T5" fmla="*/ 14 h 49"/>
                <a:gd name="T6" fmla="*/ 16 w 21"/>
                <a:gd name="T7" fmla="*/ 14 h 49"/>
                <a:gd name="T8" fmla="*/ 13 w 21"/>
                <a:gd name="T9" fmla="*/ 10 h 49"/>
                <a:gd name="T10" fmla="*/ 13 w 21"/>
                <a:gd name="T11" fmla="*/ 6 h 49"/>
                <a:gd name="T12" fmla="*/ 5 w 21"/>
                <a:gd name="T13" fmla="*/ 3 h 49"/>
                <a:gd name="T14" fmla="*/ 1 w 21"/>
                <a:gd name="T15" fmla="*/ 5 h 49"/>
                <a:gd name="T16" fmla="*/ 4 w 21"/>
                <a:gd name="T17" fmla="*/ 17 h 49"/>
                <a:gd name="T18" fmla="*/ 7 w 21"/>
                <a:gd name="T19" fmla="*/ 42 h 49"/>
                <a:gd name="T20" fmla="*/ 17 w 21"/>
                <a:gd name="T21" fmla="*/ 43 h 49"/>
                <a:gd name="T22" fmla="*/ 18 w 21"/>
                <a:gd name="T23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49">
                  <a:moveTo>
                    <a:pt x="18" y="20"/>
                  </a:moveTo>
                  <a:cubicBezTo>
                    <a:pt x="17" y="19"/>
                    <a:pt x="17" y="18"/>
                    <a:pt x="16" y="17"/>
                  </a:cubicBezTo>
                  <a:cubicBezTo>
                    <a:pt x="16" y="16"/>
                    <a:pt x="16" y="15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2"/>
                    <a:pt x="15" y="11"/>
                    <a:pt x="13" y="10"/>
                  </a:cubicBezTo>
                  <a:cubicBezTo>
                    <a:pt x="13" y="9"/>
                    <a:pt x="13" y="7"/>
                    <a:pt x="13" y="6"/>
                  </a:cubicBezTo>
                  <a:cubicBezTo>
                    <a:pt x="13" y="1"/>
                    <a:pt x="7" y="0"/>
                    <a:pt x="5" y="3"/>
                  </a:cubicBezTo>
                  <a:cubicBezTo>
                    <a:pt x="3" y="2"/>
                    <a:pt x="1" y="3"/>
                    <a:pt x="1" y="5"/>
                  </a:cubicBezTo>
                  <a:cubicBezTo>
                    <a:pt x="0" y="10"/>
                    <a:pt x="2" y="13"/>
                    <a:pt x="4" y="17"/>
                  </a:cubicBezTo>
                  <a:cubicBezTo>
                    <a:pt x="5" y="25"/>
                    <a:pt x="7" y="34"/>
                    <a:pt x="7" y="42"/>
                  </a:cubicBezTo>
                  <a:cubicBezTo>
                    <a:pt x="7" y="48"/>
                    <a:pt x="15" y="49"/>
                    <a:pt x="17" y="43"/>
                  </a:cubicBezTo>
                  <a:cubicBezTo>
                    <a:pt x="20" y="36"/>
                    <a:pt x="21" y="28"/>
                    <a:pt x="18" y="2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Freeform 99">
              <a:extLst>
                <a:ext uri="{FF2B5EF4-FFF2-40B4-BE49-F238E27FC236}">
                  <a16:creationId xmlns:a16="http://schemas.microsoft.com/office/drawing/2014/main" xmlns="" id="{2E94FE1E-89AF-44BD-97D7-ED187B622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9419" y="1369975"/>
              <a:ext cx="122428" cy="313332"/>
            </a:xfrm>
            <a:custGeom>
              <a:avLst/>
              <a:gdLst>
                <a:gd name="T0" fmla="*/ 15 w 25"/>
                <a:gd name="T1" fmla="*/ 5 h 64"/>
                <a:gd name="T2" fmla="*/ 15 w 25"/>
                <a:gd name="T3" fmla="*/ 7 h 64"/>
                <a:gd name="T4" fmla="*/ 13 w 25"/>
                <a:gd name="T5" fmla="*/ 8 h 64"/>
                <a:gd name="T6" fmla="*/ 4 w 25"/>
                <a:gd name="T7" fmla="*/ 59 h 64"/>
                <a:gd name="T8" fmla="*/ 12 w 25"/>
                <a:gd name="T9" fmla="*/ 59 h 64"/>
                <a:gd name="T10" fmla="*/ 25 w 25"/>
                <a:gd name="T11" fmla="*/ 6 h 64"/>
                <a:gd name="T12" fmla="*/ 15 w 25"/>
                <a:gd name="T13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4">
                  <a:moveTo>
                    <a:pt x="15" y="5"/>
                  </a:moveTo>
                  <a:cubicBezTo>
                    <a:pt x="15" y="5"/>
                    <a:pt x="15" y="6"/>
                    <a:pt x="15" y="7"/>
                  </a:cubicBezTo>
                  <a:cubicBezTo>
                    <a:pt x="14" y="7"/>
                    <a:pt x="13" y="7"/>
                    <a:pt x="13" y="8"/>
                  </a:cubicBezTo>
                  <a:cubicBezTo>
                    <a:pt x="5" y="24"/>
                    <a:pt x="0" y="41"/>
                    <a:pt x="4" y="59"/>
                  </a:cubicBezTo>
                  <a:cubicBezTo>
                    <a:pt x="5" y="64"/>
                    <a:pt x="11" y="63"/>
                    <a:pt x="12" y="59"/>
                  </a:cubicBezTo>
                  <a:cubicBezTo>
                    <a:pt x="20" y="41"/>
                    <a:pt x="25" y="25"/>
                    <a:pt x="25" y="6"/>
                  </a:cubicBezTo>
                  <a:cubicBezTo>
                    <a:pt x="25" y="0"/>
                    <a:pt x="17" y="0"/>
                    <a:pt x="15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100">
              <a:extLst>
                <a:ext uri="{FF2B5EF4-FFF2-40B4-BE49-F238E27FC236}">
                  <a16:creationId xmlns:a16="http://schemas.microsoft.com/office/drawing/2014/main" xmlns="" id="{C31E7A47-FE46-47BD-9943-D2F7A770F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4274" y="1438452"/>
              <a:ext cx="161853" cy="244855"/>
            </a:xfrm>
            <a:custGeom>
              <a:avLst/>
              <a:gdLst>
                <a:gd name="T0" fmla="*/ 22 w 33"/>
                <a:gd name="T1" fmla="*/ 4 h 50"/>
                <a:gd name="T2" fmla="*/ 17 w 33"/>
                <a:gd name="T3" fmla="*/ 12 h 50"/>
                <a:gd name="T4" fmla="*/ 6 w 33"/>
                <a:gd name="T5" fmla="*/ 22 h 50"/>
                <a:gd name="T6" fmla="*/ 2 w 33"/>
                <a:gd name="T7" fmla="*/ 45 h 50"/>
                <a:gd name="T8" fmla="*/ 10 w 33"/>
                <a:gd name="T9" fmla="*/ 46 h 50"/>
                <a:gd name="T10" fmla="*/ 30 w 33"/>
                <a:gd name="T11" fmla="*/ 11 h 50"/>
                <a:gd name="T12" fmla="*/ 22 w 33"/>
                <a:gd name="T13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0">
                  <a:moveTo>
                    <a:pt x="22" y="4"/>
                  </a:moveTo>
                  <a:cubicBezTo>
                    <a:pt x="20" y="7"/>
                    <a:pt x="18" y="9"/>
                    <a:pt x="17" y="12"/>
                  </a:cubicBezTo>
                  <a:cubicBezTo>
                    <a:pt x="13" y="15"/>
                    <a:pt x="9" y="18"/>
                    <a:pt x="6" y="22"/>
                  </a:cubicBezTo>
                  <a:cubicBezTo>
                    <a:pt x="0" y="29"/>
                    <a:pt x="0" y="37"/>
                    <a:pt x="2" y="45"/>
                  </a:cubicBezTo>
                  <a:cubicBezTo>
                    <a:pt x="2" y="50"/>
                    <a:pt x="8" y="49"/>
                    <a:pt x="10" y="46"/>
                  </a:cubicBezTo>
                  <a:cubicBezTo>
                    <a:pt x="18" y="35"/>
                    <a:pt x="24" y="23"/>
                    <a:pt x="30" y="11"/>
                  </a:cubicBezTo>
                  <a:cubicBezTo>
                    <a:pt x="33" y="6"/>
                    <a:pt x="27" y="0"/>
                    <a:pt x="22" y="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454C48DF-B72F-43B6-BBE4-CDD7D7D5585B}"/>
              </a:ext>
            </a:extLst>
          </p:cNvPr>
          <p:cNvGrpSpPr/>
          <p:nvPr/>
        </p:nvGrpSpPr>
        <p:grpSpPr>
          <a:xfrm>
            <a:off x="8043051" y="5732672"/>
            <a:ext cx="740789" cy="765691"/>
            <a:chOff x="6711257" y="5432908"/>
            <a:chExt cx="740789" cy="765691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xmlns="" id="{A7692B71-EBDA-456F-AAF8-B2ED7EDEAB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1257" y="5727564"/>
              <a:ext cx="427459" cy="471035"/>
            </a:xfrm>
            <a:custGeom>
              <a:avLst/>
              <a:gdLst>
                <a:gd name="T0" fmla="*/ 82 w 87"/>
                <a:gd name="T1" fmla="*/ 25 h 96"/>
                <a:gd name="T2" fmla="*/ 62 w 87"/>
                <a:gd name="T3" fmla="*/ 23 h 96"/>
                <a:gd name="T4" fmla="*/ 60 w 87"/>
                <a:gd name="T5" fmla="*/ 7 h 96"/>
                <a:gd name="T6" fmla="*/ 48 w 87"/>
                <a:gd name="T7" fmla="*/ 7 h 96"/>
                <a:gd name="T8" fmla="*/ 49 w 87"/>
                <a:gd name="T9" fmla="*/ 10 h 96"/>
                <a:gd name="T10" fmla="*/ 42 w 87"/>
                <a:gd name="T11" fmla="*/ 22 h 96"/>
                <a:gd name="T12" fmla="*/ 8 w 87"/>
                <a:gd name="T13" fmla="*/ 23 h 96"/>
                <a:gd name="T14" fmla="*/ 5 w 87"/>
                <a:gd name="T15" fmla="*/ 34 h 96"/>
                <a:gd name="T16" fmla="*/ 28 w 87"/>
                <a:gd name="T17" fmla="*/ 53 h 96"/>
                <a:gd name="T18" fmla="*/ 16 w 87"/>
                <a:gd name="T19" fmla="*/ 83 h 96"/>
                <a:gd name="T20" fmla="*/ 26 w 87"/>
                <a:gd name="T21" fmla="*/ 89 h 96"/>
                <a:gd name="T22" fmla="*/ 45 w 87"/>
                <a:gd name="T23" fmla="*/ 71 h 96"/>
                <a:gd name="T24" fmla="*/ 66 w 87"/>
                <a:gd name="T25" fmla="*/ 93 h 96"/>
                <a:gd name="T26" fmla="*/ 76 w 87"/>
                <a:gd name="T27" fmla="*/ 89 h 96"/>
                <a:gd name="T28" fmla="*/ 68 w 87"/>
                <a:gd name="T29" fmla="*/ 50 h 96"/>
                <a:gd name="T30" fmla="*/ 84 w 87"/>
                <a:gd name="T31" fmla="*/ 35 h 96"/>
                <a:gd name="T32" fmla="*/ 82 w 87"/>
                <a:gd name="T33" fmla="*/ 25 h 96"/>
                <a:gd name="T34" fmla="*/ 40 w 87"/>
                <a:gd name="T35" fmla="*/ 47 h 96"/>
                <a:gd name="T36" fmla="*/ 45 w 87"/>
                <a:gd name="T37" fmla="*/ 35 h 96"/>
                <a:gd name="T38" fmla="*/ 54 w 87"/>
                <a:gd name="T39" fmla="*/ 35 h 96"/>
                <a:gd name="T40" fmla="*/ 56 w 87"/>
                <a:gd name="T41" fmla="*/ 44 h 96"/>
                <a:gd name="T42" fmla="*/ 46 w 87"/>
                <a:gd name="T43" fmla="*/ 53 h 96"/>
                <a:gd name="T44" fmla="*/ 40 w 87"/>
                <a:gd name="T45" fmla="*/ 47 h 96"/>
                <a:gd name="T46" fmla="*/ 27 w 87"/>
                <a:gd name="T47" fmla="*/ 35 h 96"/>
                <a:gd name="T48" fmla="*/ 36 w 87"/>
                <a:gd name="T49" fmla="*/ 35 h 96"/>
                <a:gd name="T50" fmla="*/ 33 w 87"/>
                <a:gd name="T51" fmla="*/ 40 h 96"/>
                <a:gd name="T52" fmla="*/ 27 w 87"/>
                <a:gd name="T53" fmla="*/ 35 h 96"/>
                <a:gd name="T54" fmla="*/ 63 w 87"/>
                <a:gd name="T55" fmla="*/ 71 h 96"/>
                <a:gd name="T56" fmla="*/ 55 w 87"/>
                <a:gd name="T57" fmla="*/ 62 h 96"/>
                <a:gd name="T58" fmla="*/ 60 w 87"/>
                <a:gd name="T59" fmla="*/ 57 h 96"/>
                <a:gd name="T60" fmla="*/ 63 w 87"/>
                <a:gd name="T61" fmla="*/ 7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96">
                  <a:moveTo>
                    <a:pt x="82" y="25"/>
                  </a:moveTo>
                  <a:cubicBezTo>
                    <a:pt x="75" y="24"/>
                    <a:pt x="69" y="23"/>
                    <a:pt x="62" y="23"/>
                  </a:cubicBezTo>
                  <a:cubicBezTo>
                    <a:pt x="61" y="18"/>
                    <a:pt x="60" y="12"/>
                    <a:pt x="60" y="7"/>
                  </a:cubicBezTo>
                  <a:cubicBezTo>
                    <a:pt x="59" y="0"/>
                    <a:pt x="48" y="0"/>
                    <a:pt x="48" y="7"/>
                  </a:cubicBezTo>
                  <a:cubicBezTo>
                    <a:pt x="48" y="8"/>
                    <a:pt x="49" y="9"/>
                    <a:pt x="49" y="10"/>
                  </a:cubicBezTo>
                  <a:cubicBezTo>
                    <a:pt x="46" y="14"/>
                    <a:pt x="44" y="18"/>
                    <a:pt x="42" y="22"/>
                  </a:cubicBezTo>
                  <a:cubicBezTo>
                    <a:pt x="31" y="22"/>
                    <a:pt x="19" y="22"/>
                    <a:pt x="8" y="23"/>
                  </a:cubicBezTo>
                  <a:cubicBezTo>
                    <a:pt x="2" y="23"/>
                    <a:pt x="0" y="31"/>
                    <a:pt x="5" y="34"/>
                  </a:cubicBezTo>
                  <a:cubicBezTo>
                    <a:pt x="13" y="40"/>
                    <a:pt x="21" y="46"/>
                    <a:pt x="28" y="53"/>
                  </a:cubicBezTo>
                  <a:cubicBezTo>
                    <a:pt x="24" y="63"/>
                    <a:pt x="20" y="73"/>
                    <a:pt x="16" y="83"/>
                  </a:cubicBezTo>
                  <a:cubicBezTo>
                    <a:pt x="15" y="89"/>
                    <a:pt x="22" y="93"/>
                    <a:pt x="26" y="89"/>
                  </a:cubicBezTo>
                  <a:cubicBezTo>
                    <a:pt x="32" y="83"/>
                    <a:pt x="38" y="77"/>
                    <a:pt x="45" y="71"/>
                  </a:cubicBezTo>
                  <a:cubicBezTo>
                    <a:pt x="51" y="79"/>
                    <a:pt x="58" y="86"/>
                    <a:pt x="66" y="93"/>
                  </a:cubicBezTo>
                  <a:cubicBezTo>
                    <a:pt x="69" y="96"/>
                    <a:pt x="76" y="94"/>
                    <a:pt x="76" y="89"/>
                  </a:cubicBezTo>
                  <a:cubicBezTo>
                    <a:pt x="75" y="75"/>
                    <a:pt x="72" y="63"/>
                    <a:pt x="68" y="50"/>
                  </a:cubicBezTo>
                  <a:cubicBezTo>
                    <a:pt x="74" y="45"/>
                    <a:pt x="79" y="40"/>
                    <a:pt x="84" y="35"/>
                  </a:cubicBezTo>
                  <a:cubicBezTo>
                    <a:pt x="87" y="32"/>
                    <a:pt x="86" y="26"/>
                    <a:pt x="82" y="25"/>
                  </a:cubicBezTo>
                  <a:close/>
                  <a:moveTo>
                    <a:pt x="40" y="47"/>
                  </a:moveTo>
                  <a:cubicBezTo>
                    <a:pt x="42" y="43"/>
                    <a:pt x="43" y="39"/>
                    <a:pt x="45" y="35"/>
                  </a:cubicBezTo>
                  <a:cubicBezTo>
                    <a:pt x="48" y="35"/>
                    <a:pt x="51" y="35"/>
                    <a:pt x="54" y="35"/>
                  </a:cubicBezTo>
                  <a:cubicBezTo>
                    <a:pt x="55" y="38"/>
                    <a:pt x="56" y="41"/>
                    <a:pt x="56" y="44"/>
                  </a:cubicBezTo>
                  <a:cubicBezTo>
                    <a:pt x="53" y="47"/>
                    <a:pt x="50" y="50"/>
                    <a:pt x="46" y="53"/>
                  </a:cubicBezTo>
                  <a:cubicBezTo>
                    <a:pt x="44" y="51"/>
                    <a:pt x="42" y="49"/>
                    <a:pt x="40" y="47"/>
                  </a:cubicBezTo>
                  <a:close/>
                  <a:moveTo>
                    <a:pt x="27" y="35"/>
                  </a:moveTo>
                  <a:cubicBezTo>
                    <a:pt x="30" y="35"/>
                    <a:pt x="33" y="35"/>
                    <a:pt x="36" y="35"/>
                  </a:cubicBezTo>
                  <a:cubicBezTo>
                    <a:pt x="35" y="36"/>
                    <a:pt x="34" y="38"/>
                    <a:pt x="33" y="40"/>
                  </a:cubicBezTo>
                  <a:cubicBezTo>
                    <a:pt x="31" y="38"/>
                    <a:pt x="29" y="37"/>
                    <a:pt x="27" y="35"/>
                  </a:cubicBezTo>
                  <a:close/>
                  <a:moveTo>
                    <a:pt x="63" y="71"/>
                  </a:moveTo>
                  <a:cubicBezTo>
                    <a:pt x="60" y="68"/>
                    <a:pt x="57" y="65"/>
                    <a:pt x="55" y="62"/>
                  </a:cubicBezTo>
                  <a:cubicBezTo>
                    <a:pt x="56" y="60"/>
                    <a:pt x="58" y="59"/>
                    <a:pt x="60" y="57"/>
                  </a:cubicBezTo>
                  <a:cubicBezTo>
                    <a:pt x="61" y="62"/>
                    <a:pt x="62" y="67"/>
                    <a:pt x="63" y="71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Freeform 104">
              <a:extLst>
                <a:ext uri="{FF2B5EF4-FFF2-40B4-BE49-F238E27FC236}">
                  <a16:creationId xmlns:a16="http://schemas.microsoft.com/office/drawing/2014/main" xmlns="" id="{54AE43C7-1382-4653-B66E-A2DF04A7A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1341" y="5432908"/>
              <a:ext cx="240705" cy="244855"/>
            </a:xfrm>
            <a:custGeom>
              <a:avLst/>
              <a:gdLst>
                <a:gd name="T0" fmla="*/ 42 w 49"/>
                <a:gd name="T1" fmla="*/ 10 h 50"/>
                <a:gd name="T2" fmla="*/ 27 w 49"/>
                <a:gd name="T3" fmla="*/ 16 h 50"/>
                <a:gd name="T4" fmla="*/ 23 w 49"/>
                <a:gd name="T5" fmla="*/ 7 h 50"/>
                <a:gd name="T6" fmla="*/ 12 w 49"/>
                <a:gd name="T7" fmla="*/ 10 h 50"/>
                <a:gd name="T8" fmla="*/ 15 w 49"/>
                <a:gd name="T9" fmla="*/ 22 h 50"/>
                <a:gd name="T10" fmla="*/ 4 w 49"/>
                <a:gd name="T11" fmla="*/ 28 h 50"/>
                <a:gd name="T12" fmla="*/ 8 w 49"/>
                <a:gd name="T13" fmla="*/ 37 h 50"/>
                <a:gd name="T14" fmla="*/ 20 w 49"/>
                <a:gd name="T15" fmla="*/ 33 h 50"/>
                <a:gd name="T16" fmla="*/ 22 w 49"/>
                <a:gd name="T17" fmla="*/ 36 h 50"/>
                <a:gd name="T18" fmla="*/ 29 w 49"/>
                <a:gd name="T19" fmla="*/ 46 h 50"/>
                <a:gd name="T20" fmla="*/ 36 w 49"/>
                <a:gd name="T21" fmla="*/ 49 h 50"/>
                <a:gd name="T22" fmla="*/ 38 w 49"/>
                <a:gd name="T23" fmla="*/ 49 h 50"/>
                <a:gd name="T24" fmla="*/ 41 w 49"/>
                <a:gd name="T25" fmla="*/ 40 h 50"/>
                <a:gd name="T26" fmla="*/ 34 w 49"/>
                <a:gd name="T27" fmla="*/ 28 h 50"/>
                <a:gd name="T28" fmla="*/ 46 w 49"/>
                <a:gd name="T29" fmla="*/ 21 h 50"/>
                <a:gd name="T30" fmla="*/ 42 w 49"/>
                <a:gd name="T31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50">
                  <a:moveTo>
                    <a:pt x="42" y="10"/>
                  </a:moveTo>
                  <a:cubicBezTo>
                    <a:pt x="36" y="11"/>
                    <a:pt x="32" y="13"/>
                    <a:pt x="27" y="16"/>
                  </a:cubicBezTo>
                  <a:cubicBezTo>
                    <a:pt x="25" y="13"/>
                    <a:pt x="24" y="10"/>
                    <a:pt x="23" y="7"/>
                  </a:cubicBezTo>
                  <a:cubicBezTo>
                    <a:pt x="20" y="0"/>
                    <a:pt x="11" y="3"/>
                    <a:pt x="12" y="10"/>
                  </a:cubicBezTo>
                  <a:cubicBezTo>
                    <a:pt x="13" y="14"/>
                    <a:pt x="14" y="18"/>
                    <a:pt x="15" y="22"/>
                  </a:cubicBezTo>
                  <a:cubicBezTo>
                    <a:pt x="12" y="24"/>
                    <a:pt x="8" y="26"/>
                    <a:pt x="4" y="28"/>
                  </a:cubicBezTo>
                  <a:cubicBezTo>
                    <a:pt x="0" y="31"/>
                    <a:pt x="3" y="39"/>
                    <a:pt x="8" y="37"/>
                  </a:cubicBezTo>
                  <a:cubicBezTo>
                    <a:pt x="12" y="36"/>
                    <a:pt x="16" y="34"/>
                    <a:pt x="20" y="33"/>
                  </a:cubicBezTo>
                  <a:cubicBezTo>
                    <a:pt x="21" y="34"/>
                    <a:pt x="22" y="35"/>
                    <a:pt x="22" y="36"/>
                  </a:cubicBezTo>
                  <a:cubicBezTo>
                    <a:pt x="24" y="40"/>
                    <a:pt x="26" y="44"/>
                    <a:pt x="29" y="46"/>
                  </a:cubicBezTo>
                  <a:cubicBezTo>
                    <a:pt x="31" y="48"/>
                    <a:pt x="34" y="49"/>
                    <a:pt x="36" y="49"/>
                  </a:cubicBezTo>
                  <a:cubicBezTo>
                    <a:pt x="31" y="50"/>
                    <a:pt x="36" y="49"/>
                    <a:pt x="38" y="49"/>
                  </a:cubicBezTo>
                  <a:cubicBezTo>
                    <a:pt x="42" y="48"/>
                    <a:pt x="43" y="43"/>
                    <a:pt x="41" y="40"/>
                  </a:cubicBezTo>
                  <a:cubicBezTo>
                    <a:pt x="40" y="35"/>
                    <a:pt x="36" y="31"/>
                    <a:pt x="34" y="28"/>
                  </a:cubicBezTo>
                  <a:cubicBezTo>
                    <a:pt x="38" y="26"/>
                    <a:pt x="43" y="24"/>
                    <a:pt x="46" y="21"/>
                  </a:cubicBezTo>
                  <a:cubicBezTo>
                    <a:pt x="49" y="17"/>
                    <a:pt x="47" y="10"/>
                    <a:pt x="42" y="1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A87C8420-2116-41A7-86C0-171A326FF900}"/>
              </a:ext>
            </a:extLst>
          </p:cNvPr>
          <p:cNvGrpSpPr/>
          <p:nvPr/>
        </p:nvGrpSpPr>
        <p:grpSpPr>
          <a:xfrm>
            <a:off x="1424425" y="1263110"/>
            <a:ext cx="639278" cy="523571"/>
            <a:chOff x="2256140" y="1944762"/>
            <a:chExt cx="917169" cy="751165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0" name="Freeform 45">
              <a:extLst>
                <a:ext uri="{FF2B5EF4-FFF2-40B4-BE49-F238E27FC236}">
                  <a16:creationId xmlns:a16="http://schemas.microsoft.com/office/drawing/2014/main" xmlns="" id="{40541FC2-01AA-4CA0-8A8E-BE53F6A159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7550" y="1944762"/>
              <a:ext cx="435759" cy="388034"/>
            </a:xfrm>
            <a:custGeom>
              <a:avLst/>
              <a:gdLst>
                <a:gd name="T0" fmla="*/ 81 w 89"/>
                <a:gd name="T1" fmla="*/ 9 h 79"/>
                <a:gd name="T2" fmla="*/ 48 w 89"/>
                <a:gd name="T3" fmla="*/ 20 h 79"/>
                <a:gd name="T4" fmla="*/ 33 w 89"/>
                <a:gd name="T5" fmla="*/ 5 h 79"/>
                <a:gd name="T6" fmla="*/ 25 w 89"/>
                <a:gd name="T7" fmla="*/ 13 h 79"/>
                <a:gd name="T8" fmla="*/ 31 w 89"/>
                <a:gd name="T9" fmla="*/ 19 h 79"/>
                <a:gd name="T10" fmla="*/ 31 w 89"/>
                <a:gd name="T11" fmla="*/ 24 h 79"/>
                <a:gd name="T12" fmla="*/ 5 w 89"/>
                <a:gd name="T13" fmla="*/ 34 h 79"/>
                <a:gd name="T14" fmla="*/ 6 w 89"/>
                <a:gd name="T15" fmla="*/ 44 h 79"/>
                <a:gd name="T16" fmla="*/ 29 w 89"/>
                <a:gd name="T17" fmla="*/ 54 h 79"/>
                <a:gd name="T18" fmla="*/ 27 w 89"/>
                <a:gd name="T19" fmla="*/ 73 h 79"/>
                <a:gd name="T20" fmla="*/ 35 w 89"/>
                <a:gd name="T21" fmla="*/ 75 h 79"/>
                <a:gd name="T22" fmla="*/ 44 w 89"/>
                <a:gd name="T23" fmla="*/ 61 h 79"/>
                <a:gd name="T24" fmla="*/ 79 w 89"/>
                <a:gd name="T25" fmla="*/ 71 h 79"/>
                <a:gd name="T26" fmla="*/ 84 w 89"/>
                <a:gd name="T27" fmla="*/ 62 h 79"/>
                <a:gd name="T28" fmla="*/ 65 w 89"/>
                <a:gd name="T29" fmla="*/ 37 h 79"/>
                <a:gd name="T30" fmla="*/ 86 w 89"/>
                <a:gd name="T31" fmla="*/ 18 h 79"/>
                <a:gd name="T32" fmla="*/ 81 w 89"/>
                <a:gd name="T33" fmla="*/ 9 h 79"/>
                <a:gd name="T34" fmla="*/ 50 w 89"/>
                <a:gd name="T35" fmla="*/ 38 h 79"/>
                <a:gd name="T36" fmla="*/ 42 w 89"/>
                <a:gd name="T37" fmla="*/ 48 h 79"/>
                <a:gd name="T38" fmla="*/ 37 w 89"/>
                <a:gd name="T39" fmla="*/ 46 h 79"/>
                <a:gd name="T40" fmla="*/ 37 w 89"/>
                <a:gd name="T41" fmla="*/ 33 h 79"/>
                <a:gd name="T42" fmla="*/ 43 w 89"/>
                <a:gd name="T43" fmla="*/ 32 h 79"/>
                <a:gd name="T44" fmla="*/ 50 w 89"/>
                <a:gd name="T45" fmla="*/ 38 h 79"/>
                <a:gd name="T46" fmla="*/ 22 w 89"/>
                <a:gd name="T47" fmla="*/ 38 h 79"/>
                <a:gd name="T48" fmla="*/ 30 w 89"/>
                <a:gd name="T49" fmla="*/ 35 h 79"/>
                <a:gd name="T50" fmla="*/ 30 w 89"/>
                <a:gd name="T51" fmla="*/ 42 h 79"/>
                <a:gd name="T52" fmla="*/ 22 w 89"/>
                <a:gd name="T53" fmla="*/ 38 h 79"/>
                <a:gd name="T54" fmla="*/ 57 w 89"/>
                <a:gd name="T55" fmla="*/ 46 h 79"/>
                <a:gd name="T56" fmla="*/ 67 w 89"/>
                <a:gd name="T57" fmla="*/ 57 h 79"/>
                <a:gd name="T58" fmla="*/ 51 w 89"/>
                <a:gd name="T59" fmla="*/ 52 h 79"/>
                <a:gd name="T60" fmla="*/ 57 w 89"/>
                <a:gd name="T61" fmla="*/ 46 h 79"/>
                <a:gd name="T62" fmla="*/ 56 w 89"/>
                <a:gd name="T63" fmla="*/ 28 h 79"/>
                <a:gd name="T64" fmla="*/ 61 w 89"/>
                <a:gd name="T65" fmla="*/ 27 h 79"/>
                <a:gd name="T66" fmla="*/ 58 w 89"/>
                <a:gd name="T67" fmla="*/ 30 h 79"/>
                <a:gd name="T68" fmla="*/ 56 w 89"/>
                <a:gd name="T69" fmla="*/ 2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" h="79">
                  <a:moveTo>
                    <a:pt x="81" y="9"/>
                  </a:moveTo>
                  <a:cubicBezTo>
                    <a:pt x="70" y="14"/>
                    <a:pt x="59" y="17"/>
                    <a:pt x="48" y="20"/>
                  </a:cubicBezTo>
                  <a:cubicBezTo>
                    <a:pt x="43" y="15"/>
                    <a:pt x="38" y="10"/>
                    <a:pt x="33" y="5"/>
                  </a:cubicBezTo>
                  <a:cubicBezTo>
                    <a:pt x="27" y="0"/>
                    <a:pt x="19" y="8"/>
                    <a:pt x="25" y="13"/>
                  </a:cubicBezTo>
                  <a:cubicBezTo>
                    <a:pt x="27" y="15"/>
                    <a:pt x="29" y="17"/>
                    <a:pt x="31" y="19"/>
                  </a:cubicBezTo>
                  <a:cubicBezTo>
                    <a:pt x="31" y="21"/>
                    <a:pt x="31" y="23"/>
                    <a:pt x="31" y="24"/>
                  </a:cubicBezTo>
                  <a:cubicBezTo>
                    <a:pt x="22" y="27"/>
                    <a:pt x="13" y="30"/>
                    <a:pt x="5" y="34"/>
                  </a:cubicBezTo>
                  <a:cubicBezTo>
                    <a:pt x="0" y="36"/>
                    <a:pt x="2" y="42"/>
                    <a:pt x="6" y="44"/>
                  </a:cubicBezTo>
                  <a:cubicBezTo>
                    <a:pt x="14" y="46"/>
                    <a:pt x="21" y="50"/>
                    <a:pt x="29" y="54"/>
                  </a:cubicBezTo>
                  <a:cubicBezTo>
                    <a:pt x="28" y="60"/>
                    <a:pt x="27" y="67"/>
                    <a:pt x="27" y="73"/>
                  </a:cubicBezTo>
                  <a:cubicBezTo>
                    <a:pt x="26" y="78"/>
                    <a:pt x="33" y="79"/>
                    <a:pt x="35" y="75"/>
                  </a:cubicBezTo>
                  <a:cubicBezTo>
                    <a:pt x="38" y="70"/>
                    <a:pt x="41" y="66"/>
                    <a:pt x="44" y="61"/>
                  </a:cubicBezTo>
                  <a:cubicBezTo>
                    <a:pt x="56" y="66"/>
                    <a:pt x="67" y="70"/>
                    <a:pt x="79" y="71"/>
                  </a:cubicBezTo>
                  <a:cubicBezTo>
                    <a:pt x="84" y="71"/>
                    <a:pt x="87" y="66"/>
                    <a:pt x="84" y="62"/>
                  </a:cubicBezTo>
                  <a:cubicBezTo>
                    <a:pt x="79" y="53"/>
                    <a:pt x="72" y="45"/>
                    <a:pt x="65" y="37"/>
                  </a:cubicBezTo>
                  <a:cubicBezTo>
                    <a:pt x="71" y="30"/>
                    <a:pt x="78" y="24"/>
                    <a:pt x="86" y="18"/>
                  </a:cubicBezTo>
                  <a:cubicBezTo>
                    <a:pt x="89" y="15"/>
                    <a:pt x="85" y="7"/>
                    <a:pt x="81" y="9"/>
                  </a:cubicBezTo>
                  <a:close/>
                  <a:moveTo>
                    <a:pt x="50" y="38"/>
                  </a:moveTo>
                  <a:cubicBezTo>
                    <a:pt x="47" y="42"/>
                    <a:pt x="45" y="45"/>
                    <a:pt x="42" y="48"/>
                  </a:cubicBezTo>
                  <a:cubicBezTo>
                    <a:pt x="40" y="47"/>
                    <a:pt x="39" y="47"/>
                    <a:pt x="37" y="46"/>
                  </a:cubicBezTo>
                  <a:cubicBezTo>
                    <a:pt x="38" y="42"/>
                    <a:pt x="38" y="37"/>
                    <a:pt x="37" y="33"/>
                  </a:cubicBezTo>
                  <a:cubicBezTo>
                    <a:pt x="39" y="33"/>
                    <a:pt x="41" y="32"/>
                    <a:pt x="43" y="32"/>
                  </a:cubicBezTo>
                  <a:cubicBezTo>
                    <a:pt x="45" y="34"/>
                    <a:pt x="48" y="36"/>
                    <a:pt x="50" y="38"/>
                  </a:cubicBezTo>
                  <a:close/>
                  <a:moveTo>
                    <a:pt x="22" y="38"/>
                  </a:moveTo>
                  <a:cubicBezTo>
                    <a:pt x="24" y="37"/>
                    <a:pt x="27" y="36"/>
                    <a:pt x="30" y="35"/>
                  </a:cubicBezTo>
                  <a:cubicBezTo>
                    <a:pt x="30" y="38"/>
                    <a:pt x="30" y="40"/>
                    <a:pt x="30" y="42"/>
                  </a:cubicBezTo>
                  <a:cubicBezTo>
                    <a:pt x="27" y="41"/>
                    <a:pt x="24" y="40"/>
                    <a:pt x="22" y="38"/>
                  </a:cubicBezTo>
                  <a:close/>
                  <a:moveTo>
                    <a:pt x="57" y="46"/>
                  </a:moveTo>
                  <a:cubicBezTo>
                    <a:pt x="60" y="49"/>
                    <a:pt x="63" y="53"/>
                    <a:pt x="67" y="57"/>
                  </a:cubicBezTo>
                  <a:cubicBezTo>
                    <a:pt x="61" y="56"/>
                    <a:pt x="56" y="54"/>
                    <a:pt x="51" y="52"/>
                  </a:cubicBezTo>
                  <a:cubicBezTo>
                    <a:pt x="53" y="50"/>
                    <a:pt x="55" y="48"/>
                    <a:pt x="57" y="46"/>
                  </a:cubicBezTo>
                  <a:close/>
                  <a:moveTo>
                    <a:pt x="56" y="28"/>
                  </a:moveTo>
                  <a:cubicBezTo>
                    <a:pt x="58" y="28"/>
                    <a:pt x="60" y="27"/>
                    <a:pt x="61" y="27"/>
                  </a:cubicBezTo>
                  <a:cubicBezTo>
                    <a:pt x="60" y="28"/>
                    <a:pt x="59" y="29"/>
                    <a:pt x="58" y="30"/>
                  </a:cubicBezTo>
                  <a:cubicBezTo>
                    <a:pt x="58" y="29"/>
                    <a:pt x="57" y="29"/>
                    <a:pt x="56" y="2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Freeform 113">
              <a:extLst>
                <a:ext uri="{FF2B5EF4-FFF2-40B4-BE49-F238E27FC236}">
                  <a16:creationId xmlns:a16="http://schemas.microsoft.com/office/drawing/2014/main" xmlns="" id="{785977CA-C68A-4FCF-A9DE-201271F8E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6140" y="2430322"/>
              <a:ext cx="284281" cy="265605"/>
            </a:xfrm>
            <a:custGeom>
              <a:avLst/>
              <a:gdLst>
                <a:gd name="T0" fmla="*/ 46 w 58"/>
                <a:gd name="T1" fmla="*/ 12 h 54"/>
                <a:gd name="T2" fmla="*/ 36 w 58"/>
                <a:gd name="T3" fmla="*/ 18 h 54"/>
                <a:gd name="T4" fmla="*/ 34 w 58"/>
                <a:gd name="T5" fmla="*/ 9 h 54"/>
                <a:gd name="T6" fmla="*/ 22 w 58"/>
                <a:gd name="T7" fmla="*/ 9 h 54"/>
                <a:gd name="T8" fmla="*/ 24 w 58"/>
                <a:gd name="T9" fmla="*/ 25 h 54"/>
                <a:gd name="T10" fmla="*/ 3 w 58"/>
                <a:gd name="T11" fmla="*/ 36 h 54"/>
                <a:gd name="T12" fmla="*/ 5 w 58"/>
                <a:gd name="T13" fmla="*/ 41 h 54"/>
                <a:gd name="T14" fmla="*/ 28 w 58"/>
                <a:gd name="T15" fmla="*/ 35 h 54"/>
                <a:gd name="T16" fmla="*/ 37 w 58"/>
                <a:gd name="T17" fmla="*/ 48 h 54"/>
                <a:gd name="T18" fmla="*/ 48 w 58"/>
                <a:gd name="T19" fmla="*/ 37 h 54"/>
                <a:gd name="T20" fmla="*/ 41 w 58"/>
                <a:gd name="T21" fmla="*/ 29 h 54"/>
                <a:gd name="T22" fmla="*/ 53 w 58"/>
                <a:gd name="T23" fmla="*/ 21 h 54"/>
                <a:gd name="T24" fmla="*/ 46 w 58"/>
                <a:gd name="T25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4">
                  <a:moveTo>
                    <a:pt x="46" y="12"/>
                  </a:moveTo>
                  <a:cubicBezTo>
                    <a:pt x="43" y="14"/>
                    <a:pt x="40" y="16"/>
                    <a:pt x="36" y="18"/>
                  </a:cubicBezTo>
                  <a:cubicBezTo>
                    <a:pt x="35" y="15"/>
                    <a:pt x="35" y="12"/>
                    <a:pt x="34" y="9"/>
                  </a:cubicBezTo>
                  <a:cubicBezTo>
                    <a:pt x="33" y="1"/>
                    <a:pt x="22" y="0"/>
                    <a:pt x="22" y="9"/>
                  </a:cubicBezTo>
                  <a:cubicBezTo>
                    <a:pt x="22" y="14"/>
                    <a:pt x="22" y="19"/>
                    <a:pt x="24" y="25"/>
                  </a:cubicBezTo>
                  <a:cubicBezTo>
                    <a:pt x="17" y="28"/>
                    <a:pt x="10" y="32"/>
                    <a:pt x="3" y="36"/>
                  </a:cubicBezTo>
                  <a:cubicBezTo>
                    <a:pt x="0" y="37"/>
                    <a:pt x="2" y="41"/>
                    <a:pt x="5" y="41"/>
                  </a:cubicBezTo>
                  <a:cubicBezTo>
                    <a:pt x="12" y="39"/>
                    <a:pt x="20" y="37"/>
                    <a:pt x="28" y="35"/>
                  </a:cubicBezTo>
                  <a:cubicBezTo>
                    <a:pt x="31" y="40"/>
                    <a:pt x="34" y="44"/>
                    <a:pt x="37" y="48"/>
                  </a:cubicBezTo>
                  <a:cubicBezTo>
                    <a:pt x="44" y="54"/>
                    <a:pt x="55" y="44"/>
                    <a:pt x="48" y="37"/>
                  </a:cubicBezTo>
                  <a:cubicBezTo>
                    <a:pt x="45" y="35"/>
                    <a:pt x="43" y="32"/>
                    <a:pt x="41" y="29"/>
                  </a:cubicBezTo>
                  <a:cubicBezTo>
                    <a:pt x="46" y="27"/>
                    <a:pt x="50" y="24"/>
                    <a:pt x="53" y="21"/>
                  </a:cubicBezTo>
                  <a:cubicBezTo>
                    <a:pt x="58" y="16"/>
                    <a:pt x="52" y="8"/>
                    <a:pt x="46" y="1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0F977C28-49EA-4218-AC61-E72F4D93965F}"/>
              </a:ext>
            </a:extLst>
          </p:cNvPr>
          <p:cNvGrpSpPr/>
          <p:nvPr/>
        </p:nvGrpSpPr>
        <p:grpSpPr>
          <a:xfrm>
            <a:off x="9503348" y="5843534"/>
            <a:ext cx="969125" cy="854320"/>
            <a:chOff x="7398095" y="4258434"/>
            <a:chExt cx="1944315" cy="171398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3" name="Freeform 28">
              <a:extLst>
                <a:ext uri="{FF2B5EF4-FFF2-40B4-BE49-F238E27FC236}">
                  <a16:creationId xmlns:a16="http://schemas.microsoft.com/office/drawing/2014/main" xmlns="" id="{AD3B09E7-C2E0-4FF9-A33F-35FB1B5EB4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87323" y="4291634"/>
              <a:ext cx="1614383" cy="1554207"/>
            </a:xfrm>
            <a:custGeom>
              <a:avLst/>
              <a:gdLst>
                <a:gd name="T0" fmla="*/ 306 w 329"/>
                <a:gd name="T1" fmla="*/ 186 h 316"/>
                <a:gd name="T2" fmla="*/ 289 w 329"/>
                <a:gd name="T3" fmla="*/ 156 h 316"/>
                <a:gd name="T4" fmla="*/ 286 w 329"/>
                <a:gd name="T5" fmla="*/ 140 h 316"/>
                <a:gd name="T6" fmla="*/ 255 w 329"/>
                <a:gd name="T7" fmla="*/ 131 h 316"/>
                <a:gd name="T8" fmla="*/ 238 w 329"/>
                <a:gd name="T9" fmla="*/ 128 h 316"/>
                <a:gd name="T10" fmla="*/ 211 w 329"/>
                <a:gd name="T11" fmla="*/ 116 h 316"/>
                <a:gd name="T12" fmla="*/ 204 w 329"/>
                <a:gd name="T13" fmla="*/ 105 h 316"/>
                <a:gd name="T14" fmla="*/ 189 w 329"/>
                <a:gd name="T15" fmla="*/ 70 h 316"/>
                <a:gd name="T16" fmla="*/ 175 w 329"/>
                <a:gd name="T17" fmla="*/ 51 h 316"/>
                <a:gd name="T18" fmla="*/ 154 w 329"/>
                <a:gd name="T19" fmla="*/ 32 h 316"/>
                <a:gd name="T20" fmla="*/ 141 w 329"/>
                <a:gd name="T21" fmla="*/ 15 h 316"/>
                <a:gd name="T22" fmla="*/ 116 w 329"/>
                <a:gd name="T23" fmla="*/ 17 h 316"/>
                <a:gd name="T24" fmla="*/ 86 w 329"/>
                <a:gd name="T25" fmla="*/ 44 h 316"/>
                <a:gd name="T26" fmla="*/ 20 w 329"/>
                <a:gd name="T27" fmla="*/ 101 h 316"/>
                <a:gd name="T28" fmla="*/ 3 w 329"/>
                <a:gd name="T29" fmla="*/ 124 h 316"/>
                <a:gd name="T30" fmla="*/ 18 w 329"/>
                <a:gd name="T31" fmla="*/ 134 h 316"/>
                <a:gd name="T32" fmla="*/ 31 w 329"/>
                <a:gd name="T33" fmla="*/ 141 h 316"/>
                <a:gd name="T34" fmla="*/ 36 w 329"/>
                <a:gd name="T35" fmla="*/ 153 h 316"/>
                <a:gd name="T36" fmla="*/ 49 w 329"/>
                <a:gd name="T37" fmla="*/ 168 h 316"/>
                <a:gd name="T38" fmla="*/ 56 w 329"/>
                <a:gd name="T39" fmla="*/ 186 h 316"/>
                <a:gd name="T40" fmla="*/ 84 w 329"/>
                <a:gd name="T41" fmla="*/ 187 h 316"/>
                <a:gd name="T42" fmla="*/ 104 w 329"/>
                <a:gd name="T43" fmla="*/ 191 h 316"/>
                <a:gd name="T44" fmla="*/ 116 w 329"/>
                <a:gd name="T45" fmla="*/ 203 h 316"/>
                <a:gd name="T46" fmla="*/ 135 w 329"/>
                <a:gd name="T47" fmla="*/ 272 h 316"/>
                <a:gd name="T48" fmla="*/ 157 w 329"/>
                <a:gd name="T49" fmla="*/ 287 h 316"/>
                <a:gd name="T50" fmla="*/ 175 w 329"/>
                <a:gd name="T51" fmla="*/ 308 h 316"/>
                <a:gd name="T52" fmla="*/ 207 w 329"/>
                <a:gd name="T53" fmla="*/ 299 h 316"/>
                <a:gd name="T54" fmla="*/ 235 w 329"/>
                <a:gd name="T55" fmla="*/ 286 h 316"/>
                <a:gd name="T56" fmla="*/ 108 w 329"/>
                <a:gd name="T57" fmla="*/ 157 h 316"/>
                <a:gd name="T58" fmla="*/ 97 w 329"/>
                <a:gd name="T59" fmla="*/ 143 h 316"/>
                <a:gd name="T60" fmla="*/ 94 w 329"/>
                <a:gd name="T61" fmla="*/ 113 h 316"/>
                <a:gd name="T62" fmla="*/ 103 w 329"/>
                <a:gd name="T63" fmla="*/ 84 h 316"/>
                <a:gd name="T64" fmla="*/ 126 w 329"/>
                <a:gd name="T65" fmla="*/ 82 h 316"/>
                <a:gd name="T66" fmla="*/ 149 w 329"/>
                <a:gd name="T67" fmla="*/ 95 h 316"/>
                <a:gd name="T68" fmla="*/ 168 w 329"/>
                <a:gd name="T69" fmla="*/ 101 h 316"/>
                <a:gd name="T70" fmla="*/ 196 w 329"/>
                <a:gd name="T71" fmla="*/ 133 h 316"/>
                <a:gd name="T72" fmla="*/ 212 w 329"/>
                <a:gd name="T73" fmla="*/ 145 h 316"/>
                <a:gd name="T74" fmla="*/ 221 w 329"/>
                <a:gd name="T75" fmla="*/ 159 h 316"/>
                <a:gd name="T76" fmla="*/ 243 w 329"/>
                <a:gd name="T77" fmla="*/ 180 h 316"/>
                <a:gd name="T78" fmla="*/ 254 w 329"/>
                <a:gd name="T79" fmla="*/ 203 h 316"/>
                <a:gd name="T80" fmla="*/ 271 w 329"/>
                <a:gd name="T81" fmla="*/ 221 h 316"/>
                <a:gd name="T82" fmla="*/ 292 w 329"/>
                <a:gd name="T83" fmla="*/ 228 h 316"/>
                <a:gd name="T84" fmla="*/ 310 w 329"/>
                <a:gd name="T85" fmla="*/ 197 h 316"/>
                <a:gd name="T86" fmla="*/ 134 w 329"/>
                <a:gd name="T87" fmla="*/ 195 h 316"/>
                <a:gd name="T88" fmla="*/ 198 w 329"/>
                <a:gd name="T89" fmla="*/ 253 h 316"/>
                <a:gd name="T90" fmla="*/ 188 w 329"/>
                <a:gd name="T91" fmla="*/ 243 h 316"/>
                <a:gd name="T92" fmla="*/ 169 w 329"/>
                <a:gd name="T93" fmla="*/ 226 h 316"/>
                <a:gd name="T94" fmla="*/ 148 w 329"/>
                <a:gd name="T95" fmla="*/ 238 h 316"/>
                <a:gd name="T96" fmla="*/ 159 w 329"/>
                <a:gd name="T97" fmla="*/ 217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316">
                  <a:moveTo>
                    <a:pt x="310" y="197"/>
                  </a:moveTo>
                  <a:cubicBezTo>
                    <a:pt x="310" y="196"/>
                    <a:pt x="310" y="196"/>
                    <a:pt x="310" y="196"/>
                  </a:cubicBezTo>
                  <a:cubicBezTo>
                    <a:pt x="312" y="191"/>
                    <a:pt x="309" y="188"/>
                    <a:pt x="306" y="186"/>
                  </a:cubicBezTo>
                  <a:cubicBezTo>
                    <a:pt x="307" y="179"/>
                    <a:pt x="308" y="172"/>
                    <a:pt x="308" y="164"/>
                  </a:cubicBezTo>
                  <a:cubicBezTo>
                    <a:pt x="308" y="156"/>
                    <a:pt x="299" y="153"/>
                    <a:pt x="294" y="157"/>
                  </a:cubicBezTo>
                  <a:cubicBezTo>
                    <a:pt x="293" y="156"/>
                    <a:pt x="291" y="156"/>
                    <a:pt x="289" y="156"/>
                  </a:cubicBezTo>
                  <a:cubicBezTo>
                    <a:pt x="289" y="153"/>
                    <a:pt x="289" y="151"/>
                    <a:pt x="289" y="148"/>
                  </a:cubicBezTo>
                  <a:cubicBezTo>
                    <a:pt x="290" y="145"/>
                    <a:pt x="288" y="142"/>
                    <a:pt x="286" y="141"/>
                  </a:cubicBezTo>
                  <a:cubicBezTo>
                    <a:pt x="286" y="141"/>
                    <a:pt x="286" y="140"/>
                    <a:pt x="286" y="140"/>
                  </a:cubicBezTo>
                  <a:cubicBezTo>
                    <a:pt x="288" y="132"/>
                    <a:pt x="280" y="125"/>
                    <a:pt x="273" y="130"/>
                  </a:cubicBezTo>
                  <a:cubicBezTo>
                    <a:pt x="272" y="123"/>
                    <a:pt x="261" y="121"/>
                    <a:pt x="257" y="127"/>
                  </a:cubicBezTo>
                  <a:cubicBezTo>
                    <a:pt x="257" y="129"/>
                    <a:pt x="256" y="130"/>
                    <a:pt x="255" y="131"/>
                  </a:cubicBezTo>
                  <a:cubicBezTo>
                    <a:pt x="253" y="131"/>
                    <a:pt x="250" y="132"/>
                    <a:pt x="248" y="134"/>
                  </a:cubicBezTo>
                  <a:cubicBezTo>
                    <a:pt x="247" y="134"/>
                    <a:pt x="247" y="135"/>
                    <a:pt x="246" y="136"/>
                  </a:cubicBezTo>
                  <a:cubicBezTo>
                    <a:pt x="246" y="132"/>
                    <a:pt x="242" y="129"/>
                    <a:pt x="238" y="128"/>
                  </a:cubicBezTo>
                  <a:cubicBezTo>
                    <a:pt x="237" y="125"/>
                    <a:pt x="233" y="123"/>
                    <a:pt x="229" y="123"/>
                  </a:cubicBezTo>
                  <a:cubicBezTo>
                    <a:pt x="229" y="121"/>
                    <a:pt x="228" y="118"/>
                    <a:pt x="228" y="116"/>
                  </a:cubicBezTo>
                  <a:cubicBezTo>
                    <a:pt x="225" y="108"/>
                    <a:pt x="214" y="107"/>
                    <a:pt x="211" y="116"/>
                  </a:cubicBezTo>
                  <a:cubicBezTo>
                    <a:pt x="211" y="118"/>
                    <a:pt x="210" y="120"/>
                    <a:pt x="210" y="122"/>
                  </a:cubicBezTo>
                  <a:cubicBezTo>
                    <a:pt x="209" y="121"/>
                    <a:pt x="209" y="121"/>
                    <a:pt x="208" y="120"/>
                  </a:cubicBezTo>
                  <a:cubicBezTo>
                    <a:pt x="207" y="115"/>
                    <a:pt x="206" y="110"/>
                    <a:pt x="204" y="105"/>
                  </a:cubicBezTo>
                  <a:cubicBezTo>
                    <a:pt x="203" y="103"/>
                    <a:pt x="201" y="101"/>
                    <a:pt x="199" y="100"/>
                  </a:cubicBezTo>
                  <a:cubicBezTo>
                    <a:pt x="202" y="93"/>
                    <a:pt x="200" y="82"/>
                    <a:pt x="195" y="74"/>
                  </a:cubicBezTo>
                  <a:cubicBezTo>
                    <a:pt x="194" y="71"/>
                    <a:pt x="191" y="70"/>
                    <a:pt x="189" y="70"/>
                  </a:cubicBezTo>
                  <a:cubicBezTo>
                    <a:pt x="189" y="66"/>
                    <a:pt x="189" y="63"/>
                    <a:pt x="188" y="59"/>
                  </a:cubicBezTo>
                  <a:cubicBezTo>
                    <a:pt x="188" y="53"/>
                    <a:pt x="181" y="48"/>
                    <a:pt x="175" y="52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5" y="45"/>
                    <a:pt x="167" y="40"/>
                    <a:pt x="162" y="44"/>
                  </a:cubicBezTo>
                  <a:cubicBezTo>
                    <a:pt x="162" y="43"/>
                    <a:pt x="162" y="41"/>
                    <a:pt x="162" y="40"/>
                  </a:cubicBezTo>
                  <a:cubicBezTo>
                    <a:pt x="162" y="36"/>
                    <a:pt x="158" y="32"/>
                    <a:pt x="154" y="32"/>
                  </a:cubicBezTo>
                  <a:cubicBezTo>
                    <a:pt x="154" y="31"/>
                    <a:pt x="154" y="29"/>
                    <a:pt x="153" y="28"/>
                  </a:cubicBezTo>
                  <a:cubicBezTo>
                    <a:pt x="154" y="26"/>
                    <a:pt x="154" y="24"/>
                    <a:pt x="154" y="22"/>
                  </a:cubicBezTo>
                  <a:cubicBezTo>
                    <a:pt x="154" y="14"/>
                    <a:pt x="146" y="12"/>
                    <a:pt x="141" y="15"/>
                  </a:cubicBezTo>
                  <a:cubicBezTo>
                    <a:pt x="138" y="12"/>
                    <a:pt x="136" y="8"/>
                    <a:pt x="133" y="5"/>
                  </a:cubicBezTo>
                  <a:cubicBezTo>
                    <a:pt x="129" y="0"/>
                    <a:pt x="121" y="3"/>
                    <a:pt x="119" y="8"/>
                  </a:cubicBezTo>
                  <a:cubicBezTo>
                    <a:pt x="118" y="11"/>
                    <a:pt x="117" y="14"/>
                    <a:pt x="116" y="17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06" y="23"/>
                    <a:pt x="98" y="30"/>
                    <a:pt x="92" y="39"/>
                  </a:cubicBezTo>
                  <a:cubicBezTo>
                    <a:pt x="90" y="40"/>
                    <a:pt x="88" y="42"/>
                    <a:pt x="86" y="44"/>
                  </a:cubicBezTo>
                  <a:cubicBezTo>
                    <a:pt x="69" y="53"/>
                    <a:pt x="57" y="67"/>
                    <a:pt x="46" y="82"/>
                  </a:cubicBezTo>
                  <a:cubicBezTo>
                    <a:pt x="36" y="86"/>
                    <a:pt x="29" y="92"/>
                    <a:pt x="24" y="99"/>
                  </a:cubicBezTo>
                  <a:cubicBezTo>
                    <a:pt x="23" y="99"/>
                    <a:pt x="21" y="100"/>
                    <a:pt x="20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14" y="105"/>
                    <a:pt x="8" y="110"/>
                    <a:pt x="3" y="118"/>
                  </a:cubicBezTo>
                  <a:cubicBezTo>
                    <a:pt x="2" y="120"/>
                    <a:pt x="2" y="122"/>
                    <a:pt x="3" y="124"/>
                  </a:cubicBezTo>
                  <a:cubicBezTo>
                    <a:pt x="0" y="129"/>
                    <a:pt x="5" y="134"/>
                    <a:pt x="10" y="133"/>
                  </a:cubicBezTo>
                  <a:cubicBezTo>
                    <a:pt x="11" y="135"/>
                    <a:pt x="14" y="136"/>
                    <a:pt x="17" y="135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9" y="138"/>
                    <a:pt x="23" y="140"/>
                    <a:pt x="27" y="139"/>
                  </a:cubicBezTo>
                  <a:cubicBezTo>
                    <a:pt x="28" y="139"/>
                    <a:pt x="28" y="139"/>
                    <a:pt x="28" y="139"/>
                  </a:cubicBezTo>
                  <a:cubicBezTo>
                    <a:pt x="28" y="140"/>
                    <a:pt x="30" y="141"/>
                    <a:pt x="31" y="141"/>
                  </a:cubicBezTo>
                  <a:cubicBezTo>
                    <a:pt x="31" y="143"/>
                    <a:pt x="31" y="144"/>
                    <a:pt x="31" y="146"/>
                  </a:cubicBezTo>
                  <a:cubicBezTo>
                    <a:pt x="31" y="149"/>
                    <a:pt x="33" y="152"/>
                    <a:pt x="36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6" y="156"/>
                    <a:pt x="35" y="159"/>
                    <a:pt x="36" y="162"/>
                  </a:cubicBezTo>
                  <a:cubicBezTo>
                    <a:pt x="36" y="167"/>
                    <a:pt x="40" y="171"/>
                    <a:pt x="45" y="169"/>
                  </a:cubicBezTo>
                  <a:cubicBezTo>
                    <a:pt x="46" y="169"/>
                    <a:pt x="48" y="168"/>
                    <a:pt x="49" y="168"/>
                  </a:cubicBezTo>
                  <a:cubicBezTo>
                    <a:pt x="49" y="170"/>
                    <a:pt x="48" y="173"/>
                    <a:pt x="48" y="175"/>
                  </a:cubicBezTo>
                  <a:cubicBezTo>
                    <a:pt x="48" y="179"/>
                    <a:pt x="52" y="183"/>
                    <a:pt x="56" y="184"/>
                  </a:cubicBezTo>
                  <a:cubicBezTo>
                    <a:pt x="56" y="184"/>
                    <a:pt x="56" y="185"/>
                    <a:pt x="56" y="186"/>
                  </a:cubicBezTo>
                  <a:cubicBezTo>
                    <a:pt x="57" y="192"/>
                    <a:pt x="66" y="193"/>
                    <a:pt x="70" y="189"/>
                  </a:cubicBezTo>
                  <a:cubicBezTo>
                    <a:pt x="71" y="189"/>
                    <a:pt x="72" y="188"/>
                    <a:pt x="72" y="188"/>
                  </a:cubicBezTo>
                  <a:cubicBezTo>
                    <a:pt x="76" y="190"/>
                    <a:pt x="81" y="190"/>
                    <a:pt x="84" y="187"/>
                  </a:cubicBezTo>
                  <a:cubicBezTo>
                    <a:pt x="86" y="185"/>
                    <a:pt x="88" y="183"/>
                    <a:pt x="90" y="181"/>
                  </a:cubicBezTo>
                  <a:cubicBezTo>
                    <a:pt x="90" y="182"/>
                    <a:pt x="90" y="183"/>
                    <a:pt x="90" y="184"/>
                  </a:cubicBezTo>
                  <a:cubicBezTo>
                    <a:pt x="91" y="190"/>
                    <a:pt x="99" y="195"/>
                    <a:pt x="104" y="191"/>
                  </a:cubicBezTo>
                  <a:cubicBezTo>
                    <a:pt x="105" y="196"/>
                    <a:pt x="110" y="198"/>
                    <a:pt x="114" y="198"/>
                  </a:cubicBezTo>
                  <a:cubicBezTo>
                    <a:pt x="114" y="198"/>
                    <a:pt x="114" y="199"/>
                    <a:pt x="114" y="200"/>
                  </a:cubicBezTo>
                  <a:cubicBezTo>
                    <a:pt x="115" y="201"/>
                    <a:pt x="115" y="202"/>
                    <a:pt x="116" y="203"/>
                  </a:cubicBezTo>
                  <a:cubicBezTo>
                    <a:pt x="116" y="214"/>
                    <a:pt x="119" y="226"/>
                    <a:pt x="125" y="237"/>
                  </a:cubicBezTo>
                  <a:cubicBezTo>
                    <a:pt x="126" y="238"/>
                    <a:pt x="128" y="240"/>
                    <a:pt x="130" y="240"/>
                  </a:cubicBezTo>
                  <a:cubicBezTo>
                    <a:pt x="130" y="251"/>
                    <a:pt x="131" y="261"/>
                    <a:pt x="135" y="272"/>
                  </a:cubicBezTo>
                  <a:cubicBezTo>
                    <a:pt x="136" y="275"/>
                    <a:pt x="139" y="278"/>
                    <a:pt x="142" y="278"/>
                  </a:cubicBezTo>
                  <a:cubicBezTo>
                    <a:pt x="142" y="279"/>
                    <a:pt x="142" y="280"/>
                    <a:pt x="142" y="280"/>
                  </a:cubicBezTo>
                  <a:cubicBezTo>
                    <a:pt x="142" y="288"/>
                    <a:pt x="152" y="292"/>
                    <a:pt x="157" y="287"/>
                  </a:cubicBezTo>
                  <a:cubicBezTo>
                    <a:pt x="158" y="290"/>
                    <a:pt x="161" y="291"/>
                    <a:pt x="163" y="292"/>
                  </a:cubicBezTo>
                  <a:cubicBezTo>
                    <a:pt x="163" y="294"/>
                    <a:pt x="163" y="297"/>
                    <a:pt x="163" y="299"/>
                  </a:cubicBezTo>
                  <a:cubicBezTo>
                    <a:pt x="164" y="306"/>
                    <a:pt x="169" y="309"/>
                    <a:pt x="175" y="308"/>
                  </a:cubicBezTo>
                  <a:cubicBezTo>
                    <a:pt x="177" y="314"/>
                    <a:pt x="185" y="316"/>
                    <a:pt x="190" y="311"/>
                  </a:cubicBezTo>
                  <a:cubicBezTo>
                    <a:pt x="193" y="307"/>
                    <a:pt x="196" y="304"/>
                    <a:pt x="198" y="300"/>
                  </a:cubicBezTo>
                  <a:cubicBezTo>
                    <a:pt x="201" y="301"/>
                    <a:pt x="204" y="301"/>
                    <a:pt x="207" y="299"/>
                  </a:cubicBezTo>
                  <a:cubicBezTo>
                    <a:pt x="209" y="298"/>
                    <a:pt x="210" y="296"/>
                    <a:pt x="212" y="295"/>
                  </a:cubicBezTo>
                  <a:cubicBezTo>
                    <a:pt x="216" y="297"/>
                    <a:pt x="220" y="298"/>
                    <a:pt x="226" y="298"/>
                  </a:cubicBezTo>
                  <a:cubicBezTo>
                    <a:pt x="233" y="299"/>
                    <a:pt x="236" y="292"/>
                    <a:pt x="235" y="286"/>
                  </a:cubicBezTo>
                  <a:cubicBezTo>
                    <a:pt x="231" y="260"/>
                    <a:pt x="210" y="239"/>
                    <a:pt x="191" y="221"/>
                  </a:cubicBezTo>
                  <a:cubicBezTo>
                    <a:pt x="171" y="202"/>
                    <a:pt x="138" y="182"/>
                    <a:pt x="127" y="155"/>
                  </a:cubicBezTo>
                  <a:cubicBezTo>
                    <a:pt x="123" y="145"/>
                    <a:pt x="108" y="148"/>
                    <a:pt x="108" y="157"/>
                  </a:cubicBezTo>
                  <a:cubicBezTo>
                    <a:pt x="107" y="157"/>
                    <a:pt x="106" y="157"/>
                    <a:pt x="105" y="158"/>
                  </a:cubicBezTo>
                  <a:cubicBezTo>
                    <a:pt x="105" y="156"/>
                    <a:pt x="105" y="154"/>
                    <a:pt x="105" y="152"/>
                  </a:cubicBezTo>
                  <a:cubicBezTo>
                    <a:pt x="106" y="147"/>
                    <a:pt x="102" y="144"/>
                    <a:pt x="97" y="143"/>
                  </a:cubicBezTo>
                  <a:cubicBezTo>
                    <a:pt x="97" y="140"/>
                    <a:pt x="95" y="137"/>
                    <a:pt x="92" y="136"/>
                  </a:cubicBezTo>
                  <a:cubicBezTo>
                    <a:pt x="94" y="131"/>
                    <a:pt x="96" y="127"/>
                    <a:pt x="97" y="122"/>
                  </a:cubicBezTo>
                  <a:cubicBezTo>
                    <a:pt x="98" y="118"/>
                    <a:pt x="96" y="115"/>
                    <a:pt x="94" y="113"/>
                  </a:cubicBezTo>
                  <a:cubicBezTo>
                    <a:pt x="97" y="105"/>
                    <a:pt x="100" y="97"/>
                    <a:pt x="102" y="90"/>
                  </a:cubicBezTo>
                  <a:cubicBezTo>
                    <a:pt x="103" y="88"/>
                    <a:pt x="102" y="86"/>
                    <a:pt x="102" y="84"/>
                  </a:cubicBezTo>
                  <a:cubicBezTo>
                    <a:pt x="102" y="84"/>
                    <a:pt x="103" y="84"/>
                    <a:pt x="103" y="84"/>
                  </a:cubicBezTo>
                  <a:cubicBezTo>
                    <a:pt x="105" y="85"/>
                    <a:pt x="108" y="85"/>
                    <a:pt x="110" y="85"/>
                  </a:cubicBezTo>
                  <a:cubicBezTo>
                    <a:pt x="115" y="84"/>
                    <a:pt x="119" y="82"/>
                    <a:pt x="123" y="80"/>
                  </a:cubicBezTo>
                  <a:cubicBezTo>
                    <a:pt x="124" y="81"/>
                    <a:pt x="125" y="82"/>
                    <a:pt x="126" y="82"/>
                  </a:cubicBezTo>
                  <a:cubicBezTo>
                    <a:pt x="126" y="83"/>
                    <a:pt x="126" y="84"/>
                    <a:pt x="127" y="85"/>
                  </a:cubicBezTo>
                  <a:cubicBezTo>
                    <a:pt x="128" y="89"/>
                    <a:pt x="133" y="92"/>
                    <a:pt x="137" y="91"/>
                  </a:cubicBezTo>
                  <a:cubicBezTo>
                    <a:pt x="139" y="96"/>
                    <a:pt x="145" y="97"/>
                    <a:pt x="149" y="95"/>
                  </a:cubicBezTo>
                  <a:cubicBezTo>
                    <a:pt x="151" y="95"/>
                    <a:pt x="153" y="94"/>
                    <a:pt x="155" y="93"/>
                  </a:cubicBezTo>
                  <a:cubicBezTo>
                    <a:pt x="155" y="94"/>
                    <a:pt x="155" y="95"/>
                    <a:pt x="156" y="96"/>
                  </a:cubicBezTo>
                  <a:cubicBezTo>
                    <a:pt x="157" y="101"/>
                    <a:pt x="163" y="104"/>
                    <a:pt x="168" y="101"/>
                  </a:cubicBezTo>
                  <a:cubicBezTo>
                    <a:pt x="168" y="101"/>
                    <a:pt x="168" y="101"/>
                    <a:pt x="168" y="101"/>
                  </a:cubicBezTo>
                  <a:cubicBezTo>
                    <a:pt x="169" y="102"/>
                    <a:pt x="171" y="104"/>
                    <a:pt x="173" y="105"/>
                  </a:cubicBezTo>
                  <a:cubicBezTo>
                    <a:pt x="176" y="117"/>
                    <a:pt x="184" y="127"/>
                    <a:pt x="196" y="133"/>
                  </a:cubicBezTo>
                  <a:cubicBezTo>
                    <a:pt x="197" y="134"/>
                    <a:pt x="198" y="134"/>
                    <a:pt x="199" y="134"/>
                  </a:cubicBezTo>
                  <a:cubicBezTo>
                    <a:pt x="202" y="137"/>
                    <a:pt x="205" y="139"/>
                    <a:pt x="209" y="140"/>
                  </a:cubicBezTo>
                  <a:cubicBezTo>
                    <a:pt x="210" y="142"/>
                    <a:pt x="211" y="143"/>
                    <a:pt x="212" y="145"/>
                  </a:cubicBezTo>
                  <a:cubicBezTo>
                    <a:pt x="214" y="147"/>
                    <a:pt x="217" y="148"/>
                    <a:pt x="219" y="148"/>
                  </a:cubicBezTo>
                  <a:cubicBezTo>
                    <a:pt x="219" y="149"/>
                    <a:pt x="219" y="151"/>
                    <a:pt x="219" y="153"/>
                  </a:cubicBezTo>
                  <a:cubicBezTo>
                    <a:pt x="219" y="155"/>
                    <a:pt x="220" y="157"/>
                    <a:pt x="221" y="159"/>
                  </a:cubicBezTo>
                  <a:cubicBezTo>
                    <a:pt x="221" y="165"/>
                    <a:pt x="223" y="170"/>
                    <a:pt x="228" y="173"/>
                  </a:cubicBezTo>
                  <a:cubicBezTo>
                    <a:pt x="231" y="175"/>
                    <a:pt x="233" y="175"/>
                    <a:pt x="235" y="175"/>
                  </a:cubicBezTo>
                  <a:cubicBezTo>
                    <a:pt x="237" y="178"/>
                    <a:pt x="239" y="180"/>
                    <a:pt x="243" y="180"/>
                  </a:cubicBezTo>
                  <a:cubicBezTo>
                    <a:pt x="243" y="184"/>
                    <a:pt x="244" y="189"/>
                    <a:pt x="245" y="193"/>
                  </a:cubicBezTo>
                  <a:cubicBezTo>
                    <a:pt x="246" y="196"/>
                    <a:pt x="249" y="198"/>
                    <a:pt x="252" y="199"/>
                  </a:cubicBezTo>
                  <a:cubicBezTo>
                    <a:pt x="253" y="200"/>
                    <a:pt x="253" y="201"/>
                    <a:pt x="254" y="203"/>
                  </a:cubicBezTo>
                  <a:cubicBezTo>
                    <a:pt x="255" y="205"/>
                    <a:pt x="258" y="207"/>
                    <a:pt x="260" y="207"/>
                  </a:cubicBezTo>
                  <a:cubicBezTo>
                    <a:pt x="260" y="209"/>
                    <a:pt x="260" y="210"/>
                    <a:pt x="261" y="212"/>
                  </a:cubicBezTo>
                  <a:cubicBezTo>
                    <a:pt x="261" y="218"/>
                    <a:pt x="266" y="221"/>
                    <a:pt x="271" y="221"/>
                  </a:cubicBezTo>
                  <a:cubicBezTo>
                    <a:pt x="271" y="221"/>
                    <a:pt x="271" y="222"/>
                    <a:pt x="271" y="222"/>
                  </a:cubicBezTo>
                  <a:cubicBezTo>
                    <a:pt x="274" y="228"/>
                    <a:pt x="279" y="230"/>
                    <a:pt x="284" y="228"/>
                  </a:cubicBezTo>
                  <a:cubicBezTo>
                    <a:pt x="286" y="229"/>
                    <a:pt x="289" y="229"/>
                    <a:pt x="292" y="228"/>
                  </a:cubicBezTo>
                  <a:cubicBezTo>
                    <a:pt x="294" y="230"/>
                    <a:pt x="297" y="230"/>
                    <a:pt x="300" y="228"/>
                  </a:cubicBezTo>
                  <a:cubicBezTo>
                    <a:pt x="308" y="223"/>
                    <a:pt x="315" y="217"/>
                    <a:pt x="321" y="211"/>
                  </a:cubicBezTo>
                  <a:cubicBezTo>
                    <a:pt x="329" y="203"/>
                    <a:pt x="318" y="191"/>
                    <a:pt x="310" y="197"/>
                  </a:cubicBezTo>
                  <a:close/>
                  <a:moveTo>
                    <a:pt x="134" y="203"/>
                  </a:moveTo>
                  <a:cubicBezTo>
                    <a:pt x="134" y="200"/>
                    <a:pt x="134" y="198"/>
                    <a:pt x="134" y="195"/>
                  </a:cubicBezTo>
                  <a:cubicBezTo>
                    <a:pt x="134" y="195"/>
                    <a:pt x="134" y="195"/>
                    <a:pt x="134" y="195"/>
                  </a:cubicBezTo>
                  <a:cubicBezTo>
                    <a:pt x="136" y="196"/>
                    <a:pt x="137" y="198"/>
                    <a:pt x="139" y="199"/>
                  </a:cubicBezTo>
                  <a:cubicBezTo>
                    <a:pt x="137" y="200"/>
                    <a:pt x="135" y="201"/>
                    <a:pt x="134" y="203"/>
                  </a:cubicBezTo>
                  <a:close/>
                  <a:moveTo>
                    <a:pt x="198" y="253"/>
                  </a:moveTo>
                  <a:cubicBezTo>
                    <a:pt x="197" y="254"/>
                    <a:pt x="197" y="254"/>
                    <a:pt x="197" y="254"/>
                  </a:cubicBezTo>
                  <a:cubicBezTo>
                    <a:pt x="195" y="251"/>
                    <a:pt x="191" y="250"/>
                    <a:pt x="187" y="251"/>
                  </a:cubicBezTo>
                  <a:cubicBezTo>
                    <a:pt x="187" y="248"/>
                    <a:pt x="187" y="246"/>
                    <a:pt x="188" y="243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91" y="246"/>
                    <a:pt x="195" y="250"/>
                    <a:pt x="198" y="253"/>
                  </a:cubicBezTo>
                  <a:close/>
                  <a:moveTo>
                    <a:pt x="169" y="226"/>
                  </a:moveTo>
                  <a:cubicBezTo>
                    <a:pt x="166" y="225"/>
                    <a:pt x="162" y="226"/>
                    <a:pt x="160" y="229"/>
                  </a:cubicBezTo>
                  <a:cubicBezTo>
                    <a:pt x="156" y="228"/>
                    <a:pt x="150" y="229"/>
                    <a:pt x="148" y="235"/>
                  </a:cubicBezTo>
                  <a:cubicBezTo>
                    <a:pt x="148" y="236"/>
                    <a:pt x="148" y="237"/>
                    <a:pt x="148" y="238"/>
                  </a:cubicBezTo>
                  <a:cubicBezTo>
                    <a:pt x="148" y="229"/>
                    <a:pt x="149" y="220"/>
                    <a:pt x="150" y="211"/>
                  </a:cubicBezTo>
                  <a:cubicBezTo>
                    <a:pt x="150" y="210"/>
                    <a:pt x="150" y="210"/>
                    <a:pt x="150" y="210"/>
                  </a:cubicBezTo>
                  <a:cubicBezTo>
                    <a:pt x="153" y="212"/>
                    <a:pt x="156" y="215"/>
                    <a:pt x="159" y="217"/>
                  </a:cubicBezTo>
                  <a:cubicBezTo>
                    <a:pt x="162" y="220"/>
                    <a:pt x="166" y="223"/>
                    <a:pt x="169" y="226"/>
                  </a:cubicBezTo>
                  <a:close/>
                </a:path>
              </a:pathLst>
            </a:custGeom>
            <a:solidFill>
              <a:srgbClr val="ED43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Freeform 29">
              <a:extLst>
                <a:ext uri="{FF2B5EF4-FFF2-40B4-BE49-F238E27FC236}">
                  <a16:creationId xmlns:a16="http://schemas.microsoft.com/office/drawing/2014/main" xmlns="" id="{4DC403A3-C55A-4F2C-AFE5-BE3BAA89C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7033" y="4729469"/>
              <a:ext cx="877744" cy="894344"/>
            </a:xfrm>
            <a:custGeom>
              <a:avLst/>
              <a:gdLst>
                <a:gd name="T0" fmla="*/ 175 w 179"/>
                <a:gd name="T1" fmla="*/ 155 h 182"/>
                <a:gd name="T2" fmla="*/ 159 w 179"/>
                <a:gd name="T3" fmla="*/ 130 h 182"/>
                <a:gd name="T4" fmla="*/ 71 w 179"/>
                <a:gd name="T5" fmla="*/ 36 h 182"/>
                <a:gd name="T6" fmla="*/ 65 w 179"/>
                <a:gd name="T7" fmla="*/ 34 h 182"/>
                <a:gd name="T8" fmla="*/ 36 w 179"/>
                <a:gd name="T9" fmla="*/ 8 h 182"/>
                <a:gd name="T10" fmla="*/ 38 w 179"/>
                <a:gd name="T11" fmla="*/ 8 h 182"/>
                <a:gd name="T12" fmla="*/ 37 w 179"/>
                <a:gd name="T13" fmla="*/ 1 h 182"/>
                <a:gd name="T14" fmla="*/ 20 w 179"/>
                <a:gd name="T15" fmla="*/ 9 h 182"/>
                <a:gd name="T16" fmla="*/ 15 w 179"/>
                <a:gd name="T17" fmla="*/ 8 h 182"/>
                <a:gd name="T18" fmla="*/ 7 w 179"/>
                <a:gd name="T19" fmla="*/ 11 h 182"/>
                <a:gd name="T20" fmla="*/ 5 w 179"/>
                <a:gd name="T21" fmla="*/ 16 h 182"/>
                <a:gd name="T22" fmla="*/ 0 w 179"/>
                <a:gd name="T23" fmla="*/ 23 h 182"/>
                <a:gd name="T24" fmla="*/ 3 w 179"/>
                <a:gd name="T25" fmla="*/ 36 h 182"/>
                <a:gd name="T26" fmla="*/ 13 w 179"/>
                <a:gd name="T27" fmla="*/ 61 h 182"/>
                <a:gd name="T28" fmla="*/ 36 w 179"/>
                <a:gd name="T29" fmla="*/ 95 h 182"/>
                <a:gd name="T30" fmla="*/ 106 w 179"/>
                <a:gd name="T31" fmla="*/ 161 h 182"/>
                <a:gd name="T32" fmla="*/ 116 w 179"/>
                <a:gd name="T33" fmla="*/ 159 h 182"/>
                <a:gd name="T34" fmla="*/ 141 w 179"/>
                <a:gd name="T35" fmla="*/ 178 h 182"/>
                <a:gd name="T36" fmla="*/ 153 w 179"/>
                <a:gd name="T37" fmla="*/ 169 h 182"/>
                <a:gd name="T38" fmla="*/ 153 w 179"/>
                <a:gd name="T39" fmla="*/ 167 h 182"/>
                <a:gd name="T40" fmla="*/ 156 w 179"/>
                <a:gd name="T41" fmla="*/ 164 h 182"/>
                <a:gd name="T42" fmla="*/ 159 w 179"/>
                <a:gd name="T43" fmla="*/ 167 h 182"/>
                <a:gd name="T44" fmla="*/ 175 w 179"/>
                <a:gd name="T45" fmla="*/ 15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82">
                  <a:moveTo>
                    <a:pt x="175" y="155"/>
                  </a:moveTo>
                  <a:cubicBezTo>
                    <a:pt x="170" y="146"/>
                    <a:pt x="165" y="138"/>
                    <a:pt x="159" y="130"/>
                  </a:cubicBezTo>
                  <a:cubicBezTo>
                    <a:pt x="136" y="93"/>
                    <a:pt x="108" y="60"/>
                    <a:pt x="71" y="36"/>
                  </a:cubicBezTo>
                  <a:cubicBezTo>
                    <a:pt x="69" y="35"/>
                    <a:pt x="67" y="34"/>
                    <a:pt x="65" y="34"/>
                  </a:cubicBezTo>
                  <a:cubicBezTo>
                    <a:pt x="55" y="26"/>
                    <a:pt x="45" y="17"/>
                    <a:pt x="36" y="8"/>
                  </a:cubicBezTo>
                  <a:cubicBezTo>
                    <a:pt x="36" y="8"/>
                    <a:pt x="37" y="8"/>
                    <a:pt x="38" y="8"/>
                  </a:cubicBezTo>
                  <a:cubicBezTo>
                    <a:pt x="42" y="7"/>
                    <a:pt x="41" y="0"/>
                    <a:pt x="37" y="1"/>
                  </a:cubicBezTo>
                  <a:cubicBezTo>
                    <a:pt x="27" y="2"/>
                    <a:pt x="22" y="5"/>
                    <a:pt x="20" y="9"/>
                  </a:cubicBezTo>
                  <a:cubicBezTo>
                    <a:pt x="18" y="9"/>
                    <a:pt x="17" y="8"/>
                    <a:pt x="15" y="8"/>
                  </a:cubicBezTo>
                  <a:cubicBezTo>
                    <a:pt x="12" y="7"/>
                    <a:pt x="8" y="8"/>
                    <a:pt x="7" y="11"/>
                  </a:cubicBezTo>
                  <a:cubicBezTo>
                    <a:pt x="6" y="13"/>
                    <a:pt x="6" y="14"/>
                    <a:pt x="5" y="16"/>
                  </a:cubicBezTo>
                  <a:cubicBezTo>
                    <a:pt x="2" y="17"/>
                    <a:pt x="0" y="20"/>
                    <a:pt x="0" y="23"/>
                  </a:cubicBezTo>
                  <a:cubicBezTo>
                    <a:pt x="1" y="27"/>
                    <a:pt x="1" y="32"/>
                    <a:pt x="3" y="36"/>
                  </a:cubicBezTo>
                  <a:cubicBezTo>
                    <a:pt x="4" y="45"/>
                    <a:pt x="7" y="54"/>
                    <a:pt x="13" y="61"/>
                  </a:cubicBezTo>
                  <a:cubicBezTo>
                    <a:pt x="20" y="73"/>
                    <a:pt x="28" y="84"/>
                    <a:pt x="36" y="95"/>
                  </a:cubicBezTo>
                  <a:cubicBezTo>
                    <a:pt x="56" y="120"/>
                    <a:pt x="80" y="144"/>
                    <a:pt x="106" y="161"/>
                  </a:cubicBezTo>
                  <a:cubicBezTo>
                    <a:pt x="110" y="163"/>
                    <a:pt x="114" y="162"/>
                    <a:pt x="116" y="159"/>
                  </a:cubicBezTo>
                  <a:cubicBezTo>
                    <a:pt x="124" y="166"/>
                    <a:pt x="132" y="172"/>
                    <a:pt x="141" y="178"/>
                  </a:cubicBezTo>
                  <a:cubicBezTo>
                    <a:pt x="147" y="182"/>
                    <a:pt x="155" y="175"/>
                    <a:pt x="153" y="169"/>
                  </a:cubicBezTo>
                  <a:cubicBezTo>
                    <a:pt x="153" y="168"/>
                    <a:pt x="153" y="168"/>
                    <a:pt x="153" y="167"/>
                  </a:cubicBezTo>
                  <a:cubicBezTo>
                    <a:pt x="154" y="166"/>
                    <a:pt x="155" y="165"/>
                    <a:pt x="156" y="164"/>
                  </a:cubicBezTo>
                  <a:cubicBezTo>
                    <a:pt x="157" y="165"/>
                    <a:pt x="158" y="166"/>
                    <a:pt x="159" y="167"/>
                  </a:cubicBezTo>
                  <a:cubicBezTo>
                    <a:pt x="167" y="175"/>
                    <a:pt x="179" y="165"/>
                    <a:pt x="175" y="155"/>
                  </a:cubicBezTo>
                  <a:close/>
                </a:path>
              </a:pathLst>
            </a:custGeom>
            <a:solidFill>
              <a:srgbClr val="D7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Freeform 96">
              <a:extLst>
                <a:ext uri="{FF2B5EF4-FFF2-40B4-BE49-F238E27FC236}">
                  <a16:creationId xmlns:a16="http://schemas.microsoft.com/office/drawing/2014/main" xmlns="" id="{4C041075-B471-470E-B6C4-D08D79A38D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98095" y="4258434"/>
              <a:ext cx="1732661" cy="1635133"/>
            </a:xfrm>
            <a:custGeom>
              <a:avLst/>
              <a:gdLst>
                <a:gd name="T0" fmla="*/ 288 w 353"/>
                <a:gd name="T1" fmla="*/ 122 h 333"/>
                <a:gd name="T2" fmla="*/ 279 w 353"/>
                <a:gd name="T3" fmla="*/ 124 h 333"/>
                <a:gd name="T4" fmla="*/ 211 w 353"/>
                <a:gd name="T5" fmla="*/ 63 h 333"/>
                <a:gd name="T6" fmla="*/ 148 w 353"/>
                <a:gd name="T7" fmla="*/ 3 h 333"/>
                <a:gd name="T8" fmla="*/ 141 w 353"/>
                <a:gd name="T9" fmla="*/ 7 h 333"/>
                <a:gd name="T10" fmla="*/ 106 w 353"/>
                <a:gd name="T11" fmla="*/ 40 h 333"/>
                <a:gd name="T12" fmla="*/ 6 w 353"/>
                <a:gd name="T13" fmla="*/ 130 h 333"/>
                <a:gd name="T14" fmla="*/ 2 w 353"/>
                <a:gd name="T15" fmla="*/ 134 h 333"/>
                <a:gd name="T16" fmla="*/ 73 w 353"/>
                <a:gd name="T17" fmla="*/ 208 h 333"/>
                <a:gd name="T18" fmla="*/ 137 w 353"/>
                <a:gd name="T19" fmla="*/ 231 h 333"/>
                <a:gd name="T20" fmla="*/ 148 w 353"/>
                <a:gd name="T21" fmla="*/ 283 h 333"/>
                <a:gd name="T22" fmla="*/ 195 w 353"/>
                <a:gd name="T23" fmla="*/ 331 h 333"/>
                <a:gd name="T24" fmla="*/ 202 w 353"/>
                <a:gd name="T25" fmla="*/ 331 h 333"/>
                <a:gd name="T26" fmla="*/ 351 w 353"/>
                <a:gd name="T27" fmla="*/ 198 h 333"/>
                <a:gd name="T28" fmla="*/ 262 w 353"/>
                <a:gd name="T29" fmla="*/ 284 h 333"/>
                <a:gd name="T30" fmla="*/ 138 w 353"/>
                <a:gd name="T31" fmla="*/ 162 h 333"/>
                <a:gd name="T32" fmla="*/ 298 w 353"/>
                <a:gd name="T33" fmla="*/ 247 h 333"/>
                <a:gd name="T34" fmla="*/ 262 w 353"/>
                <a:gd name="T35" fmla="*/ 284 h 333"/>
                <a:gd name="T36" fmla="*/ 331 w 353"/>
                <a:gd name="T37" fmla="*/ 204 h 333"/>
                <a:gd name="T38" fmla="*/ 325 w 353"/>
                <a:gd name="T39" fmla="*/ 213 h 333"/>
                <a:gd name="T40" fmla="*/ 307 w 353"/>
                <a:gd name="T41" fmla="*/ 243 h 333"/>
                <a:gd name="T42" fmla="*/ 115 w 353"/>
                <a:gd name="T43" fmla="*/ 101 h 333"/>
                <a:gd name="T44" fmla="*/ 258 w 353"/>
                <a:gd name="T45" fmla="*/ 286 h 333"/>
                <a:gd name="T46" fmla="*/ 202 w 353"/>
                <a:gd name="T47" fmla="*/ 322 h 333"/>
                <a:gd name="T48" fmla="*/ 190 w 353"/>
                <a:gd name="T49" fmla="*/ 308 h 333"/>
                <a:gd name="T50" fmla="*/ 195 w 353"/>
                <a:gd name="T51" fmla="*/ 298 h 333"/>
                <a:gd name="T52" fmla="*/ 182 w 353"/>
                <a:gd name="T53" fmla="*/ 305 h 333"/>
                <a:gd name="T54" fmla="*/ 189 w 353"/>
                <a:gd name="T55" fmla="*/ 288 h 333"/>
                <a:gd name="T56" fmla="*/ 172 w 353"/>
                <a:gd name="T57" fmla="*/ 296 h 333"/>
                <a:gd name="T58" fmla="*/ 172 w 353"/>
                <a:gd name="T59" fmla="*/ 281 h 333"/>
                <a:gd name="T60" fmla="*/ 162 w 353"/>
                <a:gd name="T61" fmla="*/ 287 h 333"/>
                <a:gd name="T62" fmla="*/ 158 w 353"/>
                <a:gd name="T63" fmla="*/ 282 h 333"/>
                <a:gd name="T64" fmla="*/ 94 w 353"/>
                <a:gd name="T65" fmla="*/ 193 h 333"/>
                <a:gd name="T66" fmla="*/ 80 w 353"/>
                <a:gd name="T67" fmla="*/ 184 h 333"/>
                <a:gd name="T68" fmla="*/ 67 w 353"/>
                <a:gd name="T69" fmla="*/ 188 h 333"/>
                <a:gd name="T70" fmla="*/ 58 w 353"/>
                <a:gd name="T71" fmla="*/ 179 h 333"/>
                <a:gd name="T72" fmla="*/ 70 w 353"/>
                <a:gd name="T73" fmla="*/ 166 h 333"/>
                <a:gd name="T74" fmla="*/ 55 w 353"/>
                <a:gd name="T75" fmla="*/ 176 h 333"/>
                <a:gd name="T76" fmla="*/ 48 w 353"/>
                <a:gd name="T77" fmla="*/ 168 h 333"/>
                <a:gd name="T78" fmla="*/ 57 w 353"/>
                <a:gd name="T79" fmla="*/ 155 h 333"/>
                <a:gd name="T80" fmla="*/ 39 w 353"/>
                <a:gd name="T81" fmla="*/ 158 h 333"/>
                <a:gd name="T82" fmla="*/ 47 w 353"/>
                <a:gd name="T83" fmla="*/ 147 h 333"/>
                <a:gd name="T84" fmla="*/ 37 w 353"/>
                <a:gd name="T85" fmla="*/ 156 h 333"/>
                <a:gd name="T86" fmla="*/ 36 w 353"/>
                <a:gd name="T87" fmla="*/ 135 h 333"/>
                <a:gd name="T88" fmla="*/ 24 w 353"/>
                <a:gd name="T89" fmla="*/ 143 h 333"/>
                <a:gd name="T90" fmla="*/ 11 w 353"/>
                <a:gd name="T91" fmla="*/ 132 h 333"/>
                <a:gd name="T92" fmla="*/ 149 w 353"/>
                <a:gd name="T93" fmla="*/ 15 h 333"/>
                <a:gd name="T94" fmla="*/ 203 w 353"/>
                <a:gd name="T95" fmla="*/ 70 h 333"/>
                <a:gd name="T96" fmla="*/ 285 w 353"/>
                <a:gd name="T97" fmla="*/ 135 h 333"/>
                <a:gd name="T98" fmla="*/ 338 w 353"/>
                <a:gd name="T99" fmla="*/ 195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3" h="333">
                  <a:moveTo>
                    <a:pt x="350" y="191"/>
                  </a:moveTo>
                  <a:cubicBezTo>
                    <a:pt x="331" y="167"/>
                    <a:pt x="308" y="145"/>
                    <a:pt x="288" y="122"/>
                  </a:cubicBezTo>
                  <a:cubicBezTo>
                    <a:pt x="286" y="119"/>
                    <a:pt x="283" y="121"/>
                    <a:pt x="282" y="123"/>
                  </a:cubicBezTo>
                  <a:cubicBezTo>
                    <a:pt x="281" y="123"/>
                    <a:pt x="280" y="123"/>
                    <a:pt x="279" y="124"/>
                  </a:cubicBezTo>
                  <a:cubicBezTo>
                    <a:pt x="236" y="142"/>
                    <a:pt x="222" y="100"/>
                    <a:pt x="215" y="66"/>
                  </a:cubicBezTo>
                  <a:cubicBezTo>
                    <a:pt x="214" y="64"/>
                    <a:pt x="213" y="63"/>
                    <a:pt x="211" y="63"/>
                  </a:cubicBezTo>
                  <a:cubicBezTo>
                    <a:pt x="211" y="62"/>
                    <a:pt x="211" y="62"/>
                    <a:pt x="211" y="62"/>
                  </a:cubicBezTo>
                  <a:cubicBezTo>
                    <a:pt x="190" y="42"/>
                    <a:pt x="169" y="22"/>
                    <a:pt x="148" y="3"/>
                  </a:cubicBezTo>
                  <a:cubicBezTo>
                    <a:pt x="144" y="0"/>
                    <a:pt x="140" y="3"/>
                    <a:pt x="142" y="6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35" y="13"/>
                    <a:pt x="130" y="19"/>
                    <a:pt x="123" y="25"/>
                  </a:cubicBezTo>
                  <a:cubicBezTo>
                    <a:pt x="118" y="30"/>
                    <a:pt x="111" y="35"/>
                    <a:pt x="106" y="40"/>
                  </a:cubicBezTo>
                  <a:cubicBezTo>
                    <a:pt x="71" y="68"/>
                    <a:pt x="39" y="98"/>
                    <a:pt x="6" y="128"/>
                  </a:cubicBezTo>
                  <a:cubicBezTo>
                    <a:pt x="5" y="129"/>
                    <a:pt x="5" y="130"/>
                    <a:pt x="6" y="130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2" y="129"/>
                    <a:pt x="0" y="133"/>
                    <a:pt x="2" y="134"/>
                  </a:cubicBezTo>
                  <a:cubicBezTo>
                    <a:pt x="22" y="148"/>
                    <a:pt x="35" y="168"/>
                    <a:pt x="50" y="186"/>
                  </a:cubicBezTo>
                  <a:cubicBezTo>
                    <a:pt x="57" y="194"/>
                    <a:pt x="65" y="201"/>
                    <a:pt x="73" y="208"/>
                  </a:cubicBezTo>
                  <a:cubicBezTo>
                    <a:pt x="77" y="211"/>
                    <a:pt x="87" y="206"/>
                    <a:pt x="91" y="205"/>
                  </a:cubicBezTo>
                  <a:cubicBezTo>
                    <a:pt x="111" y="202"/>
                    <a:pt x="127" y="216"/>
                    <a:pt x="137" y="231"/>
                  </a:cubicBezTo>
                  <a:cubicBezTo>
                    <a:pt x="146" y="248"/>
                    <a:pt x="145" y="264"/>
                    <a:pt x="147" y="281"/>
                  </a:cubicBezTo>
                  <a:cubicBezTo>
                    <a:pt x="147" y="282"/>
                    <a:pt x="148" y="283"/>
                    <a:pt x="148" y="283"/>
                  </a:cubicBezTo>
                  <a:cubicBezTo>
                    <a:pt x="148" y="284"/>
                    <a:pt x="148" y="286"/>
                    <a:pt x="149" y="286"/>
                  </a:cubicBezTo>
                  <a:cubicBezTo>
                    <a:pt x="164" y="301"/>
                    <a:pt x="178" y="318"/>
                    <a:pt x="195" y="331"/>
                  </a:cubicBezTo>
                  <a:cubicBezTo>
                    <a:pt x="197" y="333"/>
                    <a:pt x="199" y="332"/>
                    <a:pt x="201" y="331"/>
                  </a:cubicBezTo>
                  <a:cubicBezTo>
                    <a:pt x="201" y="331"/>
                    <a:pt x="201" y="331"/>
                    <a:pt x="202" y="331"/>
                  </a:cubicBezTo>
                  <a:cubicBezTo>
                    <a:pt x="255" y="313"/>
                    <a:pt x="314" y="268"/>
                    <a:pt x="339" y="216"/>
                  </a:cubicBezTo>
                  <a:cubicBezTo>
                    <a:pt x="343" y="211"/>
                    <a:pt x="346" y="205"/>
                    <a:pt x="351" y="198"/>
                  </a:cubicBezTo>
                  <a:cubicBezTo>
                    <a:pt x="353" y="196"/>
                    <a:pt x="352" y="193"/>
                    <a:pt x="350" y="191"/>
                  </a:cubicBezTo>
                  <a:close/>
                  <a:moveTo>
                    <a:pt x="262" y="284"/>
                  </a:moveTo>
                  <a:cubicBezTo>
                    <a:pt x="239" y="258"/>
                    <a:pt x="209" y="237"/>
                    <a:pt x="184" y="213"/>
                  </a:cubicBezTo>
                  <a:cubicBezTo>
                    <a:pt x="167" y="197"/>
                    <a:pt x="151" y="180"/>
                    <a:pt x="138" y="162"/>
                  </a:cubicBezTo>
                  <a:cubicBezTo>
                    <a:pt x="128" y="149"/>
                    <a:pt x="112" y="127"/>
                    <a:pt x="120" y="110"/>
                  </a:cubicBezTo>
                  <a:cubicBezTo>
                    <a:pt x="144" y="60"/>
                    <a:pt x="278" y="229"/>
                    <a:pt x="298" y="247"/>
                  </a:cubicBezTo>
                  <a:cubicBezTo>
                    <a:pt x="300" y="248"/>
                    <a:pt x="301" y="248"/>
                    <a:pt x="303" y="248"/>
                  </a:cubicBezTo>
                  <a:cubicBezTo>
                    <a:pt x="290" y="261"/>
                    <a:pt x="277" y="273"/>
                    <a:pt x="262" y="284"/>
                  </a:cubicBezTo>
                  <a:close/>
                  <a:moveTo>
                    <a:pt x="333" y="202"/>
                  </a:moveTo>
                  <a:cubicBezTo>
                    <a:pt x="332" y="202"/>
                    <a:pt x="331" y="203"/>
                    <a:pt x="331" y="204"/>
                  </a:cubicBezTo>
                  <a:cubicBezTo>
                    <a:pt x="331" y="205"/>
                    <a:pt x="330" y="206"/>
                    <a:pt x="330" y="206"/>
                  </a:cubicBezTo>
                  <a:cubicBezTo>
                    <a:pt x="328" y="209"/>
                    <a:pt x="327" y="211"/>
                    <a:pt x="325" y="213"/>
                  </a:cubicBezTo>
                  <a:cubicBezTo>
                    <a:pt x="325" y="214"/>
                    <a:pt x="325" y="215"/>
                    <a:pt x="325" y="216"/>
                  </a:cubicBezTo>
                  <a:cubicBezTo>
                    <a:pt x="320" y="226"/>
                    <a:pt x="313" y="235"/>
                    <a:pt x="307" y="243"/>
                  </a:cubicBezTo>
                  <a:cubicBezTo>
                    <a:pt x="306" y="242"/>
                    <a:pt x="306" y="241"/>
                    <a:pt x="305" y="240"/>
                  </a:cubicBezTo>
                  <a:cubicBezTo>
                    <a:pt x="279" y="217"/>
                    <a:pt x="156" y="45"/>
                    <a:pt x="115" y="101"/>
                  </a:cubicBezTo>
                  <a:cubicBezTo>
                    <a:pt x="91" y="133"/>
                    <a:pt x="140" y="181"/>
                    <a:pt x="160" y="201"/>
                  </a:cubicBezTo>
                  <a:cubicBezTo>
                    <a:pt x="189" y="232"/>
                    <a:pt x="223" y="262"/>
                    <a:pt x="258" y="286"/>
                  </a:cubicBezTo>
                  <a:cubicBezTo>
                    <a:pt x="240" y="299"/>
                    <a:pt x="221" y="311"/>
                    <a:pt x="202" y="323"/>
                  </a:cubicBezTo>
                  <a:cubicBezTo>
                    <a:pt x="202" y="322"/>
                    <a:pt x="202" y="322"/>
                    <a:pt x="202" y="322"/>
                  </a:cubicBezTo>
                  <a:cubicBezTo>
                    <a:pt x="197" y="318"/>
                    <a:pt x="192" y="313"/>
                    <a:pt x="187" y="309"/>
                  </a:cubicBezTo>
                  <a:cubicBezTo>
                    <a:pt x="188" y="309"/>
                    <a:pt x="189" y="309"/>
                    <a:pt x="190" y="308"/>
                  </a:cubicBezTo>
                  <a:cubicBezTo>
                    <a:pt x="193" y="306"/>
                    <a:pt x="197" y="302"/>
                    <a:pt x="197" y="299"/>
                  </a:cubicBezTo>
                  <a:cubicBezTo>
                    <a:pt x="197" y="298"/>
                    <a:pt x="196" y="297"/>
                    <a:pt x="195" y="298"/>
                  </a:cubicBezTo>
                  <a:cubicBezTo>
                    <a:pt x="192" y="299"/>
                    <a:pt x="192" y="301"/>
                    <a:pt x="190" y="303"/>
                  </a:cubicBezTo>
                  <a:cubicBezTo>
                    <a:pt x="188" y="306"/>
                    <a:pt x="185" y="306"/>
                    <a:pt x="182" y="305"/>
                  </a:cubicBezTo>
                  <a:cubicBezTo>
                    <a:pt x="180" y="303"/>
                    <a:pt x="177" y="301"/>
                    <a:pt x="175" y="299"/>
                  </a:cubicBezTo>
                  <a:cubicBezTo>
                    <a:pt x="181" y="297"/>
                    <a:pt x="187" y="293"/>
                    <a:pt x="189" y="288"/>
                  </a:cubicBezTo>
                  <a:cubicBezTo>
                    <a:pt x="189" y="287"/>
                    <a:pt x="188" y="285"/>
                    <a:pt x="186" y="286"/>
                  </a:cubicBezTo>
                  <a:cubicBezTo>
                    <a:pt x="181" y="289"/>
                    <a:pt x="179" y="295"/>
                    <a:pt x="172" y="296"/>
                  </a:cubicBezTo>
                  <a:cubicBezTo>
                    <a:pt x="169" y="293"/>
                    <a:pt x="166" y="291"/>
                    <a:pt x="163" y="288"/>
                  </a:cubicBezTo>
                  <a:cubicBezTo>
                    <a:pt x="166" y="285"/>
                    <a:pt x="169" y="283"/>
                    <a:pt x="172" y="281"/>
                  </a:cubicBezTo>
                  <a:cubicBezTo>
                    <a:pt x="174" y="280"/>
                    <a:pt x="173" y="278"/>
                    <a:pt x="171" y="278"/>
                  </a:cubicBezTo>
                  <a:cubicBezTo>
                    <a:pt x="167" y="280"/>
                    <a:pt x="164" y="283"/>
                    <a:pt x="162" y="287"/>
                  </a:cubicBezTo>
                  <a:cubicBezTo>
                    <a:pt x="160" y="286"/>
                    <a:pt x="159" y="285"/>
                    <a:pt x="157" y="284"/>
                  </a:cubicBezTo>
                  <a:cubicBezTo>
                    <a:pt x="157" y="283"/>
                    <a:pt x="158" y="283"/>
                    <a:pt x="158" y="282"/>
                  </a:cubicBezTo>
                  <a:cubicBezTo>
                    <a:pt x="167" y="253"/>
                    <a:pt x="146" y="210"/>
                    <a:pt x="119" y="198"/>
                  </a:cubicBezTo>
                  <a:cubicBezTo>
                    <a:pt x="111" y="194"/>
                    <a:pt x="103" y="192"/>
                    <a:pt x="94" y="193"/>
                  </a:cubicBezTo>
                  <a:cubicBezTo>
                    <a:pt x="82" y="193"/>
                    <a:pt x="80" y="197"/>
                    <a:pt x="71" y="191"/>
                  </a:cubicBezTo>
                  <a:cubicBezTo>
                    <a:pt x="75" y="190"/>
                    <a:pt x="78" y="188"/>
                    <a:pt x="80" y="184"/>
                  </a:cubicBezTo>
                  <a:cubicBezTo>
                    <a:pt x="81" y="183"/>
                    <a:pt x="80" y="181"/>
                    <a:pt x="78" y="182"/>
                  </a:cubicBezTo>
                  <a:cubicBezTo>
                    <a:pt x="75" y="184"/>
                    <a:pt x="71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4" y="185"/>
                    <a:pt x="61" y="182"/>
                    <a:pt x="58" y="179"/>
                  </a:cubicBezTo>
                  <a:cubicBezTo>
                    <a:pt x="63" y="177"/>
                    <a:pt x="70" y="173"/>
                    <a:pt x="72" y="168"/>
                  </a:cubicBezTo>
                  <a:cubicBezTo>
                    <a:pt x="73" y="167"/>
                    <a:pt x="71" y="165"/>
                    <a:pt x="70" y="166"/>
                  </a:cubicBezTo>
                  <a:cubicBezTo>
                    <a:pt x="68" y="167"/>
                    <a:pt x="66" y="169"/>
                    <a:pt x="65" y="171"/>
                  </a:cubicBezTo>
                  <a:cubicBezTo>
                    <a:pt x="62" y="173"/>
                    <a:pt x="59" y="175"/>
                    <a:pt x="55" y="176"/>
                  </a:cubicBezTo>
                  <a:cubicBezTo>
                    <a:pt x="55" y="176"/>
                    <a:pt x="55" y="176"/>
                    <a:pt x="55" y="176"/>
                  </a:cubicBezTo>
                  <a:cubicBezTo>
                    <a:pt x="52" y="173"/>
                    <a:pt x="50" y="171"/>
                    <a:pt x="48" y="168"/>
                  </a:cubicBezTo>
                  <a:cubicBezTo>
                    <a:pt x="53" y="167"/>
                    <a:pt x="58" y="162"/>
                    <a:pt x="59" y="156"/>
                  </a:cubicBezTo>
                  <a:cubicBezTo>
                    <a:pt x="60" y="155"/>
                    <a:pt x="58" y="154"/>
                    <a:pt x="57" y="155"/>
                  </a:cubicBezTo>
                  <a:cubicBezTo>
                    <a:pt x="54" y="159"/>
                    <a:pt x="51" y="165"/>
                    <a:pt x="46" y="166"/>
                  </a:cubicBezTo>
                  <a:cubicBezTo>
                    <a:pt x="43" y="163"/>
                    <a:pt x="41" y="160"/>
                    <a:pt x="39" y="158"/>
                  </a:cubicBezTo>
                  <a:cubicBezTo>
                    <a:pt x="43" y="156"/>
                    <a:pt x="47" y="153"/>
                    <a:pt x="48" y="148"/>
                  </a:cubicBezTo>
                  <a:cubicBezTo>
                    <a:pt x="48" y="147"/>
                    <a:pt x="47" y="147"/>
                    <a:pt x="47" y="147"/>
                  </a:cubicBezTo>
                  <a:cubicBezTo>
                    <a:pt x="44" y="150"/>
                    <a:pt x="42" y="152"/>
                    <a:pt x="40" y="154"/>
                  </a:cubicBezTo>
                  <a:cubicBezTo>
                    <a:pt x="39" y="155"/>
                    <a:pt x="38" y="155"/>
                    <a:pt x="37" y="156"/>
                  </a:cubicBezTo>
                  <a:cubicBezTo>
                    <a:pt x="34" y="153"/>
                    <a:pt x="31" y="150"/>
                    <a:pt x="28" y="147"/>
                  </a:cubicBezTo>
                  <a:cubicBezTo>
                    <a:pt x="32" y="144"/>
                    <a:pt x="36" y="140"/>
                    <a:pt x="36" y="135"/>
                  </a:cubicBezTo>
                  <a:cubicBezTo>
                    <a:pt x="36" y="133"/>
                    <a:pt x="33" y="132"/>
                    <a:pt x="32" y="134"/>
                  </a:cubicBezTo>
                  <a:cubicBezTo>
                    <a:pt x="29" y="137"/>
                    <a:pt x="27" y="140"/>
                    <a:pt x="24" y="143"/>
                  </a:cubicBezTo>
                  <a:cubicBezTo>
                    <a:pt x="19" y="139"/>
                    <a:pt x="15" y="136"/>
                    <a:pt x="10" y="133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46" y="104"/>
                    <a:pt x="78" y="72"/>
                    <a:pt x="114" y="44"/>
                  </a:cubicBezTo>
                  <a:cubicBezTo>
                    <a:pt x="127" y="38"/>
                    <a:pt x="140" y="26"/>
                    <a:pt x="149" y="15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66" y="34"/>
                    <a:pt x="185" y="51"/>
                    <a:pt x="203" y="70"/>
                  </a:cubicBezTo>
                  <a:cubicBezTo>
                    <a:pt x="204" y="71"/>
                    <a:pt x="205" y="71"/>
                    <a:pt x="206" y="71"/>
                  </a:cubicBezTo>
                  <a:cubicBezTo>
                    <a:pt x="209" y="113"/>
                    <a:pt x="238" y="160"/>
                    <a:pt x="285" y="135"/>
                  </a:cubicBezTo>
                  <a:cubicBezTo>
                    <a:pt x="285" y="134"/>
                    <a:pt x="286" y="134"/>
                    <a:pt x="287" y="133"/>
                  </a:cubicBezTo>
                  <a:cubicBezTo>
                    <a:pt x="303" y="154"/>
                    <a:pt x="322" y="174"/>
                    <a:pt x="338" y="195"/>
                  </a:cubicBezTo>
                  <a:cubicBezTo>
                    <a:pt x="336" y="197"/>
                    <a:pt x="335" y="199"/>
                    <a:pt x="333" y="20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Freeform 97">
              <a:extLst>
                <a:ext uri="{FF2B5EF4-FFF2-40B4-BE49-F238E27FC236}">
                  <a16:creationId xmlns:a16="http://schemas.microsoft.com/office/drawing/2014/main" xmlns="" id="{D5EFDA0F-F839-49B7-B7AE-F93454E2E1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9790" y="5038650"/>
              <a:ext cx="182604" cy="197130"/>
            </a:xfrm>
            <a:custGeom>
              <a:avLst/>
              <a:gdLst>
                <a:gd name="T0" fmla="*/ 29 w 37"/>
                <a:gd name="T1" fmla="*/ 8 h 40"/>
                <a:gd name="T2" fmla="*/ 0 w 37"/>
                <a:gd name="T3" fmla="*/ 14 h 40"/>
                <a:gd name="T4" fmla="*/ 5 w 37"/>
                <a:gd name="T5" fmla="*/ 18 h 40"/>
                <a:gd name="T6" fmla="*/ 6 w 37"/>
                <a:gd name="T7" fmla="*/ 17 h 40"/>
                <a:gd name="T8" fmla="*/ 9 w 37"/>
                <a:gd name="T9" fmla="*/ 27 h 40"/>
                <a:gd name="T10" fmla="*/ 30 w 37"/>
                <a:gd name="T11" fmla="*/ 35 h 40"/>
                <a:gd name="T12" fmla="*/ 36 w 37"/>
                <a:gd name="T13" fmla="*/ 23 h 40"/>
                <a:gd name="T14" fmla="*/ 29 w 37"/>
                <a:gd name="T15" fmla="*/ 8 h 40"/>
                <a:gd name="T16" fmla="*/ 30 w 37"/>
                <a:gd name="T17" fmla="*/ 21 h 40"/>
                <a:gd name="T18" fmla="*/ 26 w 37"/>
                <a:gd name="T19" fmla="*/ 30 h 40"/>
                <a:gd name="T20" fmla="*/ 14 w 37"/>
                <a:gd name="T21" fmla="*/ 23 h 40"/>
                <a:gd name="T22" fmla="*/ 12 w 37"/>
                <a:gd name="T23" fmla="*/ 12 h 40"/>
                <a:gd name="T24" fmla="*/ 14 w 37"/>
                <a:gd name="T25" fmla="*/ 12 h 40"/>
                <a:gd name="T26" fmla="*/ 24 w 37"/>
                <a:gd name="T27" fmla="*/ 13 h 40"/>
                <a:gd name="T28" fmla="*/ 30 w 37"/>
                <a:gd name="T29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40">
                  <a:moveTo>
                    <a:pt x="29" y="8"/>
                  </a:moveTo>
                  <a:cubicBezTo>
                    <a:pt x="21" y="1"/>
                    <a:pt x="2" y="0"/>
                    <a:pt x="0" y="14"/>
                  </a:cubicBezTo>
                  <a:cubicBezTo>
                    <a:pt x="0" y="17"/>
                    <a:pt x="3" y="19"/>
                    <a:pt x="5" y="18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6" y="20"/>
                    <a:pt x="7" y="24"/>
                    <a:pt x="9" y="27"/>
                  </a:cubicBezTo>
                  <a:cubicBezTo>
                    <a:pt x="13" y="33"/>
                    <a:pt x="23" y="40"/>
                    <a:pt x="30" y="35"/>
                  </a:cubicBezTo>
                  <a:cubicBezTo>
                    <a:pt x="34" y="33"/>
                    <a:pt x="36" y="28"/>
                    <a:pt x="36" y="23"/>
                  </a:cubicBezTo>
                  <a:cubicBezTo>
                    <a:pt x="37" y="17"/>
                    <a:pt x="34" y="12"/>
                    <a:pt x="29" y="8"/>
                  </a:cubicBezTo>
                  <a:close/>
                  <a:moveTo>
                    <a:pt x="30" y="21"/>
                  </a:moveTo>
                  <a:cubicBezTo>
                    <a:pt x="30" y="24"/>
                    <a:pt x="29" y="29"/>
                    <a:pt x="26" y="30"/>
                  </a:cubicBezTo>
                  <a:cubicBezTo>
                    <a:pt x="22" y="32"/>
                    <a:pt x="16" y="27"/>
                    <a:pt x="14" y="23"/>
                  </a:cubicBezTo>
                  <a:cubicBezTo>
                    <a:pt x="12" y="20"/>
                    <a:pt x="11" y="16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7" y="11"/>
                    <a:pt x="21" y="11"/>
                    <a:pt x="24" y="13"/>
                  </a:cubicBezTo>
                  <a:cubicBezTo>
                    <a:pt x="27" y="15"/>
                    <a:pt x="29" y="18"/>
                    <a:pt x="30" y="21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Freeform 114">
              <a:extLst>
                <a:ext uri="{FF2B5EF4-FFF2-40B4-BE49-F238E27FC236}">
                  <a16:creationId xmlns:a16="http://schemas.microsoft.com/office/drawing/2014/main" xmlns="" id="{E14DBD0B-B0BD-46F0-9A67-458EF98C9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1574" y="5713039"/>
              <a:ext cx="161853" cy="259381"/>
            </a:xfrm>
            <a:custGeom>
              <a:avLst/>
              <a:gdLst>
                <a:gd name="T0" fmla="*/ 24 w 33"/>
                <a:gd name="T1" fmla="*/ 25 h 53"/>
                <a:gd name="T2" fmla="*/ 16 w 33"/>
                <a:gd name="T3" fmla="*/ 8 h 53"/>
                <a:gd name="T4" fmla="*/ 4 w 33"/>
                <a:gd name="T5" fmla="*/ 14 h 53"/>
                <a:gd name="T6" fmla="*/ 5 w 33"/>
                <a:gd name="T7" fmla="*/ 17 h 53"/>
                <a:gd name="T8" fmla="*/ 7 w 33"/>
                <a:gd name="T9" fmla="*/ 24 h 53"/>
                <a:gd name="T10" fmla="*/ 7 w 33"/>
                <a:gd name="T11" fmla="*/ 24 h 53"/>
                <a:gd name="T12" fmla="*/ 7 w 33"/>
                <a:gd name="T13" fmla="*/ 25 h 53"/>
                <a:gd name="T14" fmla="*/ 12 w 33"/>
                <a:gd name="T15" fmla="*/ 32 h 53"/>
                <a:gd name="T16" fmla="*/ 16 w 33"/>
                <a:gd name="T17" fmla="*/ 42 h 53"/>
                <a:gd name="T18" fmla="*/ 19 w 33"/>
                <a:gd name="T19" fmla="*/ 44 h 53"/>
                <a:gd name="T20" fmla="*/ 20 w 33"/>
                <a:gd name="T21" fmla="*/ 47 h 53"/>
                <a:gd name="T22" fmla="*/ 33 w 33"/>
                <a:gd name="T23" fmla="*/ 43 h 53"/>
                <a:gd name="T24" fmla="*/ 24 w 33"/>
                <a:gd name="T25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53">
                  <a:moveTo>
                    <a:pt x="24" y="25"/>
                  </a:moveTo>
                  <a:cubicBezTo>
                    <a:pt x="22" y="19"/>
                    <a:pt x="19" y="14"/>
                    <a:pt x="16" y="8"/>
                  </a:cubicBezTo>
                  <a:cubicBezTo>
                    <a:pt x="12" y="0"/>
                    <a:pt x="0" y="7"/>
                    <a:pt x="4" y="14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4" y="19"/>
                    <a:pt x="4" y="22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8" y="27"/>
                    <a:pt x="10" y="30"/>
                    <a:pt x="12" y="32"/>
                  </a:cubicBezTo>
                  <a:cubicBezTo>
                    <a:pt x="13" y="35"/>
                    <a:pt x="15" y="39"/>
                    <a:pt x="16" y="42"/>
                  </a:cubicBezTo>
                  <a:cubicBezTo>
                    <a:pt x="17" y="43"/>
                    <a:pt x="18" y="44"/>
                    <a:pt x="19" y="44"/>
                  </a:cubicBezTo>
                  <a:cubicBezTo>
                    <a:pt x="19" y="45"/>
                    <a:pt x="19" y="46"/>
                    <a:pt x="20" y="47"/>
                  </a:cubicBezTo>
                  <a:cubicBezTo>
                    <a:pt x="23" y="53"/>
                    <a:pt x="33" y="50"/>
                    <a:pt x="33" y="43"/>
                  </a:cubicBezTo>
                  <a:cubicBezTo>
                    <a:pt x="32" y="35"/>
                    <a:pt x="29" y="30"/>
                    <a:pt x="24" y="2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Freeform 115">
              <a:extLst>
                <a:ext uri="{FF2B5EF4-FFF2-40B4-BE49-F238E27FC236}">
                  <a16:creationId xmlns:a16="http://schemas.microsoft.com/office/drawing/2014/main" xmlns="" id="{F3629A95-A700-4ADA-88BC-4850C60A1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8527" y="5584386"/>
              <a:ext cx="251081" cy="251081"/>
            </a:xfrm>
            <a:custGeom>
              <a:avLst/>
              <a:gdLst>
                <a:gd name="T0" fmla="*/ 48 w 51"/>
                <a:gd name="T1" fmla="*/ 40 h 51"/>
                <a:gd name="T2" fmla="*/ 34 w 51"/>
                <a:gd name="T3" fmla="*/ 23 h 51"/>
                <a:gd name="T4" fmla="*/ 13 w 51"/>
                <a:gd name="T5" fmla="*/ 4 h 51"/>
                <a:gd name="T6" fmla="*/ 6 w 51"/>
                <a:gd name="T7" fmla="*/ 14 h 51"/>
                <a:gd name="T8" fmla="*/ 12 w 51"/>
                <a:gd name="T9" fmla="*/ 20 h 51"/>
                <a:gd name="T10" fmla="*/ 11 w 51"/>
                <a:gd name="T11" fmla="*/ 27 h 51"/>
                <a:gd name="T12" fmla="*/ 22 w 51"/>
                <a:gd name="T13" fmla="*/ 35 h 51"/>
                <a:gd name="T14" fmla="*/ 34 w 51"/>
                <a:gd name="T15" fmla="*/ 45 h 51"/>
                <a:gd name="T16" fmla="*/ 37 w 51"/>
                <a:gd name="T17" fmla="*/ 47 h 51"/>
                <a:gd name="T18" fmla="*/ 48 w 51"/>
                <a:gd name="T19" fmla="*/ 4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48" y="40"/>
                  </a:moveTo>
                  <a:cubicBezTo>
                    <a:pt x="46" y="33"/>
                    <a:pt x="41" y="26"/>
                    <a:pt x="34" y="23"/>
                  </a:cubicBezTo>
                  <a:cubicBezTo>
                    <a:pt x="28" y="16"/>
                    <a:pt x="22" y="9"/>
                    <a:pt x="13" y="4"/>
                  </a:cubicBezTo>
                  <a:cubicBezTo>
                    <a:pt x="7" y="0"/>
                    <a:pt x="0" y="9"/>
                    <a:pt x="6" y="14"/>
                  </a:cubicBezTo>
                  <a:cubicBezTo>
                    <a:pt x="8" y="16"/>
                    <a:pt x="10" y="18"/>
                    <a:pt x="12" y="20"/>
                  </a:cubicBezTo>
                  <a:cubicBezTo>
                    <a:pt x="9" y="21"/>
                    <a:pt x="9" y="25"/>
                    <a:pt x="11" y="27"/>
                  </a:cubicBezTo>
                  <a:cubicBezTo>
                    <a:pt x="13" y="30"/>
                    <a:pt x="19" y="32"/>
                    <a:pt x="22" y="35"/>
                  </a:cubicBezTo>
                  <a:cubicBezTo>
                    <a:pt x="26" y="38"/>
                    <a:pt x="30" y="41"/>
                    <a:pt x="34" y="45"/>
                  </a:cubicBezTo>
                  <a:cubicBezTo>
                    <a:pt x="35" y="46"/>
                    <a:pt x="36" y="46"/>
                    <a:pt x="37" y="47"/>
                  </a:cubicBezTo>
                  <a:cubicBezTo>
                    <a:pt x="42" y="51"/>
                    <a:pt x="51" y="46"/>
                    <a:pt x="48" y="4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Freeform 116">
              <a:extLst>
                <a:ext uri="{FF2B5EF4-FFF2-40B4-BE49-F238E27FC236}">
                  <a16:creationId xmlns:a16="http://schemas.microsoft.com/office/drawing/2014/main" xmlns="" id="{0199D27C-3066-4B66-9119-3CB462E3F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6805" y="5451584"/>
              <a:ext cx="265605" cy="157703"/>
            </a:xfrm>
            <a:custGeom>
              <a:avLst/>
              <a:gdLst>
                <a:gd name="T0" fmla="*/ 50 w 54"/>
                <a:gd name="T1" fmla="*/ 19 h 32"/>
                <a:gd name="T2" fmla="*/ 12 w 54"/>
                <a:gd name="T3" fmla="*/ 2 h 32"/>
                <a:gd name="T4" fmla="*/ 4 w 54"/>
                <a:gd name="T5" fmla="*/ 9 h 32"/>
                <a:gd name="T6" fmla="*/ 4 w 54"/>
                <a:gd name="T7" fmla="*/ 17 h 32"/>
                <a:gd name="T8" fmla="*/ 46 w 54"/>
                <a:gd name="T9" fmla="*/ 31 h 32"/>
                <a:gd name="T10" fmla="*/ 50 w 54"/>
                <a:gd name="T11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2">
                  <a:moveTo>
                    <a:pt x="50" y="19"/>
                  </a:moveTo>
                  <a:cubicBezTo>
                    <a:pt x="38" y="12"/>
                    <a:pt x="25" y="6"/>
                    <a:pt x="12" y="2"/>
                  </a:cubicBezTo>
                  <a:cubicBezTo>
                    <a:pt x="7" y="0"/>
                    <a:pt x="4" y="4"/>
                    <a:pt x="4" y="9"/>
                  </a:cubicBezTo>
                  <a:cubicBezTo>
                    <a:pt x="1" y="10"/>
                    <a:pt x="0" y="14"/>
                    <a:pt x="4" y="17"/>
                  </a:cubicBezTo>
                  <a:cubicBezTo>
                    <a:pt x="18" y="25"/>
                    <a:pt x="30" y="30"/>
                    <a:pt x="46" y="31"/>
                  </a:cubicBezTo>
                  <a:cubicBezTo>
                    <a:pt x="53" y="32"/>
                    <a:pt x="54" y="23"/>
                    <a:pt x="50" y="1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0" name="Freeform 117">
            <a:extLst>
              <a:ext uri="{FF2B5EF4-FFF2-40B4-BE49-F238E27FC236}">
                <a16:creationId xmlns:a16="http://schemas.microsoft.com/office/drawing/2014/main" xmlns="" id="{001B4BF3-D04A-42C7-A9B7-5D63F59946CE}"/>
              </a:ext>
            </a:extLst>
          </p:cNvPr>
          <p:cNvSpPr>
            <a:spLocks noEditPoints="1"/>
          </p:cNvSpPr>
          <p:nvPr/>
        </p:nvSpPr>
        <p:spPr bwMode="auto">
          <a:xfrm>
            <a:off x="11323365" y="4743297"/>
            <a:ext cx="510460" cy="578937"/>
          </a:xfrm>
          <a:custGeom>
            <a:avLst/>
            <a:gdLst>
              <a:gd name="T0" fmla="*/ 96 w 104"/>
              <a:gd name="T1" fmla="*/ 22 h 118"/>
              <a:gd name="T2" fmla="*/ 63 w 104"/>
              <a:gd name="T3" fmla="*/ 26 h 118"/>
              <a:gd name="T4" fmla="*/ 63 w 104"/>
              <a:gd name="T5" fmla="*/ 25 h 118"/>
              <a:gd name="T6" fmla="*/ 31 w 104"/>
              <a:gd name="T7" fmla="*/ 4 h 118"/>
              <a:gd name="T8" fmla="*/ 29 w 104"/>
              <a:gd name="T9" fmla="*/ 13 h 118"/>
              <a:gd name="T10" fmla="*/ 40 w 104"/>
              <a:gd name="T11" fmla="*/ 21 h 118"/>
              <a:gd name="T12" fmla="*/ 35 w 104"/>
              <a:gd name="T13" fmla="*/ 25 h 118"/>
              <a:gd name="T14" fmla="*/ 35 w 104"/>
              <a:gd name="T15" fmla="*/ 33 h 118"/>
              <a:gd name="T16" fmla="*/ 5 w 104"/>
              <a:gd name="T17" fmla="*/ 47 h 118"/>
              <a:gd name="T18" fmla="*/ 5 w 104"/>
              <a:gd name="T19" fmla="*/ 59 h 118"/>
              <a:gd name="T20" fmla="*/ 35 w 104"/>
              <a:gd name="T21" fmla="*/ 73 h 118"/>
              <a:gd name="T22" fmla="*/ 38 w 104"/>
              <a:gd name="T23" fmla="*/ 109 h 118"/>
              <a:gd name="T24" fmla="*/ 50 w 104"/>
              <a:gd name="T25" fmla="*/ 111 h 118"/>
              <a:gd name="T26" fmla="*/ 63 w 104"/>
              <a:gd name="T27" fmla="*/ 85 h 118"/>
              <a:gd name="T28" fmla="*/ 85 w 104"/>
              <a:gd name="T29" fmla="*/ 95 h 118"/>
              <a:gd name="T30" fmla="*/ 95 w 104"/>
              <a:gd name="T31" fmla="*/ 87 h 118"/>
              <a:gd name="T32" fmla="*/ 82 w 104"/>
              <a:gd name="T33" fmla="*/ 57 h 118"/>
              <a:gd name="T34" fmla="*/ 101 w 104"/>
              <a:gd name="T35" fmla="*/ 34 h 118"/>
              <a:gd name="T36" fmla="*/ 96 w 104"/>
              <a:gd name="T37" fmla="*/ 22 h 118"/>
              <a:gd name="T38" fmla="*/ 45 w 104"/>
              <a:gd name="T39" fmla="*/ 25 h 118"/>
              <a:gd name="T40" fmla="*/ 49 w 104"/>
              <a:gd name="T41" fmla="*/ 29 h 118"/>
              <a:gd name="T42" fmla="*/ 45 w 104"/>
              <a:gd name="T43" fmla="*/ 30 h 118"/>
              <a:gd name="T44" fmla="*/ 45 w 104"/>
              <a:gd name="T45" fmla="*/ 25 h 118"/>
              <a:gd name="T46" fmla="*/ 58 w 104"/>
              <a:gd name="T47" fmla="*/ 41 h 118"/>
              <a:gd name="T48" fmla="*/ 67 w 104"/>
              <a:gd name="T49" fmla="*/ 55 h 118"/>
              <a:gd name="T50" fmla="*/ 58 w 104"/>
              <a:gd name="T51" fmla="*/ 68 h 118"/>
              <a:gd name="T52" fmla="*/ 46 w 104"/>
              <a:gd name="T53" fmla="*/ 63 h 118"/>
              <a:gd name="T54" fmla="*/ 46 w 104"/>
              <a:gd name="T55" fmla="*/ 44 h 118"/>
              <a:gd name="T56" fmla="*/ 58 w 104"/>
              <a:gd name="T57" fmla="*/ 41 h 118"/>
              <a:gd name="T58" fmla="*/ 24 w 104"/>
              <a:gd name="T59" fmla="*/ 53 h 118"/>
              <a:gd name="T60" fmla="*/ 35 w 104"/>
              <a:gd name="T61" fmla="*/ 48 h 118"/>
              <a:gd name="T62" fmla="*/ 34 w 104"/>
              <a:gd name="T63" fmla="*/ 57 h 118"/>
              <a:gd name="T64" fmla="*/ 24 w 104"/>
              <a:gd name="T65" fmla="*/ 53 h 118"/>
              <a:gd name="T66" fmla="*/ 48 w 104"/>
              <a:gd name="T67" fmla="*/ 85 h 118"/>
              <a:gd name="T68" fmla="*/ 47 w 104"/>
              <a:gd name="T69" fmla="*/ 78 h 118"/>
              <a:gd name="T70" fmla="*/ 51 w 104"/>
              <a:gd name="T71" fmla="*/ 80 h 118"/>
              <a:gd name="T72" fmla="*/ 48 w 104"/>
              <a:gd name="T73" fmla="*/ 85 h 118"/>
              <a:gd name="T74" fmla="*/ 77 w 104"/>
              <a:gd name="T75" fmla="*/ 77 h 118"/>
              <a:gd name="T76" fmla="*/ 70 w 104"/>
              <a:gd name="T77" fmla="*/ 74 h 118"/>
              <a:gd name="T78" fmla="*/ 74 w 104"/>
              <a:gd name="T79" fmla="*/ 69 h 118"/>
              <a:gd name="T80" fmla="*/ 77 w 104"/>
              <a:gd name="T81" fmla="*/ 77 h 118"/>
              <a:gd name="T82" fmla="*/ 72 w 104"/>
              <a:gd name="T83" fmla="*/ 38 h 118"/>
              <a:gd name="T84" fmla="*/ 81 w 104"/>
              <a:gd name="T85" fmla="*/ 37 h 118"/>
              <a:gd name="T86" fmla="*/ 75 w 104"/>
              <a:gd name="T87" fmla="*/ 44 h 118"/>
              <a:gd name="T88" fmla="*/ 72 w 104"/>
              <a:gd name="T89" fmla="*/ 3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4" h="118">
                <a:moveTo>
                  <a:pt x="96" y="22"/>
                </a:moveTo>
                <a:cubicBezTo>
                  <a:pt x="85" y="22"/>
                  <a:pt x="74" y="24"/>
                  <a:pt x="63" y="26"/>
                </a:cubicBezTo>
                <a:cubicBezTo>
                  <a:pt x="63" y="25"/>
                  <a:pt x="63" y="25"/>
                  <a:pt x="63" y="25"/>
                </a:cubicBezTo>
                <a:cubicBezTo>
                  <a:pt x="56" y="16"/>
                  <a:pt x="44" y="0"/>
                  <a:pt x="31" y="4"/>
                </a:cubicBezTo>
                <a:cubicBezTo>
                  <a:pt x="26" y="5"/>
                  <a:pt x="26" y="11"/>
                  <a:pt x="29" y="13"/>
                </a:cubicBezTo>
                <a:cubicBezTo>
                  <a:pt x="33" y="15"/>
                  <a:pt x="36" y="18"/>
                  <a:pt x="40" y="21"/>
                </a:cubicBezTo>
                <a:cubicBezTo>
                  <a:pt x="38" y="21"/>
                  <a:pt x="36" y="22"/>
                  <a:pt x="35" y="25"/>
                </a:cubicBezTo>
                <a:cubicBezTo>
                  <a:pt x="35" y="28"/>
                  <a:pt x="35" y="31"/>
                  <a:pt x="35" y="33"/>
                </a:cubicBezTo>
                <a:cubicBezTo>
                  <a:pt x="25" y="37"/>
                  <a:pt x="14" y="42"/>
                  <a:pt x="5" y="47"/>
                </a:cubicBezTo>
                <a:cubicBezTo>
                  <a:pt x="0" y="49"/>
                  <a:pt x="0" y="57"/>
                  <a:pt x="5" y="59"/>
                </a:cubicBezTo>
                <a:cubicBezTo>
                  <a:pt x="15" y="63"/>
                  <a:pt x="25" y="68"/>
                  <a:pt x="35" y="73"/>
                </a:cubicBezTo>
                <a:cubicBezTo>
                  <a:pt x="35" y="85"/>
                  <a:pt x="36" y="97"/>
                  <a:pt x="38" y="109"/>
                </a:cubicBezTo>
                <a:cubicBezTo>
                  <a:pt x="38" y="116"/>
                  <a:pt x="47" y="118"/>
                  <a:pt x="50" y="111"/>
                </a:cubicBezTo>
                <a:cubicBezTo>
                  <a:pt x="54" y="102"/>
                  <a:pt x="58" y="93"/>
                  <a:pt x="63" y="85"/>
                </a:cubicBezTo>
                <a:cubicBezTo>
                  <a:pt x="70" y="89"/>
                  <a:pt x="77" y="92"/>
                  <a:pt x="85" y="95"/>
                </a:cubicBezTo>
                <a:cubicBezTo>
                  <a:pt x="90" y="97"/>
                  <a:pt x="96" y="94"/>
                  <a:pt x="95" y="87"/>
                </a:cubicBezTo>
                <a:cubicBezTo>
                  <a:pt x="92" y="77"/>
                  <a:pt x="87" y="66"/>
                  <a:pt x="82" y="57"/>
                </a:cubicBezTo>
                <a:cubicBezTo>
                  <a:pt x="88" y="49"/>
                  <a:pt x="95" y="41"/>
                  <a:pt x="101" y="34"/>
                </a:cubicBezTo>
                <a:cubicBezTo>
                  <a:pt x="104" y="29"/>
                  <a:pt x="102" y="22"/>
                  <a:pt x="96" y="22"/>
                </a:cubicBezTo>
                <a:close/>
                <a:moveTo>
                  <a:pt x="45" y="25"/>
                </a:moveTo>
                <a:cubicBezTo>
                  <a:pt x="46" y="26"/>
                  <a:pt x="47" y="28"/>
                  <a:pt x="49" y="29"/>
                </a:cubicBezTo>
                <a:cubicBezTo>
                  <a:pt x="47" y="29"/>
                  <a:pt x="46" y="30"/>
                  <a:pt x="45" y="30"/>
                </a:cubicBezTo>
                <a:cubicBezTo>
                  <a:pt x="45" y="29"/>
                  <a:pt x="45" y="27"/>
                  <a:pt x="45" y="25"/>
                </a:cubicBezTo>
                <a:close/>
                <a:moveTo>
                  <a:pt x="58" y="41"/>
                </a:moveTo>
                <a:cubicBezTo>
                  <a:pt x="61" y="45"/>
                  <a:pt x="64" y="50"/>
                  <a:pt x="67" y="55"/>
                </a:cubicBezTo>
                <a:cubicBezTo>
                  <a:pt x="64" y="59"/>
                  <a:pt x="61" y="64"/>
                  <a:pt x="58" y="68"/>
                </a:cubicBezTo>
                <a:cubicBezTo>
                  <a:pt x="54" y="66"/>
                  <a:pt x="50" y="64"/>
                  <a:pt x="46" y="63"/>
                </a:cubicBezTo>
                <a:cubicBezTo>
                  <a:pt x="46" y="57"/>
                  <a:pt x="46" y="50"/>
                  <a:pt x="46" y="44"/>
                </a:cubicBezTo>
                <a:cubicBezTo>
                  <a:pt x="50" y="43"/>
                  <a:pt x="54" y="42"/>
                  <a:pt x="58" y="41"/>
                </a:cubicBezTo>
                <a:close/>
                <a:moveTo>
                  <a:pt x="24" y="53"/>
                </a:moveTo>
                <a:cubicBezTo>
                  <a:pt x="28" y="51"/>
                  <a:pt x="31" y="50"/>
                  <a:pt x="35" y="48"/>
                </a:cubicBezTo>
                <a:cubicBezTo>
                  <a:pt x="34" y="51"/>
                  <a:pt x="34" y="54"/>
                  <a:pt x="34" y="57"/>
                </a:cubicBezTo>
                <a:cubicBezTo>
                  <a:pt x="31" y="56"/>
                  <a:pt x="28" y="54"/>
                  <a:pt x="24" y="53"/>
                </a:cubicBezTo>
                <a:close/>
                <a:moveTo>
                  <a:pt x="48" y="85"/>
                </a:moveTo>
                <a:cubicBezTo>
                  <a:pt x="48" y="83"/>
                  <a:pt x="47" y="81"/>
                  <a:pt x="47" y="78"/>
                </a:cubicBezTo>
                <a:cubicBezTo>
                  <a:pt x="49" y="79"/>
                  <a:pt x="50" y="79"/>
                  <a:pt x="51" y="80"/>
                </a:cubicBezTo>
                <a:cubicBezTo>
                  <a:pt x="50" y="82"/>
                  <a:pt x="49" y="84"/>
                  <a:pt x="48" y="85"/>
                </a:cubicBezTo>
                <a:close/>
                <a:moveTo>
                  <a:pt x="77" y="77"/>
                </a:moveTo>
                <a:cubicBezTo>
                  <a:pt x="75" y="76"/>
                  <a:pt x="73" y="75"/>
                  <a:pt x="70" y="74"/>
                </a:cubicBezTo>
                <a:cubicBezTo>
                  <a:pt x="71" y="72"/>
                  <a:pt x="73" y="70"/>
                  <a:pt x="74" y="69"/>
                </a:cubicBezTo>
                <a:cubicBezTo>
                  <a:pt x="75" y="71"/>
                  <a:pt x="76" y="74"/>
                  <a:pt x="77" y="77"/>
                </a:cubicBezTo>
                <a:close/>
                <a:moveTo>
                  <a:pt x="72" y="38"/>
                </a:moveTo>
                <a:cubicBezTo>
                  <a:pt x="75" y="38"/>
                  <a:pt x="78" y="37"/>
                  <a:pt x="81" y="37"/>
                </a:cubicBezTo>
                <a:cubicBezTo>
                  <a:pt x="79" y="39"/>
                  <a:pt x="77" y="41"/>
                  <a:pt x="75" y="44"/>
                </a:cubicBezTo>
                <a:cubicBezTo>
                  <a:pt x="74" y="42"/>
                  <a:pt x="73" y="40"/>
                  <a:pt x="72" y="38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146EE415-B48B-4948-8D20-1432ECC83BE4}"/>
              </a:ext>
            </a:extLst>
          </p:cNvPr>
          <p:cNvGrpSpPr/>
          <p:nvPr/>
        </p:nvGrpSpPr>
        <p:grpSpPr>
          <a:xfrm>
            <a:off x="10728824" y="5576297"/>
            <a:ext cx="1059102" cy="1022996"/>
            <a:chOff x="10101876" y="4297860"/>
            <a:chExt cx="1826037" cy="176378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xmlns="" id="{0016F3B9-FD25-4EDF-B01E-84A8FE12E6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2627" y="4297860"/>
              <a:ext cx="1745111" cy="1763786"/>
            </a:xfrm>
            <a:custGeom>
              <a:avLst/>
              <a:gdLst>
                <a:gd name="T0" fmla="*/ 341 w 356"/>
                <a:gd name="T1" fmla="*/ 95 h 359"/>
                <a:gd name="T2" fmla="*/ 210 w 356"/>
                <a:gd name="T3" fmla="*/ 14 h 359"/>
                <a:gd name="T4" fmla="*/ 60 w 356"/>
                <a:gd name="T5" fmla="*/ 72 h 359"/>
                <a:gd name="T6" fmla="*/ 43 w 356"/>
                <a:gd name="T7" fmla="*/ 111 h 359"/>
                <a:gd name="T8" fmla="*/ 37 w 356"/>
                <a:gd name="T9" fmla="*/ 119 h 359"/>
                <a:gd name="T10" fmla="*/ 13 w 356"/>
                <a:gd name="T11" fmla="*/ 165 h 359"/>
                <a:gd name="T12" fmla="*/ 41 w 356"/>
                <a:gd name="T13" fmla="*/ 301 h 359"/>
                <a:gd name="T14" fmla="*/ 213 w 356"/>
                <a:gd name="T15" fmla="*/ 343 h 359"/>
                <a:gd name="T16" fmla="*/ 337 w 356"/>
                <a:gd name="T17" fmla="*/ 217 h 359"/>
                <a:gd name="T18" fmla="*/ 341 w 356"/>
                <a:gd name="T19" fmla="*/ 95 h 359"/>
                <a:gd name="T20" fmla="*/ 278 w 356"/>
                <a:gd name="T21" fmla="*/ 170 h 359"/>
                <a:gd name="T22" fmla="*/ 278 w 356"/>
                <a:gd name="T23" fmla="*/ 159 h 359"/>
                <a:gd name="T24" fmla="*/ 279 w 356"/>
                <a:gd name="T25" fmla="*/ 153 h 359"/>
                <a:gd name="T26" fmla="*/ 280 w 356"/>
                <a:gd name="T27" fmla="*/ 144 h 359"/>
                <a:gd name="T28" fmla="*/ 278 w 356"/>
                <a:gd name="T29" fmla="*/ 170 h 359"/>
                <a:gd name="T30" fmla="*/ 274 w 356"/>
                <a:gd name="T31" fmla="*/ 226 h 359"/>
                <a:gd name="T32" fmla="*/ 276 w 356"/>
                <a:gd name="T33" fmla="*/ 220 h 359"/>
                <a:gd name="T34" fmla="*/ 278 w 356"/>
                <a:gd name="T35" fmla="*/ 211 h 359"/>
                <a:gd name="T36" fmla="*/ 297 w 356"/>
                <a:gd name="T37" fmla="*/ 179 h 359"/>
                <a:gd name="T38" fmla="*/ 298 w 356"/>
                <a:gd name="T39" fmla="*/ 175 h 359"/>
                <a:gd name="T40" fmla="*/ 291 w 356"/>
                <a:gd name="T41" fmla="*/ 199 h 359"/>
                <a:gd name="T42" fmla="*/ 274 w 356"/>
                <a:gd name="T43" fmla="*/ 226 h 359"/>
                <a:gd name="T44" fmla="*/ 325 w 356"/>
                <a:gd name="T45" fmla="*/ 117 h 359"/>
                <a:gd name="T46" fmla="*/ 281 w 356"/>
                <a:gd name="T47" fmla="*/ 54 h 359"/>
                <a:gd name="T48" fmla="*/ 325 w 356"/>
                <a:gd name="T49" fmla="*/ 117 h 359"/>
                <a:gd name="T50" fmla="*/ 31 w 356"/>
                <a:gd name="T51" fmla="*/ 188 h 359"/>
                <a:gd name="T52" fmla="*/ 34 w 356"/>
                <a:gd name="T53" fmla="*/ 188 h 359"/>
                <a:gd name="T54" fmla="*/ 34 w 356"/>
                <a:gd name="T55" fmla="*/ 189 h 359"/>
                <a:gd name="T56" fmla="*/ 42 w 356"/>
                <a:gd name="T57" fmla="*/ 198 h 359"/>
                <a:gd name="T58" fmla="*/ 43 w 356"/>
                <a:gd name="T59" fmla="*/ 198 h 359"/>
                <a:gd name="T60" fmla="*/ 31 w 356"/>
                <a:gd name="T61" fmla="*/ 235 h 359"/>
                <a:gd name="T62" fmla="*/ 31 w 356"/>
                <a:gd name="T63" fmla="*/ 188 h 359"/>
                <a:gd name="T64" fmla="*/ 66 w 356"/>
                <a:gd name="T65" fmla="*/ 296 h 359"/>
                <a:gd name="T66" fmla="*/ 44 w 356"/>
                <a:gd name="T67" fmla="*/ 270 h 359"/>
                <a:gd name="T68" fmla="*/ 50 w 356"/>
                <a:gd name="T69" fmla="*/ 270 h 359"/>
                <a:gd name="T70" fmla="*/ 67 w 356"/>
                <a:gd name="T71" fmla="*/ 285 h 359"/>
                <a:gd name="T72" fmla="*/ 132 w 356"/>
                <a:gd name="T73" fmla="*/ 310 h 359"/>
                <a:gd name="T74" fmla="*/ 159 w 356"/>
                <a:gd name="T75" fmla="*/ 313 h 359"/>
                <a:gd name="T76" fmla="*/ 165 w 356"/>
                <a:gd name="T77" fmla="*/ 313 h 359"/>
                <a:gd name="T78" fmla="*/ 262 w 356"/>
                <a:gd name="T79" fmla="*/ 296 h 359"/>
                <a:gd name="T80" fmla="*/ 253 w 356"/>
                <a:gd name="T81" fmla="*/ 303 h 359"/>
                <a:gd name="T82" fmla="*/ 66 w 356"/>
                <a:gd name="T83" fmla="*/ 29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6" h="359">
                  <a:moveTo>
                    <a:pt x="341" y="95"/>
                  </a:moveTo>
                  <a:cubicBezTo>
                    <a:pt x="320" y="41"/>
                    <a:pt x="266" y="14"/>
                    <a:pt x="210" y="14"/>
                  </a:cubicBezTo>
                  <a:cubicBezTo>
                    <a:pt x="154" y="0"/>
                    <a:pt x="92" y="22"/>
                    <a:pt x="60" y="72"/>
                  </a:cubicBezTo>
                  <a:cubicBezTo>
                    <a:pt x="52" y="84"/>
                    <a:pt x="47" y="97"/>
                    <a:pt x="43" y="111"/>
                  </a:cubicBezTo>
                  <a:cubicBezTo>
                    <a:pt x="41" y="114"/>
                    <a:pt x="39" y="116"/>
                    <a:pt x="37" y="119"/>
                  </a:cubicBezTo>
                  <a:cubicBezTo>
                    <a:pt x="25" y="133"/>
                    <a:pt x="13" y="149"/>
                    <a:pt x="13" y="165"/>
                  </a:cubicBezTo>
                  <a:cubicBezTo>
                    <a:pt x="0" y="211"/>
                    <a:pt x="9" y="264"/>
                    <a:pt x="41" y="301"/>
                  </a:cubicBezTo>
                  <a:cubicBezTo>
                    <a:pt x="82" y="349"/>
                    <a:pt x="155" y="359"/>
                    <a:pt x="213" y="343"/>
                  </a:cubicBezTo>
                  <a:cubicBezTo>
                    <a:pt x="276" y="327"/>
                    <a:pt x="325" y="279"/>
                    <a:pt x="337" y="217"/>
                  </a:cubicBezTo>
                  <a:cubicBezTo>
                    <a:pt x="354" y="179"/>
                    <a:pt x="356" y="136"/>
                    <a:pt x="341" y="95"/>
                  </a:cubicBezTo>
                  <a:close/>
                  <a:moveTo>
                    <a:pt x="278" y="170"/>
                  </a:moveTo>
                  <a:cubicBezTo>
                    <a:pt x="278" y="166"/>
                    <a:pt x="278" y="163"/>
                    <a:pt x="278" y="159"/>
                  </a:cubicBezTo>
                  <a:cubicBezTo>
                    <a:pt x="279" y="157"/>
                    <a:pt x="279" y="155"/>
                    <a:pt x="279" y="153"/>
                  </a:cubicBezTo>
                  <a:cubicBezTo>
                    <a:pt x="280" y="150"/>
                    <a:pt x="280" y="147"/>
                    <a:pt x="280" y="144"/>
                  </a:cubicBezTo>
                  <a:cubicBezTo>
                    <a:pt x="281" y="153"/>
                    <a:pt x="280" y="162"/>
                    <a:pt x="278" y="170"/>
                  </a:cubicBezTo>
                  <a:close/>
                  <a:moveTo>
                    <a:pt x="274" y="226"/>
                  </a:moveTo>
                  <a:cubicBezTo>
                    <a:pt x="275" y="224"/>
                    <a:pt x="276" y="222"/>
                    <a:pt x="276" y="220"/>
                  </a:cubicBezTo>
                  <a:cubicBezTo>
                    <a:pt x="277" y="217"/>
                    <a:pt x="277" y="214"/>
                    <a:pt x="278" y="211"/>
                  </a:cubicBezTo>
                  <a:cubicBezTo>
                    <a:pt x="286" y="202"/>
                    <a:pt x="293" y="191"/>
                    <a:pt x="297" y="179"/>
                  </a:cubicBezTo>
                  <a:cubicBezTo>
                    <a:pt x="298" y="178"/>
                    <a:pt x="298" y="176"/>
                    <a:pt x="298" y="175"/>
                  </a:cubicBezTo>
                  <a:cubicBezTo>
                    <a:pt x="297" y="183"/>
                    <a:pt x="295" y="191"/>
                    <a:pt x="291" y="199"/>
                  </a:cubicBezTo>
                  <a:cubicBezTo>
                    <a:pt x="287" y="209"/>
                    <a:pt x="281" y="218"/>
                    <a:pt x="274" y="226"/>
                  </a:cubicBezTo>
                  <a:close/>
                  <a:moveTo>
                    <a:pt x="325" y="117"/>
                  </a:moveTo>
                  <a:cubicBezTo>
                    <a:pt x="315" y="93"/>
                    <a:pt x="299" y="71"/>
                    <a:pt x="281" y="54"/>
                  </a:cubicBezTo>
                  <a:cubicBezTo>
                    <a:pt x="304" y="69"/>
                    <a:pt x="318" y="91"/>
                    <a:pt x="325" y="117"/>
                  </a:cubicBezTo>
                  <a:close/>
                  <a:moveTo>
                    <a:pt x="31" y="188"/>
                  </a:moveTo>
                  <a:cubicBezTo>
                    <a:pt x="32" y="188"/>
                    <a:pt x="33" y="188"/>
                    <a:pt x="34" y="188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93"/>
                    <a:pt x="38" y="197"/>
                    <a:pt x="42" y="198"/>
                  </a:cubicBezTo>
                  <a:cubicBezTo>
                    <a:pt x="43" y="198"/>
                    <a:pt x="43" y="198"/>
                    <a:pt x="43" y="198"/>
                  </a:cubicBezTo>
                  <a:cubicBezTo>
                    <a:pt x="36" y="210"/>
                    <a:pt x="32" y="223"/>
                    <a:pt x="31" y="235"/>
                  </a:cubicBezTo>
                  <a:cubicBezTo>
                    <a:pt x="28" y="220"/>
                    <a:pt x="28" y="204"/>
                    <a:pt x="31" y="188"/>
                  </a:cubicBezTo>
                  <a:close/>
                  <a:moveTo>
                    <a:pt x="66" y="296"/>
                  </a:moveTo>
                  <a:cubicBezTo>
                    <a:pt x="57" y="289"/>
                    <a:pt x="50" y="280"/>
                    <a:pt x="44" y="270"/>
                  </a:cubicBezTo>
                  <a:cubicBezTo>
                    <a:pt x="46" y="270"/>
                    <a:pt x="48" y="270"/>
                    <a:pt x="50" y="270"/>
                  </a:cubicBezTo>
                  <a:cubicBezTo>
                    <a:pt x="55" y="275"/>
                    <a:pt x="61" y="280"/>
                    <a:pt x="67" y="285"/>
                  </a:cubicBezTo>
                  <a:cubicBezTo>
                    <a:pt x="84" y="298"/>
                    <a:pt x="109" y="314"/>
                    <a:pt x="132" y="310"/>
                  </a:cubicBezTo>
                  <a:cubicBezTo>
                    <a:pt x="139" y="315"/>
                    <a:pt x="150" y="315"/>
                    <a:pt x="159" y="313"/>
                  </a:cubicBezTo>
                  <a:cubicBezTo>
                    <a:pt x="161" y="313"/>
                    <a:pt x="163" y="313"/>
                    <a:pt x="165" y="313"/>
                  </a:cubicBezTo>
                  <a:cubicBezTo>
                    <a:pt x="198" y="318"/>
                    <a:pt x="232" y="312"/>
                    <a:pt x="262" y="296"/>
                  </a:cubicBezTo>
                  <a:cubicBezTo>
                    <a:pt x="259" y="298"/>
                    <a:pt x="256" y="301"/>
                    <a:pt x="253" y="303"/>
                  </a:cubicBezTo>
                  <a:cubicBezTo>
                    <a:pt x="198" y="338"/>
                    <a:pt x="117" y="340"/>
                    <a:pt x="66" y="296"/>
                  </a:cubicBezTo>
                  <a:close/>
                </a:path>
              </a:pathLst>
            </a:custGeom>
            <a:solidFill>
              <a:srgbClr val="F9E7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xmlns="" id="{9A3B6798-01D4-4176-959C-3D2DCA88D8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09465" y="5343682"/>
              <a:ext cx="377658" cy="354833"/>
            </a:xfrm>
            <a:custGeom>
              <a:avLst/>
              <a:gdLst>
                <a:gd name="T0" fmla="*/ 75 w 77"/>
                <a:gd name="T1" fmla="*/ 21 h 72"/>
                <a:gd name="T2" fmla="*/ 77 w 77"/>
                <a:gd name="T3" fmla="*/ 14 h 72"/>
                <a:gd name="T4" fmla="*/ 73 w 77"/>
                <a:gd name="T5" fmla="*/ 8 h 72"/>
                <a:gd name="T6" fmla="*/ 36 w 77"/>
                <a:gd name="T7" fmla="*/ 12 h 72"/>
                <a:gd name="T8" fmla="*/ 28 w 77"/>
                <a:gd name="T9" fmla="*/ 17 h 72"/>
                <a:gd name="T10" fmla="*/ 28 w 77"/>
                <a:gd name="T11" fmla="*/ 17 h 72"/>
                <a:gd name="T12" fmla="*/ 27 w 77"/>
                <a:gd name="T13" fmla="*/ 16 h 72"/>
                <a:gd name="T14" fmla="*/ 22 w 77"/>
                <a:gd name="T15" fmla="*/ 13 h 72"/>
                <a:gd name="T16" fmla="*/ 21 w 77"/>
                <a:gd name="T17" fmla="*/ 12 h 72"/>
                <a:gd name="T18" fmla="*/ 10 w 77"/>
                <a:gd name="T19" fmla="*/ 12 h 72"/>
                <a:gd name="T20" fmla="*/ 1 w 77"/>
                <a:gd name="T21" fmla="*/ 18 h 72"/>
                <a:gd name="T22" fmla="*/ 14 w 77"/>
                <a:gd name="T23" fmla="*/ 56 h 72"/>
                <a:gd name="T24" fmla="*/ 30 w 77"/>
                <a:gd name="T25" fmla="*/ 70 h 72"/>
                <a:gd name="T26" fmla="*/ 36 w 77"/>
                <a:gd name="T27" fmla="*/ 69 h 72"/>
                <a:gd name="T28" fmla="*/ 36 w 77"/>
                <a:gd name="T29" fmla="*/ 70 h 72"/>
                <a:gd name="T30" fmla="*/ 43 w 77"/>
                <a:gd name="T31" fmla="*/ 69 h 72"/>
                <a:gd name="T32" fmla="*/ 53 w 77"/>
                <a:gd name="T33" fmla="*/ 69 h 72"/>
                <a:gd name="T34" fmla="*/ 68 w 77"/>
                <a:gd name="T35" fmla="*/ 42 h 72"/>
                <a:gd name="T36" fmla="*/ 73 w 77"/>
                <a:gd name="T37" fmla="*/ 34 h 72"/>
                <a:gd name="T38" fmla="*/ 73 w 77"/>
                <a:gd name="T39" fmla="*/ 29 h 72"/>
                <a:gd name="T40" fmla="*/ 73 w 77"/>
                <a:gd name="T41" fmla="*/ 29 h 72"/>
                <a:gd name="T42" fmla="*/ 75 w 77"/>
                <a:gd name="T43" fmla="*/ 21 h 72"/>
                <a:gd name="T44" fmla="*/ 55 w 77"/>
                <a:gd name="T45" fmla="*/ 23 h 72"/>
                <a:gd name="T46" fmla="*/ 55 w 77"/>
                <a:gd name="T47" fmla="*/ 22 h 72"/>
                <a:gd name="T48" fmla="*/ 48 w 77"/>
                <a:gd name="T49" fmla="*/ 17 h 72"/>
                <a:gd name="T50" fmla="*/ 52 w 77"/>
                <a:gd name="T51" fmla="*/ 16 h 72"/>
                <a:gd name="T52" fmla="*/ 66 w 77"/>
                <a:gd name="T53" fmla="*/ 17 h 72"/>
                <a:gd name="T54" fmla="*/ 65 w 77"/>
                <a:gd name="T55" fmla="*/ 20 h 72"/>
                <a:gd name="T56" fmla="*/ 55 w 77"/>
                <a:gd name="T57" fmla="*/ 2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72">
                  <a:moveTo>
                    <a:pt x="75" y="21"/>
                  </a:moveTo>
                  <a:cubicBezTo>
                    <a:pt x="76" y="19"/>
                    <a:pt x="77" y="17"/>
                    <a:pt x="77" y="14"/>
                  </a:cubicBezTo>
                  <a:cubicBezTo>
                    <a:pt x="77" y="11"/>
                    <a:pt x="76" y="9"/>
                    <a:pt x="73" y="8"/>
                  </a:cubicBezTo>
                  <a:cubicBezTo>
                    <a:pt x="64" y="4"/>
                    <a:pt x="40" y="0"/>
                    <a:pt x="36" y="12"/>
                  </a:cubicBezTo>
                  <a:cubicBezTo>
                    <a:pt x="32" y="11"/>
                    <a:pt x="29" y="12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7"/>
                    <a:pt x="27" y="16"/>
                    <a:pt x="27" y="16"/>
                  </a:cubicBezTo>
                  <a:cubicBezTo>
                    <a:pt x="27" y="12"/>
                    <a:pt x="24" y="11"/>
                    <a:pt x="22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8" y="8"/>
                    <a:pt x="13" y="8"/>
                    <a:pt x="10" y="12"/>
                  </a:cubicBezTo>
                  <a:cubicBezTo>
                    <a:pt x="6" y="11"/>
                    <a:pt x="2" y="13"/>
                    <a:pt x="1" y="18"/>
                  </a:cubicBezTo>
                  <a:cubicBezTo>
                    <a:pt x="0" y="33"/>
                    <a:pt x="3" y="47"/>
                    <a:pt x="14" y="56"/>
                  </a:cubicBezTo>
                  <a:cubicBezTo>
                    <a:pt x="17" y="62"/>
                    <a:pt x="22" y="67"/>
                    <a:pt x="30" y="70"/>
                  </a:cubicBezTo>
                  <a:cubicBezTo>
                    <a:pt x="32" y="71"/>
                    <a:pt x="34" y="70"/>
                    <a:pt x="36" y="69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8" y="71"/>
                    <a:pt x="41" y="71"/>
                    <a:pt x="43" y="69"/>
                  </a:cubicBezTo>
                  <a:cubicBezTo>
                    <a:pt x="46" y="72"/>
                    <a:pt x="50" y="71"/>
                    <a:pt x="53" y="69"/>
                  </a:cubicBezTo>
                  <a:cubicBezTo>
                    <a:pt x="61" y="62"/>
                    <a:pt x="66" y="52"/>
                    <a:pt x="68" y="42"/>
                  </a:cubicBezTo>
                  <a:cubicBezTo>
                    <a:pt x="71" y="40"/>
                    <a:pt x="73" y="37"/>
                    <a:pt x="73" y="34"/>
                  </a:cubicBezTo>
                  <a:cubicBezTo>
                    <a:pt x="74" y="32"/>
                    <a:pt x="73" y="30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4" y="26"/>
                    <a:pt x="75" y="23"/>
                    <a:pt x="75" y="21"/>
                  </a:cubicBezTo>
                  <a:close/>
                  <a:moveTo>
                    <a:pt x="55" y="23"/>
                  </a:moveTo>
                  <a:cubicBezTo>
                    <a:pt x="55" y="22"/>
                    <a:pt x="55" y="22"/>
                    <a:pt x="55" y="22"/>
                  </a:cubicBezTo>
                  <a:cubicBezTo>
                    <a:pt x="53" y="19"/>
                    <a:pt x="51" y="17"/>
                    <a:pt x="48" y="17"/>
                  </a:cubicBezTo>
                  <a:cubicBezTo>
                    <a:pt x="49" y="16"/>
                    <a:pt x="50" y="16"/>
                    <a:pt x="52" y="16"/>
                  </a:cubicBezTo>
                  <a:cubicBezTo>
                    <a:pt x="56" y="15"/>
                    <a:pt x="61" y="16"/>
                    <a:pt x="66" y="17"/>
                  </a:cubicBezTo>
                  <a:cubicBezTo>
                    <a:pt x="66" y="18"/>
                    <a:pt x="65" y="19"/>
                    <a:pt x="65" y="20"/>
                  </a:cubicBezTo>
                  <a:cubicBezTo>
                    <a:pt x="62" y="18"/>
                    <a:pt x="57" y="19"/>
                    <a:pt x="55" y="23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Freeform 118">
              <a:extLst>
                <a:ext uri="{FF2B5EF4-FFF2-40B4-BE49-F238E27FC236}">
                  <a16:creationId xmlns:a16="http://schemas.microsoft.com/office/drawing/2014/main" xmlns="" id="{ABE7AF76-B7EE-4ED0-8C80-39A1768218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1876" y="4316535"/>
              <a:ext cx="1826037" cy="1740961"/>
            </a:xfrm>
            <a:custGeom>
              <a:avLst/>
              <a:gdLst>
                <a:gd name="T0" fmla="*/ 256 w 372"/>
                <a:gd name="T1" fmla="*/ 37 h 354"/>
                <a:gd name="T2" fmla="*/ 123 w 372"/>
                <a:gd name="T3" fmla="*/ 21 h 354"/>
                <a:gd name="T4" fmla="*/ 17 w 372"/>
                <a:gd name="T5" fmla="*/ 149 h 354"/>
                <a:gd name="T6" fmla="*/ 66 w 372"/>
                <a:gd name="T7" fmla="*/ 301 h 354"/>
                <a:gd name="T8" fmla="*/ 249 w 372"/>
                <a:gd name="T9" fmla="*/ 333 h 354"/>
                <a:gd name="T10" fmla="*/ 369 w 372"/>
                <a:gd name="T11" fmla="*/ 167 h 354"/>
                <a:gd name="T12" fmla="*/ 256 w 372"/>
                <a:gd name="T13" fmla="*/ 37 h 354"/>
                <a:gd name="T14" fmla="*/ 302 w 372"/>
                <a:gd name="T15" fmla="*/ 275 h 354"/>
                <a:gd name="T16" fmla="*/ 141 w 372"/>
                <a:gd name="T17" fmla="*/ 316 h 354"/>
                <a:gd name="T18" fmla="*/ 30 w 372"/>
                <a:gd name="T19" fmla="*/ 175 h 354"/>
                <a:gd name="T20" fmla="*/ 116 w 372"/>
                <a:gd name="T21" fmla="*/ 42 h 354"/>
                <a:gd name="T22" fmla="*/ 239 w 372"/>
                <a:gd name="T23" fmla="*/ 38 h 354"/>
                <a:gd name="T24" fmla="*/ 237 w 372"/>
                <a:gd name="T25" fmla="*/ 38 h 354"/>
                <a:gd name="T26" fmla="*/ 235 w 372"/>
                <a:gd name="T27" fmla="*/ 54 h 354"/>
                <a:gd name="T28" fmla="*/ 268 w 372"/>
                <a:gd name="T29" fmla="*/ 59 h 354"/>
                <a:gd name="T30" fmla="*/ 270 w 372"/>
                <a:gd name="T31" fmla="*/ 61 h 354"/>
                <a:gd name="T32" fmla="*/ 276 w 372"/>
                <a:gd name="T33" fmla="*/ 61 h 354"/>
                <a:gd name="T34" fmla="*/ 312 w 372"/>
                <a:gd name="T35" fmla="*/ 79 h 354"/>
                <a:gd name="T36" fmla="*/ 346 w 372"/>
                <a:gd name="T37" fmla="*/ 136 h 354"/>
                <a:gd name="T38" fmla="*/ 302 w 372"/>
                <a:gd name="T39" fmla="*/ 27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2" h="354">
                  <a:moveTo>
                    <a:pt x="256" y="37"/>
                  </a:moveTo>
                  <a:cubicBezTo>
                    <a:pt x="218" y="8"/>
                    <a:pt x="170" y="0"/>
                    <a:pt x="123" y="21"/>
                  </a:cubicBezTo>
                  <a:cubicBezTo>
                    <a:pt x="71" y="44"/>
                    <a:pt x="32" y="95"/>
                    <a:pt x="17" y="149"/>
                  </a:cubicBezTo>
                  <a:cubicBezTo>
                    <a:pt x="0" y="207"/>
                    <a:pt x="19" y="264"/>
                    <a:pt x="66" y="301"/>
                  </a:cubicBezTo>
                  <a:cubicBezTo>
                    <a:pt x="116" y="339"/>
                    <a:pt x="189" y="354"/>
                    <a:pt x="249" y="333"/>
                  </a:cubicBezTo>
                  <a:cubicBezTo>
                    <a:pt x="318" y="309"/>
                    <a:pt x="365" y="239"/>
                    <a:pt x="369" y="167"/>
                  </a:cubicBezTo>
                  <a:cubicBezTo>
                    <a:pt x="372" y="99"/>
                    <a:pt x="323" y="39"/>
                    <a:pt x="256" y="37"/>
                  </a:cubicBezTo>
                  <a:close/>
                  <a:moveTo>
                    <a:pt x="302" y="275"/>
                  </a:moveTo>
                  <a:cubicBezTo>
                    <a:pt x="260" y="320"/>
                    <a:pt x="199" y="332"/>
                    <a:pt x="141" y="316"/>
                  </a:cubicBezTo>
                  <a:cubicBezTo>
                    <a:pt x="75" y="296"/>
                    <a:pt x="23" y="248"/>
                    <a:pt x="30" y="175"/>
                  </a:cubicBezTo>
                  <a:cubicBezTo>
                    <a:pt x="35" y="122"/>
                    <a:pt x="72" y="71"/>
                    <a:pt x="116" y="42"/>
                  </a:cubicBezTo>
                  <a:cubicBezTo>
                    <a:pt x="157" y="17"/>
                    <a:pt x="201" y="17"/>
                    <a:pt x="239" y="38"/>
                  </a:cubicBezTo>
                  <a:cubicBezTo>
                    <a:pt x="238" y="38"/>
                    <a:pt x="238" y="38"/>
                    <a:pt x="237" y="38"/>
                  </a:cubicBezTo>
                  <a:cubicBezTo>
                    <a:pt x="229" y="39"/>
                    <a:pt x="225" y="52"/>
                    <a:pt x="235" y="54"/>
                  </a:cubicBezTo>
                  <a:cubicBezTo>
                    <a:pt x="246" y="55"/>
                    <a:pt x="257" y="57"/>
                    <a:pt x="268" y="59"/>
                  </a:cubicBezTo>
                  <a:cubicBezTo>
                    <a:pt x="269" y="60"/>
                    <a:pt x="269" y="61"/>
                    <a:pt x="270" y="61"/>
                  </a:cubicBezTo>
                  <a:cubicBezTo>
                    <a:pt x="272" y="63"/>
                    <a:pt x="274" y="63"/>
                    <a:pt x="276" y="61"/>
                  </a:cubicBezTo>
                  <a:cubicBezTo>
                    <a:pt x="289" y="65"/>
                    <a:pt x="301" y="70"/>
                    <a:pt x="312" y="79"/>
                  </a:cubicBezTo>
                  <a:cubicBezTo>
                    <a:pt x="331" y="93"/>
                    <a:pt x="341" y="113"/>
                    <a:pt x="346" y="136"/>
                  </a:cubicBezTo>
                  <a:cubicBezTo>
                    <a:pt x="356" y="185"/>
                    <a:pt x="335" y="239"/>
                    <a:pt x="302" y="27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Freeform 119">
              <a:extLst>
                <a:ext uri="{FF2B5EF4-FFF2-40B4-BE49-F238E27FC236}">
                  <a16:creationId xmlns:a16="http://schemas.microsoft.com/office/drawing/2014/main" xmlns="" id="{ED8CDDB9-EF1E-44C8-B004-955A6FAD23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69158" y="5078076"/>
              <a:ext cx="1006396" cy="688914"/>
            </a:xfrm>
            <a:custGeom>
              <a:avLst/>
              <a:gdLst>
                <a:gd name="T0" fmla="*/ 193 w 205"/>
                <a:gd name="T1" fmla="*/ 4 h 140"/>
                <a:gd name="T2" fmla="*/ 163 w 205"/>
                <a:gd name="T3" fmla="*/ 36 h 140"/>
                <a:gd name="T4" fmla="*/ 150 w 205"/>
                <a:gd name="T5" fmla="*/ 43 h 140"/>
                <a:gd name="T6" fmla="*/ 144 w 205"/>
                <a:gd name="T7" fmla="*/ 45 h 140"/>
                <a:gd name="T8" fmla="*/ 110 w 205"/>
                <a:gd name="T9" fmla="*/ 52 h 140"/>
                <a:gd name="T10" fmla="*/ 12 w 205"/>
                <a:gd name="T11" fmla="*/ 19 h 140"/>
                <a:gd name="T12" fmla="*/ 3 w 205"/>
                <a:gd name="T13" fmla="*/ 26 h 140"/>
                <a:gd name="T14" fmla="*/ 64 w 205"/>
                <a:gd name="T15" fmla="*/ 65 h 140"/>
                <a:gd name="T16" fmla="*/ 114 w 205"/>
                <a:gd name="T17" fmla="*/ 139 h 140"/>
                <a:gd name="T18" fmla="*/ 158 w 205"/>
                <a:gd name="T19" fmla="*/ 58 h 140"/>
                <a:gd name="T20" fmla="*/ 172 w 205"/>
                <a:gd name="T21" fmla="*/ 51 h 140"/>
                <a:gd name="T22" fmla="*/ 205 w 205"/>
                <a:gd name="T23" fmla="*/ 9 h 140"/>
                <a:gd name="T24" fmla="*/ 193 w 205"/>
                <a:gd name="T25" fmla="*/ 4 h 140"/>
                <a:gd name="T26" fmla="*/ 115 w 205"/>
                <a:gd name="T27" fmla="*/ 123 h 140"/>
                <a:gd name="T28" fmla="*/ 73 w 205"/>
                <a:gd name="T29" fmla="*/ 67 h 140"/>
                <a:gd name="T30" fmla="*/ 108 w 205"/>
                <a:gd name="T31" fmla="*/ 69 h 140"/>
                <a:gd name="T32" fmla="*/ 106 w 205"/>
                <a:gd name="T33" fmla="*/ 105 h 140"/>
                <a:gd name="T34" fmla="*/ 114 w 205"/>
                <a:gd name="T35" fmla="*/ 105 h 140"/>
                <a:gd name="T36" fmla="*/ 112 w 205"/>
                <a:gd name="T37" fmla="*/ 69 h 140"/>
                <a:gd name="T38" fmla="*/ 142 w 205"/>
                <a:gd name="T39" fmla="*/ 64 h 140"/>
                <a:gd name="T40" fmla="*/ 115 w 205"/>
                <a:gd name="T41" fmla="*/ 12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5" h="140">
                  <a:moveTo>
                    <a:pt x="193" y="4"/>
                  </a:moveTo>
                  <a:cubicBezTo>
                    <a:pt x="182" y="14"/>
                    <a:pt x="177" y="28"/>
                    <a:pt x="163" y="36"/>
                  </a:cubicBezTo>
                  <a:cubicBezTo>
                    <a:pt x="159" y="39"/>
                    <a:pt x="155" y="41"/>
                    <a:pt x="150" y="43"/>
                  </a:cubicBezTo>
                  <a:cubicBezTo>
                    <a:pt x="148" y="43"/>
                    <a:pt x="146" y="44"/>
                    <a:pt x="144" y="45"/>
                  </a:cubicBezTo>
                  <a:cubicBezTo>
                    <a:pt x="133" y="49"/>
                    <a:pt x="122" y="51"/>
                    <a:pt x="110" y="52"/>
                  </a:cubicBezTo>
                  <a:cubicBezTo>
                    <a:pt x="76" y="54"/>
                    <a:pt x="37" y="44"/>
                    <a:pt x="12" y="19"/>
                  </a:cubicBezTo>
                  <a:cubicBezTo>
                    <a:pt x="8" y="15"/>
                    <a:pt x="0" y="20"/>
                    <a:pt x="3" y="26"/>
                  </a:cubicBezTo>
                  <a:cubicBezTo>
                    <a:pt x="17" y="47"/>
                    <a:pt x="40" y="59"/>
                    <a:pt x="64" y="65"/>
                  </a:cubicBezTo>
                  <a:cubicBezTo>
                    <a:pt x="61" y="97"/>
                    <a:pt x="75" y="140"/>
                    <a:pt x="114" y="139"/>
                  </a:cubicBezTo>
                  <a:cubicBezTo>
                    <a:pt x="152" y="137"/>
                    <a:pt x="158" y="89"/>
                    <a:pt x="158" y="58"/>
                  </a:cubicBezTo>
                  <a:cubicBezTo>
                    <a:pt x="163" y="56"/>
                    <a:pt x="167" y="54"/>
                    <a:pt x="172" y="51"/>
                  </a:cubicBezTo>
                  <a:cubicBezTo>
                    <a:pt x="185" y="43"/>
                    <a:pt x="205" y="26"/>
                    <a:pt x="205" y="9"/>
                  </a:cubicBezTo>
                  <a:cubicBezTo>
                    <a:pt x="205" y="3"/>
                    <a:pt x="198" y="0"/>
                    <a:pt x="193" y="4"/>
                  </a:cubicBezTo>
                  <a:close/>
                  <a:moveTo>
                    <a:pt x="115" y="123"/>
                  </a:moveTo>
                  <a:cubicBezTo>
                    <a:pt x="87" y="130"/>
                    <a:pt x="77" y="90"/>
                    <a:pt x="73" y="67"/>
                  </a:cubicBezTo>
                  <a:cubicBezTo>
                    <a:pt x="85" y="68"/>
                    <a:pt x="97" y="69"/>
                    <a:pt x="108" y="69"/>
                  </a:cubicBezTo>
                  <a:cubicBezTo>
                    <a:pt x="107" y="81"/>
                    <a:pt x="106" y="93"/>
                    <a:pt x="106" y="105"/>
                  </a:cubicBezTo>
                  <a:cubicBezTo>
                    <a:pt x="106" y="110"/>
                    <a:pt x="114" y="110"/>
                    <a:pt x="114" y="105"/>
                  </a:cubicBezTo>
                  <a:cubicBezTo>
                    <a:pt x="115" y="93"/>
                    <a:pt x="113" y="81"/>
                    <a:pt x="112" y="69"/>
                  </a:cubicBezTo>
                  <a:cubicBezTo>
                    <a:pt x="122" y="68"/>
                    <a:pt x="132" y="67"/>
                    <a:pt x="142" y="64"/>
                  </a:cubicBezTo>
                  <a:cubicBezTo>
                    <a:pt x="141" y="87"/>
                    <a:pt x="138" y="117"/>
                    <a:pt x="115" y="123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Freeform 120">
              <a:extLst>
                <a:ext uri="{FF2B5EF4-FFF2-40B4-BE49-F238E27FC236}">
                  <a16:creationId xmlns:a16="http://schemas.microsoft.com/office/drawing/2014/main" xmlns="" id="{1C211B37-AD59-4374-B312-EAD82386D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961" y="4995074"/>
              <a:ext cx="83002" cy="107902"/>
            </a:xfrm>
            <a:custGeom>
              <a:avLst/>
              <a:gdLst>
                <a:gd name="T0" fmla="*/ 17 w 17"/>
                <a:gd name="T1" fmla="*/ 5 h 22"/>
                <a:gd name="T2" fmla="*/ 14 w 17"/>
                <a:gd name="T3" fmla="*/ 2 h 22"/>
                <a:gd name="T4" fmla="*/ 12 w 17"/>
                <a:gd name="T5" fmla="*/ 1 h 22"/>
                <a:gd name="T6" fmla="*/ 8 w 17"/>
                <a:gd name="T7" fmla="*/ 0 h 22"/>
                <a:gd name="T8" fmla="*/ 7 w 17"/>
                <a:gd name="T9" fmla="*/ 1 h 22"/>
                <a:gd name="T10" fmla="*/ 5 w 17"/>
                <a:gd name="T11" fmla="*/ 1 h 22"/>
                <a:gd name="T12" fmla="*/ 1 w 17"/>
                <a:gd name="T13" fmla="*/ 4 h 22"/>
                <a:gd name="T14" fmla="*/ 0 w 17"/>
                <a:gd name="T15" fmla="*/ 12 h 22"/>
                <a:gd name="T16" fmla="*/ 2 w 17"/>
                <a:gd name="T17" fmla="*/ 19 h 22"/>
                <a:gd name="T18" fmla="*/ 4 w 17"/>
                <a:gd name="T19" fmla="*/ 21 h 22"/>
                <a:gd name="T20" fmla="*/ 7 w 17"/>
                <a:gd name="T21" fmla="*/ 22 h 22"/>
                <a:gd name="T22" fmla="*/ 10 w 17"/>
                <a:gd name="T23" fmla="*/ 21 h 22"/>
                <a:gd name="T24" fmla="*/ 13 w 17"/>
                <a:gd name="T25" fmla="*/ 19 h 22"/>
                <a:gd name="T26" fmla="*/ 14 w 17"/>
                <a:gd name="T27" fmla="*/ 17 h 22"/>
                <a:gd name="T28" fmla="*/ 16 w 17"/>
                <a:gd name="T29" fmla="*/ 13 h 22"/>
                <a:gd name="T30" fmla="*/ 17 w 17"/>
                <a:gd name="T31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22">
                  <a:moveTo>
                    <a:pt x="17" y="5"/>
                  </a:moveTo>
                  <a:cubicBezTo>
                    <a:pt x="17" y="4"/>
                    <a:pt x="15" y="2"/>
                    <a:pt x="14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10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4"/>
                    <a:pt x="0" y="17"/>
                    <a:pt x="2" y="19"/>
                  </a:cubicBezTo>
                  <a:cubicBezTo>
                    <a:pt x="2" y="20"/>
                    <a:pt x="3" y="21"/>
                    <a:pt x="4" y="21"/>
                  </a:cubicBezTo>
                  <a:cubicBezTo>
                    <a:pt x="5" y="21"/>
                    <a:pt x="6" y="22"/>
                    <a:pt x="7" y="22"/>
                  </a:cubicBezTo>
                  <a:cubicBezTo>
                    <a:pt x="8" y="22"/>
                    <a:pt x="9" y="21"/>
                    <a:pt x="10" y="21"/>
                  </a:cubicBezTo>
                  <a:cubicBezTo>
                    <a:pt x="12" y="20"/>
                    <a:pt x="13" y="20"/>
                    <a:pt x="13" y="19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4"/>
                    <a:pt x="16" y="13"/>
                  </a:cubicBezTo>
                  <a:cubicBezTo>
                    <a:pt x="17" y="10"/>
                    <a:pt x="17" y="8"/>
                    <a:pt x="17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Freeform 121">
              <a:extLst>
                <a:ext uri="{FF2B5EF4-FFF2-40B4-BE49-F238E27FC236}">
                  <a16:creationId xmlns:a16="http://schemas.microsoft.com/office/drawing/2014/main" xmlns="" id="{AAFB8F75-D7B7-47D6-A1F5-9D884D522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6947" y="4872646"/>
              <a:ext cx="265605" cy="215804"/>
            </a:xfrm>
            <a:custGeom>
              <a:avLst/>
              <a:gdLst>
                <a:gd name="T0" fmla="*/ 52 w 54"/>
                <a:gd name="T1" fmla="*/ 33 h 44"/>
                <a:gd name="T2" fmla="*/ 34 w 54"/>
                <a:gd name="T3" fmla="*/ 26 h 44"/>
                <a:gd name="T4" fmla="*/ 20 w 54"/>
                <a:gd name="T5" fmla="*/ 25 h 44"/>
                <a:gd name="T6" fmla="*/ 44 w 54"/>
                <a:gd name="T7" fmla="*/ 9 h 44"/>
                <a:gd name="T8" fmla="*/ 41 w 54"/>
                <a:gd name="T9" fmla="*/ 1 h 44"/>
                <a:gd name="T10" fmla="*/ 2 w 54"/>
                <a:gd name="T11" fmla="*/ 28 h 44"/>
                <a:gd name="T12" fmla="*/ 8 w 54"/>
                <a:gd name="T13" fmla="*/ 38 h 44"/>
                <a:gd name="T14" fmla="*/ 30 w 54"/>
                <a:gd name="T15" fmla="*/ 40 h 44"/>
                <a:gd name="T16" fmla="*/ 49 w 54"/>
                <a:gd name="T17" fmla="*/ 42 h 44"/>
                <a:gd name="T18" fmla="*/ 52 w 54"/>
                <a:gd name="T19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4">
                  <a:moveTo>
                    <a:pt x="52" y="33"/>
                  </a:moveTo>
                  <a:cubicBezTo>
                    <a:pt x="48" y="28"/>
                    <a:pt x="40" y="27"/>
                    <a:pt x="34" y="26"/>
                  </a:cubicBezTo>
                  <a:cubicBezTo>
                    <a:pt x="29" y="25"/>
                    <a:pt x="25" y="25"/>
                    <a:pt x="20" y="25"/>
                  </a:cubicBezTo>
                  <a:cubicBezTo>
                    <a:pt x="26" y="17"/>
                    <a:pt x="35" y="12"/>
                    <a:pt x="44" y="9"/>
                  </a:cubicBezTo>
                  <a:cubicBezTo>
                    <a:pt x="49" y="7"/>
                    <a:pt x="45" y="0"/>
                    <a:pt x="41" y="1"/>
                  </a:cubicBezTo>
                  <a:cubicBezTo>
                    <a:pt x="25" y="4"/>
                    <a:pt x="10" y="12"/>
                    <a:pt x="2" y="28"/>
                  </a:cubicBezTo>
                  <a:cubicBezTo>
                    <a:pt x="0" y="32"/>
                    <a:pt x="3" y="37"/>
                    <a:pt x="8" y="38"/>
                  </a:cubicBezTo>
                  <a:cubicBezTo>
                    <a:pt x="15" y="38"/>
                    <a:pt x="23" y="39"/>
                    <a:pt x="30" y="40"/>
                  </a:cubicBezTo>
                  <a:cubicBezTo>
                    <a:pt x="36" y="41"/>
                    <a:pt x="43" y="44"/>
                    <a:pt x="49" y="42"/>
                  </a:cubicBezTo>
                  <a:cubicBezTo>
                    <a:pt x="54" y="41"/>
                    <a:pt x="54" y="36"/>
                    <a:pt x="52" y="33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8" name="Freeform 122">
            <a:extLst>
              <a:ext uri="{FF2B5EF4-FFF2-40B4-BE49-F238E27FC236}">
                <a16:creationId xmlns:a16="http://schemas.microsoft.com/office/drawing/2014/main" xmlns="" id="{E784909A-402A-44EE-83FA-84AD4411965F}"/>
              </a:ext>
            </a:extLst>
          </p:cNvPr>
          <p:cNvSpPr>
            <a:spLocks/>
          </p:cNvSpPr>
          <p:nvPr/>
        </p:nvSpPr>
        <p:spPr bwMode="auto">
          <a:xfrm>
            <a:off x="1402839" y="3247451"/>
            <a:ext cx="284281" cy="315406"/>
          </a:xfrm>
          <a:custGeom>
            <a:avLst/>
            <a:gdLst>
              <a:gd name="T0" fmla="*/ 40 w 58"/>
              <a:gd name="T1" fmla="*/ 16 h 64"/>
              <a:gd name="T2" fmla="*/ 35 w 58"/>
              <a:gd name="T3" fmla="*/ 19 h 64"/>
              <a:gd name="T4" fmla="*/ 31 w 58"/>
              <a:gd name="T5" fmla="*/ 6 h 64"/>
              <a:gd name="T6" fmla="*/ 20 w 58"/>
              <a:gd name="T7" fmla="*/ 7 h 64"/>
              <a:gd name="T8" fmla="*/ 21 w 58"/>
              <a:gd name="T9" fmla="*/ 22 h 64"/>
              <a:gd name="T10" fmla="*/ 7 w 58"/>
              <a:gd name="T11" fmla="*/ 23 h 64"/>
              <a:gd name="T12" fmla="*/ 5 w 58"/>
              <a:gd name="T13" fmla="*/ 34 h 64"/>
              <a:gd name="T14" fmla="*/ 22 w 58"/>
              <a:gd name="T15" fmla="*/ 37 h 64"/>
              <a:gd name="T16" fmla="*/ 23 w 58"/>
              <a:gd name="T17" fmla="*/ 54 h 64"/>
              <a:gd name="T18" fmla="*/ 39 w 58"/>
              <a:gd name="T19" fmla="*/ 54 h 64"/>
              <a:gd name="T20" fmla="*/ 37 w 58"/>
              <a:gd name="T21" fmla="*/ 34 h 64"/>
              <a:gd name="T22" fmla="*/ 48 w 58"/>
              <a:gd name="T23" fmla="*/ 30 h 64"/>
              <a:gd name="T24" fmla="*/ 40 w 58"/>
              <a:gd name="T25" fmla="*/ 1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64">
                <a:moveTo>
                  <a:pt x="40" y="16"/>
                </a:moveTo>
                <a:cubicBezTo>
                  <a:pt x="38" y="17"/>
                  <a:pt x="37" y="18"/>
                  <a:pt x="35" y="19"/>
                </a:cubicBezTo>
                <a:cubicBezTo>
                  <a:pt x="34" y="14"/>
                  <a:pt x="33" y="10"/>
                  <a:pt x="31" y="6"/>
                </a:cubicBezTo>
                <a:cubicBezTo>
                  <a:pt x="29" y="0"/>
                  <a:pt x="20" y="1"/>
                  <a:pt x="20" y="7"/>
                </a:cubicBezTo>
                <a:cubicBezTo>
                  <a:pt x="20" y="12"/>
                  <a:pt x="21" y="17"/>
                  <a:pt x="21" y="22"/>
                </a:cubicBezTo>
                <a:cubicBezTo>
                  <a:pt x="16" y="23"/>
                  <a:pt x="12" y="23"/>
                  <a:pt x="7" y="23"/>
                </a:cubicBezTo>
                <a:cubicBezTo>
                  <a:pt x="0" y="23"/>
                  <a:pt x="0" y="32"/>
                  <a:pt x="5" y="34"/>
                </a:cubicBezTo>
                <a:cubicBezTo>
                  <a:pt x="11" y="36"/>
                  <a:pt x="17" y="37"/>
                  <a:pt x="22" y="37"/>
                </a:cubicBezTo>
                <a:cubicBezTo>
                  <a:pt x="22" y="42"/>
                  <a:pt x="23" y="48"/>
                  <a:pt x="23" y="54"/>
                </a:cubicBezTo>
                <a:cubicBezTo>
                  <a:pt x="23" y="64"/>
                  <a:pt x="39" y="64"/>
                  <a:pt x="39" y="54"/>
                </a:cubicBezTo>
                <a:cubicBezTo>
                  <a:pt x="39" y="47"/>
                  <a:pt x="38" y="41"/>
                  <a:pt x="37" y="34"/>
                </a:cubicBezTo>
                <a:cubicBezTo>
                  <a:pt x="41" y="33"/>
                  <a:pt x="45" y="32"/>
                  <a:pt x="48" y="30"/>
                </a:cubicBezTo>
                <a:cubicBezTo>
                  <a:pt x="58" y="26"/>
                  <a:pt x="50" y="12"/>
                  <a:pt x="40" y="16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Freeform 123">
            <a:extLst>
              <a:ext uri="{FF2B5EF4-FFF2-40B4-BE49-F238E27FC236}">
                <a16:creationId xmlns:a16="http://schemas.microsoft.com/office/drawing/2014/main" xmlns="" id="{96A629AE-6669-4F7E-A6DF-A5437F5B08B9}"/>
              </a:ext>
            </a:extLst>
          </p:cNvPr>
          <p:cNvSpPr>
            <a:spLocks noEditPoints="1"/>
          </p:cNvSpPr>
          <p:nvPr/>
        </p:nvSpPr>
        <p:spPr bwMode="auto">
          <a:xfrm>
            <a:off x="11305187" y="2891581"/>
            <a:ext cx="344457" cy="1027147"/>
          </a:xfrm>
          <a:custGeom>
            <a:avLst/>
            <a:gdLst>
              <a:gd name="T0" fmla="*/ 64 w 70"/>
              <a:gd name="T1" fmla="*/ 114 h 209"/>
              <a:gd name="T2" fmla="*/ 24 w 70"/>
              <a:gd name="T3" fmla="*/ 125 h 209"/>
              <a:gd name="T4" fmla="*/ 19 w 70"/>
              <a:gd name="T5" fmla="*/ 109 h 209"/>
              <a:gd name="T6" fmla="*/ 22 w 70"/>
              <a:gd name="T7" fmla="*/ 81 h 209"/>
              <a:gd name="T8" fmla="*/ 62 w 70"/>
              <a:gd name="T9" fmla="*/ 58 h 209"/>
              <a:gd name="T10" fmla="*/ 57 w 70"/>
              <a:gd name="T11" fmla="*/ 50 h 209"/>
              <a:gd name="T12" fmla="*/ 21 w 70"/>
              <a:gd name="T13" fmla="*/ 62 h 209"/>
              <a:gd name="T14" fmla="*/ 20 w 70"/>
              <a:gd name="T15" fmla="*/ 59 h 209"/>
              <a:gd name="T16" fmla="*/ 48 w 70"/>
              <a:gd name="T17" fmla="*/ 8 h 209"/>
              <a:gd name="T18" fmla="*/ 45 w 70"/>
              <a:gd name="T19" fmla="*/ 2 h 209"/>
              <a:gd name="T20" fmla="*/ 14 w 70"/>
              <a:gd name="T21" fmla="*/ 71 h 209"/>
              <a:gd name="T22" fmla="*/ 14 w 70"/>
              <a:gd name="T23" fmla="*/ 72 h 209"/>
              <a:gd name="T24" fmla="*/ 7 w 70"/>
              <a:gd name="T25" fmla="*/ 115 h 209"/>
              <a:gd name="T26" fmla="*/ 16 w 70"/>
              <a:gd name="T27" fmla="*/ 135 h 209"/>
              <a:gd name="T28" fmla="*/ 32 w 70"/>
              <a:gd name="T29" fmla="*/ 208 h 209"/>
              <a:gd name="T30" fmla="*/ 36 w 70"/>
              <a:gd name="T31" fmla="*/ 197 h 209"/>
              <a:gd name="T32" fmla="*/ 22 w 70"/>
              <a:gd name="T33" fmla="*/ 154 h 209"/>
              <a:gd name="T34" fmla="*/ 27 w 70"/>
              <a:gd name="T35" fmla="*/ 143 h 209"/>
              <a:gd name="T36" fmla="*/ 30 w 70"/>
              <a:gd name="T37" fmla="*/ 145 h 209"/>
              <a:gd name="T38" fmla="*/ 68 w 70"/>
              <a:gd name="T39" fmla="*/ 123 h 209"/>
              <a:gd name="T40" fmla="*/ 64 w 70"/>
              <a:gd name="T41" fmla="*/ 114 h 209"/>
              <a:gd name="T42" fmla="*/ 47 w 70"/>
              <a:gd name="T43" fmla="*/ 62 h 209"/>
              <a:gd name="T44" fmla="*/ 28 w 70"/>
              <a:gd name="T45" fmla="*/ 71 h 209"/>
              <a:gd name="T46" fmla="*/ 47 w 70"/>
              <a:gd name="T47" fmla="*/ 62 h 209"/>
              <a:gd name="T48" fmla="*/ 34 w 70"/>
              <a:gd name="T49" fmla="*/ 132 h 209"/>
              <a:gd name="T50" fmla="*/ 52 w 70"/>
              <a:gd name="T51" fmla="*/ 123 h 209"/>
              <a:gd name="T52" fmla="*/ 34 w 70"/>
              <a:gd name="T53" fmla="*/ 13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" h="209">
                <a:moveTo>
                  <a:pt x="64" y="114"/>
                </a:moveTo>
                <a:cubicBezTo>
                  <a:pt x="49" y="108"/>
                  <a:pt x="35" y="113"/>
                  <a:pt x="24" y="125"/>
                </a:cubicBezTo>
                <a:cubicBezTo>
                  <a:pt x="21" y="120"/>
                  <a:pt x="20" y="114"/>
                  <a:pt x="19" y="109"/>
                </a:cubicBezTo>
                <a:cubicBezTo>
                  <a:pt x="17" y="99"/>
                  <a:pt x="18" y="89"/>
                  <a:pt x="22" y="81"/>
                </a:cubicBezTo>
                <a:cubicBezTo>
                  <a:pt x="36" y="89"/>
                  <a:pt x="55" y="71"/>
                  <a:pt x="62" y="58"/>
                </a:cubicBezTo>
                <a:cubicBezTo>
                  <a:pt x="64" y="55"/>
                  <a:pt x="61" y="51"/>
                  <a:pt x="57" y="50"/>
                </a:cubicBezTo>
                <a:cubicBezTo>
                  <a:pt x="42" y="49"/>
                  <a:pt x="30" y="54"/>
                  <a:pt x="21" y="62"/>
                </a:cubicBezTo>
                <a:cubicBezTo>
                  <a:pt x="21" y="61"/>
                  <a:pt x="21" y="60"/>
                  <a:pt x="20" y="59"/>
                </a:cubicBezTo>
                <a:cubicBezTo>
                  <a:pt x="14" y="38"/>
                  <a:pt x="33" y="19"/>
                  <a:pt x="48" y="8"/>
                </a:cubicBezTo>
                <a:cubicBezTo>
                  <a:pt x="52" y="5"/>
                  <a:pt x="49" y="0"/>
                  <a:pt x="45" y="2"/>
                </a:cubicBezTo>
                <a:cubicBezTo>
                  <a:pt x="22" y="16"/>
                  <a:pt x="1" y="44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7" y="84"/>
                  <a:pt x="4" y="99"/>
                  <a:pt x="7" y="115"/>
                </a:cubicBezTo>
                <a:cubicBezTo>
                  <a:pt x="9" y="122"/>
                  <a:pt x="12" y="129"/>
                  <a:pt x="16" y="135"/>
                </a:cubicBezTo>
                <a:cubicBezTo>
                  <a:pt x="0" y="162"/>
                  <a:pt x="0" y="202"/>
                  <a:pt x="32" y="208"/>
                </a:cubicBezTo>
                <a:cubicBezTo>
                  <a:pt x="38" y="209"/>
                  <a:pt x="42" y="201"/>
                  <a:pt x="36" y="197"/>
                </a:cubicBezTo>
                <a:cubicBezTo>
                  <a:pt x="19" y="188"/>
                  <a:pt x="17" y="172"/>
                  <a:pt x="22" y="154"/>
                </a:cubicBezTo>
                <a:cubicBezTo>
                  <a:pt x="23" y="151"/>
                  <a:pt x="25" y="147"/>
                  <a:pt x="27" y="143"/>
                </a:cubicBezTo>
                <a:cubicBezTo>
                  <a:pt x="28" y="144"/>
                  <a:pt x="29" y="144"/>
                  <a:pt x="30" y="145"/>
                </a:cubicBezTo>
                <a:cubicBezTo>
                  <a:pt x="46" y="149"/>
                  <a:pt x="60" y="134"/>
                  <a:pt x="68" y="123"/>
                </a:cubicBezTo>
                <a:cubicBezTo>
                  <a:pt x="70" y="119"/>
                  <a:pt x="67" y="115"/>
                  <a:pt x="64" y="114"/>
                </a:cubicBezTo>
                <a:close/>
                <a:moveTo>
                  <a:pt x="47" y="62"/>
                </a:moveTo>
                <a:cubicBezTo>
                  <a:pt x="41" y="68"/>
                  <a:pt x="34" y="73"/>
                  <a:pt x="28" y="71"/>
                </a:cubicBezTo>
                <a:cubicBezTo>
                  <a:pt x="33" y="66"/>
                  <a:pt x="39" y="63"/>
                  <a:pt x="47" y="62"/>
                </a:cubicBezTo>
                <a:close/>
                <a:moveTo>
                  <a:pt x="34" y="132"/>
                </a:moveTo>
                <a:cubicBezTo>
                  <a:pt x="39" y="127"/>
                  <a:pt x="45" y="123"/>
                  <a:pt x="52" y="123"/>
                </a:cubicBezTo>
                <a:cubicBezTo>
                  <a:pt x="47" y="129"/>
                  <a:pt x="41" y="133"/>
                  <a:pt x="34" y="132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FCA4FE62-4D5A-427F-8487-CDE9C1B5612B}"/>
              </a:ext>
            </a:extLst>
          </p:cNvPr>
          <p:cNvGrpSpPr/>
          <p:nvPr/>
        </p:nvGrpSpPr>
        <p:grpSpPr>
          <a:xfrm>
            <a:off x="10819868" y="225151"/>
            <a:ext cx="993065" cy="793603"/>
            <a:chOff x="5671660" y="450732"/>
            <a:chExt cx="1456681" cy="1164099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1" name="Freeform 124">
              <a:extLst>
                <a:ext uri="{FF2B5EF4-FFF2-40B4-BE49-F238E27FC236}">
                  <a16:creationId xmlns:a16="http://schemas.microsoft.com/office/drawing/2014/main" xmlns="" id="{FD850625-E6A5-4953-83CD-41650ACA2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992" y="685211"/>
              <a:ext cx="863218" cy="753241"/>
            </a:xfrm>
            <a:custGeom>
              <a:avLst/>
              <a:gdLst>
                <a:gd name="T0" fmla="*/ 130 w 176"/>
                <a:gd name="T1" fmla="*/ 115 h 153"/>
                <a:gd name="T2" fmla="*/ 152 w 176"/>
                <a:gd name="T3" fmla="*/ 18 h 153"/>
                <a:gd name="T4" fmla="*/ 142 w 176"/>
                <a:gd name="T5" fmla="*/ 7 h 153"/>
                <a:gd name="T6" fmla="*/ 129 w 176"/>
                <a:gd name="T7" fmla="*/ 5 h 153"/>
                <a:gd name="T8" fmla="*/ 116 w 176"/>
                <a:gd name="T9" fmla="*/ 4 h 153"/>
                <a:gd name="T10" fmla="*/ 82 w 176"/>
                <a:gd name="T11" fmla="*/ 70 h 153"/>
                <a:gd name="T12" fmla="*/ 75 w 176"/>
                <a:gd name="T13" fmla="*/ 68 h 153"/>
                <a:gd name="T14" fmla="*/ 70 w 176"/>
                <a:gd name="T15" fmla="*/ 70 h 153"/>
                <a:gd name="T16" fmla="*/ 71 w 176"/>
                <a:gd name="T17" fmla="*/ 66 h 153"/>
                <a:gd name="T18" fmla="*/ 62 w 176"/>
                <a:gd name="T19" fmla="*/ 57 h 153"/>
                <a:gd name="T20" fmla="*/ 54 w 176"/>
                <a:gd name="T21" fmla="*/ 60 h 153"/>
                <a:gd name="T22" fmla="*/ 54 w 176"/>
                <a:gd name="T23" fmla="*/ 60 h 153"/>
                <a:gd name="T24" fmla="*/ 42 w 176"/>
                <a:gd name="T25" fmla="*/ 65 h 153"/>
                <a:gd name="T26" fmla="*/ 46 w 176"/>
                <a:gd name="T27" fmla="*/ 55 h 153"/>
                <a:gd name="T28" fmla="*/ 36 w 176"/>
                <a:gd name="T29" fmla="*/ 48 h 153"/>
                <a:gd name="T30" fmla="*/ 31 w 176"/>
                <a:gd name="T31" fmla="*/ 51 h 153"/>
                <a:gd name="T32" fmla="*/ 26 w 176"/>
                <a:gd name="T33" fmla="*/ 51 h 153"/>
                <a:gd name="T34" fmla="*/ 2 w 176"/>
                <a:gd name="T35" fmla="*/ 77 h 153"/>
                <a:gd name="T36" fmla="*/ 8 w 176"/>
                <a:gd name="T37" fmla="*/ 87 h 153"/>
                <a:gd name="T38" fmla="*/ 12 w 176"/>
                <a:gd name="T39" fmla="*/ 87 h 153"/>
                <a:gd name="T40" fmla="*/ 15 w 176"/>
                <a:gd name="T41" fmla="*/ 94 h 153"/>
                <a:gd name="T42" fmla="*/ 14 w 176"/>
                <a:gd name="T43" fmla="*/ 98 h 153"/>
                <a:gd name="T44" fmla="*/ 22 w 176"/>
                <a:gd name="T45" fmla="*/ 102 h 153"/>
                <a:gd name="T46" fmla="*/ 22 w 176"/>
                <a:gd name="T47" fmla="*/ 102 h 153"/>
                <a:gd name="T48" fmla="*/ 27 w 176"/>
                <a:gd name="T49" fmla="*/ 106 h 153"/>
                <a:gd name="T50" fmla="*/ 36 w 176"/>
                <a:gd name="T51" fmla="*/ 106 h 153"/>
                <a:gd name="T52" fmla="*/ 46 w 176"/>
                <a:gd name="T53" fmla="*/ 127 h 153"/>
                <a:gd name="T54" fmla="*/ 51 w 176"/>
                <a:gd name="T55" fmla="*/ 129 h 153"/>
                <a:gd name="T56" fmla="*/ 64 w 176"/>
                <a:gd name="T57" fmla="*/ 139 h 153"/>
                <a:gd name="T58" fmla="*/ 68 w 176"/>
                <a:gd name="T59" fmla="*/ 140 h 153"/>
                <a:gd name="T60" fmla="*/ 89 w 176"/>
                <a:gd name="T61" fmla="*/ 152 h 153"/>
                <a:gd name="T62" fmla="*/ 113 w 176"/>
                <a:gd name="T63" fmla="*/ 137 h 153"/>
                <a:gd name="T64" fmla="*/ 118 w 176"/>
                <a:gd name="T65" fmla="*/ 134 h 153"/>
                <a:gd name="T66" fmla="*/ 122 w 176"/>
                <a:gd name="T67" fmla="*/ 126 h 153"/>
                <a:gd name="T68" fmla="*/ 127 w 176"/>
                <a:gd name="T69" fmla="*/ 120 h 153"/>
                <a:gd name="T70" fmla="*/ 129 w 176"/>
                <a:gd name="T71" fmla="*/ 116 h 153"/>
                <a:gd name="T72" fmla="*/ 130 w 176"/>
                <a:gd name="T73" fmla="*/ 11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6" h="153">
                  <a:moveTo>
                    <a:pt x="130" y="115"/>
                  </a:moveTo>
                  <a:cubicBezTo>
                    <a:pt x="149" y="97"/>
                    <a:pt x="176" y="39"/>
                    <a:pt x="152" y="18"/>
                  </a:cubicBezTo>
                  <a:cubicBezTo>
                    <a:pt x="150" y="13"/>
                    <a:pt x="147" y="9"/>
                    <a:pt x="142" y="7"/>
                  </a:cubicBezTo>
                  <a:cubicBezTo>
                    <a:pt x="138" y="5"/>
                    <a:pt x="133" y="4"/>
                    <a:pt x="129" y="5"/>
                  </a:cubicBezTo>
                  <a:cubicBezTo>
                    <a:pt x="126" y="1"/>
                    <a:pt x="120" y="0"/>
                    <a:pt x="116" y="4"/>
                  </a:cubicBezTo>
                  <a:cubicBezTo>
                    <a:pt x="97" y="21"/>
                    <a:pt x="87" y="46"/>
                    <a:pt x="82" y="70"/>
                  </a:cubicBezTo>
                  <a:cubicBezTo>
                    <a:pt x="80" y="68"/>
                    <a:pt x="78" y="67"/>
                    <a:pt x="75" y="68"/>
                  </a:cubicBezTo>
                  <a:cubicBezTo>
                    <a:pt x="73" y="68"/>
                    <a:pt x="72" y="69"/>
                    <a:pt x="70" y="70"/>
                  </a:cubicBezTo>
                  <a:cubicBezTo>
                    <a:pt x="70" y="69"/>
                    <a:pt x="70" y="67"/>
                    <a:pt x="71" y="66"/>
                  </a:cubicBezTo>
                  <a:cubicBezTo>
                    <a:pt x="72" y="61"/>
                    <a:pt x="67" y="56"/>
                    <a:pt x="62" y="57"/>
                  </a:cubicBezTo>
                  <a:cubicBezTo>
                    <a:pt x="59" y="58"/>
                    <a:pt x="57" y="59"/>
                    <a:pt x="54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49" y="61"/>
                    <a:pt x="46" y="63"/>
                    <a:pt x="42" y="65"/>
                  </a:cubicBezTo>
                  <a:cubicBezTo>
                    <a:pt x="44" y="62"/>
                    <a:pt x="45" y="59"/>
                    <a:pt x="46" y="55"/>
                  </a:cubicBezTo>
                  <a:cubicBezTo>
                    <a:pt x="48" y="50"/>
                    <a:pt x="41" y="45"/>
                    <a:pt x="36" y="48"/>
                  </a:cubicBezTo>
                  <a:cubicBezTo>
                    <a:pt x="35" y="49"/>
                    <a:pt x="33" y="50"/>
                    <a:pt x="31" y="51"/>
                  </a:cubicBezTo>
                  <a:cubicBezTo>
                    <a:pt x="30" y="50"/>
                    <a:pt x="27" y="50"/>
                    <a:pt x="26" y="51"/>
                  </a:cubicBezTo>
                  <a:cubicBezTo>
                    <a:pt x="13" y="57"/>
                    <a:pt x="8" y="65"/>
                    <a:pt x="2" y="77"/>
                  </a:cubicBezTo>
                  <a:cubicBezTo>
                    <a:pt x="0" y="82"/>
                    <a:pt x="3" y="86"/>
                    <a:pt x="8" y="87"/>
                  </a:cubicBezTo>
                  <a:cubicBezTo>
                    <a:pt x="9" y="87"/>
                    <a:pt x="10" y="87"/>
                    <a:pt x="12" y="87"/>
                  </a:cubicBezTo>
                  <a:cubicBezTo>
                    <a:pt x="13" y="89"/>
                    <a:pt x="14" y="92"/>
                    <a:pt x="15" y="94"/>
                  </a:cubicBezTo>
                  <a:cubicBezTo>
                    <a:pt x="15" y="95"/>
                    <a:pt x="14" y="96"/>
                    <a:pt x="14" y="98"/>
                  </a:cubicBezTo>
                  <a:cubicBezTo>
                    <a:pt x="12" y="102"/>
                    <a:pt x="18" y="106"/>
                    <a:pt x="22" y="102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23" y="104"/>
                    <a:pt x="25" y="106"/>
                    <a:pt x="27" y="106"/>
                  </a:cubicBezTo>
                  <a:cubicBezTo>
                    <a:pt x="30" y="106"/>
                    <a:pt x="33" y="107"/>
                    <a:pt x="36" y="106"/>
                  </a:cubicBezTo>
                  <a:cubicBezTo>
                    <a:pt x="35" y="114"/>
                    <a:pt x="38" y="121"/>
                    <a:pt x="46" y="127"/>
                  </a:cubicBezTo>
                  <a:cubicBezTo>
                    <a:pt x="48" y="128"/>
                    <a:pt x="49" y="129"/>
                    <a:pt x="51" y="129"/>
                  </a:cubicBezTo>
                  <a:cubicBezTo>
                    <a:pt x="53" y="134"/>
                    <a:pt x="58" y="138"/>
                    <a:pt x="64" y="139"/>
                  </a:cubicBezTo>
                  <a:cubicBezTo>
                    <a:pt x="66" y="140"/>
                    <a:pt x="67" y="140"/>
                    <a:pt x="68" y="140"/>
                  </a:cubicBezTo>
                  <a:cubicBezTo>
                    <a:pt x="72" y="146"/>
                    <a:pt x="78" y="151"/>
                    <a:pt x="89" y="152"/>
                  </a:cubicBezTo>
                  <a:cubicBezTo>
                    <a:pt x="100" y="153"/>
                    <a:pt x="107" y="146"/>
                    <a:pt x="113" y="137"/>
                  </a:cubicBezTo>
                  <a:cubicBezTo>
                    <a:pt x="115" y="136"/>
                    <a:pt x="117" y="135"/>
                    <a:pt x="118" y="134"/>
                  </a:cubicBezTo>
                  <a:cubicBezTo>
                    <a:pt x="119" y="131"/>
                    <a:pt x="121" y="129"/>
                    <a:pt x="122" y="126"/>
                  </a:cubicBezTo>
                  <a:cubicBezTo>
                    <a:pt x="125" y="125"/>
                    <a:pt x="126" y="122"/>
                    <a:pt x="127" y="120"/>
                  </a:cubicBezTo>
                  <a:cubicBezTo>
                    <a:pt x="127" y="118"/>
                    <a:pt x="128" y="117"/>
                    <a:pt x="129" y="116"/>
                  </a:cubicBezTo>
                  <a:lnTo>
                    <a:pt x="130" y="115"/>
                  </a:ln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Freeform 125">
              <a:extLst>
                <a:ext uri="{FF2B5EF4-FFF2-40B4-BE49-F238E27FC236}">
                  <a16:creationId xmlns:a16="http://schemas.microsoft.com/office/drawing/2014/main" xmlns="" id="{02C5F261-3D00-4D19-BADB-B8EA0B5A92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1660" y="450732"/>
              <a:ext cx="1344627" cy="1164099"/>
            </a:xfrm>
            <a:custGeom>
              <a:avLst/>
              <a:gdLst>
                <a:gd name="T0" fmla="*/ 260 w 274"/>
                <a:gd name="T1" fmla="*/ 30 h 237"/>
                <a:gd name="T2" fmla="*/ 232 w 274"/>
                <a:gd name="T3" fmla="*/ 46 h 237"/>
                <a:gd name="T4" fmla="*/ 145 w 274"/>
                <a:gd name="T5" fmla="*/ 102 h 237"/>
                <a:gd name="T6" fmla="*/ 53 w 274"/>
                <a:gd name="T7" fmla="*/ 126 h 237"/>
                <a:gd name="T8" fmla="*/ 67 w 274"/>
                <a:gd name="T9" fmla="*/ 161 h 237"/>
                <a:gd name="T10" fmla="*/ 52 w 274"/>
                <a:gd name="T11" fmla="*/ 170 h 237"/>
                <a:gd name="T12" fmla="*/ 26 w 274"/>
                <a:gd name="T13" fmla="*/ 148 h 237"/>
                <a:gd name="T14" fmla="*/ 21 w 274"/>
                <a:gd name="T15" fmla="*/ 157 h 237"/>
                <a:gd name="T16" fmla="*/ 41 w 274"/>
                <a:gd name="T17" fmla="*/ 176 h 237"/>
                <a:gd name="T18" fmla="*/ 33 w 274"/>
                <a:gd name="T19" fmla="*/ 182 h 237"/>
                <a:gd name="T20" fmla="*/ 7 w 274"/>
                <a:gd name="T21" fmla="*/ 158 h 237"/>
                <a:gd name="T22" fmla="*/ 2 w 274"/>
                <a:gd name="T23" fmla="*/ 162 h 237"/>
                <a:gd name="T24" fmla="*/ 23 w 274"/>
                <a:gd name="T25" fmla="*/ 189 h 237"/>
                <a:gd name="T26" fmla="*/ 16 w 274"/>
                <a:gd name="T27" fmla="*/ 224 h 237"/>
                <a:gd name="T28" fmla="*/ 25 w 274"/>
                <a:gd name="T29" fmla="*/ 231 h 237"/>
                <a:gd name="T30" fmla="*/ 38 w 274"/>
                <a:gd name="T31" fmla="*/ 193 h 237"/>
                <a:gd name="T32" fmla="*/ 46 w 274"/>
                <a:gd name="T33" fmla="*/ 189 h 237"/>
                <a:gd name="T34" fmla="*/ 48 w 274"/>
                <a:gd name="T35" fmla="*/ 210 h 237"/>
                <a:gd name="T36" fmla="*/ 57 w 274"/>
                <a:gd name="T37" fmla="*/ 211 h 237"/>
                <a:gd name="T38" fmla="*/ 59 w 274"/>
                <a:gd name="T39" fmla="*/ 182 h 237"/>
                <a:gd name="T40" fmla="*/ 78 w 274"/>
                <a:gd name="T41" fmla="*/ 171 h 237"/>
                <a:gd name="T42" fmla="*/ 103 w 274"/>
                <a:gd name="T43" fmla="*/ 189 h 237"/>
                <a:gd name="T44" fmla="*/ 182 w 274"/>
                <a:gd name="T45" fmla="*/ 204 h 237"/>
                <a:gd name="T46" fmla="*/ 228 w 274"/>
                <a:gd name="T47" fmla="*/ 134 h 237"/>
                <a:gd name="T48" fmla="*/ 237 w 274"/>
                <a:gd name="T49" fmla="*/ 58 h 237"/>
                <a:gd name="T50" fmla="*/ 267 w 274"/>
                <a:gd name="T51" fmla="*/ 41 h 237"/>
                <a:gd name="T52" fmla="*/ 260 w 274"/>
                <a:gd name="T53" fmla="*/ 30 h 237"/>
                <a:gd name="T54" fmla="*/ 213 w 274"/>
                <a:gd name="T55" fmla="*/ 130 h 237"/>
                <a:gd name="T56" fmla="*/ 181 w 274"/>
                <a:gd name="T57" fmla="*/ 185 h 237"/>
                <a:gd name="T58" fmla="*/ 130 w 274"/>
                <a:gd name="T59" fmla="*/ 184 h 237"/>
                <a:gd name="T60" fmla="*/ 93 w 274"/>
                <a:gd name="T61" fmla="*/ 163 h 237"/>
                <a:gd name="T62" fmla="*/ 105 w 274"/>
                <a:gd name="T63" fmla="*/ 156 h 237"/>
                <a:gd name="T64" fmla="*/ 97 w 274"/>
                <a:gd name="T65" fmla="*/ 143 h 237"/>
                <a:gd name="T66" fmla="*/ 82 w 274"/>
                <a:gd name="T67" fmla="*/ 152 h 237"/>
                <a:gd name="T68" fmla="*/ 75 w 274"/>
                <a:gd name="T69" fmla="*/ 143 h 237"/>
                <a:gd name="T70" fmla="*/ 96 w 274"/>
                <a:gd name="T71" fmla="*/ 97 h 237"/>
                <a:gd name="T72" fmla="*/ 148 w 274"/>
                <a:gd name="T73" fmla="*/ 125 h 237"/>
                <a:gd name="T74" fmla="*/ 156 w 274"/>
                <a:gd name="T75" fmla="*/ 122 h 237"/>
                <a:gd name="T76" fmla="*/ 155 w 274"/>
                <a:gd name="T77" fmla="*/ 119 h 237"/>
                <a:gd name="T78" fmla="*/ 157 w 274"/>
                <a:gd name="T79" fmla="*/ 115 h 237"/>
                <a:gd name="T80" fmla="*/ 182 w 274"/>
                <a:gd name="T81" fmla="*/ 59 h 237"/>
                <a:gd name="T82" fmla="*/ 219 w 274"/>
                <a:gd name="T83" fmla="*/ 55 h 237"/>
                <a:gd name="T84" fmla="*/ 206 w 274"/>
                <a:gd name="T85" fmla="*/ 64 h 237"/>
                <a:gd name="T86" fmla="*/ 209 w 274"/>
                <a:gd name="T87" fmla="*/ 71 h 237"/>
                <a:gd name="T88" fmla="*/ 224 w 274"/>
                <a:gd name="T89" fmla="*/ 65 h 237"/>
                <a:gd name="T90" fmla="*/ 225 w 274"/>
                <a:gd name="T91" fmla="*/ 72 h 237"/>
                <a:gd name="T92" fmla="*/ 213 w 274"/>
                <a:gd name="T93" fmla="*/ 13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4" h="237">
                  <a:moveTo>
                    <a:pt x="260" y="30"/>
                  </a:moveTo>
                  <a:cubicBezTo>
                    <a:pt x="250" y="34"/>
                    <a:pt x="241" y="40"/>
                    <a:pt x="232" y="46"/>
                  </a:cubicBezTo>
                  <a:cubicBezTo>
                    <a:pt x="204" y="0"/>
                    <a:pt x="148" y="59"/>
                    <a:pt x="145" y="102"/>
                  </a:cubicBezTo>
                  <a:cubicBezTo>
                    <a:pt x="117" y="72"/>
                    <a:pt x="54" y="74"/>
                    <a:pt x="53" y="126"/>
                  </a:cubicBezTo>
                  <a:cubicBezTo>
                    <a:pt x="53" y="139"/>
                    <a:pt x="59" y="151"/>
                    <a:pt x="67" y="161"/>
                  </a:cubicBezTo>
                  <a:cubicBezTo>
                    <a:pt x="62" y="164"/>
                    <a:pt x="57" y="167"/>
                    <a:pt x="52" y="170"/>
                  </a:cubicBezTo>
                  <a:cubicBezTo>
                    <a:pt x="44" y="161"/>
                    <a:pt x="35" y="153"/>
                    <a:pt x="26" y="148"/>
                  </a:cubicBezTo>
                  <a:cubicBezTo>
                    <a:pt x="20" y="145"/>
                    <a:pt x="16" y="153"/>
                    <a:pt x="21" y="157"/>
                  </a:cubicBezTo>
                  <a:cubicBezTo>
                    <a:pt x="29" y="162"/>
                    <a:pt x="36" y="169"/>
                    <a:pt x="41" y="176"/>
                  </a:cubicBezTo>
                  <a:cubicBezTo>
                    <a:pt x="39" y="178"/>
                    <a:pt x="36" y="180"/>
                    <a:pt x="33" y="182"/>
                  </a:cubicBezTo>
                  <a:cubicBezTo>
                    <a:pt x="27" y="172"/>
                    <a:pt x="16" y="164"/>
                    <a:pt x="7" y="158"/>
                  </a:cubicBezTo>
                  <a:cubicBezTo>
                    <a:pt x="4" y="156"/>
                    <a:pt x="0" y="159"/>
                    <a:pt x="2" y="162"/>
                  </a:cubicBezTo>
                  <a:cubicBezTo>
                    <a:pt x="8" y="172"/>
                    <a:pt x="17" y="180"/>
                    <a:pt x="23" y="189"/>
                  </a:cubicBezTo>
                  <a:cubicBezTo>
                    <a:pt x="31" y="202"/>
                    <a:pt x="20" y="213"/>
                    <a:pt x="16" y="224"/>
                  </a:cubicBezTo>
                  <a:cubicBezTo>
                    <a:pt x="13" y="230"/>
                    <a:pt x="20" y="237"/>
                    <a:pt x="25" y="231"/>
                  </a:cubicBezTo>
                  <a:cubicBezTo>
                    <a:pt x="35" y="221"/>
                    <a:pt x="41" y="207"/>
                    <a:pt x="38" y="193"/>
                  </a:cubicBezTo>
                  <a:cubicBezTo>
                    <a:pt x="41" y="192"/>
                    <a:pt x="44" y="190"/>
                    <a:pt x="46" y="189"/>
                  </a:cubicBezTo>
                  <a:cubicBezTo>
                    <a:pt x="47" y="196"/>
                    <a:pt x="47" y="203"/>
                    <a:pt x="48" y="210"/>
                  </a:cubicBezTo>
                  <a:cubicBezTo>
                    <a:pt x="50" y="214"/>
                    <a:pt x="55" y="214"/>
                    <a:pt x="57" y="211"/>
                  </a:cubicBezTo>
                  <a:cubicBezTo>
                    <a:pt x="63" y="201"/>
                    <a:pt x="63" y="191"/>
                    <a:pt x="59" y="182"/>
                  </a:cubicBezTo>
                  <a:cubicBezTo>
                    <a:pt x="65" y="179"/>
                    <a:pt x="72" y="175"/>
                    <a:pt x="78" y="171"/>
                  </a:cubicBezTo>
                  <a:cubicBezTo>
                    <a:pt x="86" y="178"/>
                    <a:pt x="95" y="184"/>
                    <a:pt x="103" y="189"/>
                  </a:cubicBezTo>
                  <a:cubicBezTo>
                    <a:pt x="124" y="201"/>
                    <a:pt x="158" y="217"/>
                    <a:pt x="182" y="204"/>
                  </a:cubicBezTo>
                  <a:cubicBezTo>
                    <a:pt x="206" y="191"/>
                    <a:pt x="219" y="158"/>
                    <a:pt x="228" y="134"/>
                  </a:cubicBezTo>
                  <a:cubicBezTo>
                    <a:pt x="237" y="110"/>
                    <a:pt x="246" y="83"/>
                    <a:pt x="237" y="58"/>
                  </a:cubicBezTo>
                  <a:cubicBezTo>
                    <a:pt x="247" y="52"/>
                    <a:pt x="256" y="45"/>
                    <a:pt x="267" y="41"/>
                  </a:cubicBezTo>
                  <a:cubicBezTo>
                    <a:pt x="274" y="37"/>
                    <a:pt x="268" y="26"/>
                    <a:pt x="260" y="30"/>
                  </a:cubicBezTo>
                  <a:close/>
                  <a:moveTo>
                    <a:pt x="213" y="130"/>
                  </a:moveTo>
                  <a:cubicBezTo>
                    <a:pt x="205" y="150"/>
                    <a:pt x="195" y="170"/>
                    <a:pt x="181" y="185"/>
                  </a:cubicBezTo>
                  <a:cubicBezTo>
                    <a:pt x="167" y="198"/>
                    <a:pt x="145" y="190"/>
                    <a:pt x="130" y="184"/>
                  </a:cubicBezTo>
                  <a:cubicBezTo>
                    <a:pt x="117" y="179"/>
                    <a:pt x="104" y="172"/>
                    <a:pt x="93" y="163"/>
                  </a:cubicBezTo>
                  <a:cubicBezTo>
                    <a:pt x="97" y="160"/>
                    <a:pt x="101" y="158"/>
                    <a:pt x="105" y="156"/>
                  </a:cubicBezTo>
                  <a:cubicBezTo>
                    <a:pt x="113" y="151"/>
                    <a:pt x="105" y="139"/>
                    <a:pt x="97" y="143"/>
                  </a:cubicBezTo>
                  <a:cubicBezTo>
                    <a:pt x="92" y="146"/>
                    <a:pt x="87" y="149"/>
                    <a:pt x="82" y="152"/>
                  </a:cubicBezTo>
                  <a:cubicBezTo>
                    <a:pt x="79" y="149"/>
                    <a:pt x="77" y="146"/>
                    <a:pt x="75" y="143"/>
                  </a:cubicBezTo>
                  <a:cubicBezTo>
                    <a:pt x="61" y="124"/>
                    <a:pt x="74" y="100"/>
                    <a:pt x="96" y="97"/>
                  </a:cubicBezTo>
                  <a:cubicBezTo>
                    <a:pt x="117" y="94"/>
                    <a:pt x="138" y="106"/>
                    <a:pt x="148" y="125"/>
                  </a:cubicBezTo>
                  <a:cubicBezTo>
                    <a:pt x="150" y="130"/>
                    <a:pt x="157" y="127"/>
                    <a:pt x="156" y="122"/>
                  </a:cubicBezTo>
                  <a:cubicBezTo>
                    <a:pt x="156" y="121"/>
                    <a:pt x="155" y="120"/>
                    <a:pt x="155" y="119"/>
                  </a:cubicBezTo>
                  <a:cubicBezTo>
                    <a:pt x="156" y="118"/>
                    <a:pt x="157" y="117"/>
                    <a:pt x="157" y="115"/>
                  </a:cubicBezTo>
                  <a:cubicBezTo>
                    <a:pt x="160" y="94"/>
                    <a:pt x="168" y="74"/>
                    <a:pt x="182" y="59"/>
                  </a:cubicBezTo>
                  <a:cubicBezTo>
                    <a:pt x="194" y="45"/>
                    <a:pt x="210" y="44"/>
                    <a:pt x="219" y="55"/>
                  </a:cubicBezTo>
                  <a:cubicBezTo>
                    <a:pt x="214" y="58"/>
                    <a:pt x="210" y="61"/>
                    <a:pt x="206" y="64"/>
                  </a:cubicBezTo>
                  <a:cubicBezTo>
                    <a:pt x="202" y="66"/>
                    <a:pt x="204" y="72"/>
                    <a:pt x="209" y="71"/>
                  </a:cubicBezTo>
                  <a:cubicBezTo>
                    <a:pt x="214" y="69"/>
                    <a:pt x="219" y="67"/>
                    <a:pt x="224" y="65"/>
                  </a:cubicBezTo>
                  <a:cubicBezTo>
                    <a:pt x="224" y="67"/>
                    <a:pt x="225" y="70"/>
                    <a:pt x="225" y="72"/>
                  </a:cubicBezTo>
                  <a:cubicBezTo>
                    <a:pt x="228" y="91"/>
                    <a:pt x="219" y="113"/>
                    <a:pt x="213" y="13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Freeform 126">
              <a:extLst>
                <a:ext uri="{FF2B5EF4-FFF2-40B4-BE49-F238E27FC236}">
                  <a16:creationId xmlns:a16="http://schemas.microsoft.com/office/drawing/2014/main" xmlns="" id="{9C2FBA48-A18A-421F-A1CF-10F58C1AA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5958" y="454882"/>
              <a:ext cx="342383" cy="300882"/>
            </a:xfrm>
            <a:custGeom>
              <a:avLst/>
              <a:gdLst>
                <a:gd name="T0" fmla="*/ 54 w 70"/>
                <a:gd name="T1" fmla="*/ 9 h 61"/>
                <a:gd name="T2" fmla="*/ 7 w 70"/>
                <a:gd name="T3" fmla="*/ 2 h 61"/>
                <a:gd name="T4" fmla="*/ 6 w 70"/>
                <a:gd name="T5" fmla="*/ 13 h 61"/>
                <a:gd name="T6" fmla="*/ 43 w 70"/>
                <a:gd name="T7" fmla="*/ 21 h 61"/>
                <a:gd name="T8" fmla="*/ 52 w 70"/>
                <a:gd name="T9" fmla="*/ 54 h 61"/>
                <a:gd name="T10" fmla="*/ 63 w 70"/>
                <a:gd name="T11" fmla="*/ 56 h 61"/>
                <a:gd name="T12" fmla="*/ 54 w 70"/>
                <a:gd name="T13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1">
                  <a:moveTo>
                    <a:pt x="54" y="9"/>
                  </a:moveTo>
                  <a:cubicBezTo>
                    <a:pt x="43" y="0"/>
                    <a:pt x="21" y="3"/>
                    <a:pt x="7" y="2"/>
                  </a:cubicBezTo>
                  <a:cubicBezTo>
                    <a:pt x="0" y="1"/>
                    <a:pt x="0" y="11"/>
                    <a:pt x="6" y="13"/>
                  </a:cubicBezTo>
                  <a:cubicBezTo>
                    <a:pt x="18" y="17"/>
                    <a:pt x="30" y="17"/>
                    <a:pt x="43" y="21"/>
                  </a:cubicBezTo>
                  <a:cubicBezTo>
                    <a:pt x="54" y="24"/>
                    <a:pt x="49" y="46"/>
                    <a:pt x="52" y="54"/>
                  </a:cubicBezTo>
                  <a:cubicBezTo>
                    <a:pt x="54" y="59"/>
                    <a:pt x="61" y="61"/>
                    <a:pt x="63" y="56"/>
                  </a:cubicBezTo>
                  <a:cubicBezTo>
                    <a:pt x="70" y="42"/>
                    <a:pt x="67" y="18"/>
                    <a:pt x="54" y="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4" name="Freeform 123">
            <a:extLst>
              <a:ext uri="{FF2B5EF4-FFF2-40B4-BE49-F238E27FC236}">
                <a16:creationId xmlns:a16="http://schemas.microsoft.com/office/drawing/2014/main" xmlns="" id="{44C10B45-693C-488F-9F1B-3264F4427EDE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44597" y="2054411"/>
            <a:ext cx="344457" cy="1027147"/>
          </a:xfrm>
          <a:custGeom>
            <a:avLst/>
            <a:gdLst>
              <a:gd name="T0" fmla="*/ 64 w 70"/>
              <a:gd name="T1" fmla="*/ 114 h 209"/>
              <a:gd name="T2" fmla="*/ 24 w 70"/>
              <a:gd name="T3" fmla="*/ 125 h 209"/>
              <a:gd name="T4" fmla="*/ 19 w 70"/>
              <a:gd name="T5" fmla="*/ 109 h 209"/>
              <a:gd name="T6" fmla="*/ 22 w 70"/>
              <a:gd name="T7" fmla="*/ 81 h 209"/>
              <a:gd name="T8" fmla="*/ 62 w 70"/>
              <a:gd name="T9" fmla="*/ 58 h 209"/>
              <a:gd name="T10" fmla="*/ 57 w 70"/>
              <a:gd name="T11" fmla="*/ 50 h 209"/>
              <a:gd name="T12" fmla="*/ 21 w 70"/>
              <a:gd name="T13" fmla="*/ 62 h 209"/>
              <a:gd name="T14" fmla="*/ 20 w 70"/>
              <a:gd name="T15" fmla="*/ 59 h 209"/>
              <a:gd name="T16" fmla="*/ 48 w 70"/>
              <a:gd name="T17" fmla="*/ 8 h 209"/>
              <a:gd name="T18" fmla="*/ 45 w 70"/>
              <a:gd name="T19" fmla="*/ 2 h 209"/>
              <a:gd name="T20" fmla="*/ 14 w 70"/>
              <a:gd name="T21" fmla="*/ 71 h 209"/>
              <a:gd name="T22" fmla="*/ 14 w 70"/>
              <a:gd name="T23" fmla="*/ 72 h 209"/>
              <a:gd name="T24" fmla="*/ 7 w 70"/>
              <a:gd name="T25" fmla="*/ 115 h 209"/>
              <a:gd name="T26" fmla="*/ 16 w 70"/>
              <a:gd name="T27" fmla="*/ 135 h 209"/>
              <a:gd name="T28" fmla="*/ 32 w 70"/>
              <a:gd name="T29" fmla="*/ 208 h 209"/>
              <a:gd name="T30" fmla="*/ 36 w 70"/>
              <a:gd name="T31" fmla="*/ 197 h 209"/>
              <a:gd name="T32" fmla="*/ 22 w 70"/>
              <a:gd name="T33" fmla="*/ 154 h 209"/>
              <a:gd name="T34" fmla="*/ 27 w 70"/>
              <a:gd name="T35" fmla="*/ 143 h 209"/>
              <a:gd name="T36" fmla="*/ 30 w 70"/>
              <a:gd name="T37" fmla="*/ 145 h 209"/>
              <a:gd name="T38" fmla="*/ 68 w 70"/>
              <a:gd name="T39" fmla="*/ 123 h 209"/>
              <a:gd name="T40" fmla="*/ 64 w 70"/>
              <a:gd name="T41" fmla="*/ 114 h 209"/>
              <a:gd name="T42" fmla="*/ 47 w 70"/>
              <a:gd name="T43" fmla="*/ 62 h 209"/>
              <a:gd name="T44" fmla="*/ 28 w 70"/>
              <a:gd name="T45" fmla="*/ 71 h 209"/>
              <a:gd name="T46" fmla="*/ 47 w 70"/>
              <a:gd name="T47" fmla="*/ 62 h 209"/>
              <a:gd name="T48" fmla="*/ 34 w 70"/>
              <a:gd name="T49" fmla="*/ 132 h 209"/>
              <a:gd name="T50" fmla="*/ 52 w 70"/>
              <a:gd name="T51" fmla="*/ 123 h 209"/>
              <a:gd name="T52" fmla="*/ 34 w 70"/>
              <a:gd name="T53" fmla="*/ 13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" h="209">
                <a:moveTo>
                  <a:pt x="64" y="114"/>
                </a:moveTo>
                <a:cubicBezTo>
                  <a:pt x="49" y="108"/>
                  <a:pt x="35" y="113"/>
                  <a:pt x="24" y="125"/>
                </a:cubicBezTo>
                <a:cubicBezTo>
                  <a:pt x="21" y="120"/>
                  <a:pt x="20" y="114"/>
                  <a:pt x="19" y="109"/>
                </a:cubicBezTo>
                <a:cubicBezTo>
                  <a:pt x="17" y="99"/>
                  <a:pt x="18" y="89"/>
                  <a:pt x="22" y="81"/>
                </a:cubicBezTo>
                <a:cubicBezTo>
                  <a:pt x="36" y="89"/>
                  <a:pt x="55" y="71"/>
                  <a:pt x="62" y="58"/>
                </a:cubicBezTo>
                <a:cubicBezTo>
                  <a:pt x="64" y="55"/>
                  <a:pt x="61" y="51"/>
                  <a:pt x="57" y="50"/>
                </a:cubicBezTo>
                <a:cubicBezTo>
                  <a:pt x="42" y="49"/>
                  <a:pt x="30" y="54"/>
                  <a:pt x="21" y="62"/>
                </a:cubicBezTo>
                <a:cubicBezTo>
                  <a:pt x="21" y="61"/>
                  <a:pt x="21" y="60"/>
                  <a:pt x="20" y="59"/>
                </a:cubicBezTo>
                <a:cubicBezTo>
                  <a:pt x="14" y="38"/>
                  <a:pt x="33" y="19"/>
                  <a:pt x="48" y="8"/>
                </a:cubicBezTo>
                <a:cubicBezTo>
                  <a:pt x="52" y="5"/>
                  <a:pt x="49" y="0"/>
                  <a:pt x="45" y="2"/>
                </a:cubicBezTo>
                <a:cubicBezTo>
                  <a:pt x="22" y="16"/>
                  <a:pt x="1" y="44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7" y="84"/>
                  <a:pt x="4" y="99"/>
                  <a:pt x="7" y="115"/>
                </a:cubicBezTo>
                <a:cubicBezTo>
                  <a:pt x="9" y="122"/>
                  <a:pt x="12" y="129"/>
                  <a:pt x="16" y="135"/>
                </a:cubicBezTo>
                <a:cubicBezTo>
                  <a:pt x="0" y="162"/>
                  <a:pt x="0" y="202"/>
                  <a:pt x="32" y="208"/>
                </a:cubicBezTo>
                <a:cubicBezTo>
                  <a:pt x="38" y="209"/>
                  <a:pt x="42" y="201"/>
                  <a:pt x="36" y="197"/>
                </a:cubicBezTo>
                <a:cubicBezTo>
                  <a:pt x="19" y="188"/>
                  <a:pt x="17" y="172"/>
                  <a:pt x="22" y="154"/>
                </a:cubicBezTo>
                <a:cubicBezTo>
                  <a:pt x="23" y="151"/>
                  <a:pt x="25" y="147"/>
                  <a:pt x="27" y="143"/>
                </a:cubicBezTo>
                <a:cubicBezTo>
                  <a:pt x="28" y="144"/>
                  <a:pt x="29" y="144"/>
                  <a:pt x="30" y="145"/>
                </a:cubicBezTo>
                <a:cubicBezTo>
                  <a:pt x="46" y="149"/>
                  <a:pt x="60" y="134"/>
                  <a:pt x="68" y="123"/>
                </a:cubicBezTo>
                <a:cubicBezTo>
                  <a:pt x="70" y="119"/>
                  <a:pt x="67" y="115"/>
                  <a:pt x="64" y="114"/>
                </a:cubicBezTo>
                <a:close/>
                <a:moveTo>
                  <a:pt x="47" y="62"/>
                </a:moveTo>
                <a:cubicBezTo>
                  <a:pt x="41" y="68"/>
                  <a:pt x="34" y="73"/>
                  <a:pt x="28" y="71"/>
                </a:cubicBezTo>
                <a:cubicBezTo>
                  <a:pt x="33" y="66"/>
                  <a:pt x="39" y="63"/>
                  <a:pt x="47" y="62"/>
                </a:cubicBezTo>
                <a:close/>
                <a:moveTo>
                  <a:pt x="34" y="132"/>
                </a:moveTo>
                <a:cubicBezTo>
                  <a:pt x="39" y="127"/>
                  <a:pt x="45" y="123"/>
                  <a:pt x="52" y="123"/>
                </a:cubicBezTo>
                <a:cubicBezTo>
                  <a:pt x="47" y="129"/>
                  <a:pt x="41" y="133"/>
                  <a:pt x="34" y="132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3" name="矩形 102">
            <a:extLst>
              <a:ext uri="{FF2B5EF4-FFF2-40B4-BE49-F238E27FC236}">
                <a16:creationId xmlns:a16="http://schemas.microsoft.com/office/drawing/2014/main" xmlns="" id="{787A4A18-3889-4CC7-976D-F3E0DC302007}"/>
              </a:ext>
            </a:extLst>
          </p:cNvPr>
          <p:cNvSpPr/>
          <p:nvPr/>
        </p:nvSpPr>
        <p:spPr>
          <a:xfrm>
            <a:off x="-377588" y="-214953"/>
            <a:ext cx="12733361" cy="7287905"/>
          </a:xfrm>
          <a:prstGeom prst="rect">
            <a:avLst/>
          </a:prstGeom>
          <a:solidFill>
            <a:srgbClr val="FEE8ED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6" name="组合 105">
            <a:extLst>
              <a:ext uri="{FF2B5EF4-FFF2-40B4-BE49-F238E27FC236}">
                <a16:creationId xmlns:a16="http://schemas.microsoft.com/office/drawing/2014/main" xmlns="" id="{554B2589-2FB8-4930-ADA6-DD02400013EE}"/>
              </a:ext>
            </a:extLst>
          </p:cNvPr>
          <p:cNvGrpSpPr/>
          <p:nvPr/>
        </p:nvGrpSpPr>
        <p:grpSpPr>
          <a:xfrm>
            <a:off x="3395396" y="677048"/>
            <a:ext cx="4556933" cy="907919"/>
            <a:chOff x="3312996" y="215475"/>
            <a:chExt cx="4556933" cy="907919"/>
          </a:xfrm>
        </p:grpSpPr>
        <p:grpSp>
          <p:nvGrpSpPr>
            <p:cNvPr id="107" name="组合 106">
              <a:extLst>
                <a:ext uri="{FF2B5EF4-FFF2-40B4-BE49-F238E27FC236}">
                  <a16:creationId xmlns:a16="http://schemas.microsoft.com/office/drawing/2014/main" xmlns="" id="{BCBAEC54-2955-4184-B65B-F34091E0C001}"/>
                </a:ext>
              </a:extLst>
            </p:cNvPr>
            <p:cNvGrpSpPr/>
            <p:nvPr/>
          </p:nvGrpSpPr>
          <p:grpSpPr>
            <a:xfrm rot="406819" flipH="1">
              <a:off x="3312996" y="215475"/>
              <a:ext cx="1030666" cy="703956"/>
              <a:chOff x="9015984" y="2528554"/>
              <a:chExt cx="2157344" cy="1473489"/>
            </a:xfrm>
          </p:grpSpPr>
          <p:sp>
            <p:nvSpPr>
              <p:cNvPr id="119" name="Freeform 166">
                <a:extLst>
                  <a:ext uri="{FF2B5EF4-FFF2-40B4-BE49-F238E27FC236}">
                    <a16:creationId xmlns:a16="http://schemas.microsoft.com/office/drawing/2014/main" xmlns="" id="{12EB06F7-65E4-418C-A3F9-6ED6F4D844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32784" y="3116474"/>
                <a:ext cx="831450" cy="526422"/>
              </a:xfrm>
              <a:custGeom>
                <a:avLst/>
                <a:gdLst>
                  <a:gd name="T0" fmla="*/ 10 w 143"/>
                  <a:gd name="T1" fmla="*/ 90 h 90"/>
                  <a:gd name="T2" fmla="*/ 10 w 143"/>
                  <a:gd name="T3" fmla="*/ 90 h 90"/>
                  <a:gd name="T4" fmla="*/ 143 w 143"/>
                  <a:gd name="T5" fmla="*/ 18 h 90"/>
                  <a:gd name="T6" fmla="*/ 130 w 143"/>
                  <a:gd name="T7" fmla="*/ 0 h 90"/>
                  <a:gd name="T8" fmla="*/ 0 w 143"/>
                  <a:gd name="T9" fmla="*/ 77 h 90"/>
                  <a:gd name="T10" fmla="*/ 10 w 143"/>
                  <a:gd name="T11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90">
                    <a:moveTo>
                      <a:pt x="10" y="90"/>
                    </a:moveTo>
                    <a:cubicBezTo>
                      <a:pt x="10" y="90"/>
                      <a:pt x="10" y="90"/>
                      <a:pt x="10" y="90"/>
                    </a:cubicBezTo>
                    <a:cubicBezTo>
                      <a:pt x="52" y="61"/>
                      <a:pt x="98" y="41"/>
                      <a:pt x="143" y="18"/>
                    </a:cubicBezTo>
                    <a:cubicBezTo>
                      <a:pt x="138" y="12"/>
                      <a:pt x="134" y="7"/>
                      <a:pt x="130" y="0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4" y="79"/>
                      <a:pt x="8" y="83"/>
                      <a:pt x="10" y="90"/>
                    </a:cubicBezTo>
                  </a:path>
                </a:pathLst>
              </a:custGeom>
              <a:solidFill>
                <a:srgbClr val="F8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0" name="Freeform 167">
                <a:extLst>
                  <a:ext uri="{FF2B5EF4-FFF2-40B4-BE49-F238E27FC236}">
                    <a16:creationId xmlns:a16="http://schemas.microsoft.com/office/drawing/2014/main" xmlns="" id="{CBD2D7B9-3340-48E5-AB20-EDD874C1D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3530" y="2779466"/>
                <a:ext cx="954446" cy="787173"/>
              </a:xfrm>
              <a:custGeom>
                <a:avLst/>
                <a:gdLst>
                  <a:gd name="T0" fmla="*/ 164 w 164"/>
                  <a:gd name="T1" fmla="*/ 58 h 135"/>
                  <a:gd name="T2" fmla="*/ 140 w 164"/>
                  <a:gd name="T3" fmla="*/ 0 h 135"/>
                  <a:gd name="T4" fmla="*/ 9 w 164"/>
                  <a:gd name="T5" fmla="*/ 77 h 135"/>
                  <a:gd name="T6" fmla="*/ 5 w 164"/>
                  <a:gd name="T7" fmla="*/ 120 h 135"/>
                  <a:gd name="T8" fmla="*/ 34 w 164"/>
                  <a:gd name="T9" fmla="*/ 135 h 135"/>
                  <a:gd name="T10" fmla="*/ 164 w 164"/>
                  <a:gd name="T11" fmla="*/ 58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135">
                    <a:moveTo>
                      <a:pt x="164" y="58"/>
                    </a:moveTo>
                    <a:cubicBezTo>
                      <a:pt x="154" y="40"/>
                      <a:pt x="146" y="20"/>
                      <a:pt x="140" y="0"/>
                    </a:cubicBezTo>
                    <a:cubicBezTo>
                      <a:pt x="9" y="77"/>
                      <a:pt x="9" y="77"/>
                      <a:pt x="9" y="77"/>
                    </a:cubicBezTo>
                    <a:cubicBezTo>
                      <a:pt x="13" y="92"/>
                      <a:pt x="0" y="109"/>
                      <a:pt x="5" y="120"/>
                    </a:cubicBezTo>
                    <a:cubicBezTo>
                      <a:pt x="10" y="129"/>
                      <a:pt x="24" y="128"/>
                      <a:pt x="34" y="135"/>
                    </a:cubicBezTo>
                    <a:cubicBezTo>
                      <a:pt x="164" y="58"/>
                      <a:pt x="164" y="58"/>
                      <a:pt x="164" y="58"/>
                    </a:cubicBezTo>
                  </a:path>
                </a:pathLst>
              </a:custGeom>
              <a:solidFill>
                <a:srgbClr val="ECC6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1" name="Freeform 168">
                <a:extLst>
                  <a:ext uri="{FF2B5EF4-FFF2-40B4-BE49-F238E27FC236}">
                    <a16:creationId xmlns:a16="http://schemas.microsoft.com/office/drawing/2014/main" xmlns="" id="{3C58FA86-2819-422E-95EF-DF245761C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662" y="2570374"/>
                <a:ext cx="1129101" cy="656798"/>
              </a:xfrm>
              <a:custGeom>
                <a:avLst/>
                <a:gdLst>
                  <a:gd name="T0" fmla="*/ 185 w 194"/>
                  <a:gd name="T1" fmla="*/ 0 h 113"/>
                  <a:gd name="T2" fmla="*/ 0 w 194"/>
                  <a:gd name="T3" fmla="*/ 110 h 113"/>
                  <a:gd name="T4" fmla="*/ 59 w 194"/>
                  <a:gd name="T5" fmla="*/ 105 h 113"/>
                  <a:gd name="T6" fmla="*/ 63 w 194"/>
                  <a:gd name="T7" fmla="*/ 113 h 113"/>
                  <a:gd name="T8" fmla="*/ 194 w 194"/>
                  <a:gd name="T9" fmla="*/ 36 h 113"/>
                  <a:gd name="T10" fmla="*/ 185 w 194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4" h="113">
                    <a:moveTo>
                      <a:pt x="185" y="0"/>
                    </a:moveTo>
                    <a:cubicBezTo>
                      <a:pt x="0" y="110"/>
                      <a:pt x="0" y="110"/>
                      <a:pt x="0" y="110"/>
                    </a:cubicBezTo>
                    <a:cubicBezTo>
                      <a:pt x="4" y="108"/>
                      <a:pt x="47" y="90"/>
                      <a:pt x="59" y="105"/>
                    </a:cubicBezTo>
                    <a:cubicBezTo>
                      <a:pt x="61" y="108"/>
                      <a:pt x="63" y="110"/>
                      <a:pt x="63" y="113"/>
                    </a:cubicBezTo>
                    <a:cubicBezTo>
                      <a:pt x="194" y="36"/>
                      <a:pt x="194" y="36"/>
                      <a:pt x="194" y="36"/>
                    </a:cubicBezTo>
                    <a:cubicBezTo>
                      <a:pt x="191" y="24"/>
                      <a:pt x="188" y="12"/>
                      <a:pt x="185" y="0"/>
                    </a:cubicBezTo>
                  </a:path>
                </a:pathLst>
              </a:custGeom>
              <a:solidFill>
                <a:srgbClr val="F8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2" name="Freeform 169">
                <a:extLst>
                  <a:ext uri="{FF2B5EF4-FFF2-40B4-BE49-F238E27FC236}">
                    <a16:creationId xmlns:a16="http://schemas.microsoft.com/office/drawing/2014/main" xmlns="" id="{FE35150F-07F2-4D53-83CA-3B7D1C983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0477" y="3094334"/>
                <a:ext cx="996266" cy="797012"/>
              </a:xfrm>
              <a:custGeom>
                <a:avLst/>
                <a:gdLst>
                  <a:gd name="T0" fmla="*/ 170 w 171"/>
                  <a:gd name="T1" fmla="*/ 94 h 137"/>
                  <a:gd name="T2" fmla="*/ 159 w 171"/>
                  <a:gd name="T3" fmla="*/ 102 h 137"/>
                  <a:gd name="T4" fmla="*/ 170 w 171"/>
                  <a:gd name="T5" fmla="*/ 94 h 137"/>
                  <a:gd name="T6" fmla="*/ 170 w 171"/>
                  <a:gd name="T7" fmla="*/ 94 h 137"/>
                  <a:gd name="T8" fmla="*/ 160 w 171"/>
                  <a:gd name="T9" fmla="*/ 81 h 137"/>
                  <a:gd name="T10" fmla="*/ 131 w 171"/>
                  <a:gd name="T11" fmla="*/ 66 h 137"/>
                  <a:gd name="T12" fmla="*/ 135 w 171"/>
                  <a:gd name="T13" fmla="*/ 23 h 137"/>
                  <a:gd name="T14" fmla="*/ 131 w 171"/>
                  <a:gd name="T15" fmla="*/ 15 h 137"/>
                  <a:gd name="T16" fmla="*/ 72 w 171"/>
                  <a:gd name="T17" fmla="*/ 20 h 137"/>
                  <a:gd name="T18" fmla="*/ 72 w 171"/>
                  <a:gd name="T19" fmla="*/ 20 h 137"/>
                  <a:gd name="T20" fmla="*/ 0 w 171"/>
                  <a:gd name="T21" fmla="*/ 114 h 137"/>
                  <a:gd name="T22" fmla="*/ 17 w 171"/>
                  <a:gd name="T23" fmla="*/ 137 h 137"/>
                  <a:gd name="T24" fmla="*/ 171 w 171"/>
                  <a:gd name="T25" fmla="*/ 97 h 137"/>
                  <a:gd name="T26" fmla="*/ 170 w 171"/>
                  <a:gd name="T27" fmla="*/ 9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1" h="137">
                    <a:moveTo>
                      <a:pt x="170" y="94"/>
                    </a:moveTo>
                    <a:cubicBezTo>
                      <a:pt x="166" y="97"/>
                      <a:pt x="163" y="99"/>
                      <a:pt x="159" y="102"/>
                    </a:cubicBezTo>
                    <a:cubicBezTo>
                      <a:pt x="163" y="99"/>
                      <a:pt x="166" y="97"/>
                      <a:pt x="170" y="94"/>
                    </a:cubicBezTo>
                    <a:cubicBezTo>
                      <a:pt x="170" y="94"/>
                      <a:pt x="170" y="94"/>
                      <a:pt x="170" y="94"/>
                    </a:cubicBezTo>
                    <a:cubicBezTo>
                      <a:pt x="168" y="87"/>
                      <a:pt x="164" y="83"/>
                      <a:pt x="160" y="81"/>
                    </a:cubicBezTo>
                    <a:cubicBezTo>
                      <a:pt x="150" y="74"/>
                      <a:pt x="136" y="75"/>
                      <a:pt x="131" y="66"/>
                    </a:cubicBezTo>
                    <a:cubicBezTo>
                      <a:pt x="126" y="55"/>
                      <a:pt x="139" y="38"/>
                      <a:pt x="135" y="23"/>
                    </a:cubicBezTo>
                    <a:cubicBezTo>
                      <a:pt x="135" y="20"/>
                      <a:pt x="133" y="18"/>
                      <a:pt x="131" y="15"/>
                    </a:cubicBezTo>
                    <a:cubicBezTo>
                      <a:pt x="119" y="0"/>
                      <a:pt x="76" y="18"/>
                      <a:pt x="72" y="20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4"/>
                      <a:pt x="12" y="121"/>
                      <a:pt x="17" y="137"/>
                    </a:cubicBezTo>
                    <a:cubicBezTo>
                      <a:pt x="69" y="125"/>
                      <a:pt x="126" y="124"/>
                      <a:pt x="171" y="97"/>
                    </a:cubicBezTo>
                    <a:cubicBezTo>
                      <a:pt x="171" y="96"/>
                      <a:pt x="171" y="95"/>
                      <a:pt x="170" y="94"/>
                    </a:cubicBezTo>
                  </a:path>
                </a:pathLst>
              </a:custGeom>
              <a:solidFill>
                <a:srgbClr val="EACE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3" name="Freeform 170">
                <a:extLst>
                  <a:ext uri="{FF2B5EF4-FFF2-40B4-BE49-F238E27FC236}">
                    <a16:creationId xmlns:a16="http://schemas.microsoft.com/office/drawing/2014/main" xmlns="" id="{C0232345-4BF6-48A0-9379-F14BC75FA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3203" y="3758510"/>
                <a:ext cx="265671" cy="221392"/>
              </a:xfrm>
              <a:custGeom>
                <a:avLst/>
                <a:gdLst>
                  <a:gd name="T0" fmla="*/ 29 w 46"/>
                  <a:gd name="T1" fmla="*/ 0 h 38"/>
                  <a:gd name="T2" fmla="*/ 0 w 46"/>
                  <a:gd name="T3" fmla="*/ 38 h 38"/>
                  <a:gd name="T4" fmla="*/ 46 w 46"/>
                  <a:gd name="T5" fmla="*/ 23 h 38"/>
                  <a:gd name="T6" fmla="*/ 29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9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15" y="31"/>
                      <a:pt x="30" y="27"/>
                      <a:pt x="46" y="23"/>
                    </a:cubicBezTo>
                    <a:cubicBezTo>
                      <a:pt x="41" y="7"/>
                      <a:pt x="29" y="0"/>
                      <a:pt x="29" y="0"/>
                    </a:cubicBezTo>
                  </a:path>
                </a:pathLst>
              </a:custGeom>
              <a:solidFill>
                <a:srgbClr val="1F1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4" name="Freeform 175">
                <a:extLst>
                  <a:ext uri="{FF2B5EF4-FFF2-40B4-BE49-F238E27FC236}">
                    <a16:creationId xmlns:a16="http://schemas.microsoft.com/office/drawing/2014/main" xmlns="" id="{650C0696-8ECF-4F27-800D-5CEAA9D39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45831" y="3030377"/>
                <a:ext cx="1227497" cy="890489"/>
              </a:xfrm>
              <a:custGeom>
                <a:avLst/>
                <a:gdLst>
                  <a:gd name="T0" fmla="*/ 189 w 211"/>
                  <a:gd name="T1" fmla="*/ 0 h 153"/>
                  <a:gd name="T2" fmla="*/ 189 w 211"/>
                  <a:gd name="T3" fmla="*/ 0 h 153"/>
                  <a:gd name="T4" fmla="*/ 162 w 211"/>
                  <a:gd name="T5" fmla="*/ 15 h 153"/>
                  <a:gd name="T6" fmla="*/ 175 w 211"/>
                  <a:gd name="T7" fmla="*/ 33 h 153"/>
                  <a:gd name="T8" fmla="*/ 175 w 211"/>
                  <a:gd name="T9" fmla="*/ 33 h 153"/>
                  <a:gd name="T10" fmla="*/ 175 w 211"/>
                  <a:gd name="T11" fmla="*/ 33 h 153"/>
                  <a:gd name="T12" fmla="*/ 42 w 211"/>
                  <a:gd name="T13" fmla="*/ 105 h 153"/>
                  <a:gd name="T14" fmla="*/ 43 w 211"/>
                  <a:gd name="T15" fmla="*/ 108 h 153"/>
                  <a:gd name="T16" fmla="*/ 0 w 211"/>
                  <a:gd name="T17" fmla="*/ 153 h 153"/>
                  <a:gd name="T18" fmla="*/ 185 w 211"/>
                  <a:gd name="T19" fmla="*/ 45 h 153"/>
                  <a:gd name="T20" fmla="*/ 211 w 211"/>
                  <a:gd name="T21" fmla="*/ 30 h 153"/>
                  <a:gd name="T22" fmla="*/ 211 w 211"/>
                  <a:gd name="T23" fmla="*/ 30 h 153"/>
                  <a:gd name="T24" fmla="*/ 211 w 211"/>
                  <a:gd name="T25" fmla="*/ 29 h 153"/>
                  <a:gd name="T26" fmla="*/ 190 w 211"/>
                  <a:gd name="T27" fmla="*/ 0 h 153"/>
                  <a:gd name="T28" fmla="*/ 189 w 211"/>
                  <a:gd name="T29" fmla="*/ 0 h 153"/>
                  <a:gd name="T30" fmla="*/ 189 w 211"/>
                  <a:gd name="T31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153">
                    <a:moveTo>
                      <a:pt x="189" y="0"/>
                    </a:moveTo>
                    <a:cubicBezTo>
                      <a:pt x="189" y="0"/>
                      <a:pt x="189" y="0"/>
                      <a:pt x="189" y="0"/>
                    </a:cubicBezTo>
                    <a:cubicBezTo>
                      <a:pt x="162" y="15"/>
                      <a:pt x="162" y="15"/>
                      <a:pt x="162" y="15"/>
                    </a:cubicBezTo>
                    <a:cubicBezTo>
                      <a:pt x="166" y="22"/>
                      <a:pt x="170" y="27"/>
                      <a:pt x="175" y="33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30" y="56"/>
                      <a:pt x="84" y="76"/>
                      <a:pt x="42" y="105"/>
                    </a:cubicBezTo>
                    <a:cubicBezTo>
                      <a:pt x="43" y="106"/>
                      <a:pt x="43" y="107"/>
                      <a:pt x="43" y="108"/>
                    </a:cubicBezTo>
                    <a:cubicBezTo>
                      <a:pt x="43" y="125"/>
                      <a:pt x="6" y="149"/>
                      <a:pt x="0" y="153"/>
                    </a:cubicBezTo>
                    <a:cubicBezTo>
                      <a:pt x="185" y="45"/>
                      <a:pt x="185" y="45"/>
                      <a:pt x="185" y="45"/>
                    </a:cubicBezTo>
                    <a:cubicBezTo>
                      <a:pt x="211" y="30"/>
                      <a:pt x="211" y="30"/>
                      <a:pt x="211" y="30"/>
                    </a:cubicBezTo>
                    <a:cubicBezTo>
                      <a:pt x="211" y="30"/>
                      <a:pt x="211" y="30"/>
                      <a:pt x="211" y="30"/>
                    </a:cubicBezTo>
                    <a:cubicBezTo>
                      <a:pt x="211" y="29"/>
                      <a:pt x="211" y="29"/>
                      <a:pt x="211" y="29"/>
                    </a:cubicBezTo>
                    <a:cubicBezTo>
                      <a:pt x="204" y="20"/>
                      <a:pt x="196" y="10"/>
                      <a:pt x="190" y="0"/>
                    </a:cubicBezTo>
                    <a:cubicBezTo>
                      <a:pt x="189" y="0"/>
                      <a:pt x="189" y="0"/>
                      <a:pt x="189" y="0"/>
                    </a:cubicBezTo>
                    <a:cubicBezTo>
                      <a:pt x="189" y="0"/>
                      <a:pt x="189" y="0"/>
                      <a:pt x="189" y="0"/>
                    </a:cubicBezTo>
                  </a:path>
                </a:pathLst>
              </a:custGeom>
              <a:solidFill>
                <a:srgbClr val="E7D0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5" name="Freeform 176">
                <a:extLst>
                  <a:ext uri="{FF2B5EF4-FFF2-40B4-BE49-F238E27FC236}">
                    <a16:creationId xmlns:a16="http://schemas.microsoft.com/office/drawing/2014/main" xmlns="" id="{ADFD9D98-8517-45E2-8113-FE31D5807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47762" y="2720427"/>
                <a:ext cx="297650" cy="396047"/>
              </a:xfrm>
              <a:custGeom>
                <a:avLst/>
                <a:gdLst>
                  <a:gd name="T0" fmla="*/ 18 w 51"/>
                  <a:gd name="T1" fmla="*/ 0 h 68"/>
                  <a:gd name="T2" fmla="*/ 18 w 51"/>
                  <a:gd name="T3" fmla="*/ 0 h 68"/>
                  <a:gd name="T4" fmla="*/ 0 w 51"/>
                  <a:gd name="T5" fmla="*/ 10 h 68"/>
                  <a:gd name="T6" fmla="*/ 0 w 51"/>
                  <a:gd name="T7" fmla="*/ 10 h 68"/>
                  <a:gd name="T8" fmla="*/ 24 w 51"/>
                  <a:gd name="T9" fmla="*/ 68 h 68"/>
                  <a:gd name="T10" fmla="*/ 24 w 51"/>
                  <a:gd name="T11" fmla="*/ 68 h 68"/>
                  <a:gd name="T12" fmla="*/ 51 w 51"/>
                  <a:gd name="T13" fmla="*/ 53 h 68"/>
                  <a:gd name="T14" fmla="*/ 18 w 51"/>
                  <a:gd name="T1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68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6" y="30"/>
                      <a:pt x="14" y="50"/>
                      <a:pt x="24" y="68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38" y="35"/>
                      <a:pt x="27" y="17"/>
                      <a:pt x="18" y="0"/>
                    </a:cubicBezTo>
                  </a:path>
                </a:pathLst>
              </a:custGeom>
              <a:solidFill>
                <a:srgbClr val="DCB4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6" name="Freeform 177">
                <a:extLst>
                  <a:ext uri="{FF2B5EF4-FFF2-40B4-BE49-F238E27FC236}">
                    <a16:creationId xmlns:a16="http://schemas.microsoft.com/office/drawing/2014/main" xmlns="" id="{5EFE2C7B-9F19-4254-8747-DFC1D83E2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6104" y="2528554"/>
                <a:ext cx="157435" cy="250912"/>
              </a:xfrm>
              <a:custGeom>
                <a:avLst/>
                <a:gdLst>
                  <a:gd name="T0" fmla="*/ 11 w 27"/>
                  <a:gd name="T1" fmla="*/ 0 h 43"/>
                  <a:gd name="T2" fmla="*/ 11 w 27"/>
                  <a:gd name="T3" fmla="*/ 0 h 43"/>
                  <a:gd name="T4" fmla="*/ 0 w 27"/>
                  <a:gd name="T5" fmla="*/ 7 h 43"/>
                  <a:gd name="T6" fmla="*/ 9 w 27"/>
                  <a:gd name="T7" fmla="*/ 43 h 43"/>
                  <a:gd name="T8" fmla="*/ 27 w 27"/>
                  <a:gd name="T9" fmla="*/ 33 h 43"/>
                  <a:gd name="T10" fmla="*/ 11 w 27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43"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19"/>
                      <a:pt x="6" y="31"/>
                      <a:pt x="9" y="4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1" y="22"/>
                      <a:pt x="15" y="11"/>
                      <a:pt x="11" y="0"/>
                    </a:cubicBezTo>
                  </a:path>
                </a:pathLst>
              </a:custGeom>
              <a:solidFill>
                <a:srgbClr val="E7D0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7" name="Freeform 178">
                <a:extLst>
                  <a:ext uri="{FF2B5EF4-FFF2-40B4-BE49-F238E27FC236}">
                    <a16:creationId xmlns:a16="http://schemas.microsoft.com/office/drawing/2014/main" xmlns="" id="{AC2824B1-A5A7-49C2-A1A4-A00936B2E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8873" y="3642896"/>
                <a:ext cx="897869" cy="337009"/>
              </a:xfrm>
              <a:custGeom>
                <a:avLst/>
                <a:gdLst>
                  <a:gd name="T0" fmla="*/ 153 w 154"/>
                  <a:gd name="T1" fmla="*/ 0 h 58"/>
                  <a:gd name="T2" fmla="*/ 153 w 154"/>
                  <a:gd name="T3" fmla="*/ 0 h 58"/>
                  <a:gd name="T4" fmla="*/ 154 w 154"/>
                  <a:gd name="T5" fmla="*/ 3 h 58"/>
                  <a:gd name="T6" fmla="*/ 154 w 154"/>
                  <a:gd name="T7" fmla="*/ 3 h 58"/>
                  <a:gd name="T8" fmla="*/ 154 w 154"/>
                  <a:gd name="T9" fmla="*/ 3 h 58"/>
                  <a:gd name="T10" fmla="*/ 0 w 154"/>
                  <a:gd name="T11" fmla="*/ 43 h 58"/>
                  <a:gd name="T12" fmla="*/ 3 w 154"/>
                  <a:gd name="T13" fmla="*/ 58 h 58"/>
                  <a:gd name="T14" fmla="*/ 3 w 154"/>
                  <a:gd name="T15" fmla="*/ 58 h 58"/>
                  <a:gd name="T16" fmla="*/ 110 w 154"/>
                  <a:gd name="T17" fmla="*/ 49 h 58"/>
                  <a:gd name="T18" fmla="*/ 111 w 154"/>
                  <a:gd name="T19" fmla="*/ 48 h 58"/>
                  <a:gd name="T20" fmla="*/ 111 w 154"/>
                  <a:gd name="T21" fmla="*/ 48 h 58"/>
                  <a:gd name="T22" fmla="*/ 154 w 154"/>
                  <a:gd name="T23" fmla="*/ 3 h 58"/>
                  <a:gd name="T24" fmla="*/ 153 w 154"/>
                  <a:gd name="T2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58">
                    <a:moveTo>
                      <a:pt x="153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154" y="1"/>
                      <a:pt x="154" y="2"/>
                      <a:pt x="154" y="3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09" y="30"/>
                      <a:pt x="53" y="31"/>
                      <a:pt x="0" y="43"/>
                    </a:cubicBezTo>
                    <a:cubicBezTo>
                      <a:pt x="2" y="47"/>
                      <a:pt x="3" y="52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110" y="49"/>
                      <a:pt x="110" y="49"/>
                      <a:pt x="110" y="49"/>
                    </a:cubicBezTo>
                    <a:cubicBezTo>
                      <a:pt x="110" y="49"/>
                      <a:pt x="110" y="49"/>
                      <a:pt x="111" y="48"/>
                    </a:cubicBezTo>
                    <a:cubicBezTo>
                      <a:pt x="111" y="48"/>
                      <a:pt x="111" y="48"/>
                      <a:pt x="111" y="48"/>
                    </a:cubicBezTo>
                    <a:cubicBezTo>
                      <a:pt x="117" y="44"/>
                      <a:pt x="154" y="20"/>
                      <a:pt x="154" y="3"/>
                    </a:cubicBezTo>
                    <a:cubicBezTo>
                      <a:pt x="154" y="2"/>
                      <a:pt x="154" y="1"/>
                      <a:pt x="153" y="0"/>
                    </a:cubicBezTo>
                  </a:path>
                </a:pathLst>
              </a:custGeom>
              <a:solidFill>
                <a:srgbClr val="DABB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8" name="Freeform 179">
                <a:extLst>
                  <a:ext uri="{FF2B5EF4-FFF2-40B4-BE49-F238E27FC236}">
                    <a16:creationId xmlns:a16="http://schemas.microsoft.com/office/drawing/2014/main" xmlns="" id="{EFDFC44D-AFAA-4957-ACA8-33B8605F5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5984" y="3891346"/>
                <a:ext cx="302571" cy="110697"/>
              </a:xfrm>
              <a:custGeom>
                <a:avLst/>
                <a:gdLst>
                  <a:gd name="T0" fmla="*/ 49 w 52"/>
                  <a:gd name="T1" fmla="*/ 0 h 19"/>
                  <a:gd name="T2" fmla="*/ 49 w 52"/>
                  <a:gd name="T3" fmla="*/ 0 h 19"/>
                  <a:gd name="T4" fmla="*/ 49 w 52"/>
                  <a:gd name="T5" fmla="*/ 0 h 19"/>
                  <a:gd name="T6" fmla="*/ 3 w 52"/>
                  <a:gd name="T7" fmla="*/ 15 h 19"/>
                  <a:gd name="T8" fmla="*/ 0 w 52"/>
                  <a:gd name="T9" fmla="*/ 19 h 19"/>
                  <a:gd name="T10" fmla="*/ 52 w 52"/>
                  <a:gd name="T11" fmla="*/ 15 h 19"/>
                  <a:gd name="T12" fmla="*/ 49 w 52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9">
                    <a:moveTo>
                      <a:pt x="49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33" y="4"/>
                      <a:pt x="18" y="8"/>
                      <a:pt x="3" y="1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52" y="9"/>
                      <a:pt x="51" y="4"/>
                      <a:pt x="49" y="0"/>
                    </a:cubicBezTo>
                  </a:path>
                </a:pathLst>
              </a:custGeom>
              <a:solidFill>
                <a:srgbClr val="1D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08" name="组合 107">
              <a:extLst>
                <a:ext uri="{FF2B5EF4-FFF2-40B4-BE49-F238E27FC236}">
                  <a16:creationId xmlns:a16="http://schemas.microsoft.com/office/drawing/2014/main" xmlns="" id="{AC777F79-4D4C-4A98-A6F4-9B5A0C444CD9}"/>
                </a:ext>
              </a:extLst>
            </p:cNvPr>
            <p:cNvGrpSpPr/>
            <p:nvPr/>
          </p:nvGrpSpPr>
          <p:grpSpPr>
            <a:xfrm>
              <a:off x="4595263" y="917019"/>
              <a:ext cx="3274666" cy="206375"/>
              <a:chOff x="4531763" y="904319"/>
              <a:chExt cx="3274666" cy="206375"/>
            </a:xfrm>
          </p:grpSpPr>
          <p:sp>
            <p:nvSpPr>
              <p:cNvPr id="109" name="Freeform 139">
                <a:extLst>
                  <a:ext uri="{FF2B5EF4-FFF2-40B4-BE49-F238E27FC236}">
                    <a16:creationId xmlns:a16="http://schemas.microsoft.com/office/drawing/2014/main" xmlns="" id="{F24D1AE1-2E4E-4B02-9DF9-C1F58D166D24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4548432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0" name="Freeform 139">
                <a:extLst>
                  <a:ext uri="{FF2B5EF4-FFF2-40B4-BE49-F238E27FC236}">
                    <a16:creationId xmlns:a16="http://schemas.microsoft.com/office/drawing/2014/main" xmlns="" id="{F0E4CCD6-FB4D-4D9A-84E2-8088FCFE0918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4885649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1" name="Freeform 139">
                <a:extLst>
                  <a:ext uri="{FF2B5EF4-FFF2-40B4-BE49-F238E27FC236}">
                    <a16:creationId xmlns:a16="http://schemas.microsoft.com/office/drawing/2014/main" xmlns="" id="{97559740-FB8F-4052-A917-DA21CFE0E790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222866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2" name="Freeform 139">
                <a:extLst>
                  <a:ext uri="{FF2B5EF4-FFF2-40B4-BE49-F238E27FC236}">
                    <a16:creationId xmlns:a16="http://schemas.microsoft.com/office/drawing/2014/main" xmlns="" id="{5394D81F-04DE-4CCD-8BF1-146877911975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560083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3" name="Freeform 139">
                <a:extLst>
                  <a:ext uri="{FF2B5EF4-FFF2-40B4-BE49-F238E27FC236}">
                    <a16:creationId xmlns:a16="http://schemas.microsoft.com/office/drawing/2014/main" xmlns="" id="{2BE59BAB-F7A6-4C53-8C11-610427F4C7F1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897300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4" name="Freeform 139">
                <a:extLst>
                  <a:ext uri="{FF2B5EF4-FFF2-40B4-BE49-F238E27FC236}">
                    <a16:creationId xmlns:a16="http://schemas.microsoft.com/office/drawing/2014/main" xmlns="" id="{E8483E49-A5A4-47A9-A84F-3CCA282C5F4A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234517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5" name="Freeform 139">
                <a:extLst>
                  <a:ext uri="{FF2B5EF4-FFF2-40B4-BE49-F238E27FC236}">
                    <a16:creationId xmlns:a16="http://schemas.microsoft.com/office/drawing/2014/main" xmlns="" id="{7149A3B9-58FD-4027-B4A5-60C2FB51FC33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571734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6" name="Freeform 139">
                <a:extLst>
                  <a:ext uri="{FF2B5EF4-FFF2-40B4-BE49-F238E27FC236}">
                    <a16:creationId xmlns:a16="http://schemas.microsoft.com/office/drawing/2014/main" xmlns="" id="{C645B063-C6AD-45E5-90CE-635298B3469C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908951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7" name="Freeform 139">
                <a:extLst>
                  <a:ext uri="{FF2B5EF4-FFF2-40B4-BE49-F238E27FC236}">
                    <a16:creationId xmlns:a16="http://schemas.microsoft.com/office/drawing/2014/main" xmlns="" id="{8E5195E2-9C71-4493-95FA-67700E227FF9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7246168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8" name="Freeform 139">
                <a:extLst>
                  <a:ext uri="{FF2B5EF4-FFF2-40B4-BE49-F238E27FC236}">
                    <a16:creationId xmlns:a16="http://schemas.microsoft.com/office/drawing/2014/main" xmlns="" id="{EE5A4F7D-0E06-4079-83D4-0F08B4C23189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7583385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29" name="文本框 128">
            <a:extLst>
              <a:ext uri="{FF2B5EF4-FFF2-40B4-BE49-F238E27FC236}">
                <a16:creationId xmlns:a16="http://schemas.microsoft.com/office/drawing/2014/main" xmlns="" id="{B5DF189B-2890-4FE5-B8CD-3324DB7D37BA}"/>
              </a:ext>
            </a:extLst>
          </p:cNvPr>
          <p:cNvSpPr txBox="1"/>
          <p:nvPr/>
        </p:nvSpPr>
        <p:spPr>
          <a:xfrm>
            <a:off x="4728440" y="540518"/>
            <a:ext cx="2834754" cy="903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40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lvl="0" algn="ctr">
              <a:defRPr/>
            </a:pPr>
            <a:r>
              <a:rPr lang="zh-CN" altLang="en-US" sz="4800" dirty="0">
                <a:solidFill>
                  <a:srgbClr val="ED435C"/>
                </a:solidFill>
                <a:latin typeface="+mn-lt"/>
                <a:ea typeface="+mn-ea"/>
                <a:cs typeface="+mn-ea"/>
                <a:sym typeface="+mn-lt"/>
              </a:rPr>
              <a:t>我的性格</a:t>
            </a:r>
          </a:p>
        </p:txBody>
      </p:sp>
      <p:grpSp>
        <p:nvGrpSpPr>
          <p:cNvPr id="100" name="组合 99">
            <a:extLst>
              <a:ext uri="{FF2B5EF4-FFF2-40B4-BE49-F238E27FC236}">
                <a16:creationId xmlns:a16="http://schemas.microsoft.com/office/drawing/2014/main" xmlns="" id="{1E3CB01F-A3B6-48AA-8EB7-2DBE83914C57}"/>
              </a:ext>
            </a:extLst>
          </p:cNvPr>
          <p:cNvGrpSpPr/>
          <p:nvPr/>
        </p:nvGrpSpPr>
        <p:grpSpPr>
          <a:xfrm>
            <a:off x="2121659" y="2175022"/>
            <a:ext cx="1594024" cy="1608784"/>
            <a:chOff x="2212678" y="1956709"/>
            <a:chExt cx="1594024" cy="1608784"/>
          </a:xfrm>
        </p:grpSpPr>
        <p:grpSp>
          <p:nvGrpSpPr>
            <p:cNvPr id="101" name="组合 100">
              <a:extLst>
                <a:ext uri="{FF2B5EF4-FFF2-40B4-BE49-F238E27FC236}">
                  <a16:creationId xmlns:a16="http://schemas.microsoft.com/office/drawing/2014/main" xmlns="" id="{D265D2F4-CCEC-4CCB-B704-4028192462ED}"/>
                </a:ext>
              </a:extLst>
            </p:cNvPr>
            <p:cNvGrpSpPr/>
            <p:nvPr/>
          </p:nvGrpSpPr>
          <p:grpSpPr>
            <a:xfrm>
              <a:off x="2212678" y="1956709"/>
              <a:ext cx="1594024" cy="1608784"/>
              <a:chOff x="2409628" y="1585566"/>
              <a:chExt cx="1594024" cy="1608784"/>
            </a:xfrm>
          </p:grpSpPr>
          <p:sp>
            <p:nvSpPr>
              <p:cNvPr id="104" name="Freeform 28">
                <a:extLst>
                  <a:ext uri="{FF2B5EF4-FFF2-40B4-BE49-F238E27FC236}">
                    <a16:creationId xmlns:a16="http://schemas.microsoft.com/office/drawing/2014/main" xmlns="" id="{D4B17E5D-B4D5-49A2-9F5B-C45F34A931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09628" y="1620004"/>
                <a:ext cx="1594024" cy="1485788"/>
              </a:xfrm>
              <a:custGeom>
                <a:avLst/>
                <a:gdLst>
                  <a:gd name="T0" fmla="*/ 252 w 274"/>
                  <a:gd name="T1" fmla="*/ 116 h 255"/>
                  <a:gd name="T2" fmla="*/ 252 w 274"/>
                  <a:gd name="T3" fmla="*/ 88 h 255"/>
                  <a:gd name="T4" fmla="*/ 237 w 274"/>
                  <a:gd name="T5" fmla="*/ 79 h 255"/>
                  <a:gd name="T6" fmla="*/ 172 w 274"/>
                  <a:gd name="T7" fmla="*/ 128 h 255"/>
                  <a:gd name="T8" fmla="*/ 223 w 274"/>
                  <a:gd name="T9" fmla="*/ 53 h 255"/>
                  <a:gd name="T10" fmla="*/ 211 w 274"/>
                  <a:gd name="T11" fmla="*/ 60 h 255"/>
                  <a:gd name="T12" fmla="*/ 148 w 274"/>
                  <a:gd name="T13" fmla="*/ 86 h 255"/>
                  <a:gd name="T14" fmla="*/ 176 w 274"/>
                  <a:gd name="T15" fmla="*/ 41 h 255"/>
                  <a:gd name="T16" fmla="*/ 180 w 274"/>
                  <a:gd name="T17" fmla="*/ 32 h 255"/>
                  <a:gd name="T18" fmla="*/ 132 w 274"/>
                  <a:gd name="T19" fmla="*/ 45 h 255"/>
                  <a:gd name="T20" fmla="*/ 159 w 274"/>
                  <a:gd name="T21" fmla="*/ 5 h 255"/>
                  <a:gd name="T22" fmla="*/ 149 w 274"/>
                  <a:gd name="T23" fmla="*/ 9 h 255"/>
                  <a:gd name="T24" fmla="*/ 88 w 274"/>
                  <a:gd name="T25" fmla="*/ 40 h 255"/>
                  <a:gd name="T26" fmla="*/ 117 w 274"/>
                  <a:gd name="T27" fmla="*/ 11 h 255"/>
                  <a:gd name="T28" fmla="*/ 106 w 274"/>
                  <a:gd name="T29" fmla="*/ 11 h 255"/>
                  <a:gd name="T30" fmla="*/ 35 w 274"/>
                  <a:gd name="T31" fmla="*/ 65 h 255"/>
                  <a:gd name="T32" fmla="*/ 40 w 274"/>
                  <a:gd name="T33" fmla="*/ 70 h 255"/>
                  <a:gd name="T34" fmla="*/ 24 w 274"/>
                  <a:gd name="T35" fmla="*/ 84 h 255"/>
                  <a:gd name="T36" fmla="*/ 12 w 274"/>
                  <a:gd name="T37" fmla="*/ 111 h 255"/>
                  <a:gd name="T38" fmla="*/ 6 w 274"/>
                  <a:gd name="T39" fmla="*/ 131 h 255"/>
                  <a:gd name="T40" fmla="*/ 21 w 274"/>
                  <a:gd name="T41" fmla="*/ 134 h 255"/>
                  <a:gd name="T42" fmla="*/ 13 w 274"/>
                  <a:gd name="T43" fmla="*/ 155 h 255"/>
                  <a:gd name="T44" fmla="*/ 9 w 274"/>
                  <a:gd name="T45" fmla="*/ 188 h 255"/>
                  <a:gd name="T46" fmla="*/ 12 w 274"/>
                  <a:gd name="T47" fmla="*/ 191 h 255"/>
                  <a:gd name="T48" fmla="*/ 30 w 274"/>
                  <a:gd name="T49" fmla="*/ 201 h 255"/>
                  <a:gd name="T50" fmla="*/ 33 w 274"/>
                  <a:gd name="T51" fmla="*/ 229 h 255"/>
                  <a:gd name="T52" fmla="*/ 47 w 274"/>
                  <a:gd name="T53" fmla="*/ 233 h 255"/>
                  <a:gd name="T54" fmla="*/ 76 w 274"/>
                  <a:gd name="T55" fmla="*/ 233 h 255"/>
                  <a:gd name="T56" fmla="*/ 101 w 274"/>
                  <a:gd name="T57" fmla="*/ 234 h 255"/>
                  <a:gd name="T58" fmla="*/ 114 w 274"/>
                  <a:gd name="T59" fmla="*/ 246 h 255"/>
                  <a:gd name="T60" fmla="*/ 130 w 274"/>
                  <a:gd name="T61" fmla="*/ 241 h 255"/>
                  <a:gd name="T62" fmla="*/ 177 w 274"/>
                  <a:gd name="T63" fmla="*/ 231 h 255"/>
                  <a:gd name="T64" fmla="*/ 209 w 274"/>
                  <a:gd name="T65" fmla="*/ 202 h 255"/>
                  <a:gd name="T66" fmla="*/ 236 w 274"/>
                  <a:gd name="T67" fmla="*/ 193 h 255"/>
                  <a:gd name="T68" fmla="*/ 254 w 274"/>
                  <a:gd name="T69" fmla="*/ 159 h 255"/>
                  <a:gd name="T70" fmla="*/ 269 w 274"/>
                  <a:gd name="T71" fmla="*/ 125 h 255"/>
                  <a:gd name="T72" fmla="*/ 35 w 274"/>
                  <a:gd name="T73" fmla="*/ 145 h 255"/>
                  <a:gd name="T74" fmla="*/ 144 w 274"/>
                  <a:gd name="T75" fmla="*/ 53 h 255"/>
                  <a:gd name="T76" fmla="*/ 61 w 274"/>
                  <a:gd name="T77" fmla="*/ 129 h 255"/>
                  <a:gd name="T78" fmla="*/ 41 w 274"/>
                  <a:gd name="T79" fmla="*/ 80 h 255"/>
                  <a:gd name="T80" fmla="*/ 29 w 274"/>
                  <a:gd name="T81" fmla="*/ 95 h 255"/>
                  <a:gd name="T82" fmla="*/ 122 w 274"/>
                  <a:gd name="T83" fmla="*/ 26 h 255"/>
                  <a:gd name="T84" fmla="*/ 122 w 274"/>
                  <a:gd name="T85" fmla="*/ 26 h 255"/>
                  <a:gd name="T86" fmla="*/ 62 w 274"/>
                  <a:gd name="T87" fmla="*/ 48 h 255"/>
                  <a:gd name="T88" fmla="*/ 87 w 274"/>
                  <a:gd name="T89" fmla="*/ 27 h 255"/>
                  <a:gd name="T90" fmla="*/ 31 w 274"/>
                  <a:gd name="T91" fmla="*/ 109 h 255"/>
                  <a:gd name="T92" fmla="*/ 34 w 274"/>
                  <a:gd name="T93" fmla="*/ 114 h 255"/>
                  <a:gd name="T94" fmla="*/ 19 w 274"/>
                  <a:gd name="T95" fmla="*/ 170 h 255"/>
                  <a:gd name="T96" fmla="*/ 36 w 274"/>
                  <a:gd name="T97" fmla="*/ 157 h 255"/>
                  <a:gd name="T98" fmla="*/ 19 w 274"/>
                  <a:gd name="T99" fmla="*/ 170 h 255"/>
                  <a:gd name="T100" fmla="*/ 43 w 274"/>
                  <a:gd name="T101" fmla="*/ 173 h 255"/>
                  <a:gd name="T102" fmla="*/ 43 w 274"/>
                  <a:gd name="T103" fmla="*/ 182 h 255"/>
                  <a:gd name="T104" fmla="*/ 48 w 274"/>
                  <a:gd name="T105" fmla="*/ 204 h 255"/>
                  <a:gd name="T106" fmla="*/ 63 w 274"/>
                  <a:gd name="T107" fmla="*/ 188 h 255"/>
                  <a:gd name="T108" fmla="*/ 48 w 274"/>
                  <a:gd name="T109" fmla="*/ 204 h 255"/>
                  <a:gd name="T110" fmla="*/ 100 w 274"/>
                  <a:gd name="T111" fmla="*/ 201 h 255"/>
                  <a:gd name="T112" fmla="*/ 70 w 274"/>
                  <a:gd name="T113" fmla="*/ 210 h 255"/>
                  <a:gd name="T114" fmla="*/ 123 w 274"/>
                  <a:gd name="T115" fmla="*/ 220 h 255"/>
                  <a:gd name="T116" fmla="*/ 155 w 274"/>
                  <a:gd name="T117" fmla="*/ 194 h 255"/>
                  <a:gd name="T118" fmla="*/ 123 w 274"/>
                  <a:gd name="T119" fmla="*/ 220 h 255"/>
                  <a:gd name="T120" fmla="*/ 169 w 274"/>
                  <a:gd name="T121" fmla="*/ 215 h 255"/>
                  <a:gd name="T122" fmla="*/ 165 w 274"/>
                  <a:gd name="T123" fmla="*/ 211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74" h="255">
                    <a:moveTo>
                      <a:pt x="256" y="113"/>
                    </a:moveTo>
                    <a:cubicBezTo>
                      <a:pt x="255" y="114"/>
                      <a:pt x="253" y="115"/>
                      <a:pt x="252" y="116"/>
                    </a:cubicBezTo>
                    <a:cubicBezTo>
                      <a:pt x="256" y="111"/>
                      <a:pt x="260" y="106"/>
                      <a:pt x="265" y="100"/>
                    </a:cubicBezTo>
                    <a:cubicBezTo>
                      <a:pt x="272" y="92"/>
                      <a:pt x="260" y="79"/>
                      <a:pt x="252" y="88"/>
                    </a:cubicBezTo>
                    <a:cubicBezTo>
                      <a:pt x="251" y="88"/>
                      <a:pt x="251" y="88"/>
                      <a:pt x="251" y="88"/>
                    </a:cubicBezTo>
                    <a:cubicBezTo>
                      <a:pt x="254" y="81"/>
                      <a:pt x="243" y="75"/>
                      <a:pt x="237" y="79"/>
                    </a:cubicBezTo>
                    <a:cubicBezTo>
                      <a:pt x="234" y="77"/>
                      <a:pt x="229" y="76"/>
                      <a:pt x="226" y="80"/>
                    </a:cubicBezTo>
                    <a:cubicBezTo>
                      <a:pt x="208" y="96"/>
                      <a:pt x="189" y="112"/>
                      <a:pt x="172" y="128"/>
                    </a:cubicBezTo>
                    <a:cubicBezTo>
                      <a:pt x="193" y="107"/>
                      <a:pt x="214" y="86"/>
                      <a:pt x="235" y="65"/>
                    </a:cubicBezTo>
                    <a:cubicBezTo>
                      <a:pt x="243" y="57"/>
                      <a:pt x="231" y="47"/>
                      <a:pt x="223" y="53"/>
                    </a:cubicBezTo>
                    <a:cubicBezTo>
                      <a:pt x="213" y="62"/>
                      <a:pt x="202" y="70"/>
                      <a:pt x="192" y="78"/>
                    </a:cubicBezTo>
                    <a:cubicBezTo>
                      <a:pt x="198" y="72"/>
                      <a:pt x="204" y="66"/>
                      <a:pt x="211" y="60"/>
                    </a:cubicBezTo>
                    <a:cubicBezTo>
                      <a:pt x="217" y="54"/>
                      <a:pt x="208" y="42"/>
                      <a:pt x="201" y="47"/>
                    </a:cubicBezTo>
                    <a:cubicBezTo>
                      <a:pt x="184" y="60"/>
                      <a:pt x="166" y="73"/>
                      <a:pt x="148" y="86"/>
                    </a:cubicBezTo>
                    <a:cubicBezTo>
                      <a:pt x="160" y="74"/>
                      <a:pt x="173" y="62"/>
                      <a:pt x="186" y="51"/>
                    </a:cubicBezTo>
                    <a:cubicBezTo>
                      <a:pt x="193" y="45"/>
                      <a:pt x="183" y="35"/>
                      <a:pt x="176" y="41"/>
                    </a:cubicBezTo>
                    <a:cubicBezTo>
                      <a:pt x="171" y="46"/>
                      <a:pt x="165" y="50"/>
                      <a:pt x="159" y="54"/>
                    </a:cubicBezTo>
                    <a:cubicBezTo>
                      <a:pt x="166" y="47"/>
                      <a:pt x="173" y="39"/>
                      <a:pt x="180" y="32"/>
                    </a:cubicBezTo>
                    <a:cubicBezTo>
                      <a:pt x="185" y="26"/>
                      <a:pt x="179" y="19"/>
                      <a:pt x="172" y="22"/>
                    </a:cubicBezTo>
                    <a:cubicBezTo>
                      <a:pt x="159" y="29"/>
                      <a:pt x="145" y="36"/>
                      <a:pt x="132" y="45"/>
                    </a:cubicBezTo>
                    <a:cubicBezTo>
                      <a:pt x="144" y="34"/>
                      <a:pt x="155" y="23"/>
                      <a:pt x="166" y="12"/>
                    </a:cubicBezTo>
                    <a:cubicBezTo>
                      <a:pt x="171" y="8"/>
                      <a:pt x="164" y="1"/>
                      <a:pt x="159" y="5"/>
                    </a:cubicBezTo>
                    <a:cubicBezTo>
                      <a:pt x="151" y="11"/>
                      <a:pt x="143" y="17"/>
                      <a:pt x="135" y="23"/>
                    </a:cubicBezTo>
                    <a:cubicBezTo>
                      <a:pt x="140" y="18"/>
                      <a:pt x="145" y="13"/>
                      <a:pt x="149" y="9"/>
                    </a:cubicBezTo>
                    <a:cubicBezTo>
                      <a:pt x="152" y="6"/>
                      <a:pt x="148" y="0"/>
                      <a:pt x="144" y="3"/>
                    </a:cubicBezTo>
                    <a:cubicBezTo>
                      <a:pt x="126" y="14"/>
                      <a:pt x="107" y="26"/>
                      <a:pt x="88" y="40"/>
                    </a:cubicBezTo>
                    <a:cubicBezTo>
                      <a:pt x="93" y="35"/>
                      <a:pt x="97" y="30"/>
                      <a:pt x="102" y="25"/>
                    </a:cubicBezTo>
                    <a:cubicBezTo>
                      <a:pt x="107" y="20"/>
                      <a:pt x="112" y="16"/>
                      <a:pt x="117" y="11"/>
                    </a:cubicBezTo>
                    <a:cubicBezTo>
                      <a:pt x="120" y="8"/>
                      <a:pt x="115" y="3"/>
                      <a:pt x="112" y="6"/>
                    </a:cubicBezTo>
                    <a:cubicBezTo>
                      <a:pt x="110" y="8"/>
                      <a:pt x="108" y="10"/>
                      <a:pt x="106" y="11"/>
                    </a:cubicBezTo>
                    <a:cubicBezTo>
                      <a:pt x="106" y="11"/>
                      <a:pt x="106" y="11"/>
                      <a:pt x="106" y="11"/>
                    </a:cubicBezTo>
                    <a:cubicBezTo>
                      <a:pt x="78" y="22"/>
                      <a:pt x="53" y="42"/>
                      <a:pt x="35" y="65"/>
                    </a:cubicBezTo>
                    <a:cubicBezTo>
                      <a:pt x="32" y="68"/>
                      <a:pt x="35" y="72"/>
                      <a:pt x="39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38" y="71"/>
                      <a:pt x="37" y="73"/>
                      <a:pt x="35" y="75"/>
                    </a:cubicBezTo>
                    <a:cubicBezTo>
                      <a:pt x="32" y="78"/>
                      <a:pt x="28" y="81"/>
                      <a:pt x="24" y="84"/>
                    </a:cubicBezTo>
                    <a:cubicBezTo>
                      <a:pt x="23" y="85"/>
                      <a:pt x="24" y="87"/>
                      <a:pt x="25" y="88"/>
                    </a:cubicBezTo>
                    <a:cubicBezTo>
                      <a:pt x="20" y="95"/>
                      <a:pt x="16" y="103"/>
                      <a:pt x="12" y="111"/>
                    </a:cubicBezTo>
                    <a:cubicBezTo>
                      <a:pt x="11" y="113"/>
                      <a:pt x="13" y="115"/>
                      <a:pt x="15" y="116"/>
                    </a:cubicBezTo>
                    <a:cubicBezTo>
                      <a:pt x="12" y="121"/>
                      <a:pt x="9" y="126"/>
                      <a:pt x="6" y="131"/>
                    </a:cubicBezTo>
                    <a:cubicBezTo>
                      <a:pt x="4" y="136"/>
                      <a:pt x="8" y="141"/>
                      <a:pt x="13" y="138"/>
                    </a:cubicBezTo>
                    <a:cubicBezTo>
                      <a:pt x="16" y="137"/>
                      <a:pt x="18" y="135"/>
                      <a:pt x="21" y="134"/>
                    </a:cubicBezTo>
                    <a:cubicBezTo>
                      <a:pt x="18" y="140"/>
                      <a:pt x="15" y="145"/>
                      <a:pt x="13" y="151"/>
                    </a:cubicBezTo>
                    <a:cubicBezTo>
                      <a:pt x="12" y="152"/>
                      <a:pt x="12" y="153"/>
                      <a:pt x="13" y="155"/>
                    </a:cubicBezTo>
                    <a:cubicBezTo>
                      <a:pt x="8" y="163"/>
                      <a:pt x="4" y="171"/>
                      <a:pt x="1" y="180"/>
                    </a:cubicBezTo>
                    <a:cubicBezTo>
                      <a:pt x="0" y="185"/>
                      <a:pt x="5" y="190"/>
                      <a:pt x="9" y="188"/>
                    </a:cubicBezTo>
                    <a:cubicBezTo>
                      <a:pt x="11" y="188"/>
                      <a:pt x="13" y="187"/>
                      <a:pt x="15" y="186"/>
                    </a:cubicBezTo>
                    <a:cubicBezTo>
                      <a:pt x="14" y="188"/>
                      <a:pt x="13" y="190"/>
                      <a:pt x="12" y="191"/>
                    </a:cubicBezTo>
                    <a:cubicBezTo>
                      <a:pt x="9" y="196"/>
                      <a:pt x="13" y="203"/>
                      <a:pt x="18" y="203"/>
                    </a:cubicBezTo>
                    <a:cubicBezTo>
                      <a:pt x="22" y="203"/>
                      <a:pt x="26" y="202"/>
                      <a:pt x="30" y="201"/>
                    </a:cubicBezTo>
                    <a:cubicBezTo>
                      <a:pt x="27" y="207"/>
                      <a:pt x="25" y="212"/>
                      <a:pt x="22" y="218"/>
                    </a:cubicBezTo>
                    <a:cubicBezTo>
                      <a:pt x="19" y="226"/>
                      <a:pt x="25" y="232"/>
                      <a:pt x="33" y="229"/>
                    </a:cubicBezTo>
                    <a:cubicBezTo>
                      <a:pt x="38" y="227"/>
                      <a:pt x="43" y="224"/>
                      <a:pt x="48" y="222"/>
                    </a:cubicBezTo>
                    <a:cubicBezTo>
                      <a:pt x="48" y="225"/>
                      <a:pt x="47" y="229"/>
                      <a:pt x="47" y="233"/>
                    </a:cubicBezTo>
                    <a:cubicBezTo>
                      <a:pt x="47" y="238"/>
                      <a:pt x="53" y="243"/>
                      <a:pt x="58" y="241"/>
                    </a:cubicBezTo>
                    <a:cubicBezTo>
                      <a:pt x="64" y="239"/>
                      <a:pt x="70" y="236"/>
                      <a:pt x="76" y="233"/>
                    </a:cubicBezTo>
                    <a:cubicBezTo>
                      <a:pt x="76" y="239"/>
                      <a:pt x="84" y="243"/>
                      <a:pt x="89" y="240"/>
                    </a:cubicBezTo>
                    <a:cubicBezTo>
                      <a:pt x="93" y="238"/>
                      <a:pt x="97" y="236"/>
                      <a:pt x="101" y="234"/>
                    </a:cubicBezTo>
                    <a:cubicBezTo>
                      <a:pt x="100" y="235"/>
                      <a:pt x="100" y="236"/>
                      <a:pt x="100" y="238"/>
                    </a:cubicBezTo>
                    <a:cubicBezTo>
                      <a:pt x="99" y="245"/>
                      <a:pt x="108" y="248"/>
                      <a:pt x="114" y="246"/>
                    </a:cubicBezTo>
                    <a:cubicBezTo>
                      <a:pt x="120" y="243"/>
                      <a:pt x="126" y="239"/>
                      <a:pt x="132" y="235"/>
                    </a:cubicBezTo>
                    <a:cubicBezTo>
                      <a:pt x="131" y="237"/>
                      <a:pt x="130" y="239"/>
                      <a:pt x="130" y="241"/>
                    </a:cubicBezTo>
                    <a:cubicBezTo>
                      <a:pt x="127" y="247"/>
                      <a:pt x="135" y="255"/>
                      <a:pt x="141" y="252"/>
                    </a:cubicBezTo>
                    <a:cubicBezTo>
                      <a:pt x="154" y="247"/>
                      <a:pt x="166" y="240"/>
                      <a:pt x="177" y="231"/>
                    </a:cubicBezTo>
                    <a:cubicBezTo>
                      <a:pt x="179" y="231"/>
                      <a:pt x="181" y="230"/>
                      <a:pt x="182" y="229"/>
                    </a:cubicBezTo>
                    <a:cubicBezTo>
                      <a:pt x="192" y="220"/>
                      <a:pt x="201" y="211"/>
                      <a:pt x="209" y="202"/>
                    </a:cubicBezTo>
                    <a:cubicBezTo>
                      <a:pt x="212" y="205"/>
                      <a:pt x="216" y="206"/>
                      <a:pt x="220" y="203"/>
                    </a:cubicBezTo>
                    <a:cubicBezTo>
                      <a:pt x="226" y="200"/>
                      <a:pt x="231" y="196"/>
                      <a:pt x="236" y="193"/>
                    </a:cubicBezTo>
                    <a:cubicBezTo>
                      <a:pt x="242" y="189"/>
                      <a:pt x="242" y="182"/>
                      <a:pt x="238" y="178"/>
                    </a:cubicBezTo>
                    <a:cubicBezTo>
                      <a:pt x="243" y="172"/>
                      <a:pt x="248" y="165"/>
                      <a:pt x="254" y="159"/>
                    </a:cubicBezTo>
                    <a:cubicBezTo>
                      <a:pt x="259" y="155"/>
                      <a:pt x="257" y="149"/>
                      <a:pt x="254" y="146"/>
                    </a:cubicBezTo>
                    <a:cubicBezTo>
                      <a:pt x="259" y="139"/>
                      <a:pt x="264" y="132"/>
                      <a:pt x="269" y="125"/>
                    </a:cubicBezTo>
                    <a:cubicBezTo>
                      <a:pt x="274" y="118"/>
                      <a:pt x="264" y="107"/>
                      <a:pt x="256" y="113"/>
                    </a:cubicBezTo>
                    <a:close/>
                    <a:moveTo>
                      <a:pt x="35" y="145"/>
                    </a:moveTo>
                    <a:cubicBezTo>
                      <a:pt x="48" y="127"/>
                      <a:pt x="66" y="111"/>
                      <a:pt x="82" y="97"/>
                    </a:cubicBezTo>
                    <a:cubicBezTo>
                      <a:pt x="101" y="81"/>
                      <a:pt x="122" y="66"/>
                      <a:pt x="144" y="53"/>
                    </a:cubicBezTo>
                    <a:cubicBezTo>
                      <a:pt x="131" y="66"/>
                      <a:pt x="119" y="79"/>
                      <a:pt x="105" y="91"/>
                    </a:cubicBezTo>
                    <a:cubicBezTo>
                      <a:pt x="91" y="105"/>
                      <a:pt x="77" y="118"/>
                      <a:pt x="61" y="129"/>
                    </a:cubicBezTo>
                    <a:cubicBezTo>
                      <a:pt x="54" y="134"/>
                      <a:pt x="44" y="141"/>
                      <a:pt x="35" y="145"/>
                    </a:cubicBezTo>
                    <a:close/>
                    <a:moveTo>
                      <a:pt x="41" y="80"/>
                    </a:moveTo>
                    <a:cubicBezTo>
                      <a:pt x="43" y="78"/>
                      <a:pt x="45" y="77"/>
                      <a:pt x="47" y="75"/>
                    </a:cubicBezTo>
                    <a:cubicBezTo>
                      <a:pt x="41" y="81"/>
                      <a:pt x="35" y="88"/>
                      <a:pt x="29" y="95"/>
                    </a:cubicBezTo>
                    <a:cubicBezTo>
                      <a:pt x="33" y="90"/>
                      <a:pt x="37" y="85"/>
                      <a:pt x="41" y="80"/>
                    </a:cubicBezTo>
                    <a:close/>
                    <a:moveTo>
                      <a:pt x="122" y="26"/>
                    </a:moveTo>
                    <a:cubicBezTo>
                      <a:pt x="98" y="50"/>
                      <a:pt x="72" y="74"/>
                      <a:pt x="44" y="92"/>
                    </a:cubicBezTo>
                    <a:cubicBezTo>
                      <a:pt x="66" y="66"/>
                      <a:pt x="94" y="44"/>
                      <a:pt x="122" y="26"/>
                    </a:cubicBezTo>
                    <a:close/>
                    <a:moveTo>
                      <a:pt x="87" y="27"/>
                    </a:moveTo>
                    <a:cubicBezTo>
                      <a:pt x="78" y="33"/>
                      <a:pt x="70" y="40"/>
                      <a:pt x="62" y="48"/>
                    </a:cubicBezTo>
                    <a:cubicBezTo>
                      <a:pt x="59" y="50"/>
                      <a:pt x="56" y="51"/>
                      <a:pt x="54" y="53"/>
                    </a:cubicBezTo>
                    <a:cubicBezTo>
                      <a:pt x="63" y="43"/>
                      <a:pt x="74" y="34"/>
                      <a:pt x="87" y="27"/>
                    </a:cubicBezTo>
                    <a:close/>
                    <a:moveTo>
                      <a:pt x="23" y="121"/>
                    </a:moveTo>
                    <a:cubicBezTo>
                      <a:pt x="25" y="117"/>
                      <a:pt x="28" y="113"/>
                      <a:pt x="31" y="109"/>
                    </a:cubicBezTo>
                    <a:cubicBezTo>
                      <a:pt x="35" y="106"/>
                      <a:pt x="40" y="104"/>
                      <a:pt x="45" y="101"/>
                    </a:cubicBezTo>
                    <a:cubicBezTo>
                      <a:pt x="41" y="105"/>
                      <a:pt x="37" y="110"/>
                      <a:pt x="34" y="114"/>
                    </a:cubicBezTo>
                    <a:cubicBezTo>
                      <a:pt x="30" y="117"/>
                      <a:pt x="26" y="119"/>
                      <a:pt x="23" y="121"/>
                    </a:cubicBezTo>
                    <a:close/>
                    <a:moveTo>
                      <a:pt x="19" y="170"/>
                    </a:moveTo>
                    <a:cubicBezTo>
                      <a:pt x="21" y="166"/>
                      <a:pt x="23" y="162"/>
                      <a:pt x="25" y="159"/>
                    </a:cubicBezTo>
                    <a:cubicBezTo>
                      <a:pt x="29" y="159"/>
                      <a:pt x="32" y="158"/>
                      <a:pt x="36" y="157"/>
                    </a:cubicBezTo>
                    <a:cubicBezTo>
                      <a:pt x="34" y="160"/>
                      <a:pt x="32" y="162"/>
                      <a:pt x="30" y="165"/>
                    </a:cubicBezTo>
                    <a:cubicBezTo>
                      <a:pt x="26" y="167"/>
                      <a:pt x="23" y="168"/>
                      <a:pt x="19" y="170"/>
                    </a:cubicBezTo>
                    <a:close/>
                    <a:moveTo>
                      <a:pt x="34" y="185"/>
                    </a:moveTo>
                    <a:cubicBezTo>
                      <a:pt x="36" y="181"/>
                      <a:pt x="39" y="177"/>
                      <a:pt x="43" y="173"/>
                    </a:cubicBezTo>
                    <a:cubicBezTo>
                      <a:pt x="47" y="170"/>
                      <a:pt x="52" y="167"/>
                      <a:pt x="57" y="164"/>
                    </a:cubicBezTo>
                    <a:cubicBezTo>
                      <a:pt x="52" y="170"/>
                      <a:pt x="47" y="176"/>
                      <a:pt x="43" y="182"/>
                    </a:cubicBezTo>
                    <a:cubicBezTo>
                      <a:pt x="40" y="183"/>
                      <a:pt x="37" y="184"/>
                      <a:pt x="34" y="185"/>
                    </a:cubicBezTo>
                    <a:close/>
                    <a:moveTo>
                      <a:pt x="48" y="204"/>
                    </a:moveTo>
                    <a:cubicBezTo>
                      <a:pt x="50" y="200"/>
                      <a:pt x="52" y="196"/>
                      <a:pt x="55" y="193"/>
                    </a:cubicBezTo>
                    <a:cubicBezTo>
                      <a:pt x="58" y="191"/>
                      <a:pt x="61" y="190"/>
                      <a:pt x="63" y="188"/>
                    </a:cubicBezTo>
                    <a:cubicBezTo>
                      <a:pt x="61" y="192"/>
                      <a:pt x="59" y="195"/>
                      <a:pt x="57" y="199"/>
                    </a:cubicBezTo>
                    <a:cubicBezTo>
                      <a:pt x="54" y="200"/>
                      <a:pt x="51" y="202"/>
                      <a:pt x="48" y="204"/>
                    </a:cubicBezTo>
                    <a:close/>
                    <a:moveTo>
                      <a:pt x="150" y="148"/>
                    </a:moveTo>
                    <a:cubicBezTo>
                      <a:pt x="133" y="165"/>
                      <a:pt x="116" y="182"/>
                      <a:pt x="100" y="201"/>
                    </a:cubicBezTo>
                    <a:cubicBezTo>
                      <a:pt x="89" y="208"/>
                      <a:pt x="78" y="214"/>
                      <a:pt x="66" y="219"/>
                    </a:cubicBezTo>
                    <a:cubicBezTo>
                      <a:pt x="67" y="216"/>
                      <a:pt x="68" y="213"/>
                      <a:pt x="70" y="210"/>
                    </a:cubicBezTo>
                    <a:cubicBezTo>
                      <a:pt x="99" y="193"/>
                      <a:pt x="125" y="171"/>
                      <a:pt x="150" y="148"/>
                    </a:cubicBezTo>
                    <a:close/>
                    <a:moveTo>
                      <a:pt x="123" y="220"/>
                    </a:moveTo>
                    <a:cubicBezTo>
                      <a:pt x="123" y="220"/>
                      <a:pt x="123" y="219"/>
                      <a:pt x="123" y="219"/>
                    </a:cubicBezTo>
                    <a:cubicBezTo>
                      <a:pt x="134" y="211"/>
                      <a:pt x="145" y="203"/>
                      <a:pt x="155" y="194"/>
                    </a:cubicBezTo>
                    <a:cubicBezTo>
                      <a:pt x="154" y="196"/>
                      <a:pt x="152" y="197"/>
                      <a:pt x="151" y="199"/>
                    </a:cubicBezTo>
                    <a:cubicBezTo>
                      <a:pt x="142" y="207"/>
                      <a:pt x="133" y="214"/>
                      <a:pt x="123" y="220"/>
                    </a:cubicBezTo>
                    <a:close/>
                    <a:moveTo>
                      <a:pt x="176" y="201"/>
                    </a:moveTo>
                    <a:cubicBezTo>
                      <a:pt x="173" y="206"/>
                      <a:pt x="171" y="210"/>
                      <a:pt x="169" y="215"/>
                    </a:cubicBezTo>
                    <a:cubicBezTo>
                      <a:pt x="165" y="218"/>
                      <a:pt x="162" y="220"/>
                      <a:pt x="158" y="223"/>
                    </a:cubicBezTo>
                    <a:cubicBezTo>
                      <a:pt x="160" y="219"/>
                      <a:pt x="162" y="215"/>
                      <a:pt x="165" y="211"/>
                    </a:cubicBezTo>
                    <a:cubicBezTo>
                      <a:pt x="169" y="208"/>
                      <a:pt x="172" y="205"/>
                      <a:pt x="176" y="201"/>
                    </a:cubicBezTo>
                    <a:close/>
                  </a:path>
                </a:pathLst>
              </a:custGeom>
              <a:solidFill>
                <a:srgbClr val="F9E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5" name="Freeform 77">
                <a:extLst>
                  <a:ext uri="{FF2B5EF4-FFF2-40B4-BE49-F238E27FC236}">
                    <a16:creationId xmlns:a16="http://schemas.microsoft.com/office/drawing/2014/main" xmlns="" id="{CB09C541-C126-4B0A-A22C-6E9AD1FD97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39147" y="1585566"/>
                <a:ext cx="1527607" cy="1608784"/>
              </a:xfrm>
              <a:custGeom>
                <a:avLst/>
                <a:gdLst>
                  <a:gd name="T0" fmla="*/ 245 w 263"/>
                  <a:gd name="T1" fmla="*/ 63 h 276"/>
                  <a:gd name="T2" fmla="*/ 176 w 263"/>
                  <a:gd name="T3" fmla="*/ 9 h 276"/>
                  <a:gd name="T4" fmla="*/ 169 w 263"/>
                  <a:gd name="T5" fmla="*/ 19 h 276"/>
                  <a:gd name="T6" fmla="*/ 60 w 263"/>
                  <a:gd name="T7" fmla="*/ 25 h 276"/>
                  <a:gd name="T8" fmla="*/ 0 w 263"/>
                  <a:gd name="T9" fmla="*/ 148 h 276"/>
                  <a:gd name="T10" fmla="*/ 80 w 263"/>
                  <a:gd name="T11" fmla="*/ 252 h 276"/>
                  <a:gd name="T12" fmla="*/ 256 w 263"/>
                  <a:gd name="T13" fmla="*/ 147 h 276"/>
                  <a:gd name="T14" fmla="*/ 245 w 263"/>
                  <a:gd name="T15" fmla="*/ 63 h 276"/>
                  <a:gd name="T16" fmla="*/ 181 w 263"/>
                  <a:gd name="T17" fmla="*/ 231 h 276"/>
                  <a:gd name="T18" fmla="*/ 18 w 263"/>
                  <a:gd name="T19" fmla="*/ 182 h 276"/>
                  <a:gd name="T20" fmla="*/ 50 w 263"/>
                  <a:gd name="T21" fmla="*/ 50 h 276"/>
                  <a:gd name="T22" fmla="*/ 189 w 263"/>
                  <a:gd name="T23" fmla="*/ 34 h 276"/>
                  <a:gd name="T24" fmla="*/ 190 w 263"/>
                  <a:gd name="T25" fmla="*/ 33 h 276"/>
                  <a:gd name="T26" fmla="*/ 248 w 263"/>
                  <a:gd name="T27" fmla="*/ 111 h 276"/>
                  <a:gd name="T28" fmla="*/ 181 w 263"/>
                  <a:gd name="T29" fmla="*/ 231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3" h="276">
                    <a:moveTo>
                      <a:pt x="245" y="63"/>
                    </a:moveTo>
                    <a:cubicBezTo>
                      <a:pt x="229" y="39"/>
                      <a:pt x="201" y="23"/>
                      <a:pt x="176" y="9"/>
                    </a:cubicBezTo>
                    <a:cubicBezTo>
                      <a:pt x="170" y="6"/>
                      <a:pt x="165" y="14"/>
                      <a:pt x="169" y="19"/>
                    </a:cubicBezTo>
                    <a:cubicBezTo>
                      <a:pt x="134" y="0"/>
                      <a:pt x="95" y="0"/>
                      <a:pt x="60" y="25"/>
                    </a:cubicBezTo>
                    <a:cubicBezTo>
                      <a:pt x="22" y="53"/>
                      <a:pt x="1" y="101"/>
                      <a:pt x="0" y="148"/>
                    </a:cubicBezTo>
                    <a:cubicBezTo>
                      <a:pt x="0" y="199"/>
                      <a:pt x="32" y="238"/>
                      <a:pt x="80" y="252"/>
                    </a:cubicBezTo>
                    <a:cubicBezTo>
                      <a:pt x="161" y="276"/>
                      <a:pt x="237" y="228"/>
                      <a:pt x="256" y="147"/>
                    </a:cubicBezTo>
                    <a:cubicBezTo>
                      <a:pt x="263" y="118"/>
                      <a:pt x="262" y="88"/>
                      <a:pt x="245" y="63"/>
                    </a:cubicBezTo>
                    <a:close/>
                    <a:moveTo>
                      <a:pt x="181" y="231"/>
                    </a:moveTo>
                    <a:cubicBezTo>
                      <a:pt x="128" y="263"/>
                      <a:pt x="40" y="244"/>
                      <a:pt x="18" y="182"/>
                    </a:cubicBezTo>
                    <a:cubicBezTo>
                      <a:pt x="2" y="137"/>
                      <a:pt x="20" y="84"/>
                      <a:pt x="50" y="50"/>
                    </a:cubicBezTo>
                    <a:cubicBezTo>
                      <a:pt x="88" y="6"/>
                      <a:pt x="142" y="4"/>
                      <a:pt x="189" y="34"/>
                    </a:cubicBezTo>
                    <a:cubicBezTo>
                      <a:pt x="190" y="35"/>
                      <a:pt x="191" y="34"/>
                      <a:pt x="190" y="33"/>
                    </a:cubicBezTo>
                    <a:cubicBezTo>
                      <a:pt x="219" y="52"/>
                      <a:pt x="246" y="71"/>
                      <a:pt x="248" y="111"/>
                    </a:cubicBezTo>
                    <a:cubicBezTo>
                      <a:pt x="251" y="160"/>
                      <a:pt x="222" y="207"/>
                      <a:pt x="181" y="231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xmlns="" id="{BA379052-3514-4BB9-8FD7-67D19B359636}"/>
                </a:ext>
              </a:extLst>
            </p:cNvPr>
            <p:cNvSpPr txBox="1"/>
            <p:nvPr/>
          </p:nvSpPr>
          <p:spPr>
            <a:xfrm>
              <a:off x="2484425" y="2142257"/>
              <a:ext cx="101128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积极</a:t>
              </a:r>
              <a:endPara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向上</a:t>
              </a:r>
            </a:p>
          </p:txBody>
        </p:sp>
      </p:grpSp>
      <p:grpSp>
        <p:nvGrpSpPr>
          <p:cNvPr id="130" name="组合 129">
            <a:extLst>
              <a:ext uri="{FF2B5EF4-FFF2-40B4-BE49-F238E27FC236}">
                <a16:creationId xmlns:a16="http://schemas.microsoft.com/office/drawing/2014/main" xmlns="" id="{C44BD424-37FB-4D68-9598-531DAC496DD3}"/>
              </a:ext>
            </a:extLst>
          </p:cNvPr>
          <p:cNvGrpSpPr/>
          <p:nvPr/>
        </p:nvGrpSpPr>
        <p:grpSpPr>
          <a:xfrm>
            <a:off x="4277778" y="3418043"/>
            <a:ext cx="1594024" cy="1608784"/>
            <a:chOff x="4368797" y="3199730"/>
            <a:chExt cx="1594024" cy="1608784"/>
          </a:xfrm>
        </p:grpSpPr>
        <p:grpSp>
          <p:nvGrpSpPr>
            <p:cNvPr id="131" name="组合 130">
              <a:extLst>
                <a:ext uri="{FF2B5EF4-FFF2-40B4-BE49-F238E27FC236}">
                  <a16:creationId xmlns:a16="http://schemas.microsoft.com/office/drawing/2014/main" xmlns="" id="{63303755-5F7E-428A-930D-8346315DA7B4}"/>
                </a:ext>
              </a:extLst>
            </p:cNvPr>
            <p:cNvGrpSpPr/>
            <p:nvPr/>
          </p:nvGrpSpPr>
          <p:grpSpPr>
            <a:xfrm>
              <a:off x="4368797" y="3199730"/>
              <a:ext cx="1594024" cy="1608784"/>
              <a:chOff x="2409628" y="1585566"/>
              <a:chExt cx="1594024" cy="1608784"/>
            </a:xfrm>
          </p:grpSpPr>
          <p:sp>
            <p:nvSpPr>
              <p:cNvPr id="133" name="Freeform 28">
                <a:extLst>
                  <a:ext uri="{FF2B5EF4-FFF2-40B4-BE49-F238E27FC236}">
                    <a16:creationId xmlns:a16="http://schemas.microsoft.com/office/drawing/2014/main" xmlns="" id="{8E75ECC0-ABB1-4B68-BE5E-449F767317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09628" y="1620004"/>
                <a:ext cx="1594024" cy="1485788"/>
              </a:xfrm>
              <a:custGeom>
                <a:avLst/>
                <a:gdLst>
                  <a:gd name="T0" fmla="*/ 252 w 274"/>
                  <a:gd name="T1" fmla="*/ 116 h 255"/>
                  <a:gd name="T2" fmla="*/ 252 w 274"/>
                  <a:gd name="T3" fmla="*/ 88 h 255"/>
                  <a:gd name="T4" fmla="*/ 237 w 274"/>
                  <a:gd name="T5" fmla="*/ 79 h 255"/>
                  <a:gd name="T6" fmla="*/ 172 w 274"/>
                  <a:gd name="T7" fmla="*/ 128 h 255"/>
                  <a:gd name="T8" fmla="*/ 223 w 274"/>
                  <a:gd name="T9" fmla="*/ 53 h 255"/>
                  <a:gd name="T10" fmla="*/ 211 w 274"/>
                  <a:gd name="T11" fmla="*/ 60 h 255"/>
                  <a:gd name="T12" fmla="*/ 148 w 274"/>
                  <a:gd name="T13" fmla="*/ 86 h 255"/>
                  <a:gd name="T14" fmla="*/ 176 w 274"/>
                  <a:gd name="T15" fmla="*/ 41 h 255"/>
                  <a:gd name="T16" fmla="*/ 180 w 274"/>
                  <a:gd name="T17" fmla="*/ 32 h 255"/>
                  <a:gd name="T18" fmla="*/ 132 w 274"/>
                  <a:gd name="T19" fmla="*/ 45 h 255"/>
                  <a:gd name="T20" fmla="*/ 159 w 274"/>
                  <a:gd name="T21" fmla="*/ 5 h 255"/>
                  <a:gd name="T22" fmla="*/ 149 w 274"/>
                  <a:gd name="T23" fmla="*/ 9 h 255"/>
                  <a:gd name="T24" fmla="*/ 88 w 274"/>
                  <a:gd name="T25" fmla="*/ 40 h 255"/>
                  <a:gd name="T26" fmla="*/ 117 w 274"/>
                  <a:gd name="T27" fmla="*/ 11 h 255"/>
                  <a:gd name="T28" fmla="*/ 106 w 274"/>
                  <a:gd name="T29" fmla="*/ 11 h 255"/>
                  <a:gd name="T30" fmla="*/ 35 w 274"/>
                  <a:gd name="T31" fmla="*/ 65 h 255"/>
                  <a:gd name="T32" fmla="*/ 40 w 274"/>
                  <a:gd name="T33" fmla="*/ 70 h 255"/>
                  <a:gd name="T34" fmla="*/ 24 w 274"/>
                  <a:gd name="T35" fmla="*/ 84 h 255"/>
                  <a:gd name="T36" fmla="*/ 12 w 274"/>
                  <a:gd name="T37" fmla="*/ 111 h 255"/>
                  <a:gd name="T38" fmla="*/ 6 w 274"/>
                  <a:gd name="T39" fmla="*/ 131 h 255"/>
                  <a:gd name="T40" fmla="*/ 21 w 274"/>
                  <a:gd name="T41" fmla="*/ 134 h 255"/>
                  <a:gd name="T42" fmla="*/ 13 w 274"/>
                  <a:gd name="T43" fmla="*/ 155 h 255"/>
                  <a:gd name="T44" fmla="*/ 9 w 274"/>
                  <a:gd name="T45" fmla="*/ 188 h 255"/>
                  <a:gd name="T46" fmla="*/ 12 w 274"/>
                  <a:gd name="T47" fmla="*/ 191 h 255"/>
                  <a:gd name="T48" fmla="*/ 30 w 274"/>
                  <a:gd name="T49" fmla="*/ 201 h 255"/>
                  <a:gd name="T50" fmla="*/ 33 w 274"/>
                  <a:gd name="T51" fmla="*/ 229 h 255"/>
                  <a:gd name="T52" fmla="*/ 47 w 274"/>
                  <a:gd name="T53" fmla="*/ 233 h 255"/>
                  <a:gd name="T54" fmla="*/ 76 w 274"/>
                  <a:gd name="T55" fmla="*/ 233 h 255"/>
                  <a:gd name="T56" fmla="*/ 101 w 274"/>
                  <a:gd name="T57" fmla="*/ 234 h 255"/>
                  <a:gd name="T58" fmla="*/ 114 w 274"/>
                  <a:gd name="T59" fmla="*/ 246 h 255"/>
                  <a:gd name="T60" fmla="*/ 130 w 274"/>
                  <a:gd name="T61" fmla="*/ 241 h 255"/>
                  <a:gd name="T62" fmla="*/ 177 w 274"/>
                  <a:gd name="T63" fmla="*/ 231 h 255"/>
                  <a:gd name="T64" fmla="*/ 209 w 274"/>
                  <a:gd name="T65" fmla="*/ 202 h 255"/>
                  <a:gd name="T66" fmla="*/ 236 w 274"/>
                  <a:gd name="T67" fmla="*/ 193 h 255"/>
                  <a:gd name="T68" fmla="*/ 254 w 274"/>
                  <a:gd name="T69" fmla="*/ 159 h 255"/>
                  <a:gd name="T70" fmla="*/ 269 w 274"/>
                  <a:gd name="T71" fmla="*/ 125 h 255"/>
                  <a:gd name="T72" fmla="*/ 35 w 274"/>
                  <a:gd name="T73" fmla="*/ 145 h 255"/>
                  <a:gd name="T74" fmla="*/ 144 w 274"/>
                  <a:gd name="T75" fmla="*/ 53 h 255"/>
                  <a:gd name="T76" fmla="*/ 61 w 274"/>
                  <a:gd name="T77" fmla="*/ 129 h 255"/>
                  <a:gd name="T78" fmla="*/ 41 w 274"/>
                  <a:gd name="T79" fmla="*/ 80 h 255"/>
                  <a:gd name="T80" fmla="*/ 29 w 274"/>
                  <a:gd name="T81" fmla="*/ 95 h 255"/>
                  <a:gd name="T82" fmla="*/ 122 w 274"/>
                  <a:gd name="T83" fmla="*/ 26 h 255"/>
                  <a:gd name="T84" fmla="*/ 122 w 274"/>
                  <a:gd name="T85" fmla="*/ 26 h 255"/>
                  <a:gd name="T86" fmla="*/ 62 w 274"/>
                  <a:gd name="T87" fmla="*/ 48 h 255"/>
                  <a:gd name="T88" fmla="*/ 87 w 274"/>
                  <a:gd name="T89" fmla="*/ 27 h 255"/>
                  <a:gd name="T90" fmla="*/ 31 w 274"/>
                  <a:gd name="T91" fmla="*/ 109 h 255"/>
                  <a:gd name="T92" fmla="*/ 34 w 274"/>
                  <a:gd name="T93" fmla="*/ 114 h 255"/>
                  <a:gd name="T94" fmla="*/ 19 w 274"/>
                  <a:gd name="T95" fmla="*/ 170 h 255"/>
                  <a:gd name="T96" fmla="*/ 36 w 274"/>
                  <a:gd name="T97" fmla="*/ 157 h 255"/>
                  <a:gd name="T98" fmla="*/ 19 w 274"/>
                  <a:gd name="T99" fmla="*/ 170 h 255"/>
                  <a:gd name="T100" fmla="*/ 43 w 274"/>
                  <a:gd name="T101" fmla="*/ 173 h 255"/>
                  <a:gd name="T102" fmla="*/ 43 w 274"/>
                  <a:gd name="T103" fmla="*/ 182 h 255"/>
                  <a:gd name="T104" fmla="*/ 48 w 274"/>
                  <a:gd name="T105" fmla="*/ 204 h 255"/>
                  <a:gd name="T106" fmla="*/ 63 w 274"/>
                  <a:gd name="T107" fmla="*/ 188 h 255"/>
                  <a:gd name="T108" fmla="*/ 48 w 274"/>
                  <a:gd name="T109" fmla="*/ 204 h 255"/>
                  <a:gd name="T110" fmla="*/ 100 w 274"/>
                  <a:gd name="T111" fmla="*/ 201 h 255"/>
                  <a:gd name="T112" fmla="*/ 70 w 274"/>
                  <a:gd name="T113" fmla="*/ 210 h 255"/>
                  <a:gd name="T114" fmla="*/ 123 w 274"/>
                  <a:gd name="T115" fmla="*/ 220 h 255"/>
                  <a:gd name="T116" fmla="*/ 155 w 274"/>
                  <a:gd name="T117" fmla="*/ 194 h 255"/>
                  <a:gd name="T118" fmla="*/ 123 w 274"/>
                  <a:gd name="T119" fmla="*/ 220 h 255"/>
                  <a:gd name="T120" fmla="*/ 169 w 274"/>
                  <a:gd name="T121" fmla="*/ 215 h 255"/>
                  <a:gd name="T122" fmla="*/ 165 w 274"/>
                  <a:gd name="T123" fmla="*/ 211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74" h="255">
                    <a:moveTo>
                      <a:pt x="256" y="113"/>
                    </a:moveTo>
                    <a:cubicBezTo>
                      <a:pt x="255" y="114"/>
                      <a:pt x="253" y="115"/>
                      <a:pt x="252" y="116"/>
                    </a:cubicBezTo>
                    <a:cubicBezTo>
                      <a:pt x="256" y="111"/>
                      <a:pt x="260" y="106"/>
                      <a:pt x="265" y="100"/>
                    </a:cubicBezTo>
                    <a:cubicBezTo>
                      <a:pt x="272" y="92"/>
                      <a:pt x="260" y="79"/>
                      <a:pt x="252" y="88"/>
                    </a:cubicBezTo>
                    <a:cubicBezTo>
                      <a:pt x="251" y="88"/>
                      <a:pt x="251" y="88"/>
                      <a:pt x="251" y="88"/>
                    </a:cubicBezTo>
                    <a:cubicBezTo>
                      <a:pt x="254" y="81"/>
                      <a:pt x="243" y="75"/>
                      <a:pt x="237" y="79"/>
                    </a:cubicBezTo>
                    <a:cubicBezTo>
                      <a:pt x="234" y="77"/>
                      <a:pt x="229" y="76"/>
                      <a:pt x="226" y="80"/>
                    </a:cubicBezTo>
                    <a:cubicBezTo>
                      <a:pt x="208" y="96"/>
                      <a:pt x="189" y="112"/>
                      <a:pt x="172" y="128"/>
                    </a:cubicBezTo>
                    <a:cubicBezTo>
                      <a:pt x="193" y="107"/>
                      <a:pt x="214" y="86"/>
                      <a:pt x="235" y="65"/>
                    </a:cubicBezTo>
                    <a:cubicBezTo>
                      <a:pt x="243" y="57"/>
                      <a:pt x="231" y="47"/>
                      <a:pt x="223" y="53"/>
                    </a:cubicBezTo>
                    <a:cubicBezTo>
                      <a:pt x="213" y="62"/>
                      <a:pt x="202" y="70"/>
                      <a:pt x="192" y="78"/>
                    </a:cubicBezTo>
                    <a:cubicBezTo>
                      <a:pt x="198" y="72"/>
                      <a:pt x="204" y="66"/>
                      <a:pt x="211" y="60"/>
                    </a:cubicBezTo>
                    <a:cubicBezTo>
                      <a:pt x="217" y="54"/>
                      <a:pt x="208" y="42"/>
                      <a:pt x="201" y="47"/>
                    </a:cubicBezTo>
                    <a:cubicBezTo>
                      <a:pt x="184" y="60"/>
                      <a:pt x="166" y="73"/>
                      <a:pt x="148" y="86"/>
                    </a:cubicBezTo>
                    <a:cubicBezTo>
                      <a:pt x="160" y="74"/>
                      <a:pt x="173" y="62"/>
                      <a:pt x="186" y="51"/>
                    </a:cubicBezTo>
                    <a:cubicBezTo>
                      <a:pt x="193" y="45"/>
                      <a:pt x="183" y="35"/>
                      <a:pt x="176" y="41"/>
                    </a:cubicBezTo>
                    <a:cubicBezTo>
                      <a:pt x="171" y="46"/>
                      <a:pt x="165" y="50"/>
                      <a:pt x="159" y="54"/>
                    </a:cubicBezTo>
                    <a:cubicBezTo>
                      <a:pt x="166" y="47"/>
                      <a:pt x="173" y="39"/>
                      <a:pt x="180" y="32"/>
                    </a:cubicBezTo>
                    <a:cubicBezTo>
                      <a:pt x="185" y="26"/>
                      <a:pt x="179" y="19"/>
                      <a:pt x="172" y="22"/>
                    </a:cubicBezTo>
                    <a:cubicBezTo>
                      <a:pt x="159" y="29"/>
                      <a:pt x="145" y="36"/>
                      <a:pt x="132" y="45"/>
                    </a:cubicBezTo>
                    <a:cubicBezTo>
                      <a:pt x="144" y="34"/>
                      <a:pt x="155" y="23"/>
                      <a:pt x="166" y="12"/>
                    </a:cubicBezTo>
                    <a:cubicBezTo>
                      <a:pt x="171" y="8"/>
                      <a:pt x="164" y="1"/>
                      <a:pt x="159" y="5"/>
                    </a:cubicBezTo>
                    <a:cubicBezTo>
                      <a:pt x="151" y="11"/>
                      <a:pt x="143" y="17"/>
                      <a:pt x="135" y="23"/>
                    </a:cubicBezTo>
                    <a:cubicBezTo>
                      <a:pt x="140" y="18"/>
                      <a:pt x="145" y="13"/>
                      <a:pt x="149" y="9"/>
                    </a:cubicBezTo>
                    <a:cubicBezTo>
                      <a:pt x="152" y="6"/>
                      <a:pt x="148" y="0"/>
                      <a:pt x="144" y="3"/>
                    </a:cubicBezTo>
                    <a:cubicBezTo>
                      <a:pt x="126" y="14"/>
                      <a:pt x="107" y="26"/>
                      <a:pt x="88" y="40"/>
                    </a:cubicBezTo>
                    <a:cubicBezTo>
                      <a:pt x="93" y="35"/>
                      <a:pt x="97" y="30"/>
                      <a:pt x="102" y="25"/>
                    </a:cubicBezTo>
                    <a:cubicBezTo>
                      <a:pt x="107" y="20"/>
                      <a:pt x="112" y="16"/>
                      <a:pt x="117" y="11"/>
                    </a:cubicBezTo>
                    <a:cubicBezTo>
                      <a:pt x="120" y="8"/>
                      <a:pt x="115" y="3"/>
                      <a:pt x="112" y="6"/>
                    </a:cubicBezTo>
                    <a:cubicBezTo>
                      <a:pt x="110" y="8"/>
                      <a:pt x="108" y="10"/>
                      <a:pt x="106" y="11"/>
                    </a:cubicBezTo>
                    <a:cubicBezTo>
                      <a:pt x="106" y="11"/>
                      <a:pt x="106" y="11"/>
                      <a:pt x="106" y="11"/>
                    </a:cubicBezTo>
                    <a:cubicBezTo>
                      <a:pt x="78" y="22"/>
                      <a:pt x="53" y="42"/>
                      <a:pt x="35" y="65"/>
                    </a:cubicBezTo>
                    <a:cubicBezTo>
                      <a:pt x="32" y="68"/>
                      <a:pt x="35" y="72"/>
                      <a:pt x="39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38" y="71"/>
                      <a:pt x="37" y="73"/>
                      <a:pt x="35" y="75"/>
                    </a:cubicBezTo>
                    <a:cubicBezTo>
                      <a:pt x="32" y="78"/>
                      <a:pt x="28" y="81"/>
                      <a:pt x="24" y="84"/>
                    </a:cubicBezTo>
                    <a:cubicBezTo>
                      <a:pt x="23" y="85"/>
                      <a:pt x="24" y="87"/>
                      <a:pt x="25" y="88"/>
                    </a:cubicBezTo>
                    <a:cubicBezTo>
                      <a:pt x="20" y="95"/>
                      <a:pt x="16" y="103"/>
                      <a:pt x="12" y="111"/>
                    </a:cubicBezTo>
                    <a:cubicBezTo>
                      <a:pt x="11" y="113"/>
                      <a:pt x="13" y="115"/>
                      <a:pt x="15" y="116"/>
                    </a:cubicBezTo>
                    <a:cubicBezTo>
                      <a:pt x="12" y="121"/>
                      <a:pt x="9" y="126"/>
                      <a:pt x="6" y="131"/>
                    </a:cubicBezTo>
                    <a:cubicBezTo>
                      <a:pt x="4" y="136"/>
                      <a:pt x="8" y="141"/>
                      <a:pt x="13" y="138"/>
                    </a:cubicBezTo>
                    <a:cubicBezTo>
                      <a:pt x="16" y="137"/>
                      <a:pt x="18" y="135"/>
                      <a:pt x="21" y="134"/>
                    </a:cubicBezTo>
                    <a:cubicBezTo>
                      <a:pt x="18" y="140"/>
                      <a:pt x="15" y="145"/>
                      <a:pt x="13" y="151"/>
                    </a:cubicBezTo>
                    <a:cubicBezTo>
                      <a:pt x="12" y="152"/>
                      <a:pt x="12" y="153"/>
                      <a:pt x="13" y="155"/>
                    </a:cubicBezTo>
                    <a:cubicBezTo>
                      <a:pt x="8" y="163"/>
                      <a:pt x="4" y="171"/>
                      <a:pt x="1" y="180"/>
                    </a:cubicBezTo>
                    <a:cubicBezTo>
                      <a:pt x="0" y="185"/>
                      <a:pt x="5" y="190"/>
                      <a:pt x="9" y="188"/>
                    </a:cubicBezTo>
                    <a:cubicBezTo>
                      <a:pt x="11" y="188"/>
                      <a:pt x="13" y="187"/>
                      <a:pt x="15" y="186"/>
                    </a:cubicBezTo>
                    <a:cubicBezTo>
                      <a:pt x="14" y="188"/>
                      <a:pt x="13" y="190"/>
                      <a:pt x="12" y="191"/>
                    </a:cubicBezTo>
                    <a:cubicBezTo>
                      <a:pt x="9" y="196"/>
                      <a:pt x="13" y="203"/>
                      <a:pt x="18" y="203"/>
                    </a:cubicBezTo>
                    <a:cubicBezTo>
                      <a:pt x="22" y="203"/>
                      <a:pt x="26" y="202"/>
                      <a:pt x="30" y="201"/>
                    </a:cubicBezTo>
                    <a:cubicBezTo>
                      <a:pt x="27" y="207"/>
                      <a:pt x="25" y="212"/>
                      <a:pt x="22" y="218"/>
                    </a:cubicBezTo>
                    <a:cubicBezTo>
                      <a:pt x="19" y="226"/>
                      <a:pt x="25" y="232"/>
                      <a:pt x="33" y="229"/>
                    </a:cubicBezTo>
                    <a:cubicBezTo>
                      <a:pt x="38" y="227"/>
                      <a:pt x="43" y="224"/>
                      <a:pt x="48" y="222"/>
                    </a:cubicBezTo>
                    <a:cubicBezTo>
                      <a:pt x="48" y="225"/>
                      <a:pt x="47" y="229"/>
                      <a:pt x="47" y="233"/>
                    </a:cubicBezTo>
                    <a:cubicBezTo>
                      <a:pt x="47" y="238"/>
                      <a:pt x="53" y="243"/>
                      <a:pt x="58" y="241"/>
                    </a:cubicBezTo>
                    <a:cubicBezTo>
                      <a:pt x="64" y="239"/>
                      <a:pt x="70" y="236"/>
                      <a:pt x="76" y="233"/>
                    </a:cubicBezTo>
                    <a:cubicBezTo>
                      <a:pt x="76" y="239"/>
                      <a:pt x="84" y="243"/>
                      <a:pt x="89" y="240"/>
                    </a:cubicBezTo>
                    <a:cubicBezTo>
                      <a:pt x="93" y="238"/>
                      <a:pt x="97" y="236"/>
                      <a:pt x="101" y="234"/>
                    </a:cubicBezTo>
                    <a:cubicBezTo>
                      <a:pt x="100" y="235"/>
                      <a:pt x="100" y="236"/>
                      <a:pt x="100" y="238"/>
                    </a:cubicBezTo>
                    <a:cubicBezTo>
                      <a:pt x="99" y="245"/>
                      <a:pt x="108" y="248"/>
                      <a:pt x="114" y="246"/>
                    </a:cubicBezTo>
                    <a:cubicBezTo>
                      <a:pt x="120" y="243"/>
                      <a:pt x="126" y="239"/>
                      <a:pt x="132" y="235"/>
                    </a:cubicBezTo>
                    <a:cubicBezTo>
                      <a:pt x="131" y="237"/>
                      <a:pt x="130" y="239"/>
                      <a:pt x="130" y="241"/>
                    </a:cubicBezTo>
                    <a:cubicBezTo>
                      <a:pt x="127" y="247"/>
                      <a:pt x="135" y="255"/>
                      <a:pt x="141" y="252"/>
                    </a:cubicBezTo>
                    <a:cubicBezTo>
                      <a:pt x="154" y="247"/>
                      <a:pt x="166" y="240"/>
                      <a:pt x="177" y="231"/>
                    </a:cubicBezTo>
                    <a:cubicBezTo>
                      <a:pt x="179" y="231"/>
                      <a:pt x="181" y="230"/>
                      <a:pt x="182" y="229"/>
                    </a:cubicBezTo>
                    <a:cubicBezTo>
                      <a:pt x="192" y="220"/>
                      <a:pt x="201" y="211"/>
                      <a:pt x="209" y="202"/>
                    </a:cubicBezTo>
                    <a:cubicBezTo>
                      <a:pt x="212" y="205"/>
                      <a:pt x="216" y="206"/>
                      <a:pt x="220" y="203"/>
                    </a:cubicBezTo>
                    <a:cubicBezTo>
                      <a:pt x="226" y="200"/>
                      <a:pt x="231" y="196"/>
                      <a:pt x="236" y="193"/>
                    </a:cubicBezTo>
                    <a:cubicBezTo>
                      <a:pt x="242" y="189"/>
                      <a:pt x="242" y="182"/>
                      <a:pt x="238" y="178"/>
                    </a:cubicBezTo>
                    <a:cubicBezTo>
                      <a:pt x="243" y="172"/>
                      <a:pt x="248" y="165"/>
                      <a:pt x="254" y="159"/>
                    </a:cubicBezTo>
                    <a:cubicBezTo>
                      <a:pt x="259" y="155"/>
                      <a:pt x="257" y="149"/>
                      <a:pt x="254" y="146"/>
                    </a:cubicBezTo>
                    <a:cubicBezTo>
                      <a:pt x="259" y="139"/>
                      <a:pt x="264" y="132"/>
                      <a:pt x="269" y="125"/>
                    </a:cubicBezTo>
                    <a:cubicBezTo>
                      <a:pt x="274" y="118"/>
                      <a:pt x="264" y="107"/>
                      <a:pt x="256" y="113"/>
                    </a:cubicBezTo>
                    <a:close/>
                    <a:moveTo>
                      <a:pt x="35" y="145"/>
                    </a:moveTo>
                    <a:cubicBezTo>
                      <a:pt x="48" y="127"/>
                      <a:pt x="66" y="111"/>
                      <a:pt x="82" y="97"/>
                    </a:cubicBezTo>
                    <a:cubicBezTo>
                      <a:pt x="101" y="81"/>
                      <a:pt x="122" y="66"/>
                      <a:pt x="144" y="53"/>
                    </a:cubicBezTo>
                    <a:cubicBezTo>
                      <a:pt x="131" y="66"/>
                      <a:pt x="119" y="79"/>
                      <a:pt x="105" y="91"/>
                    </a:cubicBezTo>
                    <a:cubicBezTo>
                      <a:pt x="91" y="105"/>
                      <a:pt x="77" y="118"/>
                      <a:pt x="61" y="129"/>
                    </a:cubicBezTo>
                    <a:cubicBezTo>
                      <a:pt x="54" y="134"/>
                      <a:pt x="44" y="141"/>
                      <a:pt x="35" y="145"/>
                    </a:cubicBezTo>
                    <a:close/>
                    <a:moveTo>
                      <a:pt x="41" y="80"/>
                    </a:moveTo>
                    <a:cubicBezTo>
                      <a:pt x="43" y="78"/>
                      <a:pt x="45" y="77"/>
                      <a:pt x="47" y="75"/>
                    </a:cubicBezTo>
                    <a:cubicBezTo>
                      <a:pt x="41" y="81"/>
                      <a:pt x="35" y="88"/>
                      <a:pt x="29" y="95"/>
                    </a:cubicBezTo>
                    <a:cubicBezTo>
                      <a:pt x="33" y="90"/>
                      <a:pt x="37" y="85"/>
                      <a:pt x="41" y="80"/>
                    </a:cubicBezTo>
                    <a:close/>
                    <a:moveTo>
                      <a:pt x="122" y="26"/>
                    </a:moveTo>
                    <a:cubicBezTo>
                      <a:pt x="98" y="50"/>
                      <a:pt x="72" y="74"/>
                      <a:pt x="44" y="92"/>
                    </a:cubicBezTo>
                    <a:cubicBezTo>
                      <a:pt x="66" y="66"/>
                      <a:pt x="94" y="44"/>
                      <a:pt x="122" y="26"/>
                    </a:cubicBezTo>
                    <a:close/>
                    <a:moveTo>
                      <a:pt x="87" y="27"/>
                    </a:moveTo>
                    <a:cubicBezTo>
                      <a:pt x="78" y="33"/>
                      <a:pt x="70" y="40"/>
                      <a:pt x="62" y="48"/>
                    </a:cubicBezTo>
                    <a:cubicBezTo>
                      <a:pt x="59" y="50"/>
                      <a:pt x="56" y="51"/>
                      <a:pt x="54" y="53"/>
                    </a:cubicBezTo>
                    <a:cubicBezTo>
                      <a:pt x="63" y="43"/>
                      <a:pt x="74" y="34"/>
                      <a:pt x="87" y="27"/>
                    </a:cubicBezTo>
                    <a:close/>
                    <a:moveTo>
                      <a:pt x="23" y="121"/>
                    </a:moveTo>
                    <a:cubicBezTo>
                      <a:pt x="25" y="117"/>
                      <a:pt x="28" y="113"/>
                      <a:pt x="31" y="109"/>
                    </a:cubicBezTo>
                    <a:cubicBezTo>
                      <a:pt x="35" y="106"/>
                      <a:pt x="40" y="104"/>
                      <a:pt x="45" y="101"/>
                    </a:cubicBezTo>
                    <a:cubicBezTo>
                      <a:pt x="41" y="105"/>
                      <a:pt x="37" y="110"/>
                      <a:pt x="34" y="114"/>
                    </a:cubicBezTo>
                    <a:cubicBezTo>
                      <a:pt x="30" y="117"/>
                      <a:pt x="26" y="119"/>
                      <a:pt x="23" y="121"/>
                    </a:cubicBezTo>
                    <a:close/>
                    <a:moveTo>
                      <a:pt x="19" y="170"/>
                    </a:moveTo>
                    <a:cubicBezTo>
                      <a:pt x="21" y="166"/>
                      <a:pt x="23" y="162"/>
                      <a:pt x="25" y="159"/>
                    </a:cubicBezTo>
                    <a:cubicBezTo>
                      <a:pt x="29" y="159"/>
                      <a:pt x="32" y="158"/>
                      <a:pt x="36" y="157"/>
                    </a:cubicBezTo>
                    <a:cubicBezTo>
                      <a:pt x="34" y="160"/>
                      <a:pt x="32" y="162"/>
                      <a:pt x="30" y="165"/>
                    </a:cubicBezTo>
                    <a:cubicBezTo>
                      <a:pt x="26" y="167"/>
                      <a:pt x="23" y="168"/>
                      <a:pt x="19" y="170"/>
                    </a:cubicBezTo>
                    <a:close/>
                    <a:moveTo>
                      <a:pt x="34" y="185"/>
                    </a:moveTo>
                    <a:cubicBezTo>
                      <a:pt x="36" y="181"/>
                      <a:pt x="39" y="177"/>
                      <a:pt x="43" y="173"/>
                    </a:cubicBezTo>
                    <a:cubicBezTo>
                      <a:pt x="47" y="170"/>
                      <a:pt x="52" y="167"/>
                      <a:pt x="57" y="164"/>
                    </a:cubicBezTo>
                    <a:cubicBezTo>
                      <a:pt x="52" y="170"/>
                      <a:pt x="47" y="176"/>
                      <a:pt x="43" y="182"/>
                    </a:cubicBezTo>
                    <a:cubicBezTo>
                      <a:pt x="40" y="183"/>
                      <a:pt x="37" y="184"/>
                      <a:pt x="34" y="185"/>
                    </a:cubicBezTo>
                    <a:close/>
                    <a:moveTo>
                      <a:pt x="48" y="204"/>
                    </a:moveTo>
                    <a:cubicBezTo>
                      <a:pt x="50" y="200"/>
                      <a:pt x="52" y="196"/>
                      <a:pt x="55" y="193"/>
                    </a:cubicBezTo>
                    <a:cubicBezTo>
                      <a:pt x="58" y="191"/>
                      <a:pt x="61" y="190"/>
                      <a:pt x="63" y="188"/>
                    </a:cubicBezTo>
                    <a:cubicBezTo>
                      <a:pt x="61" y="192"/>
                      <a:pt x="59" y="195"/>
                      <a:pt x="57" y="199"/>
                    </a:cubicBezTo>
                    <a:cubicBezTo>
                      <a:pt x="54" y="200"/>
                      <a:pt x="51" y="202"/>
                      <a:pt x="48" y="204"/>
                    </a:cubicBezTo>
                    <a:close/>
                    <a:moveTo>
                      <a:pt x="150" y="148"/>
                    </a:moveTo>
                    <a:cubicBezTo>
                      <a:pt x="133" y="165"/>
                      <a:pt x="116" y="182"/>
                      <a:pt x="100" y="201"/>
                    </a:cubicBezTo>
                    <a:cubicBezTo>
                      <a:pt x="89" y="208"/>
                      <a:pt x="78" y="214"/>
                      <a:pt x="66" y="219"/>
                    </a:cubicBezTo>
                    <a:cubicBezTo>
                      <a:pt x="67" y="216"/>
                      <a:pt x="68" y="213"/>
                      <a:pt x="70" y="210"/>
                    </a:cubicBezTo>
                    <a:cubicBezTo>
                      <a:pt x="99" y="193"/>
                      <a:pt x="125" y="171"/>
                      <a:pt x="150" y="148"/>
                    </a:cubicBezTo>
                    <a:close/>
                    <a:moveTo>
                      <a:pt x="123" y="220"/>
                    </a:moveTo>
                    <a:cubicBezTo>
                      <a:pt x="123" y="220"/>
                      <a:pt x="123" y="219"/>
                      <a:pt x="123" y="219"/>
                    </a:cubicBezTo>
                    <a:cubicBezTo>
                      <a:pt x="134" y="211"/>
                      <a:pt x="145" y="203"/>
                      <a:pt x="155" y="194"/>
                    </a:cubicBezTo>
                    <a:cubicBezTo>
                      <a:pt x="154" y="196"/>
                      <a:pt x="152" y="197"/>
                      <a:pt x="151" y="199"/>
                    </a:cubicBezTo>
                    <a:cubicBezTo>
                      <a:pt x="142" y="207"/>
                      <a:pt x="133" y="214"/>
                      <a:pt x="123" y="220"/>
                    </a:cubicBezTo>
                    <a:close/>
                    <a:moveTo>
                      <a:pt x="176" y="201"/>
                    </a:moveTo>
                    <a:cubicBezTo>
                      <a:pt x="173" y="206"/>
                      <a:pt x="171" y="210"/>
                      <a:pt x="169" y="215"/>
                    </a:cubicBezTo>
                    <a:cubicBezTo>
                      <a:pt x="165" y="218"/>
                      <a:pt x="162" y="220"/>
                      <a:pt x="158" y="223"/>
                    </a:cubicBezTo>
                    <a:cubicBezTo>
                      <a:pt x="160" y="219"/>
                      <a:pt x="162" y="215"/>
                      <a:pt x="165" y="211"/>
                    </a:cubicBezTo>
                    <a:cubicBezTo>
                      <a:pt x="169" y="208"/>
                      <a:pt x="172" y="205"/>
                      <a:pt x="176" y="201"/>
                    </a:cubicBezTo>
                    <a:close/>
                  </a:path>
                </a:pathLst>
              </a:custGeom>
              <a:solidFill>
                <a:srgbClr val="F9E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34" name="Freeform 77">
                <a:extLst>
                  <a:ext uri="{FF2B5EF4-FFF2-40B4-BE49-F238E27FC236}">
                    <a16:creationId xmlns:a16="http://schemas.microsoft.com/office/drawing/2014/main" xmlns="" id="{4CC9C2EB-B9E6-423F-81CD-731F3B0050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39147" y="1585566"/>
                <a:ext cx="1527607" cy="1608784"/>
              </a:xfrm>
              <a:custGeom>
                <a:avLst/>
                <a:gdLst>
                  <a:gd name="T0" fmla="*/ 245 w 263"/>
                  <a:gd name="T1" fmla="*/ 63 h 276"/>
                  <a:gd name="T2" fmla="*/ 176 w 263"/>
                  <a:gd name="T3" fmla="*/ 9 h 276"/>
                  <a:gd name="T4" fmla="*/ 169 w 263"/>
                  <a:gd name="T5" fmla="*/ 19 h 276"/>
                  <a:gd name="T6" fmla="*/ 60 w 263"/>
                  <a:gd name="T7" fmla="*/ 25 h 276"/>
                  <a:gd name="T8" fmla="*/ 0 w 263"/>
                  <a:gd name="T9" fmla="*/ 148 h 276"/>
                  <a:gd name="T10" fmla="*/ 80 w 263"/>
                  <a:gd name="T11" fmla="*/ 252 h 276"/>
                  <a:gd name="T12" fmla="*/ 256 w 263"/>
                  <a:gd name="T13" fmla="*/ 147 h 276"/>
                  <a:gd name="T14" fmla="*/ 245 w 263"/>
                  <a:gd name="T15" fmla="*/ 63 h 276"/>
                  <a:gd name="T16" fmla="*/ 181 w 263"/>
                  <a:gd name="T17" fmla="*/ 231 h 276"/>
                  <a:gd name="T18" fmla="*/ 18 w 263"/>
                  <a:gd name="T19" fmla="*/ 182 h 276"/>
                  <a:gd name="T20" fmla="*/ 50 w 263"/>
                  <a:gd name="T21" fmla="*/ 50 h 276"/>
                  <a:gd name="T22" fmla="*/ 189 w 263"/>
                  <a:gd name="T23" fmla="*/ 34 h 276"/>
                  <a:gd name="T24" fmla="*/ 190 w 263"/>
                  <a:gd name="T25" fmla="*/ 33 h 276"/>
                  <a:gd name="T26" fmla="*/ 248 w 263"/>
                  <a:gd name="T27" fmla="*/ 111 h 276"/>
                  <a:gd name="T28" fmla="*/ 181 w 263"/>
                  <a:gd name="T29" fmla="*/ 231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3" h="276">
                    <a:moveTo>
                      <a:pt x="245" y="63"/>
                    </a:moveTo>
                    <a:cubicBezTo>
                      <a:pt x="229" y="39"/>
                      <a:pt x="201" y="23"/>
                      <a:pt x="176" y="9"/>
                    </a:cubicBezTo>
                    <a:cubicBezTo>
                      <a:pt x="170" y="6"/>
                      <a:pt x="165" y="14"/>
                      <a:pt x="169" y="19"/>
                    </a:cubicBezTo>
                    <a:cubicBezTo>
                      <a:pt x="134" y="0"/>
                      <a:pt x="95" y="0"/>
                      <a:pt x="60" y="25"/>
                    </a:cubicBezTo>
                    <a:cubicBezTo>
                      <a:pt x="22" y="53"/>
                      <a:pt x="1" y="101"/>
                      <a:pt x="0" y="148"/>
                    </a:cubicBezTo>
                    <a:cubicBezTo>
                      <a:pt x="0" y="199"/>
                      <a:pt x="32" y="238"/>
                      <a:pt x="80" y="252"/>
                    </a:cubicBezTo>
                    <a:cubicBezTo>
                      <a:pt x="161" y="276"/>
                      <a:pt x="237" y="228"/>
                      <a:pt x="256" y="147"/>
                    </a:cubicBezTo>
                    <a:cubicBezTo>
                      <a:pt x="263" y="118"/>
                      <a:pt x="262" y="88"/>
                      <a:pt x="245" y="63"/>
                    </a:cubicBezTo>
                    <a:close/>
                    <a:moveTo>
                      <a:pt x="181" y="231"/>
                    </a:moveTo>
                    <a:cubicBezTo>
                      <a:pt x="128" y="263"/>
                      <a:pt x="40" y="244"/>
                      <a:pt x="18" y="182"/>
                    </a:cubicBezTo>
                    <a:cubicBezTo>
                      <a:pt x="2" y="137"/>
                      <a:pt x="20" y="84"/>
                      <a:pt x="50" y="50"/>
                    </a:cubicBezTo>
                    <a:cubicBezTo>
                      <a:pt x="88" y="6"/>
                      <a:pt x="142" y="4"/>
                      <a:pt x="189" y="34"/>
                    </a:cubicBezTo>
                    <a:cubicBezTo>
                      <a:pt x="190" y="35"/>
                      <a:pt x="191" y="34"/>
                      <a:pt x="190" y="33"/>
                    </a:cubicBezTo>
                    <a:cubicBezTo>
                      <a:pt x="219" y="52"/>
                      <a:pt x="246" y="71"/>
                      <a:pt x="248" y="111"/>
                    </a:cubicBezTo>
                    <a:cubicBezTo>
                      <a:pt x="251" y="160"/>
                      <a:pt x="222" y="207"/>
                      <a:pt x="181" y="231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132" name="文本框 131">
              <a:extLst>
                <a:ext uri="{FF2B5EF4-FFF2-40B4-BE49-F238E27FC236}">
                  <a16:creationId xmlns:a16="http://schemas.microsoft.com/office/drawing/2014/main" xmlns="" id="{20BEBF02-F1D8-4816-868B-685426AF8986}"/>
                </a:ext>
              </a:extLst>
            </p:cNvPr>
            <p:cNvSpPr txBox="1"/>
            <p:nvPr/>
          </p:nvSpPr>
          <p:spPr>
            <a:xfrm>
              <a:off x="4622390" y="3465513"/>
              <a:ext cx="101128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乐于</a:t>
              </a:r>
              <a:endPara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助人</a:t>
              </a:r>
            </a:p>
          </p:txBody>
        </p:sp>
      </p:grpSp>
      <p:grpSp>
        <p:nvGrpSpPr>
          <p:cNvPr id="135" name="组合 134">
            <a:extLst>
              <a:ext uri="{FF2B5EF4-FFF2-40B4-BE49-F238E27FC236}">
                <a16:creationId xmlns:a16="http://schemas.microsoft.com/office/drawing/2014/main" xmlns="" id="{481F6AF2-8FFE-42CC-B4A2-C0F07E8CD081}"/>
              </a:ext>
            </a:extLst>
          </p:cNvPr>
          <p:cNvGrpSpPr/>
          <p:nvPr/>
        </p:nvGrpSpPr>
        <p:grpSpPr>
          <a:xfrm>
            <a:off x="6609875" y="2139163"/>
            <a:ext cx="1594024" cy="1608784"/>
            <a:chOff x="6700894" y="1920850"/>
            <a:chExt cx="1594024" cy="1608784"/>
          </a:xfrm>
        </p:grpSpPr>
        <p:grpSp>
          <p:nvGrpSpPr>
            <p:cNvPr id="136" name="组合 135">
              <a:extLst>
                <a:ext uri="{FF2B5EF4-FFF2-40B4-BE49-F238E27FC236}">
                  <a16:creationId xmlns:a16="http://schemas.microsoft.com/office/drawing/2014/main" xmlns="" id="{AAECB4CC-470D-4B86-9CA2-057751D40361}"/>
                </a:ext>
              </a:extLst>
            </p:cNvPr>
            <p:cNvGrpSpPr/>
            <p:nvPr/>
          </p:nvGrpSpPr>
          <p:grpSpPr>
            <a:xfrm>
              <a:off x="6700894" y="1920850"/>
              <a:ext cx="1594024" cy="1608784"/>
              <a:chOff x="2409628" y="1585566"/>
              <a:chExt cx="1594024" cy="1608784"/>
            </a:xfrm>
          </p:grpSpPr>
          <p:sp>
            <p:nvSpPr>
              <p:cNvPr id="138" name="Freeform 28">
                <a:extLst>
                  <a:ext uri="{FF2B5EF4-FFF2-40B4-BE49-F238E27FC236}">
                    <a16:creationId xmlns:a16="http://schemas.microsoft.com/office/drawing/2014/main" xmlns="" id="{43A35747-6ABB-4C91-840E-D9FDAF0A3D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09628" y="1620004"/>
                <a:ext cx="1594024" cy="1485788"/>
              </a:xfrm>
              <a:custGeom>
                <a:avLst/>
                <a:gdLst>
                  <a:gd name="T0" fmla="*/ 252 w 274"/>
                  <a:gd name="T1" fmla="*/ 116 h 255"/>
                  <a:gd name="T2" fmla="*/ 252 w 274"/>
                  <a:gd name="T3" fmla="*/ 88 h 255"/>
                  <a:gd name="T4" fmla="*/ 237 w 274"/>
                  <a:gd name="T5" fmla="*/ 79 h 255"/>
                  <a:gd name="T6" fmla="*/ 172 w 274"/>
                  <a:gd name="T7" fmla="*/ 128 h 255"/>
                  <a:gd name="T8" fmla="*/ 223 w 274"/>
                  <a:gd name="T9" fmla="*/ 53 h 255"/>
                  <a:gd name="T10" fmla="*/ 211 w 274"/>
                  <a:gd name="T11" fmla="*/ 60 h 255"/>
                  <a:gd name="T12" fmla="*/ 148 w 274"/>
                  <a:gd name="T13" fmla="*/ 86 h 255"/>
                  <a:gd name="T14" fmla="*/ 176 w 274"/>
                  <a:gd name="T15" fmla="*/ 41 h 255"/>
                  <a:gd name="T16" fmla="*/ 180 w 274"/>
                  <a:gd name="T17" fmla="*/ 32 h 255"/>
                  <a:gd name="T18" fmla="*/ 132 w 274"/>
                  <a:gd name="T19" fmla="*/ 45 h 255"/>
                  <a:gd name="T20" fmla="*/ 159 w 274"/>
                  <a:gd name="T21" fmla="*/ 5 h 255"/>
                  <a:gd name="T22" fmla="*/ 149 w 274"/>
                  <a:gd name="T23" fmla="*/ 9 h 255"/>
                  <a:gd name="T24" fmla="*/ 88 w 274"/>
                  <a:gd name="T25" fmla="*/ 40 h 255"/>
                  <a:gd name="T26" fmla="*/ 117 w 274"/>
                  <a:gd name="T27" fmla="*/ 11 h 255"/>
                  <a:gd name="T28" fmla="*/ 106 w 274"/>
                  <a:gd name="T29" fmla="*/ 11 h 255"/>
                  <a:gd name="T30" fmla="*/ 35 w 274"/>
                  <a:gd name="T31" fmla="*/ 65 h 255"/>
                  <a:gd name="T32" fmla="*/ 40 w 274"/>
                  <a:gd name="T33" fmla="*/ 70 h 255"/>
                  <a:gd name="T34" fmla="*/ 24 w 274"/>
                  <a:gd name="T35" fmla="*/ 84 h 255"/>
                  <a:gd name="T36" fmla="*/ 12 w 274"/>
                  <a:gd name="T37" fmla="*/ 111 h 255"/>
                  <a:gd name="T38" fmla="*/ 6 w 274"/>
                  <a:gd name="T39" fmla="*/ 131 h 255"/>
                  <a:gd name="T40" fmla="*/ 21 w 274"/>
                  <a:gd name="T41" fmla="*/ 134 h 255"/>
                  <a:gd name="T42" fmla="*/ 13 w 274"/>
                  <a:gd name="T43" fmla="*/ 155 h 255"/>
                  <a:gd name="T44" fmla="*/ 9 w 274"/>
                  <a:gd name="T45" fmla="*/ 188 h 255"/>
                  <a:gd name="T46" fmla="*/ 12 w 274"/>
                  <a:gd name="T47" fmla="*/ 191 h 255"/>
                  <a:gd name="T48" fmla="*/ 30 w 274"/>
                  <a:gd name="T49" fmla="*/ 201 h 255"/>
                  <a:gd name="T50" fmla="*/ 33 w 274"/>
                  <a:gd name="T51" fmla="*/ 229 h 255"/>
                  <a:gd name="T52" fmla="*/ 47 w 274"/>
                  <a:gd name="T53" fmla="*/ 233 h 255"/>
                  <a:gd name="T54" fmla="*/ 76 w 274"/>
                  <a:gd name="T55" fmla="*/ 233 h 255"/>
                  <a:gd name="T56" fmla="*/ 101 w 274"/>
                  <a:gd name="T57" fmla="*/ 234 h 255"/>
                  <a:gd name="T58" fmla="*/ 114 w 274"/>
                  <a:gd name="T59" fmla="*/ 246 h 255"/>
                  <a:gd name="T60" fmla="*/ 130 w 274"/>
                  <a:gd name="T61" fmla="*/ 241 h 255"/>
                  <a:gd name="T62" fmla="*/ 177 w 274"/>
                  <a:gd name="T63" fmla="*/ 231 h 255"/>
                  <a:gd name="T64" fmla="*/ 209 w 274"/>
                  <a:gd name="T65" fmla="*/ 202 h 255"/>
                  <a:gd name="T66" fmla="*/ 236 w 274"/>
                  <a:gd name="T67" fmla="*/ 193 h 255"/>
                  <a:gd name="T68" fmla="*/ 254 w 274"/>
                  <a:gd name="T69" fmla="*/ 159 h 255"/>
                  <a:gd name="T70" fmla="*/ 269 w 274"/>
                  <a:gd name="T71" fmla="*/ 125 h 255"/>
                  <a:gd name="T72" fmla="*/ 35 w 274"/>
                  <a:gd name="T73" fmla="*/ 145 h 255"/>
                  <a:gd name="T74" fmla="*/ 144 w 274"/>
                  <a:gd name="T75" fmla="*/ 53 h 255"/>
                  <a:gd name="T76" fmla="*/ 61 w 274"/>
                  <a:gd name="T77" fmla="*/ 129 h 255"/>
                  <a:gd name="T78" fmla="*/ 41 w 274"/>
                  <a:gd name="T79" fmla="*/ 80 h 255"/>
                  <a:gd name="T80" fmla="*/ 29 w 274"/>
                  <a:gd name="T81" fmla="*/ 95 h 255"/>
                  <a:gd name="T82" fmla="*/ 122 w 274"/>
                  <a:gd name="T83" fmla="*/ 26 h 255"/>
                  <a:gd name="T84" fmla="*/ 122 w 274"/>
                  <a:gd name="T85" fmla="*/ 26 h 255"/>
                  <a:gd name="T86" fmla="*/ 62 w 274"/>
                  <a:gd name="T87" fmla="*/ 48 h 255"/>
                  <a:gd name="T88" fmla="*/ 87 w 274"/>
                  <a:gd name="T89" fmla="*/ 27 h 255"/>
                  <a:gd name="T90" fmla="*/ 31 w 274"/>
                  <a:gd name="T91" fmla="*/ 109 h 255"/>
                  <a:gd name="T92" fmla="*/ 34 w 274"/>
                  <a:gd name="T93" fmla="*/ 114 h 255"/>
                  <a:gd name="T94" fmla="*/ 19 w 274"/>
                  <a:gd name="T95" fmla="*/ 170 h 255"/>
                  <a:gd name="T96" fmla="*/ 36 w 274"/>
                  <a:gd name="T97" fmla="*/ 157 h 255"/>
                  <a:gd name="T98" fmla="*/ 19 w 274"/>
                  <a:gd name="T99" fmla="*/ 170 h 255"/>
                  <a:gd name="T100" fmla="*/ 43 w 274"/>
                  <a:gd name="T101" fmla="*/ 173 h 255"/>
                  <a:gd name="T102" fmla="*/ 43 w 274"/>
                  <a:gd name="T103" fmla="*/ 182 h 255"/>
                  <a:gd name="T104" fmla="*/ 48 w 274"/>
                  <a:gd name="T105" fmla="*/ 204 h 255"/>
                  <a:gd name="T106" fmla="*/ 63 w 274"/>
                  <a:gd name="T107" fmla="*/ 188 h 255"/>
                  <a:gd name="T108" fmla="*/ 48 w 274"/>
                  <a:gd name="T109" fmla="*/ 204 h 255"/>
                  <a:gd name="T110" fmla="*/ 100 w 274"/>
                  <a:gd name="T111" fmla="*/ 201 h 255"/>
                  <a:gd name="T112" fmla="*/ 70 w 274"/>
                  <a:gd name="T113" fmla="*/ 210 h 255"/>
                  <a:gd name="T114" fmla="*/ 123 w 274"/>
                  <a:gd name="T115" fmla="*/ 220 h 255"/>
                  <a:gd name="T116" fmla="*/ 155 w 274"/>
                  <a:gd name="T117" fmla="*/ 194 h 255"/>
                  <a:gd name="T118" fmla="*/ 123 w 274"/>
                  <a:gd name="T119" fmla="*/ 220 h 255"/>
                  <a:gd name="T120" fmla="*/ 169 w 274"/>
                  <a:gd name="T121" fmla="*/ 215 h 255"/>
                  <a:gd name="T122" fmla="*/ 165 w 274"/>
                  <a:gd name="T123" fmla="*/ 211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74" h="255">
                    <a:moveTo>
                      <a:pt x="256" y="113"/>
                    </a:moveTo>
                    <a:cubicBezTo>
                      <a:pt x="255" y="114"/>
                      <a:pt x="253" y="115"/>
                      <a:pt x="252" y="116"/>
                    </a:cubicBezTo>
                    <a:cubicBezTo>
                      <a:pt x="256" y="111"/>
                      <a:pt x="260" y="106"/>
                      <a:pt x="265" y="100"/>
                    </a:cubicBezTo>
                    <a:cubicBezTo>
                      <a:pt x="272" y="92"/>
                      <a:pt x="260" y="79"/>
                      <a:pt x="252" y="88"/>
                    </a:cubicBezTo>
                    <a:cubicBezTo>
                      <a:pt x="251" y="88"/>
                      <a:pt x="251" y="88"/>
                      <a:pt x="251" y="88"/>
                    </a:cubicBezTo>
                    <a:cubicBezTo>
                      <a:pt x="254" y="81"/>
                      <a:pt x="243" y="75"/>
                      <a:pt x="237" y="79"/>
                    </a:cubicBezTo>
                    <a:cubicBezTo>
                      <a:pt x="234" y="77"/>
                      <a:pt x="229" y="76"/>
                      <a:pt x="226" y="80"/>
                    </a:cubicBezTo>
                    <a:cubicBezTo>
                      <a:pt x="208" y="96"/>
                      <a:pt x="189" y="112"/>
                      <a:pt x="172" y="128"/>
                    </a:cubicBezTo>
                    <a:cubicBezTo>
                      <a:pt x="193" y="107"/>
                      <a:pt x="214" y="86"/>
                      <a:pt x="235" y="65"/>
                    </a:cubicBezTo>
                    <a:cubicBezTo>
                      <a:pt x="243" y="57"/>
                      <a:pt x="231" y="47"/>
                      <a:pt x="223" y="53"/>
                    </a:cubicBezTo>
                    <a:cubicBezTo>
                      <a:pt x="213" y="62"/>
                      <a:pt x="202" y="70"/>
                      <a:pt x="192" y="78"/>
                    </a:cubicBezTo>
                    <a:cubicBezTo>
                      <a:pt x="198" y="72"/>
                      <a:pt x="204" y="66"/>
                      <a:pt x="211" y="60"/>
                    </a:cubicBezTo>
                    <a:cubicBezTo>
                      <a:pt x="217" y="54"/>
                      <a:pt x="208" y="42"/>
                      <a:pt x="201" y="47"/>
                    </a:cubicBezTo>
                    <a:cubicBezTo>
                      <a:pt x="184" y="60"/>
                      <a:pt x="166" y="73"/>
                      <a:pt x="148" y="86"/>
                    </a:cubicBezTo>
                    <a:cubicBezTo>
                      <a:pt x="160" y="74"/>
                      <a:pt x="173" y="62"/>
                      <a:pt x="186" y="51"/>
                    </a:cubicBezTo>
                    <a:cubicBezTo>
                      <a:pt x="193" y="45"/>
                      <a:pt x="183" y="35"/>
                      <a:pt x="176" y="41"/>
                    </a:cubicBezTo>
                    <a:cubicBezTo>
                      <a:pt x="171" y="46"/>
                      <a:pt x="165" y="50"/>
                      <a:pt x="159" y="54"/>
                    </a:cubicBezTo>
                    <a:cubicBezTo>
                      <a:pt x="166" y="47"/>
                      <a:pt x="173" y="39"/>
                      <a:pt x="180" y="32"/>
                    </a:cubicBezTo>
                    <a:cubicBezTo>
                      <a:pt x="185" y="26"/>
                      <a:pt x="179" y="19"/>
                      <a:pt x="172" y="22"/>
                    </a:cubicBezTo>
                    <a:cubicBezTo>
                      <a:pt x="159" y="29"/>
                      <a:pt x="145" y="36"/>
                      <a:pt x="132" y="45"/>
                    </a:cubicBezTo>
                    <a:cubicBezTo>
                      <a:pt x="144" y="34"/>
                      <a:pt x="155" y="23"/>
                      <a:pt x="166" y="12"/>
                    </a:cubicBezTo>
                    <a:cubicBezTo>
                      <a:pt x="171" y="8"/>
                      <a:pt x="164" y="1"/>
                      <a:pt x="159" y="5"/>
                    </a:cubicBezTo>
                    <a:cubicBezTo>
                      <a:pt x="151" y="11"/>
                      <a:pt x="143" y="17"/>
                      <a:pt x="135" y="23"/>
                    </a:cubicBezTo>
                    <a:cubicBezTo>
                      <a:pt x="140" y="18"/>
                      <a:pt x="145" y="13"/>
                      <a:pt x="149" y="9"/>
                    </a:cubicBezTo>
                    <a:cubicBezTo>
                      <a:pt x="152" y="6"/>
                      <a:pt x="148" y="0"/>
                      <a:pt x="144" y="3"/>
                    </a:cubicBezTo>
                    <a:cubicBezTo>
                      <a:pt x="126" y="14"/>
                      <a:pt x="107" y="26"/>
                      <a:pt x="88" y="40"/>
                    </a:cubicBezTo>
                    <a:cubicBezTo>
                      <a:pt x="93" y="35"/>
                      <a:pt x="97" y="30"/>
                      <a:pt x="102" y="25"/>
                    </a:cubicBezTo>
                    <a:cubicBezTo>
                      <a:pt x="107" y="20"/>
                      <a:pt x="112" y="16"/>
                      <a:pt x="117" y="11"/>
                    </a:cubicBezTo>
                    <a:cubicBezTo>
                      <a:pt x="120" y="8"/>
                      <a:pt x="115" y="3"/>
                      <a:pt x="112" y="6"/>
                    </a:cubicBezTo>
                    <a:cubicBezTo>
                      <a:pt x="110" y="8"/>
                      <a:pt x="108" y="10"/>
                      <a:pt x="106" y="11"/>
                    </a:cubicBezTo>
                    <a:cubicBezTo>
                      <a:pt x="106" y="11"/>
                      <a:pt x="106" y="11"/>
                      <a:pt x="106" y="11"/>
                    </a:cubicBezTo>
                    <a:cubicBezTo>
                      <a:pt x="78" y="22"/>
                      <a:pt x="53" y="42"/>
                      <a:pt x="35" y="65"/>
                    </a:cubicBezTo>
                    <a:cubicBezTo>
                      <a:pt x="32" y="68"/>
                      <a:pt x="35" y="72"/>
                      <a:pt x="39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38" y="71"/>
                      <a:pt x="37" y="73"/>
                      <a:pt x="35" y="75"/>
                    </a:cubicBezTo>
                    <a:cubicBezTo>
                      <a:pt x="32" y="78"/>
                      <a:pt x="28" y="81"/>
                      <a:pt x="24" y="84"/>
                    </a:cubicBezTo>
                    <a:cubicBezTo>
                      <a:pt x="23" y="85"/>
                      <a:pt x="24" y="87"/>
                      <a:pt x="25" y="88"/>
                    </a:cubicBezTo>
                    <a:cubicBezTo>
                      <a:pt x="20" y="95"/>
                      <a:pt x="16" y="103"/>
                      <a:pt x="12" y="111"/>
                    </a:cubicBezTo>
                    <a:cubicBezTo>
                      <a:pt x="11" y="113"/>
                      <a:pt x="13" y="115"/>
                      <a:pt x="15" y="116"/>
                    </a:cubicBezTo>
                    <a:cubicBezTo>
                      <a:pt x="12" y="121"/>
                      <a:pt x="9" y="126"/>
                      <a:pt x="6" y="131"/>
                    </a:cubicBezTo>
                    <a:cubicBezTo>
                      <a:pt x="4" y="136"/>
                      <a:pt x="8" y="141"/>
                      <a:pt x="13" y="138"/>
                    </a:cubicBezTo>
                    <a:cubicBezTo>
                      <a:pt x="16" y="137"/>
                      <a:pt x="18" y="135"/>
                      <a:pt x="21" y="134"/>
                    </a:cubicBezTo>
                    <a:cubicBezTo>
                      <a:pt x="18" y="140"/>
                      <a:pt x="15" y="145"/>
                      <a:pt x="13" y="151"/>
                    </a:cubicBezTo>
                    <a:cubicBezTo>
                      <a:pt x="12" y="152"/>
                      <a:pt x="12" y="153"/>
                      <a:pt x="13" y="155"/>
                    </a:cubicBezTo>
                    <a:cubicBezTo>
                      <a:pt x="8" y="163"/>
                      <a:pt x="4" y="171"/>
                      <a:pt x="1" y="180"/>
                    </a:cubicBezTo>
                    <a:cubicBezTo>
                      <a:pt x="0" y="185"/>
                      <a:pt x="5" y="190"/>
                      <a:pt x="9" y="188"/>
                    </a:cubicBezTo>
                    <a:cubicBezTo>
                      <a:pt x="11" y="188"/>
                      <a:pt x="13" y="187"/>
                      <a:pt x="15" y="186"/>
                    </a:cubicBezTo>
                    <a:cubicBezTo>
                      <a:pt x="14" y="188"/>
                      <a:pt x="13" y="190"/>
                      <a:pt x="12" y="191"/>
                    </a:cubicBezTo>
                    <a:cubicBezTo>
                      <a:pt x="9" y="196"/>
                      <a:pt x="13" y="203"/>
                      <a:pt x="18" y="203"/>
                    </a:cubicBezTo>
                    <a:cubicBezTo>
                      <a:pt x="22" y="203"/>
                      <a:pt x="26" y="202"/>
                      <a:pt x="30" y="201"/>
                    </a:cubicBezTo>
                    <a:cubicBezTo>
                      <a:pt x="27" y="207"/>
                      <a:pt x="25" y="212"/>
                      <a:pt x="22" y="218"/>
                    </a:cubicBezTo>
                    <a:cubicBezTo>
                      <a:pt x="19" y="226"/>
                      <a:pt x="25" y="232"/>
                      <a:pt x="33" y="229"/>
                    </a:cubicBezTo>
                    <a:cubicBezTo>
                      <a:pt x="38" y="227"/>
                      <a:pt x="43" y="224"/>
                      <a:pt x="48" y="222"/>
                    </a:cubicBezTo>
                    <a:cubicBezTo>
                      <a:pt x="48" y="225"/>
                      <a:pt x="47" y="229"/>
                      <a:pt x="47" y="233"/>
                    </a:cubicBezTo>
                    <a:cubicBezTo>
                      <a:pt x="47" y="238"/>
                      <a:pt x="53" y="243"/>
                      <a:pt x="58" y="241"/>
                    </a:cubicBezTo>
                    <a:cubicBezTo>
                      <a:pt x="64" y="239"/>
                      <a:pt x="70" y="236"/>
                      <a:pt x="76" y="233"/>
                    </a:cubicBezTo>
                    <a:cubicBezTo>
                      <a:pt x="76" y="239"/>
                      <a:pt x="84" y="243"/>
                      <a:pt x="89" y="240"/>
                    </a:cubicBezTo>
                    <a:cubicBezTo>
                      <a:pt x="93" y="238"/>
                      <a:pt x="97" y="236"/>
                      <a:pt x="101" y="234"/>
                    </a:cubicBezTo>
                    <a:cubicBezTo>
                      <a:pt x="100" y="235"/>
                      <a:pt x="100" y="236"/>
                      <a:pt x="100" y="238"/>
                    </a:cubicBezTo>
                    <a:cubicBezTo>
                      <a:pt x="99" y="245"/>
                      <a:pt x="108" y="248"/>
                      <a:pt x="114" y="246"/>
                    </a:cubicBezTo>
                    <a:cubicBezTo>
                      <a:pt x="120" y="243"/>
                      <a:pt x="126" y="239"/>
                      <a:pt x="132" y="235"/>
                    </a:cubicBezTo>
                    <a:cubicBezTo>
                      <a:pt x="131" y="237"/>
                      <a:pt x="130" y="239"/>
                      <a:pt x="130" y="241"/>
                    </a:cubicBezTo>
                    <a:cubicBezTo>
                      <a:pt x="127" y="247"/>
                      <a:pt x="135" y="255"/>
                      <a:pt x="141" y="252"/>
                    </a:cubicBezTo>
                    <a:cubicBezTo>
                      <a:pt x="154" y="247"/>
                      <a:pt x="166" y="240"/>
                      <a:pt x="177" y="231"/>
                    </a:cubicBezTo>
                    <a:cubicBezTo>
                      <a:pt x="179" y="231"/>
                      <a:pt x="181" y="230"/>
                      <a:pt x="182" y="229"/>
                    </a:cubicBezTo>
                    <a:cubicBezTo>
                      <a:pt x="192" y="220"/>
                      <a:pt x="201" y="211"/>
                      <a:pt x="209" y="202"/>
                    </a:cubicBezTo>
                    <a:cubicBezTo>
                      <a:pt x="212" y="205"/>
                      <a:pt x="216" y="206"/>
                      <a:pt x="220" y="203"/>
                    </a:cubicBezTo>
                    <a:cubicBezTo>
                      <a:pt x="226" y="200"/>
                      <a:pt x="231" y="196"/>
                      <a:pt x="236" y="193"/>
                    </a:cubicBezTo>
                    <a:cubicBezTo>
                      <a:pt x="242" y="189"/>
                      <a:pt x="242" y="182"/>
                      <a:pt x="238" y="178"/>
                    </a:cubicBezTo>
                    <a:cubicBezTo>
                      <a:pt x="243" y="172"/>
                      <a:pt x="248" y="165"/>
                      <a:pt x="254" y="159"/>
                    </a:cubicBezTo>
                    <a:cubicBezTo>
                      <a:pt x="259" y="155"/>
                      <a:pt x="257" y="149"/>
                      <a:pt x="254" y="146"/>
                    </a:cubicBezTo>
                    <a:cubicBezTo>
                      <a:pt x="259" y="139"/>
                      <a:pt x="264" y="132"/>
                      <a:pt x="269" y="125"/>
                    </a:cubicBezTo>
                    <a:cubicBezTo>
                      <a:pt x="274" y="118"/>
                      <a:pt x="264" y="107"/>
                      <a:pt x="256" y="113"/>
                    </a:cubicBezTo>
                    <a:close/>
                    <a:moveTo>
                      <a:pt x="35" y="145"/>
                    </a:moveTo>
                    <a:cubicBezTo>
                      <a:pt x="48" y="127"/>
                      <a:pt x="66" y="111"/>
                      <a:pt x="82" y="97"/>
                    </a:cubicBezTo>
                    <a:cubicBezTo>
                      <a:pt x="101" y="81"/>
                      <a:pt x="122" y="66"/>
                      <a:pt x="144" y="53"/>
                    </a:cubicBezTo>
                    <a:cubicBezTo>
                      <a:pt x="131" y="66"/>
                      <a:pt x="119" y="79"/>
                      <a:pt x="105" y="91"/>
                    </a:cubicBezTo>
                    <a:cubicBezTo>
                      <a:pt x="91" y="105"/>
                      <a:pt x="77" y="118"/>
                      <a:pt x="61" y="129"/>
                    </a:cubicBezTo>
                    <a:cubicBezTo>
                      <a:pt x="54" y="134"/>
                      <a:pt x="44" y="141"/>
                      <a:pt x="35" y="145"/>
                    </a:cubicBezTo>
                    <a:close/>
                    <a:moveTo>
                      <a:pt x="41" y="80"/>
                    </a:moveTo>
                    <a:cubicBezTo>
                      <a:pt x="43" y="78"/>
                      <a:pt x="45" y="77"/>
                      <a:pt x="47" y="75"/>
                    </a:cubicBezTo>
                    <a:cubicBezTo>
                      <a:pt x="41" y="81"/>
                      <a:pt x="35" y="88"/>
                      <a:pt x="29" y="95"/>
                    </a:cubicBezTo>
                    <a:cubicBezTo>
                      <a:pt x="33" y="90"/>
                      <a:pt x="37" y="85"/>
                      <a:pt x="41" y="80"/>
                    </a:cubicBezTo>
                    <a:close/>
                    <a:moveTo>
                      <a:pt x="122" y="26"/>
                    </a:moveTo>
                    <a:cubicBezTo>
                      <a:pt x="98" y="50"/>
                      <a:pt x="72" y="74"/>
                      <a:pt x="44" y="92"/>
                    </a:cubicBezTo>
                    <a:cubicBezTo>
                      <a:pt x="66" y="66"/>
                      <a:pt x="94" y="44"/>
                      <a:pt x="122" y="26"/>
                    </a:cubicBezTo>
                    <a:close/>
                    <a:moveTo>
                      <a:pt x="87" y="27"/>
                    </a:moveTo>
                    <a:cubicBezTo>
                      <a:pt x="78" y="33"/>
                      <a:pt x="70" y="40"/>
                      <a:pt x="62" y="48"/>
                    </a:cubicBezTo>
                    <a:cubicBezTo>
                      <a:pt x="59" y="50"/>
                      <a:pt x="56" y="51"/>
                      <a:pt x="54" y="53"/>
                    </a:cubicBezTo>
                    <a:cubicBezTo>
                      <a:pt x="63" y="43"/>
                      <a:pt x="74" y="34"/>
                      <a:pt x="87" y="27"/>
                    </a:cubicBezTo>
                    <a:close/>
                    <a:moveTo>
                      <a:pt x="23" y="121"/>
                    </a:moveTo>
                    <a:cubicBezTo>
                      <a:pt x="25" y="117"/>
                      <a:pt x="28" y="113"/>
                      <a:pt x="31" y="109"/>
                    </a:cubicBezTo>
                    <a:cubicBezTo>
                      <a:pt x="35" y="106"/>
                      <a:pt x="40" y="104"/>
                      <a:pt x="45" y="101"/>
                    </a:cubicBezTo>
                    <a:cubicBezTo>
                      <a:pt x="41" y="105"/>
                      <a:pt x="37" y="110"/>
                      <a:pt x="34" y="114"/>
                    </a:cubicBezTo>
                    <a:cubicBezTo>
                      <a:pt x="30" y="117"/>
                      <a:pt x="26" y="119"/>
                      <a:pt x="23" y="121"/>
                    </a:cubicBezTo>
                    <a:close/>
                    <a:moveTo>
                      <a:pt x="19" y="170"/>
                    </a:moveTo>
                    <a:cubicBezTo>
                      <a:pt x="21" y="166"/>
                      <a:pt x="23" y="162"/>
                      <a:pt x="25" y="159"/>
                    </a:cubicBezTo>
                    <a:cubicBezTo>
                      <a:pt x="29" y="159"/>
                      <a:pt x="32" y="158"/>
                      <a:pt x="36" y="157"/>
                    </a:cubicBezTo>
                    <a:cubicBezTo>
                      <a:pt x="34" y="160"/>
                      <a:pt x="32" y="162"/>
                      <a:pt x="30" y="165"/>
                    </a:cubicBezTo>
                    <a:cubicBezTo>
                      <a:pt x="26" y="167"/>
                      <a:pt x="23" y="168"/>
                      <a:pt x="19" y="170"/>
                    </a:cubicBezTo>
                    <a:close/>
                    <a:moveTo>
                      <a:pt x="34" y="185"/>
                    </a:moveTo>
                    <a:cubicBezTo>
                      <a:pt x="36" y="181"/>
                      <a:pt x="39" y="177"/>
                      <a:pt x="43" y="173"/>
                    </a:cubicBezTo>
                    <a:cubicBezTo>
                      <a:pt x="47" y="170"/>
                      <a:pt x="52" y="167"/>
                      <a:pt x="57" y="164"/>
                    </a:cubicBezTo>
                    <a:cubicBezTo>
                      <a:pt x="52" y="170"/>
                      <a:pt x="47" y="176"/>
                      <a:pt x="43" y="182"/>
                    </a:cubicBezTo>
                    <a:cubicBezTo>
                      <a:pt x="40" y="183"/>
                      <a:pt x="37" y="184"/>
                      <a:pt x="34" y="185"/>
                    </a:cubicBezTo>
                    <a:close/>
                    <a:moveTo>
                      <a:pt x="48" y="204"/>
                    </a:moveTo>
                    <a:cubicBezTo>
                      <a:pt x="50" y="200"/>
                      <a:pt x="52" y="196"/>
                      <a:pt x="55" y="193"/>
                    </a:cubicBezTo>
                    <a:cubicBezTo>
                      <a:pt x="58" y="191"/>
                      <a:pt x="61" y="190"/>
                      <a:pt x="63" y="188"/>
                    </a:cubicBezTo>
                    <a:cubicBezTo>
                      <a:pt x="61" y="192"/>
                      <a:pt x="59" y="195"/>
                      <a:pt x="57" y="199"/>
                    </a:cubicBezTo>
                    <a:cubicBezTo>
                      <a:pt x="54" y="200"/>
                      <a:pt x="51" y="202"/>
                      <a:pt x="48" y="204"/>
                    </a:cubicBezTo>
                    <a:close/>
                    <a:moveTo>
                      <a:pt x="150" y="148"/>
                    </a:moveTo>
                    <a:cubicBezTo>
                      <a:pt x="133" y="165"/>
                      <a:pt x="116" y="182"/>
                      <a:pt x="100" y="201"/>
                    </a:cubicBezTo>
                    <a:cubicBezTo>
                      <a:pt x="89" y="208"/>
                      <a:pt x="78" y="214"/>
                      <a:pt x="66" y="219"/>
                    </a:cubicBezTo>
                    <a:cubicBezTo>
                      <a:pt x="67" y="216"/>
                      <a:pt x="68" y="213"/>
                      <a:pt x="70" y="210"/>
                    </a:cubicBezTo>
                    <a:cubicBezTo>
                      <a:pt x="99" y="193"/>
                      <a:pt x="125" y="171"/>
                      <a:pt x="150" y="148"/>
                    </a:cubicBezTo>
                    <a:close/>
                    <a:moveTo>
                      <a:pt x="123" y="220"/>
                    </a:moveTo>
                    <a:cubicBezTo>
                      <a:pt x="123" y="220"/>
                      <a:pt x="123" y="219"/>
                      <a:pt x="123" y="219"/>
                    </a:cubicBezTo>
                    <a:cubicBezTo>
                      <a:pt x="134" y="211"/>
                      <a:pt x="145" y="203"/>
                      <a:pt x="155" y="194"/>
                    </a:cubicBezTo>
                    <a:cubicBezTo>
                      <a:pt x="154" y="196"/>
                      <a:pt x="152" y="197"/>
                      <a:pt x="151" y="199"/>
                    </a:cubicBezTo>
                    <a:cubicBezTo>
                      <a:pt x="142" y="207"/>
                      <a:pt x="133" y="214"/>
                      <a:pt x="123" y="220"/>
                    </a:cubicBezTo>
                    <a:close/>
                    <a:moveTo>
                      <a:pt x="176" y="201"/>
                    </a:moveTo>
                    <a:cubicBezTo>
                      <a:pt x="173" y="206"/>
                      <a:pt x="171" y="210"/>
                      <a:pt x="169" y="215"/>
                    </a:cubicBezTo>
                    <a:cubicBezTo>
                      <a:pt x="165" y="218"/>
                      <a:pt x="162" y="220"/>
                      <a:pt x="158" y="223"/>
                    </a:cubicBezTo>
                    <a:cubicBezTo>
                      <a:pt x="160" y="219"/>
                      <a:pt x="162" y="215"/>
                      <a:pt x="165" y="211"/>
                    </a:cubicBezTo>
                    <a:cubicBezTo>
                      <a:pt x="169" y="208"/>
                      <a:pt x="172" y="205"/>
                      <a:pt x="176" y="201"/>
                    </a:cubicBezTo>
                    <a:close/>
                  </a:path>
                </a:pathLst>
              </a:custGeom>
              <a:solidFill>
                <a:srgbClr val="F9E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39" name="Freeform 77">
                <a:extLst>
                  <a:ext uri="{FF2B5EF4-FFF2-40B4-BE49-F238E27FC236}">
                    <a16:creationId xmlns:a16="http://schemas.microsoft.com/office/drawing/2014/main" xmlns="" id="{C04167C7-81B3-42F7-B5A1-393961167E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39147" y="1585566"/>
                <a:ext cx="1527607" cy="1608784"/>
              </a:xfrm>
              <a:custGeom>
                <a:avLst/>
                <a:gdLst>
                  <a:gd name="T0" fmla="*/ 245 w 263"/>
                  <a:gd name="T1" fmla="*/ 63 h 276"/>
                  <a:gd name="T2" fmla="*/ 176 w 263"/>
                  <a:gd name="T3" fmla="*/ 9 h 276"/>
                  <a:gd name="T4" fmla="*/ 169 w 263"/>
                  <a:gd name="T5" fmla="*/ 19 h 276"/>
                  <a:gd name="T6" fmla="*/ 60 w 263"/>
                  <a:gd name="T7" fmla="*/ 25 h 276"/>
                  <a:gd name="T8" fmla="*/ 0 w 263"/>
                  <a:gd name="T9" fmla="*/ 148 h 276"/>
                  <a:gd name="T10" fmla="*/ 80 w 263"/>
                  <a:gd name="T11" fmla="*/ 252 h 276"/>
                  <a:gd name="T12" fmla="*/ 256 w 263"/>
                  <a:gd name="T13" fmla="*/ 147 h 276"/>
                  <a:gd name="T14" fmla="*/ 245 w 263"/>
                  <a:gd name="T15" fmla="*/ 63 h 276"/>
                  <a:gd name="T16" fmla="*/ 181 w 263"/>
                  <a:gd name="T17" fmla="*/ 231 h 276"/>
                  <a:gd name="T18" fmla="*/ 18 w 263"/>
                  <a:gd name="T19" fmla="*/ 182 h 276"/>
                  <a:gd name="T20" fmla="*/ 50 w 263"/>
                  <a:gd name="T21" fmla="*/ 50 h 276"/>
                  <a:gd name="T22" fmla="*/ 189 w 263"/>
                  <a:gd name="T23" fmla="*/ 34 h 276"/>
                  <a:gd name="T24" fmla="*/ 190 w 263"/>
                  <a:gd name="T25" fmla="*/ 33 h 276"/>
                  <a:gd name="T26" fmla="*/ 248 w 263"/>
                  <a:gd name="T27" fmla="*/ 111 h 276"/>
                  <a:gd name="T28" fmla="*/ 181 w 263"/>
                  <a:gd name="T29" fmla="*/ 231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3" h="276">
                    <a:moveTo>
                      <a:pt x="245" y="63"/>
                    </a:moveTo>
                    <a:cubicBezTo>
                      <a:pt x="229" y="39"/>
                      <a:pt x="201" y="23"/>
                      <a:pt x="176" y="9"/>
                    </a:cubicBezTo>
                    <a:cubicBezTo>
                      <a:pt x="170" y="6"/>
                      <a:pt x="165" y="14"/>
                      <a:pt x="169" y="19"/>
                    </a:cubicBezTo>
                    <a:cubicBezTo>
                      <a:pt x="134" y="0"/>
                      <a:pt x="95" y="0"/>
                      <a:pt x="60" y="25"/>
                    </a:cubicBezTo>
                    <a:cubicBezTo>
                      <a:pt x="22" y="53"/>
                      <a:pt x="1" y="101"/>
                      <a:pt x="0" y="148"/>
                    </a:cubicBezTo>
                    <a:cubicBezTo>
                      <a:pt x="0" y="199"/>
                      <a:pt x="32" y="238"/>
                      <a:pt x="80" y="252"/>
                    </a:cubicBezTo>
                    <a:cubicBezTo>
                      <a:pt x="161" y="276"/>
                      <a:pt x="237" y="228"/>
                      <a:pt x="256" y="147"/>
                    </a:cubicBezTo>
                    <a:cubicBezTo>
                      <a:pt x="263" y="118"/>
                      <a:pt x="262" y="88"/>
                      <a:pt x="245" y="63"/>
                    </a:cubicBezTo>
                    <a:close/>
                    <a:moveTo>
                      <a:pt x="181" y="231"/>
                    </a:moveTo>
                    <a:cubicBezTo>
                      <a:pt x="128" y="263"/>
                      <a:pt x="40" y="244"/>
                      <a:pt x="18" y="182"/>
                    </a:cubicBezTo>
                    <a:cubicBezTo>
                      <a:pt x="2" y="137"/>
                      <a:pt x="20" y="84"/>
                      <a:pt x="50" y="50"/>
                    </a:cubicBezTo>
                    <a:cubicBezTo>
                      <a:pt x="88" y="6"/>
                      <a:pt x="142" y="4"/>
                      <a:pt x="189" y="34"/>
                    </a:cubicBezTo>
                    <a:cubicBezTo>
                      <a:pt x="190" y="35"/>
                      <a:pt x="191" y="34"/>
                      <a:pt x="190" y="33"/>
                    </a:cubicBezTo>
                    <a:cubicBezTo>
                      <a:pt x="219" y="52"/>
                      <a:pt x="246" y="71"/>
                      <a:pt x="248" y="111"/>
                    </a:cubicBezTo>
                    <a:cubicBezTo>
                      <a:pt x="251" y="160"/>
                      <a:pt x="222" y="207"/>
                      <a:pt x="181" y="231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137" name="文本框 136">
              <a:extLst>
                <a:ext uri="{FF2B5EF4-FFF2-40B4-BE49-F238E27FC236}">
                  <a16:creationId xmlns:a16="http://schemas.microsoft.com/office/drawing/2014/main" xmlns="" id="{536CA7FE-2925-46C3-819A-6E8A9C5A7FF8}"/>
                </a:ext>
              </a:extLst>
            </p:cNvPr>
            <p:cNvSpPr txBox="1"/>
            <p:nvPr/>
          </p:nvSpPr>
          <p:spPr>
            <a:xfrm>
              <a:off x="6956015" y="2216681"/>
              <a:ext cx="101128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执着</a:t>
              </a:r>
              <a:endPara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进取</a:t>
              </a:r>
            </a:p>
          </p:txBody>
        </p:sp>
      </p:grpSp>
      <p:grpSp>
        <p:nvGrpSpPr>
          <p:cNvPr id="140" name="组合 139">
            <a:extLst>
              <a:ext uri="{FF2B5EF4-FFF2-40B4-BE49-F238E27FC236}">
                <a16:creationId xmlns:a16="http://schemas.microsoft.com/office/drawing/2014/main" xmlns="" id="{5462F887-236E-4407-BB23-C4DA59A75DD5}"/>
              </a:ext>
            </a:extLst>
          </p:cNvPr>
          <p:cNvGrpSpPr/>
          <p:nvPr/>
        </p:nvGrpSpPr>
        <p:grpSpPr>
          <a:xfrm>
            <a:off x="8493536" y="3683826"/>
            <a:ext cx="1594024" cy="1608784"/>
            <a:chOff x="8584555" y="3465513"/>
            <a:chExt cx="1594024" cy="1608784"/>
          </a:xfrm>
        </p:grpSpPr>
        <p:grpSp>
          <p:nvGrpSpPr>
            <p:cNvPr id="141" name="组合 140">
              <a:extLst>
                <a:ext uri="{FF2B5EF4-FFF2-40B4-BE49-F238E27FC236}">
                  <a16:creationId xmlns:a16="http://schemas.microsoft.com/office/drawing/2014/main" xmlns="" id="{FD2AF469-BAD7-4A36-B59D-D0DC915F204B}"/>
                </a:ext>
              </a:extLst>
            </p:cNvPr>
            <p:cNvGrpSpPr/>
            <p:nvPr/>
          </p:nvGrpSpPr>
          <p:grpSpPr>
            <a:xfrm>
              <a:off x="8584555" y="3465513"/>
              <a:ext cx="1594024" cy="1608784"/>
              <a:chOff x="2409628" y="1585566"/>
              <a:chExt cx="1594024" cy="1608784"/>
            </a:xfrm>
          </p:grpSpPr>
          <p:sp>
            <p:nvSpPr>
              <p:cNvPr id="143" name="Freeform 28">
                <a:extLst>
                  <a:ext uri="{FF2B5EF4-FFF2-40B4-BE49-F238E27FC236}">
                    <a16:creationId xmlns:a16="http://schemas.microsoft.com/office/drawing/2014/main" xmlns="" id="{7D094924-24DF-45D1-B868-21A3FFC013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09628" y="1620004"/>
                <a:ext cx="1594024" cy="1485788"/>
              </a:xfrm>
              <a:custGeom>
                <a:avLst/>
                <a:gdLst>
                  <a:gd name="T0" fmla="*/ 252 w 274"/>
                  <a:gd name="T1" fmla="*/ 116 h 255"/>
                  <a:gd name="T2" fmla="*/ 252 w 274"/>
                  <a:gd name="T3" fmla="*/ 88 h 255"/>
                  <a:gd name="T4" fmla="*/ 237 w 274"/>
                  <a:gd name="T5" fmla="*/ 79 h 255"/>
                  <a:gd name="T6" fmla="*/ 172 w 274"/>
                  <a:gd name="T7" fmla="*/ 128 h 255"/>
                  <a:gd name="T8" fmla="*/ 223 w 274"/>
                  <a:gd name="T9" fmla="*/ 53 h 255"/>
                  <a:gd name="T10" fmla="*/ 211 w 274"/>
                  <a:gd name="T11" fmla="*/ 60 h 255"/>
                  <a:gd name="T12" fmla="*/ 148 w 274"/>
                  <a:gd name="T13" fmla="*/ 86 h 255"/>
                  <a:gd name="T14" fmla="*/ 176 w 274"/>
                  <a:gd name="T15" fmla="*/ 41 h 255"/>
                  <a:gd name="T16" fmla="*/ 180 w 274"/>
                  <a:gd name="T17" fmla="*/ 32 h 255"/>
                  <a:gd name="T18" fmla="*/ 132 w 274"/>
                  <a:gd name="T19" fmla="*/ 45 h 255"/>
                  <a:gd name="T20" fmla="*/ 159 w 274"/>
                  <a:gd name="T21" fmla="*/ 5 h 255"/>
                  <a:gd name="T22" fmla="*/ 149 w 274"/>
                  <a:gd name="T23" fmla="*/ 9 h 255"/>
                  <a:gd name="T24" fmla="*/ 88 w 274"/>
                  <a:gd name="T25" fmla="*/ 40 h 255"/>
                  <a:gd name="T26" fmla="*/ 117 w 274"/>
                  <a:gd name="T27" fmla="*/ 11 h 255"/>
                  <a:gd name="T28" fmla="*/ 106 w 274"/>
                  <a:gd name="T29" fmla="*/ 11 h 255"/>
                  <a:gd name="T30" fmla="*/ 35 w 274"/>
                  <a:gd name="T31" fmla="*/ 65 h 255"/>
                  <a:gd name="T32" fmla="*/ 40 w 274"/>
                  <a:gd name="T33" fmla="*/ 70 h 255"/>
                  <a:gd name="T34" fmla="*/ 24 w 274"/>
                  <a:gd name="T35" fmla="*/ 84 h 255"/>
                  <a:gd name="T36" fmla="*/ 12 w 274"/>
                  <a:gd name="T37" fmla="*/ 111 h 255"/>
                  <a:gd name="T38" fmla="*/ 6 w 274"/>
                  <a:gd name="T39" fmla="*/ 131 h 255"/>
                  <a:gd name="T40" fmla="*/ 21 w 274"/>
                  <a:gd name="T41" fmla="*/ 134 h 255"/>
                  <a:gd name="T42" fmla="*/ 13 w 274"/>
                  <a:gd name="T43" fmla="*/ 155 h 255"/>
                  <a:gd name="T44" fmla="*/ 9 w 274"/>
                  <a:gd name="T45" fmla="*/ 188 h 255"/>
                  <a:gd name="T46" fmla="*/ 12 w 274"/>
                  <a:gd name="T47" fmla="*/ 191 h 255"/>
                  <a:gd name="T48" fmla="*/ 30 w 274"/>
                  <a:gd name="T49" fmla="*/ 201 h 255"/>
                  <a:gd name="T50" fmla="*/ 33 w 274"/>
                  <a:gd name="T51" fmla="*/ 229 h 255"/>
                  <a:gd name="T52" fmla="*/ 47 w 274"/>
                  <a:gd name="T53" fmla="*/ 233 h 255"/>
                  <a:gd name="T54" fmla="*/ 76 w 274"/>
                  <a:gd name="T55" fmla="*/ 233 h 255"/>
                  <a:gd name="T56" fmla="*/ 101 w 274"/>
                  <a:gd name="T57" fmla="*/ 234 h 255"/>
                  <a:gd name="T58" fmla="*/ 114 w 274"/>
                  <a:gd name="T59" fmla="*/ 246 h 255"/>
                  <a:gd name="T60" fmla="*/ 130 w 274"/>
                  <a:gd name="T61" fmla="*/ 241 h 255"/>
                  <a:gd name="T62" fmla="*/ 177 w 274"/>
                  <a:gd name="T63" fmla="*/ 231 h 255"/>
                  <a:gd name="T64" fmla="*/ 209 w 274"/>
                  <a:gd name="T65" fmla="*/ 202 h 255"/>
                  <a:gd name="T66" fmla="*/ 236 w 274"/>
                  <a:gd name="T67" fmla="*/ 193 h 255"/>
                  <a:gd name="T68" fmla="*/ 254 w 274"/>
                  <a:gd name="T69" fmla="*/ 159 h 255"/>
                  <a:gd name="T70" fmla="*/ 269 w 274"/>
                  <a:gd name="T71" fmla="*/ 125 h 255"/>
                  <a:gd name="T72" fmla="*/ 35 w 274"/>
                  <a:gd name="T73" fmla="*/ 145 h 255"/>
                  <a:gd name="T74" fmla="*/ 144 w 274"/>
                  <a:gd name="T75" fmla="*/ 53 h 255"/>
                  <a:gd name="T76" fmla="*/ 61 w 274"/>
                  <a:gd name="T77" fmla="*/ 129 h 255"/>
                  <a:gd name="T78" fmla="*/ 41 w 274"/>
                  <a:gd name="T79" fmla="*/ 80 h 255"/>
                  <a:gd name="T80" fmla="*/ 29 w 274"/>
                  <a:gd name="T81" fmla="*/ 95 h 255"/>
                  <a:gd name="T82" fmla="*/ 122 w 274"/>
                  <a:gd name="T83" fmla="*/ 26 h 255"/>
                  <a:gd name="T84" fmla="*/ 122 w 274"/>
                  <a:gd name="T85" fmla="*/ 26 h 255"/>
                  <a:gd name="T86" fmla="*/ 62 w 274"/>
                  <a:gd name="T87" fmla="*/ 48 h 255"/>
                  <a:gd name="T88" fmla="*/ 87 w 274"/>
                  <a:gd name="T89" fmla="*/ 27 h 255"/>
                  <a:gd name="T90" fmla="*/ 31 w 274"/>
                  <a:gd name="T91" fmla="*/ 109 h 255"/>
                  <a:gd name="T92" fmla="*/ 34 w 274"/>
                  <a:gd name="T93" fmla="*/ 114 h 255"/>
                  <a:gd name="T94" fmla="*/ 19 w 274"/>
                  <a:gd name="T95" fmla="*/ 170 h 255"/>
                  <a:gd name="T96" fmla="*/ 36 w 274"/>
                  <a:gd name="T97" fmla="*/ 157 h 255"/>
                  <a:gd name="T98" fmla="*/ 19 w 274"/>
                  <a:gd name="T99" fmla="*/ 170 h 255"/>
                  <a:gd name="T100" fmla="*/ 43 w 274"/>
                  <a:gd name="T101" fmla="*/ 173 h 255"/>
                  <a:gd name="T102" fmla="*/ 43 w 274"/>
                  <a:gd name="T103" fmla="*/ 182 h 255"/>
                  <a:gd name="T104" fmla="*/ 48 w 274"/>
                  <a:gd name="T105" fmla="*/ 204 h 255"/>
                  <a:gd name="T106" fmla="*/ 63 w 274"/>
                  <a:gd name="T107" fmla="*/ 188 h 255"/>
                  <a:gd name="T108" fmla="*/ 48 w 274"/>
                  <a:gd name="T109" fmla="*/ 204 h 255"/>
                  <a:gd name="T110" fmla="*/ 100 w 274"/>
                  <a:gd name="T111" fmla="*/ 201 h 255"/>
                  <a:gd name="T112" fmla="*/ 70 w 274"/>
                  <a:gd name="T113" fmla="*/ 210 h 255"/>
                  <a:gd name="T114" fmla="*/ 123 w 274"/>
                  <a:gd name="T115" fmla="*/ 220 h 255"/>
                  <a:gd name="T116" fmla="*/ 155 w 274"/>
                  <a:gd name="T117" fmla="*/ 194 h 255"/>
                  <a:gd name="T118" fmla="*/ 123 w 274"/>
                  <a:gd name="T119" fmla="*/ 220 h 255"/>
                  <a:gd name="T120" fmla="*/ 169 w 274"/>
                  <a:gd name="T121" fmla="*/ 215 h 255"/>
                  <a:gd name="T122" fmla="*/ 165 w 274"/>
                  <a:gd name="T123" fmla="*/ 211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74" h="255">
                    <a:moveTo>
                      <a:pt x="256" y="113"/>
                    </a:moveTo>
                    <a:cubicBezTo>
                      <a:pt x="255" y="114"/>
                      <a:pt x="253" y="115"/>
                      <a:pt x="252" y="116"/>
                    </a:cubicBezTo>
                    <a:cubicBezTo>
                      <a:pt x="256" y="111"/>
                      <a:pt x="260" y="106"/>
                      <a:pt x="265" y="100"/>
                    </a:cubicBezTo>
                    <a:cubicBezTo>
                      <a:pt x="272" y="92"/>
                      <a:pt x="260" y="79"/>
                      <a:pt x="252" y="88"/>
                    </a:cubicBezTo>
                    <a:cubicBezTo>
                      <a:pt x="251" y="88"/>
                      <a:pt x="251" y="88"/>
                      <a:pt x="251" y="88"/>
                    </a:cubicBezTo>
                    <a:cubicBezTo>
                      <a:pt x="254" y="81"/>
                      <a:pt x="243" y="75"/>
                      <a:pt x="237" y="79"/>
                    </a:cubicBezTo>
                    <a:cubicBezTo>
                      <a:pt x="234" y="77"/>
                      <a:pt x="229" y="76"/>
                      <a:pt x="226" y="80"/>
                    </a:cubicBezTo>
                    <a:cubicBezTo>
                      <a:pt x="208" y="96"/>
                      <a:pt x="189" y="112"/>
                      <a:pt x="172" y="128"/>
                    </a:cubicBezTo>
                    <a:cubicBezTo>
                      <a:pt x="193" y="107"/>
                      <a:pt x="214" y="86"/>
                      <a:pt x="235" y="65"/>
                    </a:cubicBezTo>
                    <a:cubicBezTo>
                      <a:pt x="243" y="57"/>
                      <a:pt x="231" y="47"/>
                      <a:pt x="223" y="53"/>
                    </a:cubicBezTo>
                    <a:cubicBezTo>
                      <a:pt x="213" y="62"/>
                      <a:pt x="202" y="70"/>
                      <a:pt x="192" y="78"/>
                    </a:cubicBezTo>
                    <a:cubicBezTo>
                      <a:pt x="198" y="72"/>
                      <a:pt x="204" y="66"/>
                      <a:pt x="211" y="60"/>
                    </a:cubicBezTo>
                    <a:cubicBezTo>
                      <a:pt x="217" y="54"/>
                      <a:pt x="208" y="42"/>
                      <a:pt x="201" y="47"/>
                    </a:cubicBezTo>
                    <a:cubicBezTo>
                      <a:pt x="184" y="60"/>
                      <a:pt x="166" y="73"/>
                      <a:pt x="148" y="86"/>
                    </a:cubicBezTo>
                    <a:cubicBezTo>
                      <a:pt x="160" y="74"/>
                      <a:pt x="173" y="62"/>
                      <a:pt x="186" y="51"/>
                    </a:cubicBezTo>
                    <a:cubicBezTo>
                      <a:pt x="193" y="45"/>
                      <a:pt x="183" y="35"/>
                      <a:pt x="176" y="41"/>
                    </a:cubicBezTo>
                    <a:cubicBezTo>
                      <a:pt x="171" y="46"/>
                      <a:pt x="165" y="50"/>
                      <a:pt x="159" y="54"/>
                    </a:cubicBezTo>
                    <a:cubicBezTo>
                      <a:pt x="166" y="47"/>
                      <a:pt x="173" y="39"/>
                      <a:pt x="180" y="32"/>
                    </a:cubicBezTo>
                    <a:cubicBezTo>
                      <a:pt x="185" y="26"/>
                      <a:pt x="179" y="19"/>
                      <a:pt x="172" y="22"/>
                    </a:cubicBezTo>
                    <a:cubicBezTo>
                      <a:pt x="159" y="29"/>
                      <a:pt x="145" y="36"/>
                      <a:pt x="132" y="45"/>
                    </a:cubicBezTo>
                    <a:cubicBezTo>
                      <a:pt x="144" y="34"/>
                      <a:pt x="155" y="23"/>
                      <a:pt x="166" y="12"/>
                    </a:cubicBezTo>
                    <a:cubicBezTo>
                      <a:pt x="171" y="8"/>
                      <a:pt x="164" y="1"/>
                      <a:pt x="159" y="5"/>
                    </a:cubicBezTo>
                    <a:cubicBezTo>
                      <a:pt x="151" y="11"/>
                      <a:pt x="143" y="17"/>
                      <a:pt x="135" y="23"/>
                    </a:cubicBezTo>
                    <a:cubicBezTo>
                      <a:pt x="140" y="18"/>
                      <a:pt x="145" y="13"/>
                      <a:pt x="149" y="9"/>
                    </a:cubicBezTo>
                    <a:cubicBezTo>
                      <a:pt x="152" y="6"/>
                      <a:pt x="148" y="0"/>
                      <a:pt x="144" y="3"/>
                    </a:cubicBezTo>
                    <a:cubicBezTo>
                      <a:pt x="126" y="14"/>
                      <a:pt x="107" y="26"/>
                      <a:pt x="88" y="40"/>
                    </a:cubicBezTo>
                    <a:cubicBezTo>
                      <a:pt x="93" y="35"/>
                      <a:pt x="97" y="30"/>
                      <a:pt x="102" y="25"/>
                    </a:cubicBezTo>
                    <a:cubicBezTo>
                      <a:pt x="107" y="20"/>
                      <a:pt x="112" y="16"/>
                      <a:pt x="117" y="11"/>
                    </a:cubicBezTo>
                    <a:cubicBezTo>
                      <a:pt x="120" y="8"/>
                      <a:pt x="115" y="3"/>
                      <a:pt x="112" y="6"/>
                    </a:cubicBezTo>
                    <a:cubicBezTo>
                      <a:pt x="110" y="8"/>
                      <a:pt x="108" y="10"/>
                      <a:pt x="106" y="11"/>
                    </a:cubicBezTo>
                    <a:cubicBezTo>
                      <a:pt x="106" y="11"/>
                      <a:pt x="106" y="11"/>
                      <a:pt x="106" y="11"/>
                    </a:cubicBezTo>
                    <a:cubicBezTo>
                      <a:pt x="78" y="22"/>
                      <a:pt x="53" y="42"/>
                      <a:pt x="35" y="65"/>
                    </a:cubicBezTo>
                    <a:cubicBezTo>
                      <a:pt x="32" y="68"/>
                      <a:pt x="35" y="72"/>
                      <a:pt x="39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38" y="71"/>
                      <a:pt x="37" y="73"/>
                      <a:pt x="35" y="75"/>
                    </a:cubicBezTo>
                    <a:cubicBezTo>
                      <a:pt x="32" y="78"/>
                      <a:pt x="28" y="81"/>
                      <a:pt x="24" y="84"/>
                    </a:cubicBezTo>
                    <a:cubicBezTo>
                      <a:pt x="23" y="85"/>
                      <a:pt x="24" y="87"/>
                      <a:pt x="25" y="88"/>
                    </a:cubicBezTo>
                    <a:cubicBezTo>
                      <a:pt x="20" y="95"/>
                      <a:pt x="16" y="103"/>
                      <a:pt x="12" y="111"/>
                    </a:cubicBezTo>
                    <a:cubicBezTo>
                      <a:pt x="11" y="113"/>
                      <a:pt x="13" y="115"/>
                      <a:pt x="15" y="116"/>
                    </a:cubicBezTo>
                    <a:cubicBezTo>
                      <a:pt x="12" y="121"/>
                      <a:pt x="9" y="126"/>
                      <a:pt x="6" y="131"/>
                    </a:cubicBezTo>
                    <a:cubicBezTo>
                      <a:pt x="4" y="136"/>
                      <a:pt x="8" y="141"/>
                      <a:pt x="13" y="138"/>
                    </a:cubicBezTo>
                    <a:cubicBezTo>
                      <a:pt x="16" y="137"/>
                      <a:pt x="18" y="135"/>
                      <a:pt x="21" y="134"/>
                    </a:cubicBezTo>
                    <a:cubicBezTo>
                      <a:pt x="18" y="140"/>
                      <a:pt x="15" y="145"/>
                      <a:pt x="13" y="151"/>
                    </a:cubicBezTo>
                    <a:cubicBezTo>
                      <a:pt x="12" y="152"/>
                      <a:pt x="12" y="153"/>
                      <a:pt x="13" y="155"/>
                    </a:cubicBezTo>
                    <a:cubicBezTo>
                      <a:pt x="8" y="163"/>
                      <a:pt x="4" y="171"/>
                      <a:pt x="1" y="180"/>
                    </a:cubicBezTo>
                    <a:cubicBezTo>
                      <a:pt x="0" y="185"/>
                      <a:pt x="5" y="190"/>
                      <a:pt x="9" y="188"/>
                    </a:cubicBezTo>
                    <a:cubicBezTo>
                      <a:pt x="11" y="188"/>
                      <a:pt x="13" y="187"/>
                      <a:pt x="15" y="186"/>
                    </a:cubicBezTo>
                    <a:cubicBezTo>
                      <a:pt x="14" y="188"/>
                      <a:pt x="13" y="190"/>
                      <a:pt x="12" y="191"/>
                    </a:cubicBezTo>
                    <a:cubicBezTo>
                      <a:pt x="9" y="196"/>
                      <a:pt x="13" y="203"/>
                      <a:pt x="18" y="203"/>
                    </a:cubicBezTo>
                    <a:cubicBezTo>
                      <a:pt x="22" y="203"/>
                      <a:pt x="26" y="202"/>
                      <a:pt x="30" y="201"/>
                    </a:cubicBezTo>
                    <a:cubicBezTo>
                      <a:pt x="27" y="207"/>
                      <a:pt x="25" y="212"/>
                      <a:pt x="22" y="218"/>
                    </a:cubicBezTo>
                    <a:cubicBezTo>
                      <a:pt x="19" y="226"/>
                      <a:pt x="25" y="232"/>
                      <a:pt x="33" y="229"/>
                    </a:cubicBezTo>
                    <a:cubicBezTo>
                      <a:pt x="38" y="227"/>
                      <a:pt x="43" y="224"/>
                      <a:pt x="48" y="222"/>
                    </a:cubicBezTo>
                    <a:cubicBezTo>
                      <a:pt x="48" y="225"/>
                      <a:pt x="47" y="229"/>
                      <a:pt x="47" y="233"/>
                    </a:cubicBezTo>
                    <a:cubicBezTo>
                      <a:pt x="47" y="238"/>
                      <a:pt x="53" y="243"/>
                      <a:pt x="58" y="241"/>
                    </a:cubicBezTo>
                    <a:cubicBezTo>
                      <a:pt x="64" y="239"/>
                      <a:pt x="70" y="236"/>
                      <a:pt x="76" y="233"/>
                    </a:cubicBezTo>
                    <a:cubicBezTo>
                      <a:pt x="76" y="239"/>
                      <a:pt x="84" y="243"/>
                      <a:pt x="89" y="240"/>
                    </a:cubicBezTo>
                    <a:cubicBezTo>
                      <a:pt x="93" y="238"/>
                      <a:pt x="97" y="236"/>
                      <a:pt x="101" y="234"/>
                    </a:cubicBezTo>
                    <a:cubicBezTo>
                      <a:pt x="100" y="235"/>
                      <a:pt x="100" y="236"/>
                      <a:pt x="100" y="238"/>
                    </a:cubicBezTo>
                    <a:cubicBezTo>
                      <a:pt x="99" y="245"/>
                      <a:pt x="108" y="248"/>
                      <a:pt x="114" y="246"/>
                    </a:cubicBezTo>
                    <a:cubicBezTo>
                      <a:pt x="120" y="243"/>
                      <a:pt x="126" y="239"/>
                      <a:pt x="132" y="235"/>
                    </a:cubicBezTo>
                    <a:cubicBezTo>
                      <a:pt x="131" y="237"/>
                      <a:pt x="130" y="239"/>
                      <a:pt x="130" y="241"/>
                    </a:cubicBezTo>
                    <a:cubicBezTo>
                      <a:pt x="127" y="247"/>
                      <a:pt x="135" y="255"/>
                      <a:pt x="141" y="252"/>
                    </a:cubicBezTo>
                    <a:cubicBezTo>
                      <a:pt x="154" y="247"/>
                      <a:pt x="166" y="240"/>
                      <a:pt x="177" y="231"/>
                    </a:cubicBezTo>
                    <a:cubicBezTo>
                      <a:pt x="179" y="231"/>
                      <a:pt x="181" y="230"/>
                      <a:pt x="182" y="229"/>
                    </a:cubicBezTo>
                    <a:cubicBezTo>
                      <a:pt x="192" y="220"/>
                      <a:pt x="201" y="211"/>
                      <a:pt x="209" y="202"/>
                    </a:cubicBezTo>
                    <a:cubicBezTo>
                      <a:pt x="212" y="205"/>
                      <a:pt x="216" y="206"/>
                      <a:pt x="220" y="203"/>
                    </a:cubicBezTo>
                    <a:cubicBezTo>
                      <a:pt x="226" y="200"/>
                      <a:pt x="231" y="196"/>
                      <a:pt x="236" y="193"/>
                    </a:cubicBezTo>
                    <a:cubicBezTo>
                      <a:pt x="242" y="189"/>
                      <a:pt x="242" y="182"/>
                      <a:pt x="238" y="178"/>
                    </a:cubicBezTo>
                    <a:cubicBezTo>
                      <a:pt x="243" y="172"/>
                      <a:pt x="248" y="165"/>
                      <a:pt x="254" y="159"/>
                    </a:cubicBezTo>
                    <a:cubicBezTo>
                      <a:pt x="259" y="155"/>
                      <a:pt x="257" y="149"/>
                      <a:pt x="254" y="146"/>
                    </a:cubicBezTo>
                    <a:cubicBezTo>
                      <a:pt x="259" y="139"/>
                      <a:pt x="264" y="132"/>
                      <a:pt x="269" y="125"/>
                    </a:cubicBezTo>
                    <a:cubicBezTo>
                      <a:pt x="274" y="118"/>
                      <a:pt x="264" y="107"/>
                      <a:pt x="256" y="113"/>
                    </a:cubicBezTo>
                    <a:close/>
                    <a:moveTo>
                      <a:pt x="35" y="145"/>
                    </a:moveTo>
                    <a:cubicBezTo>
                      <a:pt x="48" y="127"/>
                      <a:pt x="66" y="111"/>
                      <a:pt x="82" y="97"/>
                    </a:cubicBezTo>
                    <a:cubicBezTo>
                      <a:pt x="101" y="81"/>
                      <a:pt x="122" y="66"/>
                      <a:pt x="144" y="53"/>
                    </a:cubicBezTo>
                    <a:cubicBezTo>
                      <a:pt x="131" y="66"/>
                      <a:pt x="119" y="79"/>
                      <a:pt x="105" y="91"/>
                    </a:cubicBezTo>
                    <a:cubicBezTo>
                      <a:pt x="91" y="105"/>
                      <a:pt x="77" y="118"/>
                      <a:pt x="61" y="129"/>
                    </a:cubicBezTo>
                    <a:cubicBezTo>
                      <a:pt x="54" y="134"/>
                      <a:pt x="44" y="141"/>
                      <a:pt x="35" y="145"/>
                    </a:cubicBezTo>
                    <a:close/>
                    <a:moveTo>
                      <a:pt x="41" y="80"/>
                    </a:moveTo>
                    <a:cubicBezTo>
                      <a:pt x="43" y="78"/>
                      <a:pt x="45" y="77"/>
                      <a:pt x="47" y="75"/>
                    </a:cubicBezTo>
                    <a:cubicBezTo>
                      <a:pt x="41" y="81"/>
                      <a:pt x="35" y="88"/>
                      <a:pt x="29" y="95"/>
                    </a:cubicBezTo>
                    <a:cubicBezTo>
                      <a:pt x="33" y="90"/>
                      <a:pt x="37" y="85"/>
                      <a:pt x="41" y="80"/>
                    </a:cubicBezTo>
                    <a:close/>
                    <a:moveTo>
                      <a:pt x="122" y="26"/>
                    </a:moveTo>
                    <a:cubicBezTo>
                      <a:pt x="98" y="50"/>
                      <a:pt x="72" y="74"/>
                      <a:pt x="44" y="92"/>
                    </a:cubicBezTo>
                    <a:cubicBezTo>
                      <a:pt x="66" y="66"/>
                      <a:pt x="94" y="44"/>
                      <a:pt x="122" y="26"/>
                    </a:cubicBezTo>
                    <a:close/>
                    <a:moveTo>
                      <a:pt x="87" y="27"/>
                    </a:moveTo>
                    <a:cubicBezTo>
                      <a:pt x="78" y="33"/>
                      <a:pt x="70" y="40"/>
                      <a:pt x="62" y="48"/>
                    </a:cubicBezTo>
                    <a:cubicBezTo>
                      <a:pt x="59" y="50"/>
                      <a:pt x="56" y="51"/>
                      <a:pt x="54" y="53"/>
                    </a:cubicBezTo>
                    <a:cubicBezTo>
                      <a:pt x="63" y="43"/>
                      <a:pt x="74" y="34"/>
                      <a:pt x="87" y="27"/>
                    </a:cubicBezTo>
                    <a:close/>
                    <a:moveTo>
                      <a:pt x="23" y="121"/>
                    </a:moveTo>
                    <a:cubicBezTo>
                      <a:pt x="25" y="117"/>
                      <a:pt x="28" y="113"/>
                      <a:pt x="31" y="109"/>
                    </a:cubicBezTo>
                    <a:cubicBezTo>
                      <a:pt x="35" y="106"/>
                      <a:pt x="40" y="104"/>
                      <a:pt x="45" y="101"/>
                    </a:cubicBezTo>
                    <a:cubicBezTo>
                      <a:pt x="41" y="105"/>
                      <a:pt x="37" y="110"/>
                      <a:pt x="34" y="114"/>
                    </a:cubicBezTo>
                    <a:cubicBezTo>
                      <a:pt x="30" y="117"/>
                      <a:pt x="26" y="119"/>
                      <a:pt x="23" y="121"/>
                    </a:cubicBezTo>
                    <a:close/>
                    <a:moveTo>
                      <a:pt x="19" y="170"/>
                    </a:moveTo>
                    <a:cubicBezTo>
                      <a:pt x="21" y="166"/>
                      <a:pt x="23" y="162"/>
                      <a:pt x="25" y="159"/>
                    </a:cubicBezTo>
                    <a:cubicBezTo>
                      <a:pt x="29" y="159"/>
                      <a:pt x="32" y="158"/>
                      <a:pt x="36" y="157"/>
                    </a:cubicBezTo>
                    <a:cubicBezTo>
                      <a:pt x="34" y="160"/>
                      <a:pt x="32" y="162"/>
                      <a:pt x="30" y="165"/>
                    </a:cubicBezTo>
                    <a:cubicBezTo>
                      <a:pt x="26" y="167"/>
                      <a:pt x="23" y="168"/>
                      <a:pt x="19" y="170"/>
                    </a:cubicBezTo>
                    <a:close/>
                    <a:moveTo>
                      <a:pt x="34" y="185"/>
                    </a:moveTo>
                    <a:cubicBezTo>
                      <a:pt x="36" y="181"/>
                      <a:pt x="39" y="177"/>
                      <a:pt x="43" y="173"/>
                    </a:cubicBezTo>
                    <a:cubicBezTo>
                      <a:pt x="47" y="170"/>
                      <a:pt x="52" y="167"/>
                      <a:pt x="57" y="164"/>
                    </a:cubicBezTo>
                    <a:cubicBezTo>
                      <a:pt x="52" y="170"/>
                      <a:pt x="47" y="176"/>
                      <a:pt x="43" y="182"/>
                    </a:cubicBezTo>
                    <a:cubicBezTo>
                      <a:pt x="40" y="183"/>
                      <a:pt x="37" y="184"/>
                      <a:pt x="34" y="185"/>
                    </a:cubicBezTo>
                    <a:close/>
                    <a:moveTo>
                      <a:pt x="48" y="204"/>
                    </a:moveTo>
                    <a:cubicBezTo>
                      <a:pt x="50" y="200"/>
                      <a:pt x="52" y="196"/>
                      <a:pt x="55" y="193"/>
                    </a:cubicBezTo>
                    <a:cubicBezTo>
                      <a:pt x="58" y="191"/>
                      <a:pt x="61" y="190"/>
                      <a:pt x="63" y="188"/>
                    </a:cubicBezTo>
                    <a:cubicBezTo>
                      <a:pt x="61" y="192"/>
                      <a:pt x="59" y="195"/>
                      <a:pt x="57" y="199"/>
                    </a:cubicBezTo>
                    <a:cubicBezTo>
                      <a:pt x="54" y="200"/>
                      <a:pt x="51" y="202"/>
                      <a:pt x="48" y="204"/>
                    </a:cubicBezTo>
                    <a:close/>
                    <a:moveTo>
                      <a:pt x="150" y="148"/>
                    </a:moveTo>
                    <a:cubicBezTo>
                      <a:pt x="133" y="165"/>
                      <a:pt x="116" y="182"/>
                      <a:pt x="100" y="201"/>
                    </a:cubicBezTo>
                    <a:cubicBezTo>
                      <a:pt x="89" y="208"/>
                      <a:pt x="78" y="214"/>
                      <a:pt x="66" y="219"/>
                    </a:cubicBezTo>
                    <a:cubicBezTo>
                      <a:pt x="67" y="216"/>
                      <a:pt x="68" y="213"/>
                      <a:pt x="70" y="210"/>
                    </a:cubicBezTo>
                    <a:cubicBezTo>
                      <a:pt x="99" y="193"/>
                      <a:pt x="125" y="171"/>
                      <a:pt x="150" y="148"/>
                    </a:cubicBezTo>
                    <a:close/>
                    <a:moveTo>
                      <a:pt x="123" y="220"/>
                    </a:moveTo>
                    <a:cubicBezTo>
                      <a:pt x="123" y="220"/>
                      <a:pt x="123" y="219"/>
                      <a:pt x="123" y="219"/>
                    </a:cubicBezTo>
                    <a:cubicBezTo>
                      <a:pt x="134" y="211"/>
                      <a:pt x="145" y="203"/>
                      <a:pt x="155" y="194"/>
                    </a:cubicBezTo>
                    <a:cubicBezTo>
                      <a:pt x="154" y="196"/>
                      <a:pt x="152" y="197"/>
                      <a:pt x="151" y="199"/>
                    </a:cubicBezTo>
                    <a:cubicBezTo>
                      <a:pt x="142" y="207"/>
                      <a:pt x="133" y="214"/>
                      <a:pt x="123" y="220"/>
                    </a:cubicBezTo>
                    <a:close/>
                    <a:moveTo>
                      <a:pt x="176" y="201"/>
                    </a:moveTo>
                    <a:cubicBezTo>
                      <a:pt x="173" y="206"/>
                      <a:pt x="171" y="210"/>
                      <a:pt x="169" y="215"/>
                    </a:cubicBezTo>
                    <a:cubicBezTo>
                      <a:pt x="165" y="218"/>
                      <a:pt x="162" y="220"/>
                      <a:pt x="158" y="223"/>
                    </a:cubicBezTo>
                    <a:cubicBezTo>
                      <a:pt x="160" y="219"/>
                      <a:pt x="162" y="215"/>
                      <a:pt x="165" y="211"/>
                    </a:cubicBezTo>
                    <a:cubicBezTo>
                      <a:pt x="169" y="208"/>
                      <a:pt x="172" y="205"/>
                      <a:pt x="176" y="201"/>
                    </a:cubicBezTo>
                    <a:close/>
                  </a:path>
                </a:pathLst>
              </a:custGeom>
              <a:solidFill>
                <a:srgbClr val="F9E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44" name="Freeform 77">
                <a:extLst>
                  <a:ext uri="{FF2B5EF4-FFF2-40B4-BE49-F238E27FC236}">
                    <a16:creationId xmlns:a16="http://schemas.microsoft.com/office/drawing/2014/main" xmlns="" id="{D7B5B286-45EF-46E8-9A0F-2022E6151A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39147" y="1585566"/>
                <a:ext cx="1527607" cy="1608784"/>
              </a:xfrm>
              <a:custGeom>
                <a:avLst/>
                <a:gdLst>
                  <a:gd name="T0" fmla="*/ 245 w 263"/>
                  <a:gd name="T1" fmla="*/ 63 h 276"/>
                  <a:gd name="T2" fmla="*/ 176 w 263"/>
                  <a:gd name="T3" fmla="*/ 9 h 276"/>
                  <a:gd name="T4" fmla="*/ 169 w 263"/>
                  <a:gd name="T5" fmla="*/ 19 h 276"/>
                  <a:gd name="T6" fmla="*/ 60 w 263"/>
                  <a:gd name="T7" fmla="*/ 25 h 276"/>
                  <a:gd name="T8" fmla="*/ 0 w 263"/>
                  <a:gd name="T9" fmla="*/ 148 h 276"/>
                  <a:gd name="T10" fmla="*/ 80 w 263"/>
                  <a:gd name="T11" fmla="*/ 252 h 276"/>
                  <a:gd name="T12" fmla="*/ 256 w 263"/>
                  <a:gd name="T13" fmla="*/ 147 h 276"/>
                  <a:gd name="T14" fmla="*/ 245 w 263"/>
                  <a:gd name="T15" fmla="*/ 63 h 276"/>
                  <a:gd name="T16" fmla="*/ 181 w 263"/>
                  <a:gd name="T17" fmla="*/ 231 h 276"/>
                  <a:gd name="T18" fmla="*/ 18 w 263"/>
                  <a:gd name="T19" fmla="*/ 182 h 276"/>
                  <a:gd name="T20" fmla="*/ 50 w 263"/>
                  <a:gd name="T21" fmla="*/ 50 h 276"/>
                  <a:gd name="T22" fmla="*/ 189 w 263"/>
                  <a:gd name="T23" fmla="*/ 34 h 276"/>
                  <a:gd name="T24" fmla="*/ 190 w 263"/>
                  <a:gd name="T25" fmla="*/ 33 h 276"/>
                  <a:gd name="T26" fmla="*/ 248 w 263"/>
                  <a:gd name="T27" fmla="*/ 111 h 276"/>
                  <a:gd name="T28" fmla="*/ 181 w 263"/>
                  <a:gd name="T29" fmla="*/ 231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3" h="276">
                    <a:moveTo>
                      <a:pt x="245" y="63"/>
                    </a:moveTo>
                    <a:cubicBezTo>
                      <a:pt x="229" y="39"/>
                      <a:pt x="201" y="23"/>
                      <a:pt x="176" y="9"/>
                    </a:cubicBezTo>
                    <a:cubicBezTo>
                      <a:pt x="170" y="6"/>
                      <a:pt x="165" y="14"/>
                      <a:pt x="169" y="19"/>
                    </a:cubicBezTo>
                    <a:cubicBezTo>
                      <a:pt x="134" y="0"/>
                      <a:pt x="95" y="0"/>
                      <a:pt x="60" y="25"/>
                    </a:cubicBezTo>
                    <a:cubicBezTo>
                      <a:pt x="22" y="53"/>
                      <a:pt x="1" y="101"/>
                      <a:pt x="0" y="148"/>
                    </a:cubicBezTo>
                    <a:cubicBezTo>
                      <a:pt x="0" y="199"/>
                      <a:pt x="32" y="238"/>
                      <a:pt x="80" y="252"/>
                    </a:cubicBezTo>
                    <a:cubicBezTo>
                      <a:pt x="161" y="276"/>
                      <a:pt x="237" y="228"/>
                      <a:pt x="256" y="147"/>
                    </a:cubicBezTo>
                    <a:cubicBezTo>
                      <a:pt x="263" y="118"/>
                      <a:pt x="262" y="88"/>
                      <a:pt x="245" y="63"/>
                    </a:cubicBezTo>
                    <a:close/>
                    <a:moveTo>
                      <a:pt x="181" y="231"/>
                    </a:moveTo>
                    <a:cubicBezTo>
                      <a:pt x="128" y="263"/>
                      <a:pt x="40" y="244"/>
                      <a:pt x="18" y="182"/>
                    </a:cubicBezTo>
                    <a:cubicBezTo>
                      <a:pt x="2" y="137"/>
                      <a:pt x="20" y="84"/>
                      <a:pt x="50" y="50"/>
                    </a:cubicBezTo>
                    <a:cubicBezTo>
                      <a:pt x="88" y="6"/>
                      <a:pt x="142" y="4"/>
                      <a:pt x="189" y="34"/>
                    </a:cubicBezTo>
                    <a:cubicBezTo>
                      <a:pt x="190" y="35"/>
                      <a:pt x="191" y="34"/>
                      <a:pt x="190" y="33"/>
                    </a:cubicBezTo>
                    <a:cubicBezTo>
                      <a:pt x="219" y="52"/>
                      <a:pt x="246" y="71"/>
                      <a:pt x="248" y="111"/>
                    </a:cubicBezTo>
                    <a:cubicBezTo>
                      <a:pt x="251" y="160"/>
                      <a:pt x="222" y="207"/>
                      <a:pt x="181" y="231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142" name="文本框 141">
              <a:extLst>
                <a:ext uri="{FF2B5EF4-FFF2-40B4-BE49-F238E27FC236}">
                  <a16:creationId xmlns:a16="http://schemas.microsoft.com/office/drawing/2014/main" xmlns="" id="{1744CB75-2404-43BC-B5B7-AD413A23615C}"/>
                </a:ext>
              </a:extLst>
            </p:cNvPr>
            <p:cNvSpPr txBox="1"/>
            <p:nvPr/>
          </p:nvSpPr>
          <p:spPr>
            <a:xfrm>
              <a:off x="8872233" y="3735130"/>
              <a:ext cx="101128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乐观</a:t>
              </a:r>
              <a:endPara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活泼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462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000"/>
                            </p:stCondLst>
                            <p:childTnLst>
                              <p:par>
                                <p:cTn id="1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500"/>
                            </p:stCondLst>
                            <p:childTnLst>
                              <p:par>
                                <p:cTn id="17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4500"/>
                            </p:stCondLst>
                            <p:childTnLst>
                              <p:par>
                                <p:cTn id="18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6500"/>
                            </p:stCondLst>
                            <p:childTnLst>
                              <p:par>
                                <p:cTn id="19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8500"/>
                            </p:stCondLst>
                            <p:childTnLst>
                              <p:par>
                                <p:cTn id="19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60" grpId="0" animBg="1"/>
      <p:bldP spid="60" grpId="1" animBg="1"/>
      <p:bldP spid="68" grpId="0" animBg="1"/>
      <p:bldP spid="68" grpId="1" animBg="1"/>
      <p:bldP spid="69" grpId="0" animBg="1"/>
      <p:bldP spid="69" grpId="1" animBg="1"/>
      <p:bldP spid="74" grpId="0" animBg="1"/>
      <p:bldP spid="74" grpId="1" animBg="1"/>
      <p:bldP spid="1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C6DC4DD-F90D-4D1F-8E88-E20DBACE5C2B}"/>
              </a:ext>
            </a:extLst>
          </p:cNvPr>
          <p:cNvGrpSpPr/>
          <p:nvPr/>
        </p:nvGrpSpPr>
        <p:grpSpPr>
          <a:xfrm>
            <a:off x="4405692" y="5549404"/>
            <a:ext cx="2448550" cy="987720"/>
            <a:chOff x="4322882" y="5260680"/>
            <a:chExt cx="2448550" cy="987720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3" name="Freeform 32">
              <a:extLst>
                <a:ext uri="{FF2B5EF4-FFF2-40B4-BE49-F238E27FC236}">
                  <a16:creationId xmlns:a16="http://schemas.microsoft.com/office/drawing/2014/main" xmlns="" id="{ED1E1B71-115F-473D-8912-D917E5C1F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083" y="5260680"/>
              <a:ext cx="2415349" cy="973196"/>
            </a:xfrm>
            <a:custGeom>
              <a:avLst/>
              <a:gdLst>
                <a:gd name="T0" fmla="*/ 471 w 492"/>
                <a:gd name="T1" fmla="*/ 63 h 198"/>
                <a:gd name="T2" fmla="*/ 461 w 492"/>
                <a:gd name="T3" fmla="*/ 30 h 198"/>
                <a:gd name="T4" fmla="*/ 440 w 492"/>
                <a:gd name="T5" fmla="*/ 3 h 198"/>
                <a:gd name="T6" fmla="*/ 4 w 492"/>
                <a:gd name="T7" fmla="*/ 125 h 198"/>
                <a:gd name="T8" fmla="*/ 452 w 492"/>
                <a:gd name="T9" fmla="*/ 32 h 198"/>
                <a:gd name="T10" fmla="*/ 468 w 492"/>
                <a:gd name="T11" fmla="*/ 64 h 198"/>
                <a:gd name="T12" fmla="*/ 451 w 492"/>
                <a:gd name="T13" fmla="*/ 69 h 198"/>
                <a:gd name="T14" fmla="*/ 441 w 492"/>
                <a:gd name="T15" fmla="*/ 53 h 198"/>
                <a:gd name="T16" fmla="*/ 441 w 492"/>
                <a:gd name="T17" fmla="*/ 63 h 198"/>
                <a:gd name="T18" fmla="*/ 425 w 492"/>
                <a:gd name="T19" fmla="*/ 76 h 198"/>
                <a:gd name="T20" fmla="*/ 416 w 492"/>
                <a:gd name="T21" fmla="*/ 66 h 198"/>
                <a:gd name="T22" fmla="*/ 398 w 492"/>
                <a:gd name="T23" fmla="*/ 83 h 198"/>
                <a:gd name="T24" fmla="*/ 388 w 492"/>
                <a:gd name="T25" fmla="*/ 75 h 198"/>
                <a:gd name="T26" fmla="*/ 376 w 492"/>
                <a:gd name="T27" fmla="*/ 89 h 198"/>
                <a:gd name="T28" fmla="*/ 372 w 492"/>
                <a:gd name="T29" fmla="*/ 78 h 198"/>
                <a:gd name="T30" fmla="*/ 371 w 492"/>
                <a:gd name="T31" fmla="*/ 91 h 198"/>
                <a:gd name="T32" fmla="*/ 346 w 492"/>
                <a:gd name="T33" fmla="*/ 86 h 198"/>
                <a:gd name="T34" fmla="*/ 334 w 492"/>
                <a:gd name="T35" fmla="*/ 71 h 198"/>
                <a:gd name="T36" fmla="*/ 345 w 492"/>
                <a:gd name="T37" fmla="*/ 98 h 198"/>
                <a:gd name="T38" fmla="*/ 325 w 492"/>
                <a:gd name="T39" fmla="*/ 99 h 198"/>
                <a:gd name="T40" fmla="*/ 315 w 492"/>
                <a:gd name="T41" fmla="*/ 92 h 198"/>
                <a:gd name="T42" fmla="*/ 321 w 492"/>
                <a:gd name="T43" fmla="*/ 104 h 198"/>
                <a:gd name="T44" fmla="*/ 301 w 492"/>
                <a:gd name="T45" fmla="*/ 93 h 198"/>
                <a:gd name="T46" fmla="*/ 302 w 492"/>
                <a:gd name="T47" fmla="*/ 110 h 198"/>
                <a:gd name="T48" fmla="*/ 280 w 492"/>
                <a:gd name="T49" fmla="*/ 116 h 198"/>
                <a:gd name="T50" fmla="*/ 271 w 492"/>
                <a:gd name="T51" fmla="*/ 102 h 198"/>
                <a:gd name="T52" fmla="*/ 256 w 492"/>
                <a:gd name="T53" fmla="*/ 123 h 198"/>
                <a:gd name="T54" fmla="*/ 252 w 492"/>
                <a:gd name="T55" fmla="*/ 109 h 198"/>
                <a:gd name="T56" fmla="*/ 250 w 492"/>
                <a:gd name="T57" fmla="*/ 120 h 198"/>
                <a:gd name="T58" fmla="*/ 232 w 492"/>
                <a:gd name="T59" fmla="*/ 129 h 198"/>
                <a:gd name="T60" fmla="*/ 224 w 492"/>
                <a:gd name="T61" fmla="*/ 105 h 198"/>
                <a:gd name="T62" fmla="*/ 224 w 492"/>
                <a:gd name="T63" fmla="*/ 123 h 198"/>
                <a:gd name="T64" fmla="*/ 210 w 492"/>
                <a:gd name="T65" fmla="*/ 136 h 198"/>
                <a:gd name="T66" fmla="*/ 205 w 492"/>
                <a:gd name="T67" fmla="*/ 124 h 198"/>
                <a:gd name="T68" fmla="*/ 203 w 492"/>
                <a:gd name="T69" fmla="*/ 136 h 198"/>
                <a:gd name="T70" fmla="*/ 186 w 492"/>
                <a:gd name="T71" fmla="*/ 143 h 198"/>
                <a:gd name="T72" fmla="*/ 177 w 492"/>
                <a:gd name="T73" fmla="*/ 133 h 198"/>
                <a:gd name="T74" fmla="*/ 182 w 492"/>
                <a:gd name="T75" fmla="*/ 144 h 198"/>
                <a:gd name="T76" fmla="*/ 165 w 492"/>
                <a:gd name="T77" fmla="*/ 148 h 198"/>
                <a:gd name="T78" fmla="*/ 155 w 492"/>
                <a:gd name="T79" fmla="*/ 138 h 198"/>
                <a:gd name="T80" fmla="*/ 146 w 492"/>
                <a:gd name="T81" fmla="*/ 154 h 198"/>
                <a:gd name="T82" fmla="*/ 138 w 492"/>
                <a:gd name="T83" fmla="*/ 140 h 198"/>
                <a:gd name="T84" fmla="*/ 137 w 492"/>
                <a:gd name="T85" fmla="*/ 150 h 198"/>
                <a:gd name="T86" fmla="*/ 121 w 492"/>
                <a:gd name="T87" fmla="*/ 161 h 198"/>
                <a:gd name="T88" fmla="*/ 114 w 492"/>
                <a:gd name="T89" fmla="*/ 136 h 198"/>
                <a:gd name="T90" fmla="*/ 118 w 492"/>
                <a:gd name="T91" fmla="*/ 162 h 198"/>
                <a:gd name="T92" fmla="*/ 94 w 492"/>
                <a:gd name="T93" fmla="*/ 158 h 198"/>
                <a:gd name="T94" fmla="*/ 96 w 492"/>
                <a:gd name="T95" fmla="*/ 166 h 198"/>
                <a:gd name="T96" fmla="*/ 88 w 492"/>
                <a:gd name="T97" fmla="*/ 171 h 198"/>
                <a:gd name="T98" fmla="*/ 83 w 492"/>
                <a:gd name="T99" fmla="*/ 161 h 198"/>
                <a:gd name="T100" fmla="*/ 82 w 492"/>
                <a:gd name="T101" fmla="*/ 169 h 198"/>
                <a:gd name="T102" fmla="*/ 76 w 492"/>
                <a:gd name="T103" fmla="*/ 175 h 198"/>
                <a:gd name="T104" fmla="*/ 71 w 492"/>
                <a:gd name="T105" fmla="*/ 165 h 198"/>
                <a:gd name="T106" fmla="*/ 69 w 492"/>
                <a:gd name="T107" fmla="*/ 173 h 198"/>
                <a:gd name="T108" fmla="*/ 60 w 492"/>
                <a:gd name="T109" fmla="*/ 180 h 198"/>
                <a:gd name="T110" fmla="*/ 58 w 492"/>
                <a:gd name="T111" fmla="*/ 176 h 198"/>
                <a:gd name="T112" fmla="*/ 49 w 492"/>
                <a:gd name="T113" fmla="*/ 168 h 198"/>
                <a:gd name="T114" fmla="*/ 57 w 492"/>
                <a:gd name="T115" fmla="*/ 181 h 198"/>
                <a:gd name="T116" fmla="*/ 25 w 492"/>
                <a:gd name="T117" fmla="*/ 197 h 198"/>
                <a:gd name="T118" fmla="*/ 209 w 492"/>
                <a:gd name="T119" fmla="*/ 145 h 198"/>
                <a:gd name="T120" fmla="*/ 486 w 492"/>
                <a:gd name="T121" fmla="*/ 7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2" h="198">
                  <a:moveTo>
                    <a:pt x="484" y="60"/>
                  </a:moveTo>
                  <a:cubicBezTo>
                    <a:pt x="479" y="61"/>
                    <a:pt x="475" y="62"/>
                    <a:pt x="471" y="63"/>
                  </a:cubicBezTo>
                  <a:cubicBezTo>
                    <a:pt x="473" y="63"/>
                    <a:pt x="473" y="61"/>
                    <a:pt x="473" y="59"/>
                  </a:cubicBezTo>
                  <a:cubicBezTo>
                    <a:pt x="470" y="49"/>
                    <a:pt x="465" y="40"/>
                    <a:pt x="461" y="30"/>
                  </a:cubicBezTo>
                  <a:cubicBezTo>
                    <a:pt x="456" y="20"/>
                    <a:pt x="452" y="9"/>
                    <a:pt x="443" y="1"/>
                  </a:cubicBezTo>
                  <a:cubicBezTo>
                    <a:pt x="442" y="0"/>
                    <a:pt x="439" y="1"/>
                    <a:pt x="440" y="3"/>
                  </a:cubicBezTo>
                  <a:cubicBezTo>
                    <a:pt x="293" y="35"/>
                    <a:pt x="150" y="87"/>
                    <a:pt x="3" y="119"/>
                  </a:cubicBezTo>
                  <a:cubicBezTo>
                    <a:pt x="0" y="120"/>
                    <a:pt x="1" y="126"/>
                    <a:pt x="4" y="125"/>
                  </a:cubicBezTo>
                  <a:cubicBezTo>
                    <a:pt x="152" y="93"/>
                    <a:pt x="295" y="40"/>
                    <a:pt x="443" y="11"/>
                  </a:cubicBezTo>
                  <a:cubicBezTo>
                    <a:pt x="446" y="18"/>
                    <a:pt x="449" y="25"/>
                    <a:pt x="452" y="32"/>
                  </a:cubicBezTo>
                  <a:cubicBezTo>
                    <a:pt x="456" y="42"/>
                    <a:pt x="460" y="54"/>
                    <a:pt x="466" y="63"/>
                  </a:cubicBezTo>
                  <a:cubicBezTo>
                    <a:pt x="467" y="64"/>
                    <a:pt x="467" y="64"/>
                    <a:pt x="468" y="64"/>
                  </a:cubicBezTo>
                  <a:cubicBezTo>
                    <a:pt x="462" y="66"/>
                    <a:pt x="457" y="67"/>
                    <a:pt x="451" y="69"/>
                  </a:cubicBezTo>
                  <a:cubicBezTo>
                    <a:pt x="451" y="69"/>
                    <a:pt x="451" y="69"/>
                    <a:pt x="451" y="69"/>
                  </a:cubicBezTo>
                  <a:cubicBezTo>
                    <a:pt x="450" y="66"/>
                    <a:pt x="448" y="64"/>
                    <a:pt x="446" y="61"/>
                  </a:cubicBezTo>
                  <a:cubicBezTo>
                    <a:pt x="444" y="59"/>
                    <a:pt x="442" y="56"/>
                    <a:pt x="441" y="53"/>
                  </a:cubicBezTo>
                  <a:cubicBezTo>
                    <a:pt x="439" y="50"/>
                    <a:pt x="434" y="52"/>
                    <a:pt x="436" y="55"/>
                  </a:cubicBezTo>
                  <a:cubicBezTo>
                    <a:pt x="437" y="58"/>
                    <a:pt x="439" y="61"/>
                    <a:pt x="441" y="63"/>
                  </a:cubicBezTo>
                  <a:cubicBezTo>
                    <a:pt x="442" y="65"/>
                    <a:pt x="444" y="68"/>
                    <a:pt x="446" y="70"/>
                  </a:cubicBezTo>
                  <a:cubicBezTo>
                    <a:pt x="439" y="72"/>
                    <a:pt x="432" y="74"/>
                    <a:pt x="425" y="76"/>
                  </a:cubicBezTo>
                  <a:cubicBezTo>
                    <a:pt x="423" y="73"/>
                    <a:pt x="423" y="69"/>
                    <a:pt x="422" y="65"/>
                  </a:cubicBezTo>
                  <a:cubicBezTo>
                    <a:pt x="422" y="61"/>
                    <a:pt x="416" y="62"/>
                    <a:pt x="416" y="66"/>
                  </a:cubicBezTo>
                  <a:cubicBezTo>
                    <a:pt x="417" y="70"/>
                    <a:pt x="418" y="74"/>
                    <a:pt x="419" y="78"/>
                  </a:cubicBezTo>
                  <a:cubicBezTo>
                    <a:pt x="412" y="80"/>
                    <a:pt x="405" y="81"/>
                    <a:pt x="398" y="83"/>
                  </a:cubicBezTo>
                  <a:cubicBezTo>
                    <a:pt x="397" y="79"/>
                    <a:pt x="394" y="75"/>
                    <a:pt x="391" y="72"/>
                  </a:cubicBezTo>
                  <a:cubicBezTo>
                    <a:pt x="390" y="71"/>
                    <a:pt x="387" y="73"/>
                    <a:pt x="388" y="75"/>
                  </a:cubicBezTo>
                  <a:cubicBezTo>
                    <a:pt x="391" y="78"/>
                    <a:pt x="393" y="81"/>
                    <a:pt x="394" y="84"/>
                  </a:cubicBezTo>
                  <a:cubicBezTo>
                    <a:pt x="388" y="86"/>
                    <a:pt x="382" y="88"/>
                    <a:pt x="376" y="89"/>
                  </a:cubicBezTo>
                  <a:cubicBezTo>
                    <a:pt x="375" y="88"/>
                    <a:pt x="374" y="86"/>
                    <a:pt x="373" y="84"/>
                  </a:cubicBezTo>
                  <a:cubicBezTo>
                    <a:pt x="372" y="82"/>
                    <a:pt x="372" y="80"/>
                    <a:pt x="372" y="78"/>
                  </a:cubicBezTo>
                  <a:cubicBezTo>
                    <a:pt x="371" y="75"/>
                    <a:pt x="366" y="76"/>
                    <a:pt x="367" y="79"/>
                  </a:cubicBezTo>
                  <a:cubicBezTo>
                    <a:pt x="367" y="83"/>
                    <a:pt x="368" y="87"/>
                    <a:pt x="371" y="91"/>
                  </a:cubicBezTo>
                  <a:cubicBezTo>
                    <a:pt x="364" y="93"/>
                    <a:pt x="357" y="95"/>
                    <a:pt x="350" y="96"/>
                  </a:cubicBezTo>
                  <a:cubicBezTo>
                    <a:pt x="349" y="93"/>
                    <a:pt x="347" y="89"/>
                    <a:pt x="346" y="86"/>
                  </a:cubicBezTo>
                  <a:cubicBezTo>
                    <a:pt x="344" y="80"/>
                    <a:pt x="342" y="75"/>
                    <a:pt x="340" y="70"/>
                  </a:cubicBezTo>
                  <a:cubicBezTo>
                    <a:pt x="339" y="66"/>
                    <a:pt x="333" y="67"/>
                    <a:pt x="334" y="71"/>
                  </a:cubicBezTo>
                  <a:cubicBezTo>
                    <a:pt x="336" y="76"/>
                    <a:pt x="338" y="81"/>
                    <a:pt x="339" y="85"/>
                  </a:cubicBezTo>
                  <a:cubicBezTo>
                    <a:pt x="341" y="89"/>
                    <a:pt x="342" y="94"/>
                    <a:pt x="345" y="98"/>
                  </a:cubicBezTo>
                  <a:cubicBezTo>
                    <a:pt x="339" y="100"/>
                    <a:pt x="333" y="101"/>
                    <a:pt x="326" y="103"/>
                  </a:cubicBezTo>
                  <a:cubicBezTo>
                    <a:pt x="326" y="102"/>
                    <a:pt x="325" y="100"/>
                    <a:pt x="325" y="99"/>
                  </a:cubicBezTo>
                  <a:cubicBezTo>
                    <a:pt x="323" y="96"/>
                    <a:pt x="321" y="93"/>
                    <a:pt x="319" y="90"/>
                  </a:cubicBezTo>
                  <a:cubicBezTo>
                    <a:pt x="318" y="87"/>
                    <a:pt x="313" y="89"/>
                    <a:pt x="315" y="92"/>
                  </a:cubicBezTo>
                  <a:cubicBezTo>
                    <a:pt x="316" y="95"/>
                    <a:pt x="318" y="98"/>
                    <a:pt x="319" y="100"/>
                  </a:cubicBezTo>
                  <a:cubicBezTo>
                    <a:pt x="320" y="102"/>
                    <a:pt x="321" y="103"/>
                    <a:pt x="321" y="104"/>
                  </a:cubicBezTo>
                  <a:cubicBezTo>
                    <a:pt x="317" y="106"/>
                    <a:pt x="313" y="107"/>
                    <a:pt x="308" y="108"/>
                  </a:cubicBezTo>
                  <a:cubicBezTo>
                    <a:pt x="306" y="103"/>
                    <a:pt x="304" y="98"/>
                    <a:pt x="301" y="93"/>
                  </a:cubicBezTo>
                  <a:cubicBezTo>
                    <a:pt x="300" y="90"/>
                    <a:pt x="294" y="93"/>
                    <a:pt x="296" y="96"/>
                  </a:cubicBezTo>
                  <a:cubicBezTo>
                    <a:pt x="298" y="101"/>
                    <a:pt x="300" y="105"/>
                    <a:pt x="302" y="110"/>
                  </a:cubicBezTo>
                  <a:cubicBezTo>
                    <a:pt x="295" y="112"/>
                    <a:pt x="287" y="114"/>
                    <a:pt x="280" y="116"/>
                  </a:cubicBezTo>
                  <a:cubicBezTo>
                    <a:pt x="280" y="116"/>
                    <a:pt x="280" y="116"/>
                    <a:pt x="280" y="116"/>
                  </a:cubicBezTo>
                  <a:cubicBezTo>
                    <a:pt x="278" y="111"/>
                    <a:pt x="276" y="107"/>
                    <a:pt x="275" y="102"/>
                  </a:cubicBezTo>
                  <a:cubicBezTo>
                    <a:pt x="275" y="99"/>
                    <a:pt x="271" y="99"/>
                    <a:pt x="271" y="102"/>
                  </a:cubicBezTo>
                  <a:cubicBezTo>
                    <a:pt x="271" y="108"/>
                    <a:pt x="273" y="113"/>
                    <a:pt x="275" y="117"/>
                  </a:cubicBezTo>
                  <a:cubicBezTo>
                    <a:pt x="268" y="119"/>
                    <a:pt x="262" y="121"/>
                    <a:pt x="256" y="123"/>
                  </a:cubicBezTo>
                  <a:cubicBezTo>
                    <a:pt x="255" y="121"/>
                    <a:pt x="255" y="120"/>
                    <a:pt x="254" y="118"/>
                  </a:cubicBezTo>
                  <a:cubicBezTo>
                    <a:pt x="254" y="115"/>
                    <a:pt x="253" y="112"/>
                    <a:pt x="252" y="109"/>
                  </a:cubicBezTo>
                  <a:cubicBezTo>
                    <a:pt x="250" y="106"/>
                    <a:pt x="246" y="108"/>
                    <a:pt x="247" y="112"/>
                  </a:cubicBezTo>
                  <a:cubicBezTo>
                    <a:pt x="248" y="114"/>
                    <a:pt x="249" y="117"/>
                    <a:pt x="250" y="120"/>
                  </a:cubicBezTo>
                  <a:cubicBezTo>
                    <a:pt x="250" y="121"/>
                    <a:pt x="250" y="123"/>
                    <a:pt x="251" y="124"/>
                  </a:cubicBezTo>
                  <a:cubicBezTo>
                    <a:pt x="244" y="126"/>
                    <a:pt x="238" y="128"/>
                    <a:pt x="232" y="129"/>
                  </a:cubicBezTo>
                  <a:cubicBezTo>
                    <a:pt x="231" y="127"/>
                    <a:pt x="230" y="124"/>
                    <a:pt x="229" y="121"/>
                  </a:cubicBezTo>
                  <a:cubicBezTo>
                    <a:pt x="227" y="116"/>
                    <a:pt x="226" y="110"/>
                    <a:pt x="224" y="105"/>
                  </a:cubicBezTo>
                  <a:cubicBezTo>
                    <a:pt x="224" y="102"/>
                    <a:pt x="219" y="103"/>
                    <a:pt x="220" y="106"/>
                  </a:cubicBezTo>
                  <a:cubicBezTo>
                    <a:pt x="221" y="111"/>
                    <a:pt x="223" y="117"/>
                    <a:pt x="224" y="123"/>
                  </a:cubicBezTo>
                  <a:cubicBezTo>
                    <a:pt x="225" y="125"/>
                    <a:pt x="226" y="128"/>
                    <a:pt x="227" y="131"/>
                  </a:cubicBezTo>
                  <a:cubicBezTo>
                    <a:pt x="221" y="133"/>
                    <a:pt x="215" y="134"/>
                    <a:pt x="210" y="136"/>
                  </a:cubicBezTo>
                  <a:cubicBezTo>
                    <a:pt x="209" y="135"/>
                    <a:pt x="209" y="134"/>
                    <a:pt x="208" y="134"/>
                  </a:cubicBezTo>
                  <a:cubicBezTo>
                    <a:pt x="207" y="130"/>
                    <a:pt x="206" y="127"/>
                    <a:pt x="205" y="124"/>
                  </a:cubicBezTo>
                  <a:cubicBezTo>
                    <a:pt x="204" y="121"/>
                    <a:pt x="199" y="122"/>
                    <a:pt x="200" y="125"/>
                  </a:cubicBezTo>
                  <a:cubicBezTo>
                    <a:pt x="201" y="129"/>
                    <a:pt x="202" y="133"/>
                    <a:pt x="203" y="136"/>
                  </a:cubicBezTo>
                  <a:cubicBezTo>
                    <a:pt x="203" y="137"/>
                    <a:pt x="204" y="137"/>
                    <a:pt x="204" y="137"/>
                  </a:cubicBezTo>
                  <a:cubicBezTo>
                    <a:pt x="198" y="139"/>
                    <a:pt x="192" y="141"/>
                    <a:pt x="186" y="143"/>
                  </a:cubicBezTo>
                  <a:cubicBezTo>
                    <a:pt x="185" y="139"/>
                    <a:pt x="183" y="135"/>
                    <a:pt x="181" y="131"/>
                  </a:cubicBezTo>
                  <a:cubicBezTo>
                    <a:pt x="180" y="129"/>
                    <a:pt x="176" y="131"/>
                    <a:pt x="177" y="133"/>
                  </a:cubicBezTo>
                  <a:cubicBezTo>
                    <a:pt x="178" y="136"/>
                    <a:pt x="179" y="138"/>
                    <a:pt x="180" y="141"/>
                  </a:cubicBezTo>
                  <a:cubicBezTo>
                    <a:pt x="181" y="142"/>
                    <a:pt x="181" y="143"/>
                    <a:pt x="182" y="144"/>
                  </a:cubicBezTo>
                  <a:cubicBezTo>
                    <a:pt x="176" y="145"/>
                    <a:pt x="171" y="147"/>
                    <a:pt x="165" y="148"/>
                  </a:cubicBezTo>
                  <a:cubicBezTo>
                    <a:pt x="165" y="148"/>
                    <a:pt x="165" y="148"/>
                    <a:pt x="165" y="148"/>
                  </a:cubicBezTo>
                  <a:cubicBezTo>
                    <a:pt x="163" y="145"/>
                    <a:pt x="161" y="141"/>
                    <a:pt x="161" y="137"/>
                  </a:cubicBezTo>
                  <a:cubicBezTo>
                    <a:pt x="160" y="133"/>
                    <a:pt x="155" y="135"/>
                    <a:pt x="155" y="138"/>
                  </a:cubicBezTo>
                  <a:cubicBezTo>
                    <a:pt x="156" y="142"/>
                    <a:pt x="157" y="147"/>
                    <a:pt x="159" y="150"/>
                  </a:cubicBezTo>
                  <a:cubicBezTo>
                    <a:pt x="155" y="151"/>
                    <a:pt x="150" y="153"/>
                    <a:pt x="146" y="154"/>
                  </a:cubicBezTo>
                  <a:cubicBezTo>
                    <a:pt x="145" y="152"/>
                    <a:pt x="144" y="150"/>
                    <a:pt x="142" y="148"/>
                  </a:cubicBezTo>
                  <a:cubicBezTo>
                    <a:pt x="141" y="145"/>
                    <a:pt x="140" y="143"/>
                    <a:pt x="138" y="140"/>
                  </a:cubicBezTo>
                  <a:cubicBezTo>
                    <a:pt x="138" y="137"/>
                    <a:pt x="133" y="137"/>
                    <a:pt x="134" y="141"/>
                  </a:cubicBezTo>
                  <a:cubicBezTo>
                    <a:pt x="135" y="144"/>
                    <a:pt x="136" y="147"/>
                    <a:pt x="137" y="150"/>
                  </a:cubicBezTo>
                  <a:cubicBezTo>
                    <a:pt x="138" y="152"/>
                    <a:pt x="139" y="154"/>
                    <a:pt x="140" y="156"/>
                  </a:cubicBezTo>
                  <a:cubicBezTo>
                    <a:pt x="134" y="158"/>
                    <a:pt x="127" y="160"/>
                    <a:pt x="121" y="161"/>
                  </a:cubicBezTo>
                  <a:cubicBezTo>
                    <a:pt x="120" y="157"/>
                    <a:pt x="118" y="153"/>
                    <a:pt x="116" y="149"/>
                  </a:cubicBezTo>
                  <a:cubicBezTo>
                    <a:pt x="115" y="145"/>
                    <a:pt x="114" y="141"/>
                    <a:pt x="114" y="136"/>
                  </a:cubicBezTo>
                  <a:cubicBezTo>
                    <a:pt x="114" y="134"/>
                    <a:pt x="111" y="134"/>
                    <a:pt x="111" y="136"/>
                  </a:cubicBezTo>
                  <a:cubicBezTo>
                    <a:pt x="110" y="144"/>
                    <a:pt x="111" y="157"/>
                    <a:pt x="118" y="162"/>
                  </a:cubicBezTo>
                  <a:cubicBezTo>
                    <a:pt x="112" y="164"/>
                    <a:pt x="106" y="166"/>
                    <a:pt x="101" y="167"/>
                  </a:cubicBezTo>
                  <a:cubicBezTo>
                    <a:pt x="99" y="164"/>
                    <a:pt x="97" y="161"/>
                    <a:pt x="94" y="158"/>
                  </a:cubicBezTo>
                  <a:cubicBezTo>
                    <a:pt x="93" y="157"/>
                    <a:pt x="91" y="159"/>
                    <a:pt x="92" y="160"/>
                  </a:cubicBezTo>
                  <a:cubicBezTo>
                    <a:pt x="94" y="162"/>
                    <a:pt x="95" y="164"/>
                    <a:pt x="96" y="166"/>
                  </a:cubicBezTo>
                  <a:cubicBezTo>
                    <a:pt x="96" y="167"/>
                    <a:pt x="96" y="168"/>
                    <a:pt x="96" y="169"/>
                  </a:cubicBezTo>
                  <a:cubicBezTo>
                    <a:pt x="94" y="170"/>
                    <a:pt x="91" y="170"/>
                    <a:pt x="88" y="171"/>
                  </a:cubicBezTo>
                  <a:cubicBezTo>
                    <a:pt x="87" y="170"/>
                    <a:pt x="86" y="169"/>
                    <a:pt x="85" y="167"/>
                  </a:cubicBezTo>
                  <a:cubicBezTo>
                    <a:pt x="84" y="165"/>
                    <a:pt x="84" y="163"/>
                    <a:pt x="83" y="161"/>
                  </a:cubicBezTo>
                  <a:cubicBezTo>
                    <a:pt x="83" y="158"/>
                    <a:pt x="79" y="159"/>
                    <a:pt x="79" y="162"/>
                  </a:cubicBezTo>
                  <a:cubicBezTo>
                    <a:pt x="80" y="164"/>
                    <a:pt x="81" y="167"/>
                    <a:pt x="82" y="169"/>
                  </a:cubicBezTo>
                  <a:cubicBezTo>
                    <a:pt x="82" y="170"/>
                    <a:pt x="83" y="171"/>
                    <a:pt x="84" y="173"/>
                  </a:cubicBezTo>
                  <a:cubicBezTo>
                    <a:pt x="81" y="173"/>
                    <a:pt x="79" y="174"/>
                    <a:pt x="76" y="175"/>
                  </a:cubicBezTo>
                  <a:cubicBezTo>
                    <a:pt x="75" y="173"/>
                    <a:pt x="74" y="172"/>
                    <a:pt x="73" y="171"/>
                  </a:cubicBezTo>
                  <a:cubicBezTo>
                    <a:pt x="72" y="169"/>
                    <a:pt x="71" y="167"/>
                    <a:pt x="71" y="165"/>
                  </a:cubicBezTo>
                  <a:cubicBezTo>
                    <a:pt x="70" y="162"/>
                    <a:pt x="66" y="163"/>
                    <a:pt x="66" y="166"/>
                  </a:cubicBezTo>
                  <a:cubicBezTo>
                    <a:pt x="67" y="168"/>
                    <a:pt x="68" y="171"/>
                    <a:pt x="69" y="173"/>
                  </a:cubicBezTo>
                  <a:cubicBezTo>
                    <a:pt x="69" y="174"/>
                    <a:pt x="70" y="175"/>
                    <a:pt x="71" y="176"/>
                  </a:cubicBezTo>
                  <a:cubicBezTo>
                    <a:pt x="67" y="178"/>
                    <a:pt x="63" y="179"/>
                    <a:pt x="60" y="180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60" y="178"/>
                    <a:pt x="59" y="177"/>
                    <a:pt x="58" y="176"/>
                  </a:cubicBezTo>
                  <a:cubicBezTo>
                    <a:pt x="56" y="173"/>
                    <a:pt x="54" y="170"/>
                    <a:pt x="52" y="166"/>
                  </a:cubicBezTo>
                  <a:cubicBezTo>
                    <a:pt x="51" y="165"/>
                    <a:pt x="49" y="166"/>
                    <a:pt x="49" y="168"/>
                  </a:cubicBezTo>
                  <a:cubicBezTo>
                    <a:pt x="51" y="172"/>
                    <a:pt x="53" y="177"/>
                    <a:pt x="56" y="180"/>
                  </a:cubicBezTo>
                  <a:cubicBezTo>
                    <a:pt x="57" y="181"/>
                    <a:pt x="57" y="181"/>
                    <a:pt x="57" y="181"/>
                  </a:cubicBezTo>
                  <a:cubicBezTo>
                    <a:pt x="46" y="184"/>
                    <a:pt x="35" y="187"/>
                    <a:pt x="24" y="191"/>
                  </a:cubicBezTo>
                  <a:cubicBezTo>
                    <a:pt x="20" y="192"/>
                    <a:pt x="21" y="198"/>
                    <a:pt x="25" y="197"/>
                  </a:cubicBezTo>
                  <a:cubicBezTo>
                    <a:pt x="86" y="179"/>
                    <a:pt x="148" y="162"/>
                    <a:pt x="209" y="145"/>
                  </a:cubicBezTo>
                  <a:cubicBezTo>
                    <a:pt x="209" y="145"/>
                    <a:pt x="209" y="145"/>
                    <a:pt x="209" y="145"/>
                  </a:cubicBezTo>
                  <a:cubicBezTo>
                    <a:pt x="210" y="145"/>
                    <a:pt x="211" y="145"/>
                    <a:pt x="212" y="144"/>
                  </a:cubicBezTo>
                  <a:cubicBezTo>
                    <a:pt x="303" y="119"/>
                    <a:pt x="394" y="94"/>
                    <a:pt x="486" y="71"/>
                  </a:cubicBezTo>
                  <a:cubicBezTo>
                    <a:pt x="492" y="69"/>
                    <a:pt x="490" y="58"/>
                    <a:pt x="484" y="6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Freeform 33">
              <a:extLst>
                <a:ext uri="{FF2B5EF4-FFF2-40B4-BE49-F238E27FC236}">
                  <a16:creationId xmlns:a16="http://schemas.microsoft.com/office/drawing/2014/main" xmlns="" id="{8B5B8EBC-D785-493F-8E50-54C782C15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2882" y="5835466"/>
              <a:ext cx="130728" cy="412934"/>
            </a:xfrm>
            <a:custGeom>
              <a:avLst/>
              <a:gdLst>
                <a:gd name="T0" fmla="*/ 26 w 27"/>
                <a:gd name="T1" fmla="*/ 77 h 84"/>
                <a:gd name="T2" fmla="*/ 16 w 27"/>
                <a:gd name="T3" fmla="*/ 40 h 84"/>
                <a:gd name="T4" fmla="*/ 6 w 27"/>
                <a:gd name="T5" fmla="*/ 3 h 84"/>
                <a:gd name="T6" fmla="*/ 0 w 27"/>
                <a:gd name="T7" fmla="*/ 6 h 84"/>
                <a:gd name="T8" fmla="*/ 7 w 27"/>
                <a:gd name="T9" fmla="*/ 46 h 84"/>
                <a:gd name="T10" fmla="*/ 19 w 27"/>
                <a:gd name="T11" fmla="*/ 81 h 84"/>
                <a:gd name="T12" fmla="*/ 26 w 27"/>
                <a:gd name="T13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84">
                  <a:moveTo>
                    <a:pt x="26" y="77"/>
                  </a:moveTo>
                  <a:cubicBezTo>
                    <a:pt x="24" y="64"/>
                    <a:pt x="19" y="52"/>
                    <a:pt x="16" y="40"/>
                  </a:cubicBezTo>
                  <a:cubicBezTo>
                    <a:pt x="13" y="28"/>
                    <a:pt x="10" y="15"/>
                    <a:pt x="6" y="3"/>
                  </a:cubicBezTo>
                  <a:cubicBezTo>
                    <a:pt x="5" y="0"/>
                    <a:pt x="0" y="2"/>
                    <a:pt x="0" y="6"/>
                  </a:cubicBezTo>
                  <a:cubicBezTo>
                    <a:pt x="2" y="19"/>
                    <a:pt x="4" y="33"/>
                    <a:pt x="7" y="46"/>
                  </a:cubicBezTo>
                  <a:cubicBezTo>
                    <a:pt x="9" y="57"/>
                    <a:pt x="11" y="72"/>
                    <a:pt x="19" y="81"/>
                  </a:cubicBezTo>
                  <a:cubicBezTo>
                    <a:pt x="22" y="84"/>
                    <a:pt x="27" y="81"/>
                    <a:pt x="26" y="77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xmlns="" id="{A326568A-8D55-4432-970E-5BACA44E3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7936" y="6036746"/>
              <a:ext cx="68477" cy="128653"/>
            </a:xfrm>
            <a:custGeom>
              <a:avLst/>
              <a:gdLst>
                <a:gd name="T0" fmla="*/ 13 w 14"/>
                <a:gd name="T1" fmla="*/ 25 h 26"/>
                <a:gd name="T2" fmla="*/ 7 w 14"/>
                <a:gd name="T3" fmla="*/ 15 h 26"/>
                <a:gd name="T4" fmla="*/ 2 w 14"/>
                <a:gd name="T5" fmla="*/ 1 h 26"/>
                <a:gd name="T6" fmla="*/ 0 w 14"/>
                <a:gd name="T7" fmla="*/ 2 h 26"/>
                <a:gd name="T8" fmla="*/ 4 w 14"/>
                <a:gd name="T9" fmla="*/ 15 h 26"/>
                <a:gd name="T10" fmla="*/ 12 w 14"/>
                <a:gd name="T11" fmla="*/ 26 h 26"/>
                <a:gd name="T12" fmla="*/ 13 w 14"/>
                <a:gd name="T13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6">
                  <a:moveTo>
                    <a:pt x="13" y="25"/>
                  </a:moveTo>
                  <a:cubicBezTo>
                    <a:pt x="12" y="21"/>
                    <a:pt x="9" y="18"/>
                    <a:pt x="7" y="15"/>
                  </a:cubicBezTo>
                  <a:cubicBezTo>
                    <a:pt x="4" y="11"/>
                    <a:pt x="3" y="6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6"/>
                    <a:pt x="2" y="11"/>
                    <a:pt x="4" y="15"/>
                  </a:cubicBezTo>
                  <a:cubicBezTo>
                    <a:pt x="6" y="18"/>
                    <a:pt x="8" y="24"/>
                    <a:pt x="12" y="26"/>
                  </a:cubicBezTo>
                  <a:cubicBezTo>
                    <a:pt x="13" y="26"/>
                    <a:pt x="14" y="25"/>
                    <a:pt x="13" y="2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345F662-DDBE-404B-A413-D6FABEEDEDEF}"/>
              </a:ext>
            </a:extLst>
          </p:cNvPr>
          <p:cNvGrpSpPr/>
          <p:nvPr/>
        </p:nvGrpSpPr>
        <p:grpSpPr>
          <a:xfrm>
            <a:off x="297450" y="200716"/>
            <a:ext cx="1126975" cy="1263701"/>
            <a:chOff x="199774" y="515057"/>
            <a:chExt cx="2326121" cy="2608329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xmlns="" id="{9387E192-DC10-4B79-B373-5D0C4BC4B1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558" y="784813"/>
              <a:ext cx="1460830" cy="1817737"/>
            </a:xfrm>
            <a:custGeom>
              <a:avLst/>
              <a:gdLst>
                <a:gd name="T0" fmla="*/ 270 w 298"/>
                <a:gd name="T1" fmla="*/ 186 h 370"/>
                <a:gd name="T2" fmla="*/ 267 w 298"/>
                <a:gd name="T3" fmla="*/ 185 h 370"/>
                <a:gd name="T4" fmla="*/ 247 w 298"/>
                <a:gd name="T5" fmla="*/ 190 h 370"/>
                <a:gd name="T6" fmla="*/ 221 w 298"/>
                <a:gd name="T7" fmla="*/ 203 h 370"/>
                <a:gd name="T8" fmla="*/ 164 w 298"/>
                <a:gd name="T9" fmla="*/ 239 h 370"/>
                <a:gd name="T10" fmla="*/ 180 w 298"/>
                <a:gd name="T11" fmla="*/ 187 h 370"/>
                <a:gd name="T12" fmla="*/ 158 w 298"/>
                <a:gd name="T13" fmla="*/ 194 h 370"/>
                <a:gd name="T14" fmla="*/ 156 w 298"/>
                <a:gd name="T15" fmla="*/ 195 h 370"/>
                <a:gd name="T16" fmla="*/ 138 w 298"/>
                <a:gd name="T17" fmla="*/ 210 h 370"/>
                <a:gd name="T18" fmla="*/ 157 w 298"/>
                <a:gd name="T19" fmla="*/ 193 h 370"/>
                <a:gd name="T20" fmla="*/ 128 w 298"/>
                <a:gd name="T21" fmla="*/ 193 h 370"/>
                <a:gd name="T22" fmla="*/ 129 w 298"/>
                <a:gd name="T23" fmla="*/ 191 h 370"/>
                <a:gd name="T24" fmla="*/ 148 w 298"/>
                <a:gd name="T25" fmla="*/ 164 h 370"/>
                <a:gd name="T26" fmla="*/ 125 w 298"/>
                <a:gd name="T27" fmla="*/ 159 h 370"/>
                <a:gd name="T28" fmla="*/ 167 w 298"/>
                <a:gd name="T29" fmla="*/ 98 h 370"/>
                <a:gd name="T30" fmla="*/ 185 w 298"/>
                <a:gd name="T31" fmla="*/ 71 h 370"/>
                <a:gd name="T32" fmla="*/ 183 w 298"/>
                <a:gd name="T33" fmla="*/ 55 h 370"/>
                <a:gd name="T34" fmla="*/ 184 w 298"/>
                <a:gd name="T35" fmla="*/ 34 h 370"/>
                <a:gd name="T36" fmla="*/ 173 w 298"/>
                <a:gd name="T37" fmla="*/ 20 h 370"/>
                <a:gd name="T38" fmla="*/ 172 w 298"/>
                <a:gd name="T39" fmla="*/ 19 h 370"/>
                <a:gd name="T40" fmla="*/ 155 w 298"/>
                <a:gd name="T41" fmla="*/ 11 h 370"/>
                <a:gd name="T42" fmla="*/ 120 w 298"/>
                <a:gd name="T43" fmla="*/ 21 h 370"/>
                <a:gd name="T44" fmla="*/ 51 w 298"/>
                <a:gd name="T45" fmla="*/ 79 h 370"/>
                <a:gd name="T46" fmla="*/ 102 w 298"/>
                <a:gd name="T47" fmla="*/ 29 h 370"/>
                <a:gd name="T48" fmla="*/ 52 w 298"/>
                <a:gd name="T49" fmla="*/ 53 h 370"/>
                <a:gd name="T50" fmla="*/ 34 w 298"/>
                <a:gd name="T51" fmla="*/ 61 h 370"/>
                <a:gd name="T52" fmla="*/ 70 w 298"/>
                <a:gd name="T53" fmla="*/ 18 h 370"/>
                <a:gd name="T54" fmla="*/ 65 w 298"/>
                <a:gd name="T55" fmla="*/ 9 h 370"/>
                <a:gd name="T56" fmla="*/ 18 w 298"/>
                <a:gd name="T57" fmla="*/ 49 h 370"/>
                <a:gd name="T58" fmla="*/ 13 w 298"/>
                <a:gd name="T59" fmla="*/ 42 h 370"/>
                <a:gd name="T60" fmla="*/ 6 w 298"/>
                <a:gd name="T61" fmla="*/ 60 h 370"/>
                <a:gd name="T62" fmla="*/ 5 w 298"/>
                <a:gd name="T63" fmla="*/ 76 h 370"/>
                <a:gd name="T64" fmla="*/ 32 w 298"/>
                <a:gd name="T65" fmla="*/ 81 h 370"/>
                <a:gd name="T66" fmla="*/ 37 w 298"/>
                <a:gd name="T67" fmla="*/ 100 h 370"/>
                <a:gd name="T68" fmla="*/ 66 w 298"/>
                <a:gd name="T69" fmla="*/ 103 h 370"/>
                <a:gd name="T70" fmla="*/ 80 w 298"/>
                <a:gd name="T71" fmla="*/ 109 h 370"/>
                <a:gd name="T72" fmla="*/ 89 w 298"/>
                <a:gd name="T73" fmla="*/ 110 h 370"/>
                <a:gd name="T74" fmla="*/ 72 w 298"/>
                <a:gd name="T75" fmla="*/ 144 h 370"/>
                <a:gd name="T76" fmla="*/ 75 w 298"/>
                <a:gd name="T77" fmla="*/ 163 h 370"/>
                <a:gd name="T78" fmla="*/ 68 w 298"/>
                <a:gd name="T79" fmla="*/ 204 h 370"/>
                <a:gd name="T80" fmla="*/ 27 w 298"/>
                <a:gd name="T81" fmla="*/ 264 h 370"/>
                <a:gd name="T82" fmla="*/ 69 w 298"/>
                <a:gd name="T83" fmla="*/ 259 h 370"/>
                <a:gd name="T84" fmla="*/ 73 w 298"/>
                <a:gd name="T85" fmla="*/ 266 h 370"/>
                <a:gd name="T86" fmla="*/ 100 w 298"/>
                <a:gd name="T87" fmla="*/ 273 h 370"/>
                <a:gd name="T88" fmla="*/ 118 w 298"/>
                <a:gd name="T89" fmla="*/ 273 h 370"/>
                <a:gd name="T90" fmla="*/ 131 w 298"/>
                <a:gd name="T91" fmla="*/ 288 h 370"/>
                <a:gd name="T92" fmla="*/ 132 w 298"/>
                <a:gd name="T93" fmla="*/ 293 h 370"/>
                <a:gd name="T94" fmla="*/ 132 w 298"/>
                <a:gd name="T95" fmla="*/ 317 h 370"/>
                <a:gd name="T96" fmla="*/ 147 w 298"/>
                <a:gd name="T97" fmla="*/ 328 h 370"/>
                <a:gd name="T98" fmla="*/ 144 w 298"/>
                <a:gd name="T99" fmla="*/ 331 h 370"/>
                <a:gd name="T100" fmla="*/ 248 w 298"/>
                <a:gd name="T101" fmla="*/ 303 h 370"/>
                <a:gd name="T102" fmla="*/ 274 w 298"/>
                <a:gd name="T103" fmla="*/ 272 h 370"/>
                <a:gd name="T104" fmla="*/ 293 w 298"/>
                <a:gd name="T105" fmla="*/ 218 h 370"/>
                <a:gd name="T106" fmla="*/ 294 w 298"/>
                <a:gd name="T107" fmla="*/ 216 h 370"/>
                <a:gd name="T108" fmla="*/ 293 w 298"/>
                <a:gd name="T109" fmla="*/ 208 h 370"/>
                <a:gd name="T110" fmla="*/ 276 w 298"/>
                <a:gd name="T111" fmla="*/ 180 h 370"/>
                <a:gd name="T112" fmla="*/ 119 w 298"/>
                <a:gd name="T113" fmla="*/ 68 h 370"/>
                <a:gd name="T114" fmla="*/ 108 w 298"/>
                <a:gd name="T115" fmla="*/ 77 h 370"/>
                <a:gd name="T116" fmla="*/ 108 w 298"/>
                <a:gd name="T117" fmla="*/ 244 h 370"/>
                <a:gd name="T118" fmla="*/ 115 w 298"/>
                <a:gd name="T119" fmla="*/ 23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8" h="370">
                  <a:moveTo>
                    <a:pt x="276" y="180"/>
                  </a:moveTo>
                  <a:cubicBezTo>
                    <a:pt x="273" y="181"/>
                    <a:pt x="271" y="183"/>
                    <a:pt x="270" y="186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9" y="186"/>
                    <a:pt x="268" y="186"/>
                    <a:pt x="267" y="185"/>
                  </a:cubicBezTo>
                  <a:cubicBezTo>
                    <a:pt x="263" y="181"/>
                    <a:pt x="256" y="179"/>
                    <a:pt x="252" y="184"/>
                  </a:cubicBezTo>
                  <a:cubicBezTo>
                    <a:pt x="250" y="186"/>
                    <a:pt x="248" y="188"/>
                    <a:pt x="247" y="190"/>
                  </a:cubicBezTo>
                  <a:cubicBezTo>
                    <a:pt x="244" y="189"/>
                    <a:pt x="241" y="189"/>
                    <a:pt x="238" y="191"/>
                  </a:cubicBezTo>
                  <a:cubicBezTo>
                    <a:pt x="232" y="195"/>
                    <a:pt x="227" y="199"/>
                    <a:pt x="221" y="203"/>
                  </a:cubicBezTo>
                  <a:cubicBezTo>
                    <a:pt x="220" y="197"/>
                    <a:pt x="210" y="192"/>
                    <a:pt x="204" y="198"/>
                  </a:cubicBezTo>
                  <a:cubicBezTo>
                    <a:pt x="190" y="211"/>
                    <a:pt x="177" y="225"/>
                    <a:pt x="164" y="239"/>
                  </a:cubicBezTo>
                  <a:cubicBezTo>
                    <a:pt x="175" y="226"/>
                    <a:pt x="186" y="213"/>
                    <a:pt x="196" y="199"/>
                  </a:cubicBezTo>
                  <a:cubicBezTo>
                    <a:pt x="202" y="190"/>
                    <a:pt x="188" y="179"/>
                    <a:pt x="180" y="187"/>
                  </a:cubicBezTo>
                  <a:cubicBezTo>
                    <a:pt x="177" y="190"/>
                    <a:pt x="174" y="194"/>
                    <a:pt x="171" y="197"/>
                  </a:cubicBezTo>
                  <a:cubicBezTo>
                    <a:pt x="168" y="193"/>
                    <a:pt x="163" y="190"/>
                    <a:pt x="158" y="194"/>
                  </a:cubicBezTo>
                  <a:cubicBezTo>
                    <a:pt x="157" y="194"/>
                    <a:pt x="157" y="195"/>
                    <a:pt x="156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50" y="200"/>
                    <a:pt x="144" y="205"/>
                    <a:pt x="138" y="210"/>
                  </a:cubicBezTo>
                  <a:cubicBezTo>
                    <a:pt x="139" y="210"/>
                    <a:pt x="140" y="209"/>
                    <a:pt x="140" y="208"/>
                  </a:cubicBezTo>
                  <a:cubicBezTo>
                    <a:pt x="146" y="203"/>
                    <a:pt x="152" y="198"/>
                    <a:pt x="157" y="193"/>
                  </a:cubicBezTo>
                  <a:cubicBezTo>
                    <a:pt x="166" y="184"/>
                    <a:pt x="152" y="171"/>
                    <a:pt x="143" y="179"/>
                  </a:cubicBezTo>
                  <a:cubicBezTo>
                    <a:pt x="138" y="183"/>
                    <a:pt x="133" y="188"/>
                    <a:pt x="128" y="193"/>
                  </a:cubicBezTo>
                  <a:cubicBezTo>
                    <a:pt x="128" y="193"/>
                    <a:pt x="128" y="193"/>
                    <a:pt x="128" y="193"/>
                  </a:cubicBezTo>
                  <a:cubicBezTo>
                    <a:pt x="128" y="193"/>
                    <a:pt x="128" y="192"/>
                    <a:pt x="129" y="191"/>
                  </a:cubicBezTo>
                  <a:cubicBezTo>
                    <a:pt x="131" y="188"/>
                    <a:pt x="131" y="185"/>
                    <a:pt x="129" y="182"/>
                  </a:cubicBezTo>
                  <a:cubicBezTo>
                    <a:pt x="136" y="176"/>
                    <a:pt x="142" y="170"/>
                    <a:pt x="148" y="164"/>
                  </a:cubicBezTo>
                  <a:cubicBezTo>
                    <a:pt x="158" y="155"/>
                    <a:pt x="144" y="142"/>
                    <a:pt x="135" y="150"/>
                  </a:cubicBezTo>
                  <a:cubicBezTo>
                    <a:pt x="131" y="153"/>
                    <a:pt x="128" y="156"/>
                    <a:pt x="125" y="159"/>
                  </a:cubicBezTo>
                  <a:cubicBezTo>
                    <a:pt x="139" y="143"/>
                    <a:pt x="155" y="128"/>
                    <a:pt x="170" y="113"/>
                  </a:cubicBezTo>
                  <a:cubicBezTo>
                    <a:pt x="175" y="107"/>
                    <a:pt x="172" y="100"/>
                    <a:pt x="167" y="98"/>
                  </a:cubicBezTo>
                  <a:cubicBezTo>
                    <a:pt x="172" y="92"/>
                    <a:pt x="178" y="87"/>
                    <a:pt x="183" y="81"/>
                  </a:cubicBezTo>
                  <a:cubicBezTo>
                    <a:pt x="186" y="78"/>
                    <a:pt x="186" y="74"/>
                    <a:pt x="185" y="71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90" y="65"/>
                    <a:pt x="187" y="58"/>
                    <a:pt x="183" y="55"/>
                  </a:cubicBezTo>
                  <a:cubicBezTo>
                    <a:pt x="185" y="53"/>
                    <a:pt x="187" y="50"/>
                    <a:pt x="189" y="47"/>
                  </a:cubicBezTo>
                  <a:cubicBezTo>
                    <a:pt x="194" y="41"/>
                    <a:pt x="189" y="35"/>
                    <a:pt x="184" y="34"/>
                  </a:cubicBezTo>
                  <a:cubicBezTo>
                    <a:pt x="184" y="34"/>
                    <a:pt x="185" y="33"/>
                    <a:pt x="185" y="33"/>
                  </a:cubicBezTo>
                  <a:cubicBezTo>
                    <a:pt x="193" y="24"/>
                    <a:pt x="181" y="13"/>
                    <a:pt x="173" y="20"/>
                  </a:cubicBezTo>
                  <a:cubicBezTo>
                    <a:pt x="167" y="26"/>
                    <a:pt x="160" y="31"/>
                    <a:pt x="154" y="37"/>
                  </a:cubicBezTo>
                  <a:cubicBezTo>
                    <a:pt x="160" y="31"/>
                    <a:pt x="166" y="25"/>
                    <a:pt x="172" y="19"/>
                  </a:cubicBezTo>
                  <a:cubicBezTo>
                    <a:pt x="179" y="11"/>
                    <a:pt x="168" y="0"/>
                    <a:pt x="160" y="7"/>
                  </a:cubicBezTo>
                  <a:cubicBezTo>
                    <a:pt x="158" y="8"/>
                    <a:pt x="157" y="9"/>
                    <a:pt x="155" y="11"/>
                  </a:cubicBezTo>
                  <a:cubicBezTo>
                    <a:pt x="155" y="5"/>
                    <a:pt x="149" y="0"/>
                    <a:pt x="143" y="3"/>
                  </a:cubicBezTo>
                  <a:cubicBezTo>
                    <a:pt x="135" y="8"/>
                    <a:pt x="127" y="14"/>
                    <a:pt x="120" y="21"/>
                  </a:cubicBezTo>
                  <a:cubicBezTo>
                    <a:pt x="101" y="35"/>
                    <a:pt x="82" y="50"/>
                    <a:pt x="69" y="68"/>
                  </a:cubicBezTo>
                  <a:cubicBezTo>
                    <a:pt x="63" y="72"/>
                    <a:pt x="57" y="76"/>
                    <a:pt x="51" y="79"/>
                  </a:cubicBezTo>
                  <a:cubicBezTo>
                    <a:pt x="54" y="73"/>
                    <a:pt x="59" y="68"/>
                    <a:pt x="63" y="63"/>
                  </a:cubicBezTo>
                  <a:cubicBezTo>
                    <a:pt x="77" y="53"/>
                    <a:pt x="89" y="40"/>
                    <a:pt x="102" y="29"/>
                  </a:cubicBezTo>
                  <a:cubicBezTo>
                    <a:pt x="109" y="22"/>
                    <a:pt x="98" y="13"/>
                    <a:pt x="91" y="18"/>
                  </a:cubicBezTo>
                  <a:cubicBezTo>
                    <a:pt x="77" y="29"/>
                    <a:pt x="63" y="41"/>
                    <a:pt x="52" y="53"/>
                  </a:cubicBezTo>
                  <a:cubicBezTo>
                    <a:pt x="45" y="59"/>
                    <a:pt x="37" y="64"/>
                    <a:pt x="29" y="67"/>
                  </a:cubicBezTo>
                  <a:cubicBezTo>
                    <a:pt x="31" y="65"/>
                    <a:pt x="32" y="63"/>
                    <a:pt x="34" y="61"/>
                  </a:cubicBezTo>
                  <a:cubicBezTo>
                    <a:pt x="50" y="53"/>
                    <a:pt x="62" y="42"/>
                    <a:pt x="73" y="27"/>
                  </a:cubicBezTo>
                  <a:cubicBezTo>
                    <a:pt x="75" y="24"/>
                    <a:pt x="73" y="19"/>
                    <a:pt x="70" y="18"/>
                  </a:cubicBezTo>
                  <a:cubicBezTo>
                    <a:pt x="70" y="17"/>
                    <a:pt x="71" y="16"/>
                    <a:pt x="71" y="15"/>
                  </a:cubicBezTo>
                  <a:cubicBezTo>
                    <a:pt x="73" y="11"/>
                    <a:pt x="69" y="6"/>
                    <a:pt x="65" y="9"/>
                  </a:cubicBezTo>
                  <a:cubicBezTo>
                    <a:pt x="50" y="19"/>
                    <a:pt x="36" y="32"/>
                    <a:pt x="25" y="47"/>
                  </a:cubicBezTo>
                  <a:cubicBezTo>
                    <a:pt x="23" y="48"/>
                    <a:pt x="20" y="48"/>
                    <a:pt x="18" y="49"/>
                  </a:cubicBezTo>
                  <a:cubicBezTo>
                    <a:pt x="18" y="49"/>
                    <a:pt x="19" y="48"/>
                    <a:pt x="19" y="48"/>
                  </a:cubicBezTo>
                  <a:cubicBezTo>
                    <a:pt x="23" y="44"/>
                    <a:pt x="17" y="38"/>
                    <a:pt x="13" y="42"/>
                  </a:cubicBezTo>
                  <a:cubicBezTo>
                    <a:pt x="10" y="46"/>
                    <a:pt x="6" y="49"/>
                    <a:pt x="3" y="53"/>
                  </a:cubicBezTo>
                  <a:cubicBezTo>
                    <a:pt x="0" y="55"/>
                    <a:pt x="2" y="60"/>
                    <a:pt x="6" y="60"/>
                  </a:cubicBezTo>
                  <a:cubicBezTo>
                    <a:pt x="10" y="60"/>
                    <a:pt x="14" y="59"/>
                    <a:pt x="19" y="58"/>
                  </a:cubicBezTo>
                  <a:cubicBezTo>
                    <a:pt x="14" y="64"/>
                    <a:pt x="9" y="70"/>
                    <a:pt x="5" y="76"/>
                  </a:cubicBezTo>
                  <a:cubicBezTo>
                    <a:pt x="2" y="80"/>
                    <a:pt x="6" y="87"/>
                    <a:pt x="11" y="87"/>
                  </a:cubicBezTo>
                  <a:cubicBezTo>
                    <a:pt x="18" y="86"/>
                    <a:pt x="26" y="84"/>
                    <a:pt x="32" y="81"/>
                  </a:cubicBezTo>
                  <a:cubicBezTo>
                    <a:pt x="31" y="84"/>
                    <a:pt x="29" y="88"/>
                    <a:pt x="28" y="91"/>
                  </a:cubicBezTo>
                  <a:cubicBezTo>
                    <a:pt x="25" y="97"/>
                    <a:pt x="32" y="102"/>
                    <a:pt x="37" y="100"/>
                  </a:cubicBezTo>
                  <a:cubicBezTo>
                    <a:pt x="43" y="99"/>
                    <a:pt x="48" y="97"/>
                    <a:pt x="54" y="95"/>
                  </a:cubicBezTo>
                  <a:cubicBezTo>
                    <a:pt x="52" y="101"/>
                    <a:pt x="60" y="105"/>
                    <a:pt x="66" y="103"/>
                  </a:cubicBezTo>
                  <a:cubicBezTo>
                    <a:pt x="67" y="102"/>
                    <a:pt x="68" y="102"/>
                    <a:pt x="69" y="101"/>
                  </a:cubicBezTo>
                  <a:cubicBezTo>
                    <a:pt x="69" y="106"/>
                    <a:pt x="74" y="111"/>
                    <a:pt x="80" y="109"/>
                  </a:cubicBezTo>
                  <a:cubicBezTo>
                    <a:pt x="84" y="108"/>
                    <a:pt x="88" y="107"/>
                    <a:pt x="91" y="105"/>
                  </a:cubicBezTo>
                  <a:cubicBezTo>
                    <a:pt x="90" y="107"/>
                    <a:pt x="90" y="108"/>
                    <a:pt x="89" y="110"/>
                  </a:cubicBezTo>
                  <a:cubicBezTo>
                    <a:pt x="86" y="115"/>
                    <a:pt x="88" y="119"/>
                    <a:pt x="91" y="121"/>
                  </a:cubicBezTo>
                  <a:cubicBezTo>
                    <a:pt x="85" y="129"/>
                    <a:pt x="78" y="136"/>
                    <a:pt x="72" y="144"/>
                  </a:cubicBezTo>
                  <a:cubicBezTo>
                    <a:pt x="69" y="149"/>
                    <a:pt x="72" y="156"/>
                    <a:pt x="77" y="158"/>
                  </a:cubicBezTo>
                  <a:cubicBezTo>
                    <a:pt x="77" y="159"/>
                    <a:pt x="76" y="161"/>
                    <a:pt x="75" y="163"/>
                  </a:cubicBezTo>
                  <a:cubicBezTo>
                    <a:pt x="72" y="169"/>
                    <a:pt x="77" y="180"/>
                    <a:pt x="85" y="177"/>
                  </a:cubicBezTo>
                  <a:cubicBezTo>
                    <a:pt x="79" y="186"/>
                    <a:pt x="73" y="195"/>
                    <a:pt x="68" y="204"/>
                  </a:cubicBezTo>
                  <a:cubicBezTo>
                    <a:pt x="63" y="210"/>
                    <a:pt x="59" y="215"/>
                    <a:pt x="55" y="221"/>
                  </a:cubicBezTo>
                  <a:cubicBezTo>
                    <a:pt x="43" y="234"/>
                    <a:pt x="33" y="249"/>
                    <a:pt x="27" y="264"/>
                  </a:cubicBezTo>
                  <a:cubicBezTo>
                    <a:pt x="23" y="273"/>
                    <a:pt x="31" y="282"/>
                    <a:pt x="40" y="277"/>
                  </a:cubicBezTo>
                  <a:cubicBezTo>
                    <a:pt x="50" y="272"/>
                    <a:pt x="60" y="266"/>
                    <a:pt x="69" y="259"/>
                  </a:cubicBezTo>
                  <a:cubicBezTo>
                    <a:pt x="71" y="258"/>
                    <a:pt x="74" y="258"/>
                    <a:pt x="76" y="257"/>
                  </a:cubicBezTo>
                  <a:cubicBezTo>
                    <a:pt x="75" y="260"/>
                    <a:pt x="74" y="263"/>
                    <a:pt x="73" y="266"/>
                  </a:cubicBezTo>
                  <a:cubicBezTo>
                    <a:pt x="72" y="273"/>
                    <a:pt x="78" y="281"/>
                    <a:pt x="86" y="279"/>
                  </a:cubicBezTo>
                  <a:cubicBezTo>
                    <a:pt x="90" y="277"/>
                    <a:pt x="95" y="275"/>
                    <a:pt x="100" y="273"/>
                  </a:cubicBezTo>
                  <a:cubicBezTo>
                    <a:pt x="102" y="276"/>
                    <a:pt x="105" y="277"/>
                    <a:pt x="110" y="276"/>
                  </a:cubicBezTo>
                  <a:cubicBezTo>
                    <a:pt x="112" y="275"/>
                    <a:pt x="115" y="274"/>
                    <a:pt x="118" y="273"/>
                  </a:cubicBezTo>
                  <a:cubicBezTo>
                    <a:pt x="117" y="274"/>
                    <a:pt x="117" y="276"/>
                    <a:pt x="116" y="277"/>
                  </a:cubicBezTo>
                  <a:cubicBezTo>
                    <a:pt x="112" y="286"/>
                    <a:pt x="124" y="292"/>
                    <a:pt x="131" y="288"/>
                  </a:cubicBezTo>
                  <a:cubicBezTo>
                    <a:pt x="132" y="288"/>
                    <a:pt x="133" y="287"/>
                    <a:pt x="135" y="286"/>
                  </a:cubicBezTo>
                  <a:cubicBezTo>
                    <a:pt x="134" y="289"/>
                    <a:pt x="133" y="291"/>
                    <a:pt x="132" y="293"/>
                  </a:cubicBezTo>
                  <a:cubicBezTo>
                    <a:pt x="130" y="297"/>
                    <a:pt x="132" y="301"/>
                    <a:pt x="135" y="304"/>
                  </a:cubicBezTo>
                  <a:cubicBezTo>
                    <a:pt x="134" y="308"/>
                    <a:pt x="133" y="312"/>
                    <a:pt x="132" y="317"/>
                  </a:cubicBezTo>
                  <a:cubicBezTo>
                    <a:pt x="130" y="325"/>
                    <a:pt x="139" y="334"/>
                    <a:pt x="147" y="329"/>
                  </a:cubicBezTo>
                  <a:cubicBezTo>
                    <a:pt x="147" y="328"/>
                    <a:pt x="147" y="328"/>
                    <a:pt x="147" y="328"/>
                  </a:cubicBezTo>
                  <a:cubicBezTo>
                    <a:pt x="148" y="329"/>
                    <a:pt x="148" y="329"/>
                    <a:pt x="148" y="329"/>
                  </a:cubicBezTo>
                  <a:cubicBezTo>
                    <a:pt x="146" y="329"/>
                    <a:pt x="145" y="330"/>
                    <a:pt x="144" y="331"/>
                  </a:cubicBezTo>
                  <a:cubicBezTo>
                    <a:pt x="135" y="337"/>
                    <a:pt x="137" y="348"/>
                    <a:pt x="147" y="352"/>
                  </a:cubicBezTo>
                  <a:cubicBezTo>
                    <a:pt x="190" y="370"/>
                    <a:pt x="224" y="340"/>
                    <a:pt x="248" y="303"/>
                  </a:cubicBezTo>
                  <a:cubicBezTo>
                    <a:pt x="256" y="295"/>
                    <a:pt x="263" y="286"/>
                    <a:pt x="269" y="276"/>
                  </a:cubicBezTo>
                  <a:cubicBezTo>
                    <a:pt x="271" y="276"/>
                    <a:pt x="272" y="274"/>
                    <a:pt x="274" y="272"/>
                  </a:cubicBezTo>
                  <a:cubicBezTo>
                    <a:pt x="285" y="257"/>
                    <a:pt x="290" y="239"/>
                    <a:pt x="293" y="221"/>
                  </a:cubicBezTo>
                  <a:cubicBezTo>
                    <a:pt x="293" y="220"/>
                    <a:pt x="293" y="219"/>
                    <a:pt x="293" y="218"/>
                  </a:cubicBezTo>
                  <a:cubicBezTo>
                    <a:pt x="294" y="217"/>
                    <a:pt x="294" y="217"/>
                    <a:pt x="294" y="216"/>
                  </a:cubicBezTo>
                  <a:cubicBezTo>
                    <a:pt x="294" y="216"/>
                    <a:pt x="294" y="216"/>
                    <a:pt x="294" y="216"/>
                  </a:cubicBezTo>
                  <a:cubicBezTo>
                    <a:pt x="294" y="215"/>
                    <a:pt x="294" y="214"/>
                    <a:pt x="294" y="213"/>
                  </a:cubicBezTo>
                  <a:cubicBezTo>
                    <a:pt x="294" y="211"/>
                    <a:pt x="294" y="209"/>
                    <a:pt x="293" y="208"/>
                  </a:cubicBezTo>
                  <a:cubicBezTo>
                    <a:pt x="295" y="201"/>
                    <a:pt x="296" y="195"/>
                    <a:pt x="296" y="189"/>
                  </a:cubicBezTo>
                  <a:cubicBezTo>
                    <a:pt x="298" y="177"/>
                    <a:pt x="281" y="171"/>
                    <a:pt x="276" y="180"/>
                  </a:cubicBezTo>
                  <a:close/>
                  <a:moveTo>
                    <a:pt x="108" y="77"/>
                  </a:moveTo>
                  <a:cubicBezTo>
                    <a:pt x="112" y="74"/>
                    <a:pt x="116" y="71"/>
                    <a:pt x="119" y="68"/>
                  </a:cubicBezTo>
                  <a:cubicBezTo>
                    <a:pt x="118" y="69"/>
                    <a:pt x="117" y="71"/>
                    <a:pt x="116" y="72"/>
                  </a:cubicBezTo>
                  <a:cubicBezTo>
                    <a:pt x="113" y="73"/>
                    <a:pt x="111" y="75"/>
                    <a:pt x="108" y="77"/>
                  </a:cubicBezTo>
                  <a:close/>
                  <a:moveTo>
                    <a:pt x="127" y="221"/>
                  </a:moveTo>
                  <a:cubicBezTo>
                    <a:pt x="120" y="228"/>
                    <a:pt x="114" y="236"/>
                    <a:pt x="108" y="244"/>
                  </a:cubicBezTo>
                  <a:cubicBezTo>
                    <a:pt x="106" y="246"/>
                    <a:pt x="104" y="247"/>
                    <a:pt x="102" y="249"/>
                  </a:cubicBezTo>
                  <a:cubicBezTo>
                    <a:pt x="106" y="243"/>
                    <a:pt x="110" y="238"/>
                    <a:pt x="115" y="233"/>
                  </a:cubicBezTo>
                  <a:cubicBezTo>
                    <a:pt x="119" y="229"/>
                    <a:pt x="123" y="225"/>
                    <a:pt x="127" y="221"/>
                  </a:cubicBezTo>
                  <a:close/>
                </a:path>
              </a:pathLst>
            </a:custGeom>
            <a:solidFill>
              <a:srgbClr val="4A72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xmlns="" id="{5D000615-9D45-49F8-9D51-329F7BBBE3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5379" y="1216422"/>
              <a:ext cx="966970" cy="1288602"/>
            </a:xfrm>
            <a:custGeom>
              <a:avLst/>
              <a:gdLst>
                <a:gd name="T0" fmla="*/ 167 w 197"/>
                <a:gd name="T1" fmla="*/ 224 h 262"/>
                <a:gd name="T2" fmla="*/ 163 w 197"/>
                <a:gd name="T3" fmla="*/ 213 h 262"/>
                <a:gd name="T4" fmla="*/ 134 w 197"/>
                <a:gd name="T5" fmla="*/ 201 h 262"/>
                <a:gd name="T6" fmla="*/ 118 w 197"/>
                <a:gd name="T7" fmla="*/ 193 h 262"/>
                <a:gd name="T8" fmla="*/ 106 w 197"/>
                <a:gd name="T9" fmla="*/ 194 h 262"/>
                <a:gd name="T10" fmla="*/ 91 w 197"/>
                <a:gd name="T11" fmla="*/ 195 h 262"/>
                <a:gd name="T12" fmla="*/ 61 w 197"/>
                <a:gd name="T13" fmla="*/ 204 h 262"/>
                <a:gd name="T14" fmla="*/ 46 w 197"/>
                <a:gd name="T15" fmla="*/ 185 h 262"/>
                <a:gd name="T16" fmla="*/ 69 w 197"/>
                <a:gd name="T17" fmla="*/ 152 h 262"/>
                <a:gd name="T18" fmla="*/ 115 w 197"/>
                <a:gd name="T19" fmla="*/ 82 h 262"/>
                <a:gd name="T20" fmla="*/ 110 w 197"/>
                <a:gd name="T21" fmla="*/ 63 h 262"/>
                <a:gd name="T22" fmla="*/ 117 w 197"/>
                <a:gd name="T23" fmla="*/ 31 h 262"/>
                <a:gd name="T24" fmla="*/ 101 w 197"/>
                <a:gd name="T25" fmla="*/ 18 h 262"/>
                <a:gd name="T26" fmla="*/ 84 w 197"/>
                <a:gd name="T27" fmla="*/ 12 h 262"/>
                <a:gd name="T28" fmla="*/ 63 w 197"/>
                <a:gd name="T29" fmla="*/ 14 h 262"/>
                <a:gd name="T30" fmla="*/ 52 w 197"/>
                <a:gd name="T31" fmla="*/ 12 h 262"/>
                <a:gd name="T32" fmla="*/ 45 w 197"/>
                <a:gd name="T33" fmla="*/ 2 h 262"/>
                <a:gd name="T34" fmla="*/ 40 w 197"/>
                <a:gd name="T35" fmla="*/ 4 h 262"/>
                <a:gd name="T36" fmla="*/ 9 w 197"/>
                <a:gd name="T37" fmla="*/ 51 h 262"/>
                <a:gd name="T38" fmla="*/ 17 w 197"/>
                <a:gd name="T39" fmla="*/ 64 h 262"/>
                <a:gd name="T40" fmla="*/ 6 w 197"/>
                <a:gd name="T41" fmla="*/ 100 h 262"/>
                <a:gd name="T42" fmla="*/ 11 w 197"/>
                <a:gd name="T43" fmla="*/ 121 h 262"/>
                <a:gd name="T44" fmla="*/ 22 w 197"/>
                <a:gd name="T45" fmla="*/ 137 h 262"/>
                <a:gd name="T46" fmla="*/ 28 w 197"/>
                <a:gd name="T47" fmla="*/ 154 h 262"/>
                <a:gd name="T48" fmla="*/ 28 w 197"/>
                <a:gd name="T49" fmla="*/ 174 h 262"/>
                <a:gd name="T50" fmla="*/ 37 w 197"/>
                <a:gd name="T51" fmla="*/ 205 h 262"/>
                <a:gd name="T52" fmla="*/ 69 w 197"/>
                <a:gd name="T53" fmla="*/ 225 h 262"/>
                <a:gd name="T54" fmla="*/ 86 w 197"/>
                <a:gd name="T55" fmla="*/ 235 h 262"/>
                <a:gd name="T56" fmla="*/ 101 w 197"/>
                <a:gd name="T57" fmla="*/ 238 h 262"/>
                <a:gd name="T58" fmla="*/ 128 w 197"/>
                <a:gd name="T59" fmla="*/ 251 h 262"/>
                <a:gd name="T60" fmla="*/ 143 w 197"/>
                <a:gd name="T61" fmla="*/ 256 h 262"/>
                <a:gd name="T62" fmla="*/ 161 w 197"/>
                <a:gd name="T63" fmla="*/ 258 h 262"/>
                <a:gd name="T64" fmla="*/ 180 w 197"/>
                <a:gd name="T65" fmla="*/ 250 h 262"/>
                <a:gd name="T66" fmla="*/ 172 w 197"/>
                <a:gd name="T67" fmla="*/ 226 h 262"/>
                <a:gd name="T68" fmla="*/ 51 w 197"/>
                <a:gd name="T69" fmla="*/ 99 h 262"/>
                <a:gd name="T70" fmla="*/ 38 w 197"/>
                <a:gd name="T71" fmla="*/ 109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7" h="262">
                  <a:moveTo>
                    <a:pt x="172" y="226"/>
                  </a:moveTo>
                  <a:cubicBezTo>
                    <a:pt x="170" y="225"/>
                    <a:pt x="168" y="224"/>
                    <a:pt x="167" y="224"/>
                  </a:cubicBezTo>
                  <a:cubicBezTo>
                    <a:pt x="166" y="224"/>
                    <a:pt x="165" y="224"/>
                    <a:pt x="165" y="224"/>
                  </a:cubicBezTo>
                  <a:cubicBezTo>
                    <a:pt x="164" y="220"/>
                    <a:pt x="164" y="216"/>
                    <a:pt x="163" y="213"/>
                  </a:cubicBezTo>
                  <a:cubicBezTo>
                    <a:pt x="163" y="207"/>
                    <a:pt x="155" y="203"/>
                    <a:pt x="149" y="205"/>
                  </a:cubicBezTo>
                  <a:cubicBezTo>
                    <a:pt x="147" y="200"/>
                    <a:pt x="140" y="199"/>
                    <a:pt x="134" y="201"/>
                  </a:cubicBezTo>
                  <a:cubicBezTo>
                    <a:pt x="134" y="200"/>
                    <a:pt x="134" y="200"/>
                    <a:pt x="134" y="199"/>
                  </a:cubicBezTo>
                  <a:cubicBezTo>
                    <a:pt x="133" y="193"/>
                    <a:pt x="124" y="190"/>
                    <a:pt x="118" y="193"/>
                  </a:cubicBezTo>
                  <a:cubicBezTo>
                    <a:pt x="115" y="191"/>
                    <a:pt x="111" y="191"/>
                    <a:pt x="108" y="193"/>
                  </a:cubicBezTo>
                  <a:cubicBezTo>
                    <a:pt x="107" y="193"/>
                    <a:pt x="107" y="194"/>
                    <a:pt x="106" y="194"/>
                  </a:cubicBezTo>
                  <a:cubicBezTo>
                    <a:pt x="102" y="191"/>
                    <a:pt x="97" y="191"/>
                    <a:pt x="92" y="195"/>
                  </a:cubicBezTo>
                  <a:cubicBezTo>
                    <a:pt x="91" y="195"/>
                    <a:pt x="91" y="195"/>
                    <a:pt x="91" y="195"/>
                  </a:cubicBezTo>
                  <a:cubicBezTo>
                    <a:pt x="88" y="190"/>
                    <a:pt x="81" y="187"/>
                    <a:pt x="76" y="190"/>
                  </a:cubicBezTo>
                  <a:cubicBezTo>
                    <a:pt x="69" y="194"/>
                    <a:pt x="64" y="198"/>
                    <a:pt x="61" y="204"/>
                  </a:cubicBezTo>
                  <a:cubicBezTo>
                    <a:pt x="59" y="206"/>
                    <a:pt x="57" y="206"/>
                    <a:pt x="61" y="200"/>
                  </a:cubicBezTo>
                  <a:cubicBezTo>
                    <a:pt x="68" y="190"/>
                    <a:pt x="55" y="181"/>
                    <a:pt x="46" y="185"/>
                  </a:cubicBezTo>
                  <a:cubicBezTo>
                    <a:pt x="47" y="185"/>
                    <a:pt x="48" y="181"/>
                    <a:pt x="49" y="177"/>
                  </a:cubicBezTo>
                  <a:cubicBezTo>
                    <a:pt x="58" y="170"/>
                    <a:pt x="64" y="163"/>
                    <a:pt x="69" y="152"/>
                  </a:cubicBezTo>
                  <a:cubicBezTo>
                    <a:pt x="82" y="138"/>
                    <a:pt x="93" y="120"/>
                    <a:pt x="99" y="102"/>
                  </a:cubicBezTo>
                  <a:cubicBezTo>
                    <a:pt x="104" y="95"/>
                    <a:pt x="110" y="88"/>
                    <a:pt x="115" y="82"/>
                  </a:cubicBezTo>
                  <a:cubicBezTo>
                    <a:pt x="121" y="74"/>
                    <a:pt x="116" y="65"/>
                    <a:pt x="108" y="64"/>
                  </a:cubicBezTo>
                  <a:cubicBezTo>
                    <a:pt x="109" y="64"/>
                    <a:pt x="109" y="63"/>
                    <a:pt x="110" y="63"/>
                  </a:cubicBezTo>
                  <a:cubicBezTo>
                    <a:pt x="115" y="56"/>
                    <a:pt x="110" y="47"/>
                    <a:pt x="104" y="45"/>
                  </a:cubicBezTo>
                  <a:cubicBezTo>
                    <a:pt x="109" y="40"/>
                    <a:pt x="113" y="36"/>
                    <a:pt x="117" y="31"/>
                  </a:cubicBezTo>
                  <a:cubicBezTo>
                    <a:pt x="125" y="23"/>
                    <a:pt x="115" y="9"/>
                    <a:pt x="105" y="15"/>
                  </a:cubicBezTo>
                  <a:cubicBezTo>
                    <a:pt x="104" y="16"/>
                    <a:pt x="103" y="17"/>
                    <a:pt x="101" y="18"/>
                  </a:cubicBezTo>
                  <a:cubicBezTo>
                    <a:pt x="101" y="11"/>
                    <a:pt x="93" y="6"/>
                    <a:pt x="87" y="10"/>
                  </a:cubicBezTo>
                  <a:cubicBezTo>
                    <a:pt x="86" y="11"/>
                    <a:pt x="85" y="11"/>
                    <a:pt x="84" y="12"/>
                  </a:cubicBezTo>
                  <a:cubicBezTo>
                    <a:pt x="82" y="8"/>
                    <a:pt x="76" y="6"/>
                    <a:pt x="71" y="8"/>
                  </a:cubicBezTo>
                  <a:cubicBezTo>
                    <a:pt x="69" y="10"/>
                    <a:pt x="66" y="12"/>
                    <a:pt x="63" y="14"/>
                  </a:cubicBezTo>
                  <a:cubicBezTo>
                    <a:pt x="61" y="11"/>
                    <a:pt x="58" y="10"/>
                    <a:pt x="55" y="11"/>
                  </a:cubicBezTo>
                  <a:cubicBezTo>
                    <a:pt x="54" y="11"/>
                    <a:pt x="53" y="11"/>
                    <a:pt x="52" y="12"/>
                  </a:cubicBezTo>
                  <a:cubicBezTo>
                    <a:pt x="52" y="11"/>
                    <a:pt x="52" y="10"/>
                    <a:pt x="52" y="9"/>
                  </a:cubicBezTo>
                  <a:cubicBezTo>
                    <a:pt x="53" y="4"/>
                    <a:pt x="49" y="0"/>
                    <a:pt x="45" y="2"/>
                  </a:cubicBezTo>
                  <a:cubicBezTo>
                    <a:pt x="43" y="1"/>
                    <a:pt x="42" y="2"/>
                    <a:pt x="41" y="3"/>
                  </a:cubicBezTo>
                  <a:cubicBezTo>
                    <a:pt x="41" y="3"/>
                    <a:pt x="40" y="4"/>
                    <a:pt x="40" y="4"/>
                  </a:cubicBezTo>
                  <a:cubicBezTo>
                    <a:pt x="28" y="11"/>
                    <a:pt x="14" y="25"/>
                    <a:pt x="14" y="39"/>
                  </a:cubicBezTo>
                  <a:cubicBezTo>
                    <a:pt x="12" y="43"/>
                    <a:pt x="10" y="47"/>
                    <a:pt x="9" y="51"/>
                  </a:cubicBezTo>
                  <a:cubicBezTo>
                    <a:pt x="7" y="56"/>
                    <a:pt x="13" y="60"/>
                    <a:pt x="17" y="58"/>
                  </a:cubicBezTo>
                  <a:cubicBezTo>
                    <a:pt x="17" y="60"/>
                    <a:pt x="17" y="62"/>
                    <a:pt x="17" y="64"/>
                  </a:cubicBezTo>
                  <a:cubicBezTo>
                    <a:pt x="12" y="73"/>
                    <a:pt x="8" y="83"/>
                    <a:pt x="5" y="93"/>
                  </a:cubicBezTo>
                  <a:cubicBezTo>
                    <a:pt x="5" y="95"/>
                    <a:pt x="5" y="98"/>
                    <a:pt x="6" y="100"/>
                  </a:cubicBezTo>
                  <a:cubicBezTo>
                    <a:pt x="5" y="103"/>
                    <a:pt x="3" y="106"/>
                    <a:pt x="2" y="109"/>
                  </a:cubicBezTo>
                  <a:cubicBezTo>
                    <a:pt x="0" y="116"/>
                    <a:pt x="5" y="121"/>
                    <a:pt x="11" y="121"/>
                  </a:cubicBezTo>
                  <a:cubicBezTo>
                    <a:pt x="11" y="122"/>
                    <a:pt x="10" y="124"/>
                    <a:pt x="10" y="125"/>
                  </a:cubicBezTo>
                  <a:cubicBezTo>
                    <a:pt x="8" y="133"/>
                    <a:pt x="15" y="139"/>
                    <a:pt x="22" y="137"/>
                  </a:cubicBezTo>
                  <a:cubicBezTo>
                    <a:pt x="22" y="138"/>
                    <a:pt x="22" y="138"/>
                    <a:pt x="21" y="138"/>
                  </a:cubicBezTo>
                  <a:cubicBezTo>
                    <a:pt x="18" y="144"/>
                    <a:pt x="22" y="152"/>
                    <a:pt x="28" y="154"/>
                  </a:cubicBezTo>
                  <a:cubicBezTo>
                    <a:pt x="26" y="156"/>
                    <a:pt x="25" y="158"/>
                    <a:pt x="24" y="160"/>
                  </a:cubicBezTo>
                  <a:cubicBezTo>
                    <a:pt x="20" y="166"/>
                    <a:pt x="23" y="171"/>
                    <a:pt x="28" y="174"/>
                  </a:cubicBezTo>
                  <a:cubicBezTo>
                    <a:pt x="27" y="177"/>
                    <a:pt x="27" y="180"/>
                    <a:pt x="26" y="183"/>
                  </a:cubicBezTo>
                  <a:cubicBezTo>
                    <a:pt x="25" y="193"/>
                    <a:pt x="29" y="201"/>
                    <a:pt x="37" y="205"/>
                  </a:cubicBezTo>
                  <a:cubicBezTo>
                    <a:pt x="36" y="217"/>
                    <a:pt x="46" y="225"/>
                    <a:pt x="58" y="225"/>
                  </a:cubicBezTo>
                  <a:cubicBezTo>
                    <a:pt x="62" y="227"/>
                    <a:pt x="65" y="227"/>
                    <a:pt x="69" y="225"/>
                  </a:cubicBezTo>
                  <a:cubicBezTo>
                    <a:pt x="71" y="227"/>
                    <a:pt x="74" y="228"/>
                    <a:pt x="77" y="228"/>
                  </a:cubicBezTo>
                  <a:cubicBezTo>
                    <a:pt x="78" y="232"/>
                    <a:pt x="82" y="234"/>
                    <a:pt x="86" y="235"/>
                  </a:cubicBezTo>
                  <a:cubicBezTo>
                    <a:pt x="89" y="235"/>
                    <a:pt x="92" y="235"/>
                    <a:pt x="94" y="235"/>
                  </a:cubicBezTo>
                  <a:cubicBezTo>
                    <a:pt x="96" y="236"/>
                    <a:pt x="98" y="237"/>
                    <a:pt x="101" y="238"/>
                  </a:cubicBezTo>
                  <a:cubicBezTo>
                    <a:pt x="103" y="241"/>
                    <a:pt x="106" y="244"/>
                    <a:pt x="110" y="247"/>
                  </a:cubicBezTo>
                  <a:cubicBezTo>
                    <a:pt x="117" y="251"/>
                    <a:pt x="123" y="252"/>
                    <a:pt x="128" y="251"/>
                  </a:cubicBezTo>
                  <a:cubicBezTo>
                    <a:pt x="129" y="251"/>
                    <a:pt x="129" y="251"/>
                    <a:pt x="129" y="251"/>
                  </a:cubicBezTo>
                  <a:cubicBezTo>
                    <a:pt x="133" y="254"/>
                    <a:pt x="138" y="256"/>
                    <a:pt x="143" y="256"/>
                  </a:cubicBezTo>
                  <a:cubicBezTo>
                    <a:pt x="144" y="257"/>
                    <a:pt x="145" y="257"/>
                    <a:pt x="145" y="258"/>
                  </a:cubicBezTo>
                  <a:cubicBezTo>
                    <a:pt x="150" y="262"/>
                    <a:pt x="156" y="262"/>
                    <a:pt x="161" y="258"/>
                  </a:cubicBezTo>
                  <a:cubicBezTo>
                    <a:pt x="164" y="255"/>
                    <a:pt x="166" y="251"/>
                    <a:pt x="169" y="248"/>
                  </a:cubicBezTo>
                  <a:cubicBezTo>
                    <a:pt x="172" y="250"/>
                    <a:pt x="176" y="251"/>
                    <a:pt x="180" y="250"/>
                  </a:cubicBezTo>
                  <a:cubicBezTo>
                    <a:pt x="190" y="247"/>
                    <a:pt x="190" y="240"/>
                    <a:pt x="193" y="232"/>
                  </a:cubicBezTo>
                  <a:cubicBezTo>
                    <a:pt x="197" y="219"/>
                    <a:pt x="177" y="213"/>
                    <a:pt x="172" y="226"/>
                  </a:cubicBezTo>
                  <a:close/>
                  <a:moveTo>
                    <a:pt x="40" y="107"/>
                  </a:moveTo>
                  <a:cubicBezTo>
                    <a:pt x="44" y="104"/>
                    <a:pt x="47" y="101"/>
                    <a:pt x="51" y="99"/>
                  </a:cubicBezTo>
                  <a:cubicBezTo>
                    <a:pt x="50" y="100"/>
                    <a:pt x="48" y="102"/>
                    <a:pt x="46" y="104"/>
                  </a:cubicBezTo>
                  <a:cubicBezTo>
                    <a:pt x="44" y="106"/>
                    <a:pt x="41" y="108"/>
                    <a:pt x="38" y="109"/>
                  </a:cubicBezTo>
                  <a:cubicBezTo>
                    <a:pt x="39" y="109"/>
                    <a:pt x="39" y="108"/>
                    <a:pt x="40" y="107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xmlns="" id="{1DDC2D7C-E06B-42C2-BBA8-783984577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548" y="979867"/>
              <a:ext cx="747015" cy="771916"/>
            </a:xfrm>
            <a:custGeom>
              <a:avLst/>
              <a:gdLst>
                <a:gd name="T0" fmla="*/ 145 w 152"/>
                <a:gd name="T1" fmla="*/ 109 h 157"/>
                <a:gd name="T2" fmla="*/ 134 w 152"/>
                <a:gd name="T3" fmla="*/ 102 h 157"/>
                <a:gd name="T4" fmla="*/ 123 w 152"/>
                <a:gd name="T5" fmla="*/ 93 h 157"/>
                <a:gd name="T6" fmla="*/ 133 w 152"/>
                <a:gd name="T7" fmla="*/ 79 h 157"/>
                <a:gd name="T8" fmla="*/ 124 w 152"/>
                <a:gd name="T9" fmla="*/ 67 h 157"/>
                <a:gd name="T10" fmla="*/ 126 w 152"/>
                <a:gd name="T11" fmla="*/ 63 h 157"/>
                <a:gd name="T12" fmla="*/ 112 w 152"/>
                <a:gd name="T13" fmla="*/ 51 h 157"/>
                <a:gd name="T14" fmla="*/ 98 w 152"/>
                <a:gd name="T15" fmla="*/ 42 h 157"/>
                <a:gd name="T16" fmla="*/ 91 w 152"/>
                <a:gd name="T17" fmla="*/ 31 h 157"/>
                <a:gd name="T18" fmla="*/ 89 w 152"/>
                <a:gd name="T19" fmla="*/ 19 h 157"/>
                <a:gd name="T20" fmla="*/ 87 w 152"/>
                <a:gd name="T21" fmla="*/ 15 h 157"/>
                <a:gd name="T22" fmla="*/ 87 w 152"/>
                <a:gd name="T23" fmla="*/ 13 h 157"/>
                <a:gd name="T24" fmla="*/ 87 w 152"/>
                <a:gd name="T25" fmla="*/ 13 h 157"/>
                <a:gd name="T26" fmla="*/ 78 w 152"/>
                <a:gd name="T27" fmla="*/ 1 h 157"/>
                <a:gd name="T28" fmla="*/ 40 w 152"/>
                <a:gd name="T29" fmla="*/ 39 h 157"/>
                <a:gd name="T30" fmla="*/ 40 w 152"/>
                <a:gd name="T31" fmla="*/ 55 h 157"/>
                <a:gd name="T32" fmla="*/ 49 w 152"/>
                <a:gd name="T33" fmla="*/ 62 h 157"/>
                <a:gd name="T34" fmla="*/ 55 w 152"/>
                <a:gd name="T35" fmla="*/ 66 h 157"/>
                <a:gd name="T36" fmla="*/ 51 w 152"/>
                <a:gd name="T37" fmla="*/ 72 h 157"/>
                <a:gd name="T38" fmla="*/ 45 w 152"/>
                <a:gd name="T39" fmla="*/ 77 h 157"/>
                <a:gd name="T40" fmla="*/ 41 w 152"/>
                <a:gd name="T41" fmla="*/ 77 h 157"/>
                <a:gd name="T42" fmla="*/ 0 w 152"/>
                <a:gd name="T43" fmla="*/ 125 h 157"/>
                <a:gd name="T44" fmla="*/ 9 w 152"/>
                <a:gd name="T45" fmla="*/ 136 h 157"/>
                <a:gd name="T46" fmla="*/ 29 w 152"/>
                <a:gd name="T47" fmla="*/ 130 h 157"/>
                <a:gd name="T48" fmla="*/ 45 w 152"/>
                <a:gd name="T49" fmla="*/ 137 h 157"/>
                <a:gd name="T50" fmla="*/ 47 w 152"/>
                <a:gd name="T51" fmla="*/ 134 h 157"/>
                <a:gd name="T52" fmla="*/ 51 w 152"/>
                <a:gd name="T53" fmla="*/ 134 h 157"/>
                <a:gd name="T54" fmla="*/ 52 w 152"/>
                <a:gd name="T55" fmla="*/ 134 h 157"/>
                <a:gd name="T56" fmla="*/ 48 w 152"/>
                <a:gd name="T57" fmla="*/ 144 h 157"/>
                <a:gd name="T58" fmla="*/ 61 w 152"/>
                <a:gd name="T59" fmla="*/ 154 h 157"/>
                <a:gd name="T60" fmla="*/ 81 w 152"/>
                <a:gd name="T61" fmla="*/ 142 h 157"/>
                <a:gd name="T62" fmla="*/ 90 w 152"/>
                <a:gd name="T63" fmla="*/ 143 h 157"/>
                <a:gd name="T64" fmla="*/ 119 w 152"/>
                <a:gd name="T65" fmla="*/ 118 h 157"/>
                <a:gd name="T66" fmla="*/ 126 w 152"/>
                <a:gd name="T67" fmla="*/ 120 h 157"/>
                <a:gd name="T68" fmla="*/ 134 w 152"/>
                <a:gd name="T69" fmla="*/ 120 h 157"/>
                <a:gd name="T70" fmla="*/ 145 w 152"/>
                <a:gd name="T71" fmla="*/ 10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2" h="157">
                  <a:moveTo>
                    <a:pt x="145" y="109"/>
                  </a:moveTo>
                  <a:cubicBezTo>
                    <a:pt x="142" y="105"/>
                    <a:pt x="138" y="103"/>
                    <a:pt x="134" y="102"/>
                  </a:cubicBezTo>
                  <a:cubicBezTo>
                    <a:pt x="135" y="96"/>
                    <a:pt x="129" y="92"/>
                    <a:pt x="123" y="93"/>
                  </a:cubicBezTo>
                  <a:cubicBezTo>
                    <a:pt x="127" y="88"/>
                    <a:pt x="130" y="83"/>
                    <a:pt x="133" y="79"/>
                  </a:cubicBezTo>
                  <a:cubicBezTo>
                    <a:pt x="138" y="71"/>
                    <a:pt x="130" y="65"/>
                    <a:pt x="124" y="67"/>
                  </a:cubicBezTo>
                  <a:cubicBezTo>
                    <a:pt x="125" y="65"/>
                    <a:pt x="125" y="64"/>
                    <a:pt x="126" y="63"/>
                  </a:cubicBezTo>
                  <a:cubicBezTo>
                    <a:pt x="132" y="54"/>
                    <a:pt x="119" y="44"/>
                    <a:pt x="112" y="51"/>
                  </a:cubicBezTo>
                  <a:cubicBezTo>
                    <a:pt x="113" y="44"/>
                    <a:pt x="105" y="39"/>
                    <a:pt x="98" y="42"/>
                  </a:cubicBezTo>
                  <a:cubicBezTo>
                    <a:pt x="100" y="37"/>
                    <a:pt x="96" y="32"/>
                    <a:pt x="91" y="31"/>
                  </a:cubicBezTo>
                  <a:cubicBezTo>
                    <a:pt x="91" y="27"/>
                    <a:pt x="90" y="23"/>
                    <a:pt x="89" y="19"/>
                  </a:cubicBezTo>
                  <a:cubicBezTo>
                    <a:pt x="89" y="17"/>
                    <a:pt x="88" y="16"/>
                    <a:pt x="87" y="15"/>
                  </a:cubicBezTo>
                  <a:cubicBezTo>
                    <a:pt x="87" y="14"/>
                    <a:pt x="87" y="14"/>
                    <a:pt x="87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7"/>
                    <a:pt x="84" y="0"/>
                    <a:pt x="78" y="1"/>
                  </a:cubicBezTo>
                  <a:cubicBezTo>
                    <a:pt x="57" y="3"/>
                    <a:pt x="39" y="18"/>
                    <a:pt x="40" y="39"/>
                  </a:cubicBezTo>
                  <a:cubicBezTo>
                    <a:pt x="39" y="44"/>
                    <a:pt x="39" y="50"/>
                    <a:pt x="40" y="55"/>
                  </a:cubicBezTo>
                  <a:cubicBezTo>
                    <a:pt x="40" y="60"/>
                    <a:pt x="45" y="62"/>
                    <a:pt x="49" y="62"/>
                  </a:cubicBezTo>
                  <a:cubicBezTo>
                    <a:pt x="51" y="64"/>
                    <a:pt x="53" y="65"/>
                    <a:pt x="55" y="66"/>
                  </a:cubicBezTo>
                  <a:cubicBezTo>
                    <a:pt x="54" y="68"/>
                    <a:pt x="52" y="70"/>
                    <a:pt x="51" y="72"/>
                  </a:cubicBezTo>
                  <a:cubicBezTo>
                    <a:pt x="49" y="74"/>
                    <a:pt x="47" y="75"/>
                    <a:pt x="45" y="77"/>
                  </a:cubicBezTo>
                  <a:cubicBezTo>
                    <a:pt x="44" y="77"/>
                    <a:pt x="43" y="77"/>
                    <a:pt x="41" y="77"/>
                  </a:cubicBezTo>
                  <a:cubicBezTo>
                    <a:pt x="17" y="82"/>
                    <a:pt x="4" y="103"/>
                    <a:pt x="0" y="125"/>
                  </a:cubicBezTo>
                  <a:cubicBezTo>
                    <a:pt x="0" y="130"/>
                    <a:pt x="3" y="137"/>
                    <a:pt x="9" y="136"/>
                  </a:cubicBezTo>
                  <a:cubicBezTo>
                    <a:pt x="16" y="136"/>
                    <a:pt x="23" y="133"/>
                    <a:pt x="29" y="130"/>
                  </a:cubicBezTo>
                  <a:cubicBezTo>
                    <a:pt x="29" y="138"/>
                    <a:pt x="39" y="144"/>
                    <a:pt x="45" y="137"/>
                  </a:cubicBezTo>
                  <a:cubicBezTo>
                    <a:pt x="46" y="136"/>
                    <a:pt x="47" y="135"/>
                    <a:pt x="47" y="134"/>
                  </a:cubicBezTo>
                  <a:cubicBezTo>
                    <a:pt x="49" y="134"/>
                    <a:pt x="50" y="135"/>
                    <a:pt x="51" y="134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0" y="137"/>
                    <a:pt x="49" y="141"/>
                    <a:pt x="48" y="144"/>
                  </a:cubicBezTo>
                  <a:cubicBezTo>
                    <a:pt x="45" y="152"/>
                    <a:pt x="55" y="157"/>
                    <a:pt x="61" y="154"/>
                  </a:cubicBezTo>
                  <a:cubicBezTo>
                    <a:pt x="69" y="151"/>
                    <a:pt x="75" y="147"/>
                    <a:pt x="81" y="142"/>
                  </a:cubicBezTo>
                  <a:cubicBezTo>
                    <a:pt x="84" y="144"/>
                    <a:pt x="87" y="145"/>
                    <a:pt x="90" y="143"/>
                  </a:cubicBezTo>
                  <a:cubicBezTo>
                    <a:pt x="101" y="136"/>
                    <a:pt x="110" y="127"/>
                    <a:pt x="119" y="118"/>
                  </a:cubicBezTo>
                  <a:cubicBezTo>
                    <a:pt x="121" y="120"/>
                    <a:pt x="123" y="120"/>
                    <a:pt x="126" y="120"/>
                  </a:cubicBezTo>
                  <a:cubicBezTo>
                    <a:pt x="128" y="120"/>
                    <a:pt x="131" y="120"/>
                    <a:pt x="134" y="120"/>
                  </a:cubicBezTo>
                  <a:cubicBezTo>
                    <a:pt x="141" y="128"/>
                    <a:pt x="152" y="116"/>
                    <a:pt x="145" y="109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Freeform 41">
              <a:extLst>
                <a:ext uri="{FF2B5EF4-FFF2-40B4-BE49-F238E27FC236}">
                  <a16:creationId xmlns:a16="http://schemas.microsoft.com/office/drawing/2014/main" xmlns="" id="{9BE2453A-D39F-452A-89BB-5B2F90658B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9774" y="515057"/>
              <a:ext cx="2002417" cy="2608329"/>
            </a:xfrm>
            <a:custGeom>
              <a:avLst/>
              <a:gdLst>
                <a:gd name="T0" fmla="*/ 173 w 408"/>
                <a:gd name="T1" fmla="*/ 51 h 531"/>
                <a:gd name="T2" fmla="*/ 186 w 408"/>
                <a:gd name="T3" fmla="*/ 20 h 531"/>
                <a:gd name="T4" fmla="*/ 147 w 408"/>
                <a:gd name="T5" fmla="*/ 7 h 531"/>
                <a:gd name="T6" fmla="*/ 48 w 408"/>
                <a:gd name="T7" fmla="*/ 119 h 531"/>
                <a:gd name="T8" fmla="*/ 236 w 408"/>
                <a:gd name="T9" fmla="*/ 475 h 531"/>
                <a:gd name="T10" fmla="*/ 239 w 408"/>
                <a:gd name="T11" fmla="*/ 501 h 531"/>
                <a:gd name="T12" fmla="*/ 196 w 408"/>
                <a:gd name="T13" fmla="*/ 512 h 531"/>
                <a:gd name="T14" fmla="*/ 196 w 408"/>
                <a:gd name="T15" fmla="*/ 529 h 531"/>
                <a:gd name="T16" fmla="*/ 219 w 408"/>
                <a:gd name="T17" fmla="*/ 522 h 531"/>
                <a:gd name="T18" fmla="*/ 252 w 408"/>
                <a:gd name="T19" fmla="*/ 500 h 531"/>
                <a:gd name="T20" fmla="*/ 252 w 408"/>
                <a:gd name="T21" fmla="*/ 495 h 531"/>
                <a:gd name="T22" fmla="*/ 248 w 408"/>
                <a:gd name="T23" fmla="*/ 474 h 531"/>
                <a:gd name="T24" fmla="*/ 295 w 408"/>
                <a:gd name="T25" fmla="*/ 459 h 531"/>
                <a:gd name="T26" fmla="*/ 320 w 408"/>
                <a:gd name="T27" fmla="*/ 458 h 531"/>
                <a:gd name="T28" fmla="*/ 308 w 408"/>
                <a:gd name="T29" fmla="*/ 402 h 531"/>
                <a:gd name="T30" fmla="*/ 235 w 408"/>
                <a:gd name="T31" fmla="*/ 46 h 531"/>
                <a:gd name="T32" fmla="*/ 366 w 408"/>
                <a:gd name="T33" fmla="*/ 218 h 531"/>
                <a:gd name="T34" fmla="*/ 297 w 408"/>
                <a:gd name="T35" fmla="*/ 244 h 531"/>
                <a:gd name="T36" fmla="*/ 272 w 408"/>
                <a:gd name="T37" fmla="*/ 226 h 531"/>
                <a:gd name="T38" fmla="*/ 245 w 408"/>
                <a:gd name="T39" fmla="*/ 226 h 531"/>
                <a:gd name="T40" fmla="*/ 281 w 408"/>
                <a:gd name="T41" fmla="*/ 180 h 531"/>
                <a:gd name="T42" fmla="*/ 285 w 408"/>
                <a:gd name="T43" fmla="*/ 124 h 531"/>
                <a:gd name="T44" fmla="*/ 297 w 408"/>
                <a:gd name="T45" fmla="*/ 442 h 531"/>
                <a:gd name="T46" fmla="*/ 208 w 408"/>
                <a:gd name="T47" fmla="*/ 458 h 531"/>
                <a:gd name="T48" fmla="*/ 57 w 408"/>
                <a:gd name="T49" fmla="*/ 130 h 531"/>
                <a:gd name="T50" fmla="*/ 151 w 408"/>
                <a:gd name="T51" fmla="*/ 58 h 531"/>
                <a:gd name="T52" fmla="*/ 168 w 408"/>
                <a:gd name="T53" fmla="*/ 418 h 531"/>
                <a:gd name="T54" fmla="*/ 307 w 408"/>
                <a:gd name="T55" fmla="*/ 437 h 531"/>
                <a:gd name="T56" fmla="*/ 167 w 408"/>
                <a:gd name="T57" fmla="*/ 200 h 531"/>
                <a:gd name="T58" fmla="*/ 171 w 408"/>
                <a:gd name="T59" fmla="*/ 196 h 531"/>
                <a:gd name="T60" fmla="*/ 154 w 408"/>
                <a:gd name="T61" fmla="*/ 205 h 531"/>
                <a:gd name="T62" fmla="*/ 150 w 408"/>
                <a:gd name="T63" fmla="*/ 251 h 531"/>
                <a:gd name="T64" fmla="*/ 118 w 408"/>
                <a:gd name="T65" fmla="*/ 317 h 531"/>
                <a:gd name="T66" fmla="*/ 155 w 408"/>
                <a:gd name="T67" fmla="*/ 340 h 531"/>
                <a:gd name="T68" fmla="*/ 232 w 408"/>
                <a:gd name="T69" fmla="*/ 359 h 531"/>
                <a:gd name="T70" fmla="*/ 142 w 408"/>
                <a:gd name="T71" fmla="*/ 384 h 531"/>
                <a:gd name="T72" fmla="*/ 100 w 408"/>
                <a:gd name="T73" fmla="*/ 134 h 531"/>
                <a:gd name="T74" fmla="*/ 156 w 408"/>
                <a:gd name="T75" fmla="*/ 159 h 531"/>
                <a:gd name="T76" fmla="*/ 179 w 408"/>
                <a:gd name="T77" fmla="*/ 169 h 531"/>
                <a:gd name="T78" fmla="*/ 110 w 408"/>
                <a:gd name="T79" fmla="*/ 156 h 531"/>
                <a:gd name="T80" fmla="*/ 135 w 408"/>
                <a:gd name="T81" fmla="*/ 154 h 531"/>
                <a:gd name="T82" fmla="*/ 244 w 408"/>
                <a:gd name="T83" fmla="*/ 399 h 531"/>
                <a:gd name="T84" fmla="*/ 232 w 408"/>
                <a:gd name="T85" fmla="*/ 344 h 531"/>
                <a:gd name="T86" fmla="*/ 177 w 408"/>
                <a:gd name="T87" fmla="*/ 321 h 531"/>
                <a:gd name="T88" fmla="*/ 130 w 408"/>
                <a:gd name="T89" fmla="*/ 317 h 531"/>
                <a:gd name="T90" fmla="*/ 172 w 408"/>
                <a:gd name="T91" fmla="*/ 256 h 531"/>
                <a:gd name="T92" fmla="*/ 177 w 408"/>
                <a:gd name="T93" fmla="*/ 148 h 531"/>
                <a:gd name="T94" fmla="*/ 144 w 408"/>
                <a:gd name="T95" fmla="*/ 82 h 531"/>
                <a:gd name="T96" fmla="*/ 190 w 408"/>
                <a:gd name="T97" fmla="*/ 84 h 531"/>
                <a:gd name="T98" fmla="*/ 272 w 408"/>
                <a:gd name="T99" fmla="*/ 69 h 531"/>
                <a:gd name="T100" fmla="*/ 274 w 408"/>
                <a:gd name="T101" fmla="*/ 171 h 531"/>
                <a:gd name="T102" fmla="*/ 249 w 408"/>
                <a:gd name="T103" fmla="*/ 255 h 531"/>
                <a:gd name="T104" fmla="*/ 311 w 408"/>
                <a:gd name="T105" fmla="*/ 254 h 531"/>
                <a:gd name="T106" fmla="*/ 383 w 408"/>
                <a:gd name="T107" fmla="*/ 232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8" h="531">
                  <a:moveTo>
                    <a:pt x="235" y="46"/>
                  </a:moveTo>
                  <a:cubicBezTo>
                    <a:pt x="230" y="47"/>
                    <a:pt x="224" y="48"/>
                    <a:pt x="219" y="50"/>
                  </a:cubicBezTo>
                  <a:cubicBezTo>
                    <a:pt x="204" y="48"/>
                    <a:pt x="188" y="48"/>
                    <a:pt x="173" y="51"/>
                  </a:cubicBezTo>
                  <a:cubicBezTo>
                    <a:pt x="173" y="43"/>
                    <a:pt x="170" y="36"/>
                    <a:pt x="168" y="29"/>
                  </a:cubicBezTo>
                  <a:cubicBezTo>
                    <a:pt x="174" y="28"/>
                    <a:pt x="180" y="26"/>
                    <a:pt x="186" y="25"/>
                  </a:cubicBezTo>
                  <a:cubicBezTo>
                    <a:pt x="189" y="25"/>
                    <a:pt x="188" y="20"/>
                    <a:pt x="186" y="20"/>
                  </a:cubicBezTo>
                  <a:cubicBezTo>
                    <a:pt x="179" y="20"/>
                    <a:pt x="172" y="21"/>
                    <a:pt x="165" y="22"/>
                  </a:cubicBezTo>
                  <a:cubicBezTo>
                    <a:pt x="163" y="17"/>
                    <a:pt x="161" y="12"/>
                    <a:pt x="159" y="6"/>
                  </a:cubicBezTo>
                  <a:cubicBezTo>
                    <a:pt x="157" y="1"/>
                    <a:pt x="148" y="0"/>
                    <a:pt x="147" y="7"/>
                  </a:cubicBezTo>
                  <a:cubicBezTo>
                    <a:pt x="146" y="11"/>
                    <a:pt x="146" y="16"/>
                    <a:pt x="147" y="21"/>
                  </a:cubicBezTo>
                  <a:cubicBezTo>
                    <a:pt x="147" y="23"/>
                    <a:pt x="147" y="25"/>
                    <a:pt x="147" y="27"/>
                  </a:cubicBezTo>
                  <a:cubicBezTo>
                    <a:pt x="104" y="42"/>
                    <a:pt x="71" y="80"/>
                    <a:pt x="48" y="119"/>
                  </a:cubicBezTo>
                  <a:cubicBezTo>
                    <a:pt x="18" y="171"/>
                    <a:pt x="0" y="235"/>
                    <a:pt x="9" y="296"/>
                  </a:cubicBezTo>
                  <a:cubicBezTo>
                    <a:pt x="19" y="359"/>
                    <a:pt x="63" y="415"/>
                    <a:pt x="117" y="447"/>
                  </a:cubicBezTo>
                  <a:cubicBezTo>
                    <a:pt x="151" y="467"/>
                    <a:pt x="195" y="478"/>
                    <a:pt x="236" y="475"/>
                  </a:cubicBezTo>
                  <a:cubicBezTo>
                    <a:pt x="236" y="477"/>
                    <a:pt x="236" y="479"/>
                    <a:pt x="237" y="480"/>
                  </a:cubicBezTo>
                  <a:cubicBezTo>
                    <a:pt x="236" y="482"/>
                    <a:pt x="235" y="483"/>
                    <a:pt x="236" y="486"/>
                  </a:cubicBezTo>
                  <a:cubicBezTo>
                    <a:pt x="237" y="491"/>
                    <a:pt x="238" y="496"/>
                    <a:pt x="239" y="501"/>
                  </a:cubicBezTo>
                  <a:cubicBezTo>
                    <a:pt x="240" y="502"/>
                    <a:pt x="240" y="502"/>
                    <a:pt x="240" y="502"/>
                  </a:cubicBezTo>
                  <a:cubicBezTo>
                    <a:pt x="228" y="505"/>
                    <a:pt x="217" y="508"/>
                    <a:pt x="205" y="511"/>
                  </a:cubicBezTo>
                  <a:cubicBezTo>
                    <a:pt x="202" y="511"/>
                    <a:pt x="199" y="512"/>
                    <a:pt x="196" y="512"/>
                  </a:cubicBezTo>
                  <a:cubicBezTo>
                    <a:pt x="194" y="512"/>
                    <a:pt x="193" y="513"/>
                    <a:pt x="192" y="514"/>
                  </a:cubicBezTo>
                  <a:cubicBezTo>
                    <a:pt x="192" y="514"/>
                    <a:pt x="192" y="514"/>
                    <a:pt x="192" y="514"/>
                  </a:cubicBezTo>
                  <a:cubicBezTo>
                    <a:pt x="182" y="516"/>
                    <a:pt x="186" y="531"/>
                    <a:pt x="196" y="529"/>
                  </a:cubicBezTo>
                  <a:cubicBezTo>
                    <a:pt x="203" y="527"/>
                    <a:pt x="209" y="525"/>
                    <a:pt x="216" y="524"/>
                  </a:cubicBezTo>
                  <a:cubicBezTo>
                    <a:pt x="217" y="524"/>
                    <a:pt x="218" y="523"/>
                    <a:pt x="219" y="523"/>
                  </a:cubicBezTo>
                  <a:cubicBezTo>
                    <a:pt x="219" y="522"/>
                    <a:pt x="219" y="522"/>
                    <a:pt x="219" y="522"/>
                  </a:cubicBezTo>
                  <a:cubicBezTo>
                    <a:pt x="243" y="518"/>
                    <a:pt x="266" y="513"/>
                    <a:pt x="290" y="513"/>
                  </a:cubicBezTo>
                  <a:cubicBezTo>
                    <a:pt x="299" y="512"/>
                    <a:pt x="299" y="499"/>
                    <a:pt x="290" y="498"/>
                  </a:cubicBezTo>
                  <a:cubicBezTo>
                    <a:pt x="277" y="497"/>
                    <a:pt x="264" y="498"/>
                    <a:pt x="252" y="500"/>
                  </a:cubicBezTo>
                  <a:cubicBezTo>
                    <a:pt x="252" y="499"/>
                    <a:pt x="252" y="499"/>
                    <a:pt x="252" y="498"/>
                  </a:cubicBezTo>
                  <a:cubicBezTo>
                    <a:pt x="252" y="497"/>
                    <a:pt x="252" y="497"/>
                    <a:pt x="252" y="497"/>
                  </a:cubicBezTo>
                  <a:cubicBezTo>
                    <a:pt x="252" y="497"/>
                    <a:pt x="252" y="496"/>
                    <a:pt x="252" y="495"/>
                  </a:cubicBezTo>
                  <a:cubicBezTo>
                    <a:pt x="252" y="489"/>
                    <a:pt x="252" y="484"/>
                    <a:pt x="252" y="479"/>
                  </a:cubicBezTo>
                  <a:cubicBezTo>
                    <a:pt x="252" y="476"/>
                    <a:pt x="250" y="474"/>
                    <a:pt x="248" y="474"/>
                  </a:cubicBezTo>
                  <a:cubicBezTo>
                    <a:pt x="248" y="474"/>
                    <a:pt x="248" y="474"/>
                    <a:pt x="248" y="474"/>
                  </a:cubicBezTo>
                  <a:cubicBezTo>
                    <a:pt x="260" y="472"/>
                    <a:pt x="273" y="469"/>
                    <a:pt x="284" y="464"/>
                  </a:cubicBezTo>
                  <a:cubicBezTo>
                    <a:pt x="285" y="464"/>
                    <a:pt x="286" y="463"/>
                    <a:pt x="287" y="463"/>
                  </a:cubicBezTo>
                  <a:cubicBezTo>
                    <a:pt x="290" y="461"/>
                    <a:pt x="292" y="460"/>
                    <a:pt x="295" y="459"/>
                  </a:cubicBezTo>
                  <a:cubicBezTo>
                    <a:pt x="297" y="459"/>
                    <a:pt x="299" y="459"/>
                    <a:pt x="300" y="457"/>
                  </a:cubicBezTo>
                  <a:cubicBezTo>
                    <a:pt x="305" y="455"/>
                    <a:pt x="310" y="454"/>
                    <a:pt x="315" y="453"/>
                  </a:cubicBezTo>
                  <a:cubicBezTo>
                    <a:pt x="316" y="455"/>
                    <a:pt x="318" y="456"/>
                    <a:pt x="320" y="458"/>
                  </a:cubicBezTo>
                  <a:cubicBezTo>
                    <a:pt x="324" y="460"/>
                    <a:pt x="329" y="456"/>
                    <a:pt x="329" y="452"/>
                  </a:cubicBezTo>
                  <a:cubicBezTo>
                    <a:pt x="330" y="443"/>
                    <a:pt x="321" y="430"/>
                    <a:pt x="317" y="421"/>
                  </a:cubicBezTo>
                  <a:cubicBezTo>
                    <a:pt x="315" y="414"/>
                    <a:pt x="312" y="408"/>
                    <a:pt x="308" y="402"/>
                  </a:cubicBezTo>
                  <a:cubicBezTo>
                    <a:pt x="321" y="396"/>
                    <a:pt x="332" y="389"/>
                    <a:pt x="342" y="381"/>
                  </a:cubicBezTo>
                  <a:cubicBezTo>
                    <a:pt x="384" y="347"/>
                    <a:pt x="405" y="296"/>
                    <a:pt x="406" y="243"/>
                  </a:cubicBezTo>
                  <a:cubicBezTo>
                    <a:pt x="408" y="152"/>
                    <a:pt x="341" y="31"/>
                    <a:pt x="235" y="46"/>
                  </a:cubicBezTo>
                  <a:close/>
                  <a:moveTo>
                    <a:pt x="325" y="97"/>
                  </a:moveTo>
                  <a:cubicBezTo>
                    <a:pt x="357" y="127"/>
                    <a:pt x="376" y="170"/>
                    <a:pt x="382" y="213"/>
                  </a:cubicBezTo>
                  <a:cubicBezTo>
                    <a:pt x="376" y="214"/>
                    <a:pt x="371" y="216"/>
                    <a:pt x="366" y="218"/>
                  </a:cubicBezTo>
                  <a:cubicBezTo>
                    <a:pt x="358" y="216"/>
                    <a:pt x="351" y="216"/>
                    <a:pt x="342" y="221"/>
                  </a:cubicBezTo>
                  <a:cubicBezTo>
                    <a:pt x="333" y="225"/>
                    <a:pt x="328" y="234"/>
                    <a:pt x="319" y="238"/>
                  </a:cubicBezTo>
                  <a:cubicBezTo>
                    <a:pt x="311" y="242"/>
                    <a:pt x="304" y="245"/>
                    <a:pt x="297" y="244"/>
                  </a:cubicBezTo>
                  <a:cubicBezTo>
                    <a:pt x="293" y="242"/>
                    <a:pt x="289" y="239"/>
                    <a:pt x="285" y="235"/>
                  </a:cubicBezTo>
                  <a:cubicBezTo>
                    <a:pt x="284" y="233"/>
                    <a:pt x="283" y="231"/>
                    <a:pt x="282" y="229"/>
                  </a:cubicBezTo>
                  <a:cubicBezTo>
                    <a:pt x="280" y="224"/>
                    <a:pt x="275" y="223"/>
                    <a:pt x="272" y="226"/>
                  </a:cubicBezTo>
                  <a:cubicBezTo>
                    <a:pt x="265" y="233"/>
                    <a:pt x="258" y="239"/>
                    <a:pt x="249" y="242"/>
                  </a:cubicBezTo>
                  <a:cubicBezTo>
                    <a:pt x="249" y="243"/>
                    <a:pt x="248" y="243"/>
                    <a:pt x="248" y="243"/>
                  </a:cubicBezTo>
                  <a:cubicBezTo>
                    <a:pt x="245" y="238"/>
                    <a:pt x="245" y="229"/>
                    <a:pt x="245" y="226"/>
                  </a:cubicBezTo>
                  <a:cubicBezTo>
                    <a:pt x="245" y="211"/>
                    <a:pt x="252" y="201"/>
                    <a:pt x="264" y="193"/>
                  </a:cubicBezTo>
                  <a:cubicBezTo>
                    <a:pt x="270" y="189"/>
                    <a:pt x="276" y="185"/>
                    <a:pt x="280" y="180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90" y="172"/>
                    <a:pt x="298" y="160"/>
                    <a:pt x="294" y="148"/>
                  </a:cubicBezTo>
                  <a:cubicBezTo>
                    <a:pt x="292" y="140"/>
                    <a:pt x="288" y="133"/>
                    <a:pt x="285" y="125"/>
                  </a:cubicBezTo>
                  <a:cubicBezTo>
                    <a:pt x="285" y="124"/>
                    <a:pt x="285" y="124"/>
                    <a:pt x="285" y="124"/>
                  </a:cubicBezTo>
                  <a:cubicBezTo>
                    <a:pt x="286" y="110"/>
                    <a:pt x="303" y="98"/>
                    <a:pt x="316" y="90"/>
                  </a:cubicBezTo>
                  <a:cubicBezTo>
                    <a:pt x="319" y="92"/>
                    <a:pt x="322" y="95"/>
                    <a:pt x="325" y="97"/>
                  </a:cubicBezTo>
                  <a:close/>
                  <a:moveTo>
                    <a:pt x="297" y="442"/>
                  </a:moveTo>
                  <a:cubicBezTo>
                    <a:pt x="297" y="442"/>
                    <a:pt x="297" y="442"/>
                    <a:pt x="297" y="442"/>
                  </a:cubicBezTo>
                  <a:cubicBezTo>
                    <a:pt x="296" y="442"/>
                    <a:pt x="295" y="442"/>
                    <a:pt x="293" y="442"/>
                  </a:cubicBezTo>
                  <a:cubicBezTo>
                    <a:pt x="264" y="451"/>
                    <a:pt x="239" y="460"/>
                    <a:pt x="208" y="458"/>
                  </a:cubicBezTo>
                  <a:cubicBezTo>
                    <a:pt x="179" y="457"/>
                    <a:pt x="151" y="447"/>
                    <a:pt x="125" y="433"/>
                  </a:cubicBezTo>
                  <a:cubicBezTo>
                    <a:pt x="73" y="403"/>
                    <a:pt x="36" y="351"/>
                    <a:pt x="24" y="292"/>
                  </a:cubicBezTo>
                  <a:cubicBezTo>
                    <a:pt x="13" y="237"/>
                    <a:pt x="32" y="178"/>
                    <a:pt x="57" y="130"/>
                  </a:cubicBezTo>
                  <a:cubicBezTo>
                    <a:pt x="78" y="90"/>
                    <a:pt x="108" y="55"/>
                    <a:pt x="147" y="37"/>
                  </a:cubicBezTo>
                  <a:cubicBezTo>
                    <a:pt x="147" y="42"/>
                    <a:pt x="148" y="47"/>
                    <a:pt x="148" y="52"/>
                  </a:cubicBezTo>
                  <a:cubicBezTo>
                    <a:pt x="148" y="55"/>
                    <a:pt x="149" y="57"/>
                    <a:pt x="151" y="58"/>
                  </a:cubicBezTo>
                  <a:cubicBezTo>
                    <a:pt x="144" y="61"/>
                    <a:pt x="136" y="65"/>
                    <a:pt x="129" y="69"/>
                  </a:cubicBezTo>
                  <a:cubicBezTo>
                    <a:pt x="90" y="95"/>
                    <a:pt x="66" y="139"/>
                    <a:pt x="54" y="184"/>
                  </a:cubicBezTo>
                  <a:cubicBezTo>
                    <a:pt x="31" y="277"/>
                    <a:pt x="66" y="392"/>
                    <a:pt x="168" y="418"/>
                  </a:cubicBezTo>
                  <a:cubicBezTo>
                    <a:pt x="210" y="429"/>
                    <a:pt x="258" y="424"/>
                    <a:pt x="299" y="406"/>
                  </a:cubicBezTo>
                  <a:cubicBezTo>
                    <a:pt x="300" y="414"/>
                    <a:pt x="302" y="421"/>
                    <a:pt x="305" y="429"/>
                  </a:cubicBezTo>
                  <a:cubicBezTo>
                    <a:pt x="305" y="431"/>
                    <a:pt x="306" y="434"/>
                    <a:pt x="307" y="437"/>
                  </a:cubicBezTo>
                  <a:cubicBezTo>
                    <a:pt x="304" y="438"/>
                    <a:pt x="301" y="440"/>
                    <a:pt x="297" y="442"/>
                  </a:cubicBezTo>
                  <a:close/>
                  <a:moveTo>
                    <a:pt x="167" y="199"/>
                  </a:moveTo>
                  <a:cubicBezTo>
                    <a:pt x="167" y="200"/>
                    <a:pt x="167" y="200"/>
                    <a:pt x="167" y="200"/>
                  </a:cubicBezTo>
                  <a:cubicBezTo>
                    <a:pt x="166" y="199"/>
                    <a:pt x="165" y="199"/>
                    <a:pt x="164" y="198"/>
                  </a:cubicBezTo>
                  <a:cubicBezTo>
                    <a:pt x="169" y="194"/>
                    <a:pt x="175" y="188"/>
                    <a:pt x="179" y="182"/>
                  </a:cubicBezTo>
                  <a:cubicBezTo>
                    <a:pt x="178" y="187"/>
                    <a:pt x="175" y="191"/>
                    <a:pt x="171" y="196"/>
                  </a:cubicBezTo>
                  <a:cubicBezTo>
                    <a:pt x="169" y="194"/>
                    <a:pt x="165" y="196"/>
                    <a:pt x="167" y="199"/>
                  </a:cubicBezTo>
                  <a:close/>
                  <a:moveTo>
                    <a:pt x="152" y="197"/>
                  </a:moveTo>
                  <a:cubicBezTo>
                    <a:pt x="149" y="199"/>
                    <a:pt x="151" y="204"/>
                    <a:pt x="154" y="205"/>
                  </a:cubicBezTo>
                  <a:cubicBezTo>
                    <a:pt x="163" y="208"/>
                    <a:pt x="172" y="211"/>
                    <a:pt x="180" y="217"/>
                  </a:cubicBezTo>
                  <a:cubicBezTo>
                    <a:pt x="187" y="223"/>
                    <a:pt x="175" y="231"/>
                    <a:pt x="171" y="234"/>
                  </a:cubicBezTo>
                  <a:cubicBezTo>
                    <a:pt x="164" y="239"/>
                    <a:pt x="156" y="244"/>
                    <a:pt x="150" y="251"/>
                  </a:cubicBezTo>
                  <a:cubicBezTo>
                    <a:pt x="145" y="257"/>
                    <a:pt x="141" y="263"/>
                    <a:pt x="137" y="270"/>
                  </a:cubicBezTo>
                  <a:cubicBezTo>
                    <a:pt x="136" y="271"/>
                    <a:pt x="135" y="272"/>
                    <a:pt x="133" y="273"/>
                  </a:cubicBezTo>
                  <a:cubicBezTo>
                    <a:pt x="123" y="283"/>
                    <a:pt x="116" y="301"/>
                    <a:pt x="118" y="317"/>
                  </a:cubicBezTo>
                  <a:cubicBezTo>
                    <a:pt x="116" y="323"/>
                    <a:pt x="115" y="330"/>
                    <a:pt x="114" y="336"/>
                  </a:cubicBezTo>
                  <a:cubicBezTo>
                    <a:pt x="113" y="340"/>
                    <a:pt x="116" y="343"/>
                    <a:pt x="120" y="343"/>
                  </a:cubicBezTo>
                  <a:cubicBezTo>
                    <a:pt x="132" y="344"/>
                    <a:pt x="143" y="343"/>
                    <a:pt x="155" y="340"/>
                  </a:cubicBezTo>
                  <a:cubicBezTo>
                    <a:pt x="161" y="338"/>
                    <a:pt x="167" y="336"/>
                    <a:pt x="172" y="334"/>
                  </a:cubicBezTo>
                  <a:cubicBezTo>
                    <a:pt x="181" y="333"/>
                    <a:pt x="181" y="334"/>
                    <a:pt x="192" y="341"/>
                  </a:cubicBezTo>
                  <a:cubicBezTo>
                    <a:pt x="204" y="349"/>
                    <a:pt x="221" y="349"/>
                    <a:pt x="232" y="359"/>
                  </a:cubicBezTo>
                  <a:cubicBezTo>
                    <a:pt x="237" y="369"/>
                    <a:pt x="236" y="380"/>
                    <a:pt x="234" y="391"/>
                  </a:cubicBezTo>
                  <a:cubicBezTo>
                    <a:pt x="233" y="394"/>
                    <a:pt x="231" y="397"/>
                    <a:pt x="230" y="400"/>
                  </a:cubicBezTo>
                  <a:cubicBezTo>
                    <a:pt x="199" y="403"/>
                    <a:pt x="168" y="398"/>
                    <a:pt x="142" y="384"/>
                  </a:cubicBezTo>
                  <a:cubicBezTo>
                    <a:pt x="68" y="346"/>
                    <a:pt x="57" y="246"/>
                    <a:pt x="79" y="174"/>
                  </a:cubicBezTo>
                  <a:cubicBezTo>
                    <a:pt x="83" y="159"/>
                    <a:pt x="89" y="144"/>
                    <a:pt x="98" y="131"/>
                  </a:cubicBezTo>
                  <a:cubicBezTo>
                    <a:pt x="99" y="131"/>
                    <a:pt x="100" y="132"/>
                    <a:pt x="100" y="134"/>
                  </a:cubicBezTo>
                  <a:cubicBezTo>
                    <a:pt x="101" y="142"/>
                    <a:pt x="103" y="150"/>
                    <a:pt x="103" y="158"/>
                  </a:cubicBezTo>
                  <a:cubicBezTo>
                    <a:pt x="104" y="159"/>
                    <a:pt x="105" y="160"/>
                    <a:pt x="106" y="160"/>
                  </a:cubicBezTo>
                  <a:cubicBezTo>
                    <a:pt x="123" y="162"/>
                    <a:pt x="139" y="159"/>
                    <a:pt x="156" y="159"/>
                  </a:cubicBezTo>
                  <a:cubicBezTo>
                    <a:pt x="160" y="159"/>
                    <a:pt x="169" y="159"/>
                    <a:pt x="175" y="161"/>
                  </a:cubicBezTo>
                  <a:cubicBezTo>
                    <a:pt x="175" y="161"/>
                    <a:pt x="175" y="161"/>
                    <a:pt x="175" y="161"/>
                  </a:cubicBezTo>
                  <a:cubicBezTo>
                    <a:pt x="177" y="164"/>
                    <a:pt x="178" y="166"/>
                    <a:pt x="179" y="169"/>
                  </a:cubicBezTo>
                  <a:cubicBezTo>
                    <a:pt x="176" y="179"/>
                    <a:pt x="156" y="193"/>
                    <a:pt x="152" y="197"/>
                  </a:cubicBezTo>
                  <a:close/>
                  <a:moveTo>
                    <a:pt x="130" y="155"/>
                  </a:moveTo>
                  <a:cubicBezTo>
                    <a:pt x="123" y="155"/>
                    <a:pt x="117" y="156"/>
                    <a:pt x="110" y="156"/>
                  </a:cubicBezTo>
                  <a:cubicBezTo>
                    <a:pt x="107" y="156"/>
                    <a:pt x="105" y="146"/>
                    <a:pt x="104" y="138"/>
                  </a:cubicBezTo>
                  <a:cubicBezTo>
                    <a:pt x="108" y="143"/>
                    <a:pt x="114" y="148"/>
                    <a:pt x="123" y="151"/>
                  </a:cubicBezTo>
                  <a:cubicBezTo>
                    <a:pt x="126" y="152"/>
                    <a:pt x="131" y="153"/>
                    <a:pt x="135" y="154"/>
                  </a:cubicBezTo>
                  <a:cubicBezTo>
                    <a:pt x="133" y="154"/>
                    <a:pt x="132" y="155"/>
                    <a:pt x="130" y="155"/>
                  </a:cubicBezTo>
                  <a:close/>
                  <a:moveTo>
                    <a:pt x="316" y="372"/>
                  </a:moveTo>
                  <a:cubicBezTo>
                    <a:pt x="295" y="386"/>
                    <a:pt x="270" y="395"/>
                    <a:pt x="244" y="399"/>
                  </a:cubicBezTo>
                  <a:cubicBezTo>
                    <a:pt x="245" y="395"/>
                    <a:pt x="247" y="392"/>
                    <a:pt x="248" y="388"/>
                  </a:cubicBezTo>
                  <a:cubicBezTo>
                    <a:pt x="252" y="380"/>
                    <a:pt x="251" y="372"/>
                    <a:pt x="249" y="364"/>
                  </a:cubicBezTo>
                  <a:cubicBezTo>
                    <a:pt x="247" y="354"/>
                    <a:pt x="240" y="348"/>
                    <a:pt x="232" y="344"/>
                  </a:cubicBezTo>
                  <a:cubicBezTo>
                    <a:pt x="229" y="341"/>
                    <a:pt x="226" y="338"/>
                    <a:pt x="223" y="336"/>
                  </a:cubicBezTo>
                  <a:cubicBezTo>
                    <a:pt x="213" y="329"/>
                    <a:pt x="200" y="322"/>
                    <a:pt x="188" y="319"/>
                  </a:cubicBezTo>
                  <a:cubicBezTo>
                    <a:pt x="185" y="318"/>
                    <a:pt x="181" y="319"/>
                    <a:pt x="177" y="321"/>
                  </a:cubicBezTo>
                  <a:cubicBezTo>
                    <a:pt x="170" y="321"/>
                    <a:pt x="162" y="324"/>
                    <a:pt x="157" y="325"/>
                  </a:cubicBezTo>
                  <a:cubicBezTo>
                    <a:pt x="151" y="326"/>
                    <a:pt x="145" y="328"/>
                    <a:pt x="138" y="329"/>
                  </a:cubicBezTo>
                  <a:cubicBezTo>
                    <a:pt x="133" y="330"/>
                    <a:pt x="130" y="324"/>
                    <a:pt x="130" y="317"/>
                  </a:cubicBezTo>
                  <a:cubicBezTo>
                    <a:pt x="134" y="303"/>
                    <a:pt x="139" y="291"/>
                    <a:pt x="146" y="279"/>
                  </a:cubicBezTo>
                  <a:cubicBezTo>
                    <a:pt x="147" y="277"/>
                    <a:pt x="149" y="274"/>
                    <a:pt x="150" y="272"/>
                  </a:cubicBezTo>
                  <a:cubicBezTo>
                    <a:pt x="157" y="266"/>
                    <a:pt x="165" y="261"/>
                    <a:pt x="172" y="256"/>
                  </a:cubicBezTo>
                  <a:cubicBezTo>
                    <a:pt x="182" y="248"/>
                    <a:pt x="191" y="238"/>
                    <a:pt x="194" y="224"/>
                  </a:cubicBezTo>
                  <a:cubicBezTo>
                    <a:pt x="196" y="214"/>
                    <a:pt x="186" y="208"/>
                    <a:pt x="178" y="202"/>
                  </a:cubicBezTo>
                  <a:cubicBezTo>
                    <a:pt x="192" y="189"/>
                    <a:pt x="195" y="159"/>
                    <a:pt x="177" y="148"/>
                  </a:cubicBezTo>
                  <a:cubicBezTo>
                    <a:pt x="168" y="142"/>
                    <a:pt x="157" y="147"/>
                    <a:pt x="147" y="145"/>
                  </a:cubicBezTo>
                  <a:cubicBezTo>
                    <a:pt x="127" y="143"/>
                    <a:pt x="110" y="138"/>
                    <a:pt x="105" y="119"/>
                  </a:cubicBezTo>
                  <a:cubicBezTo>
                    <a:pt x="116" y="104"/>
                    <a:pt x="129" y="92"/>
                    <a:pt x="144" y="82"/>
                  </a:cubicBezTo>
                  <a:cubicBezTo>
                    <a:pt x="156" y="74"/>
                    <a:pt x="170" y="69"/>
                    <a:pt x="185" y="66"/>
                  </a:cubicBezTo>
                  <a:cubicBezTo>
                    <a:pt x="184" y="67"/>
                    <a:pt x="183" y="67"/>
                    <a:pt x="183" y="68"/>
                  </a:cubicBezTo>
                  <a:cubicBezTo>
                    <a:pt x="175" y="73"/>
                    <a:pt x="180" y="88"/>
                    <a:pt x="190" y="84"/>
                  </a:cubicBezTo>
                  <a:cubicBezTo>
                    <a:pt x="208" y="76"/>
                    <a:pt x="226" y="69"/>
                    <a:pt x="245" y="68"/>
                  </a:cubicBezTo>
                  <a:cubicBezTo>
                    <a:pt x="252" y="69"/>
                    <a:pt x="259" y="71"/>
                    <a:pt x="266" y="73"/>
                  </a:cubicBezTo>
                  <a:cubicBezTo>
                    <a:pt x="269" y="74"/>
                    <a:pt x="271" y="72"/>
                    <a:pt x="272" y="69"/>
                  </a:cubicBezTo>
                  <a:cubicBezTo>
                    <a:pt x="285" y="72"/>
                    <a:pt x="298" y="78"/>
                    <a:pt x="309" y="85"/>
                  </a:cubicBezTo>
                  <a:cubicBezTo>
                    <a:pt x="290" y="91"/>
                    <a:pt x="269" y="106"/>
                    <a:pt x="275" y="128"/>
                  </a:cubicBezTo>
                  <a:cubicBezTo>
                    <a:pt x="280" y="144"/>
                    <a:pt x="291" y="158"/>
                    <a:pt x="274" y="171"/>
                  </a:cubicBezTo>
                  <a:cubicBezTo>
                    <a:pt x="264" y="179"/>
                    <a:pt x="252" y="183"/>
                    <a:pt x="242" y="192"/>
                  </a:cubicBezTo>
                  <a:cubicBezTo>
                    <a:pt x="229" y="203"/>
                    <a:pt x="214" y="237"/>
                    <a:pt x="232" y="251"/>
                  </a:cubicBezTo>
                  <a:cubicBezTo>
                    <a:pt x="237" y="256"/>
                    <a:pt x="243" y="256"/>
                    <a:pt x="249" y="255"/>
                  </a:cubicBezTo>
                  <a:cubicBezTo>
                    <a:pt x="258" y="257"/>
                    <a:pt x="269" y="251"/>
                    <a:pt x="277" y="245"/>
                  </a:cubicBezTo>
                  <a:cubicBezTo>
                    <a:pt x="285" y="255"/>
                    <a:pt x="295" y="259"/>
                    <a:pt x="310" y="255"/>
                  </a:cubicBezTo>
                  <a:cubicBezTo>
                    <a:pt x="311" y="254"/>
                    <a:pt x="311" y="254"/>
                    <a:pt x="311" y="254"/>
                  </a:cubicBezTo>
                  <a:cubicBezTo>
                    <a:pt x="328" y="253"/>
                    <a:pt x="345" y="239"/>
                    <a:pt x="363" y="229"/>
                  </a:cubicBezTo>
                  <a:cubicBezTo>
                    <a:pt x="365" y="229"/>
                    <a:pt x="366" y="230"/>
                    <a:pt x="368" y="230"/>
                  </a:cubicBezTo>
                  <a:cubicBezTo>
                    <a:pt x="374" y="232"/>
                    <a:pt x="378" y="233"/>
                    <a:pt x="383" y="232"/>
                  </a:cubicBezTo>
                  <a:cubicBezTo>
                    <a:pt x="383" y="233"/>
                    <a:pt x="383" y="234"/>
                    <a:pt x="383" y="234"/>
                  </a:cubicBezTo>
                  <a:cubicBezTo>
                    <a:pt x="386" y="289"/>
                    <a:pt x="363" y="341"/>
                    <a:pt x="316" y="37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Freeform 42">
              <a:extLst>
                <a:ext uri="{FF2B5EF4-FFF2-40B4-BE49-F238E27FC236}">
                  <a16:creationId xmlns:a16="http://schemas.microsoft.com/office/drawing/2014/main" xmlns="" id="{08CED3CE-FE50-4D6B-A737-FF347DC2D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437" y="724637"/>
              <a:ext cx="222030" cy="222030"/>
            </a:xfrm>
            <a:custGeom>
              <a:avLst/>
              <a:gdLst>
                <a:gd name="T0" fmla="*/ 29 w 45"/>
                <a:gd name="T1" fmla="*/ 5 h 45"/>
                <a:gd name="T2" fmla="*/ 5 w 45"/>
                <a:gd name="T3" fmla="*/ 23 h 45"/>
                <a:gd name="T4" fmla="*/ 3 w 45"/>
                <a:gd name="T5" fmla="*/ 24 h 45"/>
                <a:gd name="T6" fmla="*/ 2 w 45"/>
                <a:gd name="T7" fmla="*/ 34 h 45"/>
                <a:gd name="T8" fmla="*/ 7 w 45"/>
                <a:gd name="T9" fmla="*/ 43 h 45"/>
                <a:gd name="T10" fmla="*/ 24 w 45"/>
                <a:gd name="T11" fmla="*/ 35 h 45"/>
                <a:gd name="T12" fmla="*/ 40 w 45"/>
                <a:gd name="T13" fmla="*/ 16 h 45"/>
                <a:gd name="T14" fmla="*/ 29 w 45"/>
                <a:gd name="T15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9" y="5"/>
                  </a:moveTo>
                  <a:cubicBezTo>
                    <a:pt x="21" y="10"/>
                    <a:pt x="13" y="16"/>
                    <a:pt x="5" y="23"/>
                  </a:cubicBezTo>
                  <a:cubicBezTo>
                    <a:pt x="5" y="23"/>
                    <a:pt x="4" y="24"/>
                    <a:pt x="3" y="24"/>
                  </a:cubicBezTo>
                  <a:cubicBezTo>
                    <a:pt x="0" y="27"/>
                    <a:pt x="0" y="31"/>
                    <a:pt x="2" y="34"/>
                  </a:cubicBezTo>
                  <a:cubicBezTo>
                    <a:pt x="1" y="38"/>
                    <a:pt x="3" y="42"/>
                    <a:pt x="7" y="43"/>
                  </a:cubicBezTo>
                  <a:cubicBezTo>
                    <a:pt x="15" y="45"/>
                    <a:pt x="19" y="40"/>
                    <a:pt x="24" y="35"/>
                  </a:cubicBezTo>
                  <a:cubicBezTo>
                    <a:pt x="30" y="29"/>
                    <a:pt x="35" y="22"/>
                    <a:pt x="40" y="16"/>
                  </a:cubicBezTo>
                  <a:cubicBezTo>
                    <a:pt x="45" y="9"/>
                    <a:pt x="36" y="0"/>
                    <a:pt x="29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43">
              <a:extLst>
                <a:ext uri="{FF2B5EF4-FFF2-40B4-BE49-F238E27FC236}">
                  <a16:creationId xmlns:a16="http://schemas.microsoft.com/office/drawing/2014/main" xmlns="" id="{370D657F-D8FB-460B-A22B-A90D91942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466" y="853290"/>
              <a:ext cx="238631" cy="190904"/>
            </a:xfrm>
            <a:custGeom>
              <a:avLst/>
              <a:gdLst>
                <a:gd name="T0" fmla="*/ 35 w 49"/>
                <a:gd name="T1" fmla="*/ 2 h 39"/>
                <a:gd name="T2" fmla="*/ 18 w 49"/>
                <a:gd name="T3" fmla="*/ 12 h 39"/>
                <a:gd name="T4" fmla="*/ 13 w 49"/>
                <a:gd name="T5" fmla="*/ 16 h 39"/>
                <a:gd name="T6" fmla="*/ 5 w 49"/>
                <a:gd name="T7" fmla="*/ 23 h 39"/>
                <a:gd name="T8" fmla="*/ 13 w 49"/>
                <a:gd name="T9" fmla="*/ 36 h 39"/>
                <a:gd name="T10" fmla="*/ 29 w 49"/>
                <a:gd name="T11" fmla="*/ 28 h 39"/>
                <a:gd name="T12" fmla="*/ 43 w 49"/>
                <a:gd name="T13" fmla="*/ 15 h 39"/>
                <a:gd name="T14" fmla="*/ 35 w 49"/>
                <a:gd name="T1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9">
                  <a:moveTo>
                    <a:pt x="35" y="2"/>
                  </a:moveTo>
                  <a:cubicBezTo>
                    <a:pt x="28" y="4"/>
                    <a:pt x="23" y="8"/>
                    <a:pt x="18" y="12"/>
                  </a:cubicBezTo>
                  <a:cubicBezTo>
                    <a:pt x="16" y="14"/>
                    <a:pt x="14" y="15"/>
                    <a:pt x="13" y="16"/>
                  </a:cubicBezTo>
                  <a:cubicBezTo>
                    <a:pt x="10" y="18"/>
                    <a:pt x="8" y="20"/>
                    <a:pt x="5" y="23"/>
                  </a:cubicBezTo>
                  <a:cubicBezTo>
                    <a:pt x="0" y="28"/>
                    <a:pt x="5" y="39"/>
                    <a:pt x="13" y="36"/>
                  </a:cubicBezTo>
                  <a:cubicBezTo>
                    <a:pt x="18" y="34"/>
                    <a:pt x="24" y="31"/>
                    <a:pt x="29" y="28"/>
                  </a:cubicBezTo>
                  <a:cubicBezTo>
                    <a:pt x="34" y="24"/>
                    <a:pt x="39" y="20"/>
                    <a:pt x="43" y="15"/>
                  </a:cubicBezTo>
                  <a:cubicBezTo>
                    <a:pt x="49" y="10"/>
                    <a:pt x="43" y="0"/>
                    <a:pt x="35" y="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44">
              <a:extLst>
                <a:ext uri="{FF2B5EF4-FFF2-40B4-BE49-F238E27FC236}">
                  <a16:creationId xmlns:a16="http://schemas.microsoft.com/office/drawing/2014/main" xmlns="" id="{DD837AF3-A552-48EF-80DA-446CD9320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0091" y="1108519"/>
              <a:ext cx="215804" cy="118278"/>
            </a:xfrm>
            <a:custGeom>
              <a:avLst/>
              <a:gdLst>
                <a:gd name="T0" fmla="*/ 33 w 44"/>
                <a:gd name="T1" fmla="*/ 0 h 24"/>
                <a:gd name="T2" fmla="*/ 7 w 44"/>
                <a:gd name="T3" fmla="*/ 6 h 24"/>
                <a:gd name="T4" fmla="*/ 1 w 44"/>
                <a:gd name="T5" fmla="*/ 16 h 24"/>
                <a:gd name="T6" fmla="*/ 2 w 44"/>
                <a:gd name="T7" fmla="*/ 18 h 24"/>
                <a:gd name="T8" fmla="*/ 9 w 44"/>
                <a:gd name="T9" fmla="*/ 24 h 24"/>
                <a:gd name="T10" fmla="*/ 35 w 44"/>
                <a:gd name="T11" fmla="*/ 16 h 24"/>
                <a:gd name="T12" fmla="*/ 33 w 4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33" y="0"/>
                  </a:moveTo>
                  <a:cubicBezTo>
                    <a:pt x="24" y="0"/>
                    <a:pt x="15" y="2"/>
                    <a:pt x="7" y="6"/>
                  </a:cubicBezTo>
                  <a:cubicBezTo>
                    <a:pt x="3" y="7"/>
                    <a:pt x="0" y="11"/>
                    <a:pt x="1" y="16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3" y="21"/>
                    <a:pt x="5" y="24"/>
                    <a:pt x="9" y="24"/>
                  </a:cubicBezTo>
                  <a:cubicBezTo>
                    <a:pt x="18" y="23"/>
                    <a:pt x="27" y="19"/>
                    <a:pt x="35" y="16"/>
                  </a:cubicBezTo>
                  <a:cubicBezTo>
                    <a:pt x="44" y="13"/>
                    <a:pt x="42" y="0"/>
                    <a:pt x="33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2826C1D1-4CE5-409F-B286-35AA504E9406}"/>
              </a:ext>
            </a:extLst>
          </p:cNvPr>
          <p:cNvGrpSpPr/>
          <p:nvPr/>
        </p:nvGrpSpPr>
        <p:grpSpPr>
          <a:xfrm>
            <a:off x="1839221" y="359683"/>
            <a:ext cx="930492" cy="547048"/>
            <a:chOff x="2776977" y="479782"/>
            <a:chExt cx="1888289" cy="1110148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5" name="Freeform 30">
              <a:extLst>
                <a:ext uri="{FF2B5EF4-FFF2-40B4-BE49-F238E27FC236}">
                  <a16:creationId xmlns:a16="http://schemas.microsoft.com/office/drawing/2014/main" xmlns="" id="{09B4442D-5780-43D9-B882-CD477B4AE4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6977" y="479782"/>
              <a:ext cx="1888289" cy="1110148"/>
            </a:xfrm>
            <a:custGeom>
              <a:avLst/>
              <a:gdLst>
                <a:gd name="T0" fmla="*/ 363 w 385"/>
                <a:gd name="T1" fmla="*/ 96 h 226"/>
                <a:gd name="T2" fmla="*/ 291 w 385"/>
                <a:gd name="T3" fmla="*/ 130 h 226"/>
                <a:gd name="T4" fmla="*/ 294 w 385"/>
                <a:gd name="T5" fmla="*/ 112 h 226"/>
                <a:gd name="T6" fmla="*/ 258 w 385"/>
                <a:gd name="T7" fmla="*/ 50 h 226"/>
                <a:gd name="T8" fmla="*/ 234 w 385"/>
                <a:gd name="T9" fmla="*/ 105 h 226"/>
                <a:gd name="T10" fmla="*/ 262 w 385"/>
                <a:gd name="T11" fmla="*/ 143 h 226"/>
                <a:gd name="T12" fmla="*/ 214 w 385"/>
                <a:gd name="T13" fmla="*/ 158 h 226"/>
                <a:gd name="T14" fmla="*/ 190 w 385"/>
                <a:gd name="T15" fmla="*/ 83 h 226"/>
                <a:gd name="T16" fmla="*/ 173 w 385"/>
                <a:gd name="T17" fmla="*/ 85 h 226"/>
                <a:gd name="T18" fmla="*/ 190 w 385"/>
                <a:gd name="T19" fmla="*/ 172 h 226"/>
                <a:gd name="T20" fmla="*/ 156 w 385"/>
                <a:gd name="T21" fmla="*/ 194 h 226"/>
                <a:gd name="T22" fmla="*/ 138 w 385"/>
                <a:gd name="T23" fmla="*/ 176 h 226"/>
                <a:gd name="T24" fmla="*/ 144 w 385"/>
                <a:gd name="T25" fmla="*/ 165 h 226"/>
                <a:gd name="T26" fmla="*/ 133 w 385"/>
                <a:gd name="T27" fmla="*/ 72 h 226"/>
                <a:gd name="T28" fmla="*/ 119 w 385"/>
                <a:gd name="T29" fmla="*/ 72 h 226"/>
                <a:gd name="T30" fmla="*/ 114 w 385"/>
                <a:gd name="T31" fmla="*/ 177 h 226"/>
                <a:gd name="T32" fmla="*/ 67 w 385"/>
                <a:gd name="T33" fmla="*/ 188 h 226"/>
                <a:gd name="T34" fmla="*/ 26 w 385"/>
                <a:gd name="T35" fmla="*/ 108 h 226"/>
                <a:gd name="T36" fmla="*/ 23 w 385"/>
                <a:gd name="T37" fmla="*/ 8 h 226"/>
                <a:gd name="T38" fmla="*/ 13 w 385"/>
                <a:gd name="T39" fmla="*/ 6 h 226"/>
                <a:gd name="T40" fmla="*/ 11 w 385"/>
                <a:gd name="T41" fmla="*/ 128 h 226"/>
                <a:gd name="T42" fmla="*/ 73 w 385"/>
                <a:gd name="T43" fmla="*/ 211 h 226"/>
                <a:gd name="T44" fmla="*/ 124 w 385"/>
                <a:gd name="T45" fmla="*/ 194 h 226"/>
                <a:gd name="T46" fmla="*/ 154 w 385"/>
                <a:gd name="T47" fmla="*/ 217 h 226"/>
                <a:gd name="T48" fmla="*/ 211 w 385"/>
                <a:gd name="T49" fmla="*/ 180 h 226"/>
                <a:gd name="T50" fmla="*/ 283 w 385"/>
                <a:gd name="T51" fmla="*/ 150 h 226"/>
                <a:gd name="T52" fmla="*/ 377 w 385"/>
                <a:gd name="T53" fmla="*/ 110 h 226"/>
                <a:gd name="T54" fmla="*/ 363 w 385"/>
                <a:gd name="T55" fmla="*/ 96 h 226"/>
                <a:gd name="T56" fmla="*/ 126 w 385"/>
                <a:gd name="T57" fmla="*/ 96 h 226"/>
                <a:gd name="T58" fmla="*/ 127 w 385"/>
                <a:gd name="T59" fmla="*/ 154 h 226"/>
                <a:gd name="T60" fmla="*/ 126 w 385"/>
                <a:gd name="T61" fmla="*/ 96 h 226"/>
                <a:gd name="T62" fmla="*/ 184 w 385"/>
                <a:gd name="T63" fmla="*/ 116 h 226"/>
                <a:gd name="T64" fmla="*/ 191 w 385"/>
                <a:gd name="T65" fmla="*/ 146 h 226"/>
                <a:gd name="T66" fmla="*/ 184 w 385"/>
                <a:gd name="T67" fmla="*/ 116 h 226"/>
                <a:gd name="T68" fmla="*/ 262 w 385"/>
                <a:gd name="T69" fmla="*/ 74 h 226"/>
                <a:gd name="T70" fmla="*/ 271 w 385"/>
                <a:gd name="T71" fmla="*/ 123 h 226"/>
                <a:gd name="T72" fmla="*/ 262 w 385"/>
                <a:gd name="T73" fmla="*/ 115 h 226"/>
                <a:gd name="T74" fmla="*/ 252 w 385"/>
                <a:gd name="T75" fmla="*/ 84 h 226"/>
                <a:gd name="T76" fmla="*/ 262 w 385"/>
                <a:gd name="T77" fmla="*/ 7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5" h="226">
                  <a:moveTo>
                    <a:pt x="363" y="96"/>
                  </a:moveTo>
                  <a:cubicBezTo>
                    <a:pt x="347" y="111"/>
                    <a:pt x="317" y="131"/>
                    <a:pt x="291" y="130"/>
                  </a:cubicBezTo>
                  <a:cubicBezTo>
                    <a:pt x="293" y="124"/>
                    <a:pt x="294" y="118"/>
                    <a:pt x="294" y="112"/>
                  </a:cubicBezTo>
                  <a:cubicBezTo>
                    <a:pt x="295" y="88"/>
                    <a:pt x="287" y="52"/>
                    <a:pt x="258" y="50"/>
                  </a:cubicBezTo>
                  <a:cubicBezTo>
                    <a:pt x="230" y="48"/>
                    <a:pt x="228" y="87"/>
                    <a:pt x="234" y="105"/>
                  </a:cubicBezTo>
                  <a:cubicBezTo>
                    <a:pt x="239" y="124"/>
                    <a:pt x="249" y="136"/>
                    <a:pt x="262" y="143"/>
                  </a:cubicBezTo>
                  <a:cubicBezTo>
                    <a:pt x="251" y="157"/>
                    <a:pt x="231" y="161"/>
                    <a:pt x="214" y="158"/>
                  </a:cubicBezTo>
                  <a:cubicBezTo>
                    <a:pt x="214" y="131"/>
                    <a:pt x="205" y="103"/>
                    <a:pt x="190" y="83"/>
                  </a:cubicBezTo>
                  <a:cubicBezTo>
                    <a:pt x="185" y="78"/>
                    <a:pt x="176" y="80"/>
                    <a:pt x="173" y="85"/>
                  </a:cubicBezTo>
                  <a:cubicBezTo>
                    <a:pt x="152" y="119"/>
                    <a:pt x="160" y="155"/>
                    <a:pt x="190" y="172"/>
                  </a:cubicBezTo>
                  <a:cubicBezTo>
                    <a:pt x="187" y="189"/>
                    <a:pt x="176" y="204"/>
                    <a:pt x="156" y="194"/>
                  </a:cubicBezTo>
                  <a:cubicBezTo>
                    <a:pt x="150" y="191"/>
                    <a:pt x="143" y="184"/>
                    <a:pt x="138" y="176"/>
                  </a:cubicBezTo>
                  <a:cubicBezTo>
                    <a:pt x="140" y="172"/>
                    <a:pt x="142" y="169"/>
                    <a:pt x="144" y="165"/>
                  </a:cubicBezTo>
                  <a:cubicBezTo>
                    <a:pt x="158" y="135"/>
                    <a:pt x="159" y="96"/>
                    <a:pt x="133" y="72"/>
                  </a:cubicBezTo>
                  <a:cubicBezTo>
                    <a:pt x="129" y="68"/>
                    <a:pt x="123" y="68"/>
                    <a:pt x="119" y="72"/>
                  </a:cubicBezTo>
                  <a:cubicBezTo>
                    <a:pt x="93" y="94"/>
                    <a:pt x="96" y="142"/>
                    <a:pt x="114" y="177"/>
                  </a:cubicBezTo>
                  <a:cubicBezTo>
                    <a:pt x="102" y="191"/>
                    <a:pt x="86" y="198"/>
                    <a:pt x="67" y="188"/>
                  </a:cubicBezTo>
                  <a:cubicBezTo>
                    <a:pt x="40" y="174"/>
                    <a:pt x="32" y="136"/>
                    <a:pt x="26" y="108"/>
                  </a:cubicBezTo>
                  <a:cubicBezTo>
                    <a:pt x="20" y="77"/>
                    <a:pt x="16" y="40"/>
                    <a:pt x="23" y="8"/>
                  </a:cubicBezTo>
                  <a:cubicBezTo>
                    <a:pt x="24" y="2"/>
                    <a:pt x="15" y="0"/>
                    <a:pt x="13" y="6"/>
                  </a:cubicBezTo>
                  <a:cubicBezTo>
                    <a:pt x="0" y="44"/>
                    <a:pt x="3" y="89"/>
                    <a:pt x="11" y="128"/>
                  </a:cubicBezTo>
                  <a:cubicBezTo>
                    <a:pt x="18" y="162"/>
                    <a:pt x="35" y="202"/>
                    <a:pt x="73" y="211"/>
                  </a:cubicBezTo>
                  <a:cubicBezTo>
                    <a:pt x="92" y="216"/>
                    <a:pt x="110" y="207"/>
                    <a:pt x="124" y="194"/>
                  </a:cubicBezTo>
                  <a:cubicBezTo>
                    <a:pt x="132" y="205"/>
                    <a:pt x="142" y="213"/>
                    <a:pt x="154" y="217"/>
                  </a:cubicBezTo>
                  <a:cubicBezTo>
                    <a:pt x="182" y="226"/>
                    <a:pt x="205" y="206"/>
                    <a:pt x="211" y="180"/>
                  </a:cubicBezTo>
                  <a:cubicBezTo>
                    <a:pt x="242" y="186"/>
                    <a:pt x="268" y="173"/>
                    <a:pt x="283" y="150"/>
                  </a:cubicBezTo>
                  <a:cubicBezTo>
                    <a:pt x="316" y="155"/>
                    <a:pt x="356" y="137"/>
                    <a:pt x="377" y="110"/>
                  </a:cubicBezTo>
                  <a:cubicBezTo>
                    <a:pt x="385" y="100"/>
                    <a:pt x="373" y="87"/>
                    <a:pt x="363" y="96"/>
                  </a:cubicBezTo>
                  <a:close/>
                  <a:moveTo>
                    <a:pt x="126" y="96"/>
                  </a:moveTo>
                  <a:cubicBezTo>
                    <a:pt x="135" y="111"/>
                    <a:pt x="134" y="134"/>
                    <a:pt x="127" y="154"/>
                  </a:cubicBezTo>
                  <a:cubicBezTo>
                    <a:pt x="120" y="134"/>
                    <a:pt x="118" y="111"/>
                    <a:pt x="126" y="96"/>
                  </a:cubicBezTo>
                  <a:close/>
                  <a:moveTo>
                    <a:pt x="184" y="116"/>
                  </a:moveTo>
                  <a:cubicBezTo>
                    <a:pt x="188" y="125"/>
                    <a:pt x="190" y="136"/>
                    <a:pt x="191" y="146"/>
                  </a:cubicBezTo>
                  <a:cubicBezTo>
                    <a:pt x="183" y="138"/>
                    <a:pt x="181" y="127"/>
                    <a:pt x="184" y="116"/>
                  </a:cubicBezTo>
                  <a:close/>
                  <a:moveTo>
                    <a:pt x="262" y="74"/>
                  </a:moveTo>
                  <a:cubicBezTo>
                    <a:pt x="274" y="84"/>
                    <a:pt x="274" y="107"/>
                    <a:pt x="271" y="123"/>
                  </a:cubicBezTo>
                  <a:cubicBezTo>
                    <a:pt x="268" y="121"/>
                    <a:pt x="265" y="118"/>
                    <a:pt x="262" y="115"/>
                  </a:cubicBezTo>
                  <a:cubicBezTo>
                    <a:pt x="256" y="106"/>
                    <a:pt x="252" y="95"/>
                    <a:pt x="252" y="84"/>
                  </a:cubicBezTo>
                  <a:cubicBezTo>
                    <a:pt x="252" y="78"/>
                    <a:pt x="256" y="68"/>
                    <a:pt x="262" y="74"/>
                  </a:cubicBezTo>
                  <a:close/>
                </a:path>
              </a:pathLst>
            </a:custGeom>
            <a:solidFill>
              <a:srgbClr val="F8E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46">
              <a:extLst>
                <a:ext uri="{FF2B5EF4-FFF2-40B4-BE49-F238E27FC236}">
                  <a16:creationId xmlns:a16="http://schemas.microsoft.com/office/drawing/2014/main" xmlns="" id="{504D5CCD-4B84-4A66-8E7D-33990E7B2C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9029" y="577309"/>
              <a:ext cx="1747186" cy="993946"/>
            </a:xfrm>
            <a:custGeom>
              <a:avLst/>
              <a:gdLst>
                <a:gd name="T0" fmla="*/ 349 w 356"/>
                <a:gd name="T1" fmla="*/ 49 h 202"/>
                <a:gd name="T2" fmla="*/ 278 w 356"/>
                <a:gd name="T3" fmla="*/ 114 h 202"/>
                <a:gd name="T4" fmla="*/ 265 w 356"/>
                <a:gd name="T5" fmla="*/ 109 h 202"/>
                <a:gd name="T6" fmla="*/ 240 w 356"/>
                <a:gd name="T7" fmla="*/ 38 h 202"/>
                <a:gd name="T8" fmla="*/ 234 w 356"/>
                <a:gd name="T9" fmla="*/ 39 h 202"/>
                <a:gd name="T10" fmla="*/ 252 w 356"/>
                <a:gd name="T11" fmla="*/ 112 h 202"/>
                <a:gd name="T12" fmla="*/ 200 w 356"/>
                <a:gd name="T13" fmla="*/ 155 h 202"/>
                <a:gd name="T14" fmla="*/ 179 w 356"/>
                <a:gd name="T15" fmla="*/ 153 h 202"/>
                <a:gd name="T16" fmla="*/ 177 w 356"/>
                <a:gd name="T17" fmla="*/ 63 h 202"/>
                <a:gd name="T18" fmla="*/ 151 w 356"/>
                <a:gd name="T19" fmla="*/ 57 h 202"/>
                <a:gd name="T20" fmla="*/ 144 w 356"/>
                <a:gd name="T21" fmla="*/ 113 h 202"/>
                <a:gd name="T22" fmla="*/ 166 w 356"/>
                <a:gd name="T23" fmla="*/ 156 h 202"/>
                <a:gd name="T24" fmla="*/ 114 w 356"/>
                <a:gd name="T25" fmla="*/ 173 h 202"/>
                <a:gd name="T26" fmla="*/ 105 w 356"/>
                <a:gd name="T27" fmla="*/ 164 h 202"/>
                <a:gd name="T28" fmla="*/ 113 w 356"/>
                <a:gd name="T29" fmla="*/ 103 h 202"/>
                <a:gd name="T30" fmla="*/ 83 w 356"/>
                <a:gd name="T31" fmla="*/ 52 h 202"/>
                <a:gd name="T32" fmla="*/ 65 w 356"/>
                <a:gd name="T33" fmla="*/ 106 h 202"/>
                <a:gd name="T34" fmla="*/ 92 w 356"/>
                <a:gd name="T35" fmla="*/ 165 h 202"/>
                <a:gd name="T36" fmla="*/ 82 w 356"/>
                <a:gd name="T37" fmla="*/ 175 h 202"/>
                <a:gd name="T38" fmla="*/ 28 w 356"/>
                <a:gd name="T39" fmla="*/ 140 h 202"/>
                <a:gd name="T40" fmla="*/ 7 w 356"/>
                <a:gd name="T41" fmla="*/ 47 h 202"/>
                <a:gd name="T42" fmla="*/ 5 w 356"/>
                <a:gd name="T43" fmla="*/ 2 h 202"/>
                <a:gd name="T44" fmla="*/ 1 w 356"/>
                <a:gd name="T45" fmla="*/ 2 h 202"/>
                <a:gd name="T46" fmla="*/ 22 w 356"/>
                <a:gd name="T47" fmla="*/ 149 h 202"/>
                <a:gd name="T48" fmla="*/ 92 w 356"/>
                <a:gd name="T49" fmla="*/ 180 h 202"/>
                <a:gd name="T50" fmla="*/ 99 w 356"/>
                <a:gd name="T51" fmla="*/ 173 h 202"/>
                <a:gd name="T52" fmla="*/ 108 w 356"/>
                <a:gd name="T53" fmla="*/ 182 h 202"/>
                <a:gd name="T54" fmla="*/ 175 w 356"/>
                <a:gd name="T55" fmla="*/ 162 h 202"/>
                <a:gd name="T56" fmla="*/ 203 w 356"/>
                <a:gd name="T57" fmla="*/ 166 h 202"/>
                <a:gd name="T58" fmla="*/ 261 w 356"/>
                <a:gd name="T59" fmla="*/ 118 h 202"/>
                <a:gd name="T60" fmla="*/ 276 w 356"/>
                <a:gd name="T61" fmla="*/ 124 h 202"/>
                <a:gd name="T62" fmla="*/ 356 w 356"/>
                <a:gd name="T63" fmla="*/ 50 h 202"/>
                <a:gd name="T64" fmla="*/ 349 w 356"/>
                <a:gd name="T65" fmla="*/ 49 h 202"/>
                <a:gd name="T66" fmla="*/ 87 w 356"/>
                <a:gd name="T67" fmla="*/ 133 h 202"/>
                <a:gd name="T68" fmla="*/ 72 w 356"/>
                <a:gd name="T69" fmla="*/ 83 h 202"/>
                <a:gd name="T70" fmla="*/ 80 w 356"/>
                <a:gd name="T71" fmla="*/ 63 h 202"/>
                <a:gd name="T72" fmla="*/ 99 w 356"/>
                <a:gd name="T73" fmla="*/ 78 h 202"/>
                <a:gd name="T74" fmla="*/ 99 w 356"/>
                <a:gd name="T75" fmla="*/ 155 h 202"/>
                <a:gd name="T76" fmla="*/ 87 w 356"/>
                <a:gd name="T77" fmla="*/ 133 h 202"/>
                <a:gd name="T78" fmla="*/ 152 w 356"/>
                <a:gd name="T79" fmla="*/ 92 h 202"/>
                <a:gd name="T80" fmla="*/ 161 w 356"/>
                <a:gd name="T81" fmla="*/ 63 h 202"/>
                <a:gd name="T82" fmla="*/ 176 w 356"/>
                <a:gd name="T83" fmla="*/ 83 h 202"/>
                <a:gd name="T84" fmla="*/ 171 w 356"/>
                <a:gd name="T85" fmla="*/ 147 h 202"/>
                <a:gd name="T86" fmla="*/ 152 w 356"/>
                <a:gd name="T87" fmla="*/ 92 h 202"/>
                <a:gd name="T88" fmla="*/ 240 w 356"/>
                <a:gd name="T89" fmla="*/ 48 h 202"/>
                <a:gd name="T90" fmla="*/ 256 w 356"/>
                <a:gd name="T91" fmla="*/ 104 h 202"/>
                <a:gd name="T92" fmla="*/ 240 w 356"/>
                <a:gd name="T93" fmla="*/ 4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6" h="202">
                  <a:moveTo>
                    <a:pt x="349" y="49"/>
                  </a:moveTo>
                  <a:cubicBezTo>
                    <a:pt x="341" y="85"/>
                    <a:pt x="321" y="122"/>
                    <a:pt x="278" y="114"/>
                  </a:cubicBezTo>
                  <a:cubicBezTo>
                    <a:pt x="273" y="113"/>
                    <a:pt x="269" y="111"/>
                    <a:pt x="265" y="109"/>
                  </a:cubicBezTo>
                  <a:cubicBezTo>
                    <a:pt x="275" y="82"/>
                    <a:pt x="271" y="52"/>
                    <a:pt x="240" y="38"/>
                  </a:cubicBezTo>
                  <a:cubicBezTo>
                    <a:pt x="238" y="37"/>
                    <a:pt x="235" y="37"/>
                    <a:pt x="234" y="39"/>
                  </a:cubicBezTo>
                  <a:cubicBezTo>
                    <a:pt x="222" y="68"/>
                    <a:pt x="230" y="96"/>
                    <a:pt x="252" y="112"/>
                  </a:cubicBezTo>
                  <a:cubicBezTo>
                    <a:pt x="240" y="133"/>
                    <a:pt x="220" y="150"/>
                    <a:pt x="200" y="155"/>
                  </a:cubicBezTo>
                  <a:cubicBezTo>
                    <a:pt x="192" y="157"/>
                    <a:pt x="185" y="156"/>
                    <a:pt x="179" y="153"/>
                  </a:cubicBezTo>
                  <a:cubicBezTo>
                    <a:pt x="192" y="126"/>
                    <a:pt x="195" y="88"/>
                    <a:pt x="177" y="63"/>
                  </a:cubicBezTo>
                  <a:cubicBezTo>
                    <a:pt x="171" y="56"/>
                    <a:pt x="160" y="49"/>
                    <a:pt x="151" y="57"/>
                  </a:cubicBezTo>
                  <a:cubicBezTo>
                    <a:pt x="137" y="70"/>
                    <a:pt x="141" y="97"/>
                    <a:pt x="144" y="113"/>
                  </a:cubicBezTo>
                  <a:cubicBezTo>
                    <a:pt x="147" y="130"/>
                    <a:pt x="155" y="146"/>
                    <a:pt x="166" y="156"/>
                  </a:cubicBezTo>
                  <a:cubicBezTo>
                    <a:pt x="156" y="174"/>
                    <a:pt x="133" y="189"/>
                    <a:pt x="114" y="173"/>
                  </a:cubicBezTo>
                  <a:cubicBezTo>
                    <a:pt x="111" y="170"/>
                    <a:pt x="108" y="167"/>
                    <a:pt x="105" y="164"/>
                  </a:cubicBezTo>
                  <a:cubicBezTo>
                    <a:pt x="115" y="146"/>
                    <a:pt x="114" y="124"/>
                    <a:pt x="113" y="103"/>
                  </a:cubicBezTo>
                  <a:cubicBezTo>
                    <a:pt x="111" y="86"/>
                    <a:pt x="107" y="50"/>
                    <a:pt x="83" y="52"/>
                  </a:cubicBezTo>
                  <a:cubicBezTo>
                    <a:pt x="57" y="54"/>
                    <a:pt x="61" y="89"/>
                    <a:pt x="65" y="106"/>
                  </a:cubicBezTo>
                  <a:cubicBezTo>
                    <a:pt x="70" y="125"/>
                    <a:pt x="79" y="148"/>
                    <a:pt x="92" y="165"/>
                  </a:cubicBezTo>
                  <a:cubicBezTo>
                    <a:pt x="90" y="169"/>
                    <a:pt x="86" y="172"/>
                    <a:pt x="82" y="175"/>
                  </a:cubicBezTo>
                  <a:cubicBezTo>
                    <a:pt x="59" y="188"/>
                    <a:pt x="36" y="157"/>
                    <a:pt x="28" y="140"/>
                  </a:cubicBezTo>
                  <a:cubicBezTo>
                    <a:pt x="13" y="112"/>
                    <a:pt x="10" y="77"/>
                    <a:pt x="7" y="47"/>
                  </a:cubicBezTo>
                  <a:cubicBezTo>
                    <a:pt x="6" y="32"/>
                    <a:pt x="5" y="17"/>
                    <a:pt x="5" y="2"/>
                  </a:cubicBezTo>
                  <a:cubicBezTo>
                    <a:pt x="5" y="0"/>
                    <a:pt x="1" y="0"/>
                    <a:pt x="1" y="2"/>
                  </a:cubicBezTo>
                  <a:cubicBezTo>
                    <a:pt x="0" y="51"/>
                    <a:pt x="0" y="104"/>
                    <a:pt x="22" y="149"/>
                  </a:cubicBezTo>
                  <a:cubicBezTo>
                    <a:pt x="33" y="173"/>
                    <a:pt x="66" y="201"/>
                    <a:pt x="92" y="180"/>
                  </a:cubicBezTo>
                  <a:cubicBezTo>
                    <a:pt x="94" y="178"/>
                    <a:pt x="97" y="176"/>
                    <a:pt x="99" y="173"/>
                  </a:cubicBezTo>
                  <a:cubicBezTo>
                    <a:pt x="102" y="176"/>
                    <a:pt x="105" y="179"/>
                    <a:pt x="108" y="182"/>
                  </a:cubicBezTo>
                  <a:cubicBezTo>
                    <a:pt x="132" y="202"/>
                    <a:pt x="161" y="184"/>
                    <a:pt x="175" y="162"/>
                  </a:cubicBezTo>
                  <a:cubicBezTo>
                    <a:pt x="183" y="166"/>
                    <a:pt x="192" y="168"/>
                    <a:pt x="203" y="166"/>
                  </a:cubicBezTo>
                  <a:cubicBezTo>
                    <a:pt x="227" y="161"/>
                    <a:pt x="249" y="141"/>
                    <a:pt x="261" y="118"/>
                  </a:cubicBezTo>
                  <a:cubicBezTo>
                    <a:pt x="265" y="120"/>
                    <a:pt x="270" y="122"/>
                    <a:pt x="276" y="124"/>
                  </a:cubicBezTo>
                  <a:cubicBezTo>
                    <a:pt x="322" y="135"/>
                    <a:pt x="354" y="92"/>
                    <a:pt x="356" y="50"/>
                  </a:cubicBezTo>
                  <a:cubicBezTo>
                    <a:pt x="356" y="46"/>
                    <a:pt x="350" y="45"/>
                    <a:pt x="349" y="49"/>
                  </a:cubicBezTo>
                  <a:close/>
                  <a:moveTo>
                    <a:pt x="87" y="133"/>
                  </a:moveTo>
                  <a:cubicBezTo>
                    <a:pt x="79" y="117"/>
                    <a:pt x="73" y="100"/>
                    <a:pt x="72" y="83"/>
                  </a:cubicBezTo>
                  <a:cubicBezTo>
                    <a:pt x="72" y="75"/>
                    <a:pt x="74" y="67"/>
                    <a:pt x="80" y="63"/>
                  </a:cubicBezTo>
                  <a:cubicBezTo>
                    <a:pt x="90" y="57"/>
                    <a:pt x="96" y="71"/>
                    <a:pt x="99" y="78"/>
                  </a:cubicBezTo>
                  <a:cubicBezTo>
                    <a:pt x="106" y="99"/>
                    <a:pt x="109" y="132"/>
                    <a:pt x="99" y="155"/>
                  </a:cubicBezTo>
                  <a:cubicBezTo>
                    <a:pt x="94" y="148"/>
                    <a:pt x="91" y="140"/>
                    <a:pt x="87" y="133"/>
                  </a:cubicBezTo>
                  <a:close/>
                  <a:moveTo>
                    <a:pt x="152" y="92"/>
                  </a:moveTo>
                  <a:cubicBezTo>
                    <a:pt x="151" y="85"/>
                    <a:pt x="150" y="64"/>
                    <a:pt x="161" y="63"/>
                  </a:cubicBezTo>
                  <a:cubicBezTo>
                    <a:pt x="169" y="62"/>
                    <a:pt x="174" y="78"/>
                    <a:pt x="176" y="83"/>
                  </a:cubicBezTo>
                  <a:cubicBezTo>
                    <a:pt x="183" y="103"/>
                    <a:pt x="179" y="127"/>
                    <a:pt x="171" y="147"/>
                  </a:cubicBezTo>
                  <a:cubicBezTo>
                    <a:pt x="158" y="133"/>
                    <a:pt x="153" y="108"/>
                    <a:pt x="152" y="92"/>
                  </a:cubicBezTo>
                  <a:close/>
                  <a:moveTo>
                    <a:pt x="240" y="48"/>
                  </a:moveTo>
                  <a:cubicBezTo>
                    <a:pt x="263" y="61"/>
                    <a:pt x="265" y="83"/>
                    <a:pt x="256" y="104"/>
                  </a:cubicBezTo>
                  <a:cubicBezTo>
                    <a:pt x="240" y="91"/>
                    <a:pt x="234" y="69"/>
                    <a:pt x="240" y="4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08711607-A4A6-4B7A-A0E1-DABED29F3AF9}"/>
              </a:ext>
            </a:extLst>
          </p:cNvPr>
          <p:cNvGrpSpPr/>
          <p:nvPr/>
        </p:nvGrpSpPr>
        <p:grpSpPr>
          <a:xfrm>
            <a:off x="721771" y="3785202"/>
            <a:ext cx="637039" cy="2780557"/>
            <a:chOff x="392752" y="3324665"/>
            <a:chExt cx="637039" cy="278055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xmlns="" id="{0855845F-3431-422E-97E6-8C0D4B5A0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578" y="4287484"/>
              <a:ext cx="394258" cy="1745111"/>
            </a:xfrm>
            <a:custGeom>
              <a:avLst/>
              <a:gdLst>
                <a:gd name="T0" fmla="*/ 78 w 80"/>
                <a:gd name="T1" fmla="*/ 29 h 355"/>
                <a:gd name="T2" fmla="*/ 71 w 80"/>
                <a:gd name="T3" fmla="*/ 19 h 355"/>
                <a:gd name="T4" fmla="*/ 71 w 80"/>
                <a:gd name="T5" fmla="*/ 19 h 355"/>
                <a:gd name="T6" fmla="*/ 61 w 80"/>
                <a:gd name="T7" fmla="*/ 12 h 355"/>
                <a:gd name="T8" fmla="*/ 60 w 80"/>
                <a:gd name="T9" fmla="*/ 12 h 355"/>
                <a:gd name="T10" fmla="*/ 56 w 80"/>
                <a:gd name="T11" fmla="*/ 13 h 355"/>
                <a:gd name="T12" fmla="*/ 55 w 80"/>
                <a:gd name="T13" fmla="*/ 13 h 355"/>
                <a:gd name="T14" fmla="*/ 53 w 80"/>
                <a:gd name="T15" fmla="*/ 13 h 355"/>
                <a:gd name="T16" fmla="*/ 44 w 80"/>
                <a:gd name="T17" fmla="*/ 5 h 355"/>
                <a:gd name="T18" fmla="*/ 35 w 80"/>
                <a:gd name="T19" fmla="*/ 12 h 355"/>
                <a:gd name="T20" fmla="*/ 16 w 80"/>
                <a:gd name="T21" fmla="*/ 18 h 355"/>
                <a:gd name="T22" fmla="*/ 21 w 80"/>
                <a:gd name="T23" fmla="*/ 28 h 355"/>
                <a:gd name="T24" fmla="*/ 31 w 80"/>
                <a:gd name="T25" fmla="*/ 26 h 355"/>
                <a:gd name="T26" fmla="*/ 22 w 80"/>
                <a:gd name="T27" fmla="*/ 63 h 355"/>
                <a:gd name="T28" fmla="*/ 18 w 80"/>
                <a:gd name="T29" fmla="*/ 77 h 355"/>
                <a:gd name="T30" fmla="*/ 20 w 80"/>
                <a:gd name="T31" fmla="*/ 84 h 355"/>
                <a:gd name="T32" fmla="*/ 23 w 80"/>
                <a:gd name="T33" fmla="*/ 89 h 355"/>
                <a:gd name="T34" fmla="*/ 13 w 80"/>
                <a:gd name="T35" fmla="*/ 97 h 355"/>
                <a:gd name="T36" fmla="*/ 16 w 80"/>
                <a:gd name="T37" fmla="*/ 173 h 355"/>
                <a:gd name="T38" fmla="*/ 16 w 80"/>
                <a:gd name="T39" fmla="*/ 185 h 355"/>
                <a:gd name="T40" fmla="*/ 18 w 80"/>
                <a:gd name="T41" fmla="*/ 201 h 355"/>
                <a:gd name="T42" fmla="*/ 6 w 80"/>
                <a:gd name="T43" fmla="*/ 257 h 355"/>
                <a:gd name="T44" fmla="*/ 6 w 80"/>
                <a:gd name="T45" fmla="*/ 259 h 355"/>
                <a:gd name="T46" fmla="*/ 0 w 80"/>
                <a:gd name="T47" fmla="*/ 287 h 355"/>
                <a:gd name="T48" fmla="*/ 3 w 80"/>
                <a:gd name="T49" fmla="*/ 292 h 355"/>
                <a:gd name="T50" fmla="*/ 3 w 80"/>
                <a:gd name="T51" fmla="*/ 315 h 355"/>
                <a:gd name="T52" fmla="*/ 6 w 80"/>
                <a:gd name="T53" fmla="*/ 320 h 355"/>
                <a:gd name="T54" fmla="*/ 5 w 80"/>
                <a:gd name="T55" fmla="*/ 327 h 355"/>
                <a:gd name="T56" fmla="*/ 10 w 80"/>
                <a:gd name="T57" fmla="*/ 334 h 355"/>
                <a:gd name="T58" fmla="*/ 8 w 80"/>
                <a:gd name="T59" fmla="*/ 340 h 355"/>
                <a:gd name="T60" fmla="*/ 24 w 80"/>
                <a:gd name="T61" fmla="*/ 345 h 355"/>
                <a:gd name="T62" fmla="*/ 26 w 80"/>
                <a:gd name="T63" fmla="*/ 340 h 355"/>
                <a:gd name="T64" fmla="*/ 32 w 80"/>
                <a:gd name="T65" fmla="*/ 334 h 355"/>
                <a:gd name="T66" fmla="*/ 35 w 80"/>
                <a:gd name="T67" fmla="*/ 321 h 355"/>
                <a:gd name="T68" fmla="*/ 35 w 80"/>
                <a:gd name="T69" fmla="*/ 318 h 355"/>
                <a:gd name="T70" fmla="*/ 37 w 80"/>
                <a:gd name="T71" fmla="*/ 301 h 355"/>
                <a:gd name="T72" fmla="*/ 46 w 80"/>
                <a:gd name="T73" fmla="*/ 276 h 355"/>
                <a:gd name="T74" fmla="*/ 44 w 80"/>
                <a:gd name="T75" fmla="*/ 268 h 355"/>
                <a:gd name="T76" fmla="*/ 46 w 80"/>
                <a:gd name="T77" fmla="*/ 265 h 355"/>
                <a:gd name="T78" fmla="*/ 48 w 80"/>
                <a:gd name="T79" fmla="*/ 253 h 355"/>
                <a:gd name="T80" fmla="*/ 48 w 80"/>
                <a:gd name="T81" fmla="*/ 251 h 355"/>
                <a:gd name="T82" fmla="*/ 49 w 80"/>
                <a:gd name="T83" fmla="*/ 248 h 355"/>
                <a:gd name="T84" fmla="*/ 53 w 80"/>
                <a:gd name="T85" fmla="*/ 213 h 355"/>
                <a:gd name="T86" fmla="*/ 57 w 80"/>
                <a:gd name="T87" fmla="*/ 169 h 355"/>
                <a:gd name="T88" fmla="*/ 55 w 80"/>
                <a:gd name="T89" fmla="*/ 164 h 355"/>
                <a:gd name="T90" fmla="*/ 61 w 80"/>
                <a:gd name="T91" fmla="*/ 147 h 355"/>
                <a:gd name="T92" fmla="*/ 58 w 80"/>
                <a:gd name="T93" fmla="*/ 139 h 355"/>
                <a:gd name="T94" fmla="*/ 59 w 80"/>
                <a:gd name="T95" fmla="*/ 113 h 355"/>
                <a:gd name="T96" fmla="*/ 54 w 80"/>
                <a:gd name="T97" fmla="*/ 107 h 355"/>
                <a:gd name="T98" fmla="*/ 54 w 80"/>
                <a:gd name="T99" fmla="*/ 106 h 355"/>
                <a:gd name="T100" fmla="*/ 69 w 80"/>
                <a:gd name="T101" fmla="*/ 70 h 355"/>
                <a:gd name="T102" fmla="*/ 63 w 80"/>
                <a:gd name="T103" fmla="*/ 61 h 355"/>
                <a:gd name="T104" fmla="*/ 63 w 80"/>
                <a:gd name="T105" fmla="*/ 58 h 355"/>
                <a:gd name="T106" fmla="*/ 65 w 80"/>
                <a:gd name="T107" fmla="*/ 53 h 355"/>
                <a:gd name="T108" fmla="*/ 78 w 80"/>
                <a:gd name="T109" fmla="*/ 29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0" h="355">
                  <a:moveTo>
                    <a:pt x="78" y="29"/>
                  </a:moveTo>
                  <a:cubicBezTo>
                    <a:pt x="80" y="24"/>
                    <a:pt x="77" y="16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4"/>
                    <a:pt x="66" y="9"/>
                    <a:pt x="61" y="1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9" y="12"/>
                    <a:pt x="58" y="12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4" y="13"/>
                    <a:pt x="53" y="13"/>
                  </a:cubicBezTo>
                  <a:cubicBezTo>
                    <a:pt x="57" y="7"/>
                    <a:pt x="50" y="0"/>
                    <a:pt x="44" y="5"/>
                  </a:cubicBezTo>
                  <a:cubicBezTo>
                    <a:pt x="41" y="8"/>
                    <a:pt x="38" y="10"/>
                    <a:pt x="35" y="12"/>
                  </a:cubicBezTo>
                  <a:cubicBezTo>
                    <a:pt x="28" y="12"/>
                    <a:pt x="23" y="14"/>
                    <a:pt x="16" y="18"/>
                  </a:cubicBezTo>
                  <a:cubicBezTo>
                    <a:pt x="10" y="21"/>
                    <a:pt x="14" y="30"/>
                    <a:pt x="21" y="28"/>
                  </a:cubicBezTo>
                  <a:cubicBezTo>
                    <a:pt x="24" y="28"/>
                    <a:pt x="28" y="27"/>
                    <a:pt x="31" y="26"/>
                  </a:cubicBezTo>
                  <a:cubicBezTo>
                    <a:pt x="23" y="36"/>
                    <a:pt x="20" y="50"/>
                    <a:pt x="22" y="63"/>
                  </a:cubicBezTo>
                  <a:cubicBezTo>
                    <a:pt x="21" y="68"/>
                    <a:pt x="19" y="72"/>
                    <a:pt x="18" y="77"/>
                  </a:cubicBezTo>
                  <a:cubicBezTo>
                    <a:pt x="17" y="80"/>
                    <a:pt x="18" y="82"/>
                    <a:pt x="20" y="84"/>
                  </a:cubicBezTo>
                  <a:cubicBezTo>
                    <a:pt x="20" y="86"/>
                    <a:pt x="21" y="88"/>
                    <a:pt x="23" y="89"/>
                  </a:cubicBezTo>
                  <a:cubicBezTo>
                    <a:pt x="18" y="89"/>
                    <a:pt x="13" y="92"/>
                    <a:pt x="13" y="97"/>
                  </a:cubicBezTo>
                  <a:cubicBezTo>
                    <a:pt x="16" y="122"/>
                    <a:pt x="15" y="147"/>
                    <a:pt x="16" y="173"/>
                  </a:cubicBezTo>
                  <a:cubicBezTo>
                    <a:pt x="16" y="177"/>
                    <a:pt x="16" y="181"/>
                    <a:pt x="16" y="185"/>
                  </a:cubicBezTo>
                  <a:cubicBezTo>
                    <a:pt x="17" y="190"/>
                    <a:pt x="17" y="195"/>
                    <a:pt x="18" y="201"/>
                  </a:cubicBezTo>
                  <a:cubicBezTo>
                    <a:pt x="11" y="219"/>
                    <a:pt x="6" y="238"/>
                    <a:pt x="6" y="257"/>
                  </a:cubicBezTo>
                  <a:cubicBezTo>
                    <a:pt x="6" y="258"/>
                    <a:pt x="6" y="258"/>
                    <a:pt x="6" y="259"/>
                  </a:cubicBezTo>
                  <a:cubicBezTo>
                    <a:pt x="3" y="268"/>
                    <a:pt x="2" y="277"/>
                    <a:pt x="0" y="287"/>
                  </a:cubicBezTo>
                  <a:cubicBezTo>
                    <a:pt x="0" y="289"/>
                    <a:pt x="1" y="291"/>
                    <a:pt x="3" y="292"/>
                  </a:cubicBezTo>
                  <a:cubicBezTo>
                    <a:pt x="2" y="300"/>
                    <a:pt x="2" y="308"/>
                    <a:pt x="3" y="315"/>
                  </a:cubicBezTo>
                  <a:cubicBezTo>
                    <a:pt x="3" y="318"/>
                    <a:pt x="5" y="319"/>
                    <a:pt x="6" y="320"/>
                  </a:cubicBezTo>
                  <a:cubicBezTo>
                    <a:pt x="6" y="322"/>
                    <a:pt x="6" y="324"/>
                    <a:pt x="5" y="327"/>
                  </a:cubicBezTo>
                  <a:cubicBezTo>
                    <a:pt x="5" y="330"/>
                    <a:pt x="7" y="333"/>
                    <a:pt x="10" y="334"/>
                  </a:cubicBezTo>
                  <a:cubicBezTo>
                    <a:pt x="9" y="336"/>
                    <a:pt x="9" y="338"/>
                    <a:pt x="8" y="340"/>
                  </a:cubicBezTo>
                  <a:cubicBezTo>
                    <a:pt x="6" y="351"/>
                    <a:pt x="20" y="355"/>
                    <a:pt x="24" y="345"/>
                  </a:cubicBezTo>
                  <a:cubicBezTo>
                    <a:pt x="25" y="343"/>
                    <a:pt x="26" y="342"/>
                    <a:pt x="26" y="340"/>
                  </a:cubicBezTo>
                  <a:cubicBezTo>
                    <a:pt x="29" y="340"/>
                    <a:pt x="32" y="338"/>
                    <a:pt x="32" y="334"/>
                  </a:cubicBezTo>
                  <a:cubicBezTo>
                    <a:pt x="33" y="330"/>
                    <a:pt x="34" y="325"/>
                    <a:pt x="35" y="321"/>
                  </a:cubicBezTo>
                  <a:cubicBezTo>
                    <a:pt x="35" y="320"/>
                    <a:pt x="35" y="319"/>
                    <a:pt x="35" y="318"/>
                  </a:cubicBezTo>
                  <a:cubicBezTo>
                    <a:pt x="36" y="312"/>
                    <a:pt x="36" y="307"/>
                    <a:pt x="37" y="301"/>
                  </a:cubicBezTo>
                  <a:cubicBezTo>
                    <a:pt x="40" y="293"/>
                    <a:pt x="43" y="284"/>
                    <a:pt x="46" y="276"/>
                  </a:cubicBezTo>
                  <a:cubicBezTo>
                    <a:pt x="47" y="272"/>
                    <a:pt x="46" y="270"/>
                    <a:pt x="44" y="268"/>
                  </a:cubicBezTo>
                  <a:cubicBezTo>
                    <a:pt x="45" y="267"/>
                    <a:pt x="46" y="266"/>
                    <a:pt x="46" y="265"/>
                  </a:cubicBezTo>
                  <a:cubicBezTo>
                    <a:pt x="47" y="261"/>
                    <a:pt x="47" y="257"/>
                    <a:pt x="48" y="253"/>
                  </a:cubicBezTo>
                  <a:cubicBezTo>
                    <a:pt x="48" y="252"/>
                    <a:pt x="48" y="252"/>
                    <a:pt x="48" y="251"/>
                  </a:cubicBezTo>
                  <a:cubicBezTo>
                    <a:pt x="49" y="250"/>
                    <a:pt x="49" y="249"/>
                    <a:pt x="49" y="248"/>
                  </a:cubicBezTo>
                  <a:cubicBezTo>
                    <a:pt x="50" y="237"/>
                    <a:pt x="52" y="225"/>
                    <a:pt x="53" y="213"/>
                  </a:cubicBezTo>
                  <a:cubicBezTo>
                    <a:pt x="56" y="199"/>
                    <a:pt x="57" y="184"/>
                    <a:pt x="57" y="169"/>
                  </a:cubicBezTo>
                  <a:cubicBezTo>
                    <a:pt x="57" y="167"/>
                    <a:pt x="56" y="166"/>
                    <a:pt x="55" y="164"/>
                  </a:cubicBezTo>
                  <a:cubicBezTo>
                    <a:pt x="57" y="159"/>
                    <a:pt x="59" y="153"/>
                    <a:pt x="61" y="147"/>
                  </a:cubicBezTo>
                  <a:cubicBezTo>
                    <a:pt x="63" y="143"/>
                    <a:pt x="61" y="140"/>
                    <a:pt x="58" y="139"/>
                  </a:cubicBezTo>
                  <a:cubicBezTo>
                    <a:pt x="59" y="130"/>
                    <a:pt x="59" y="122"/>
                    <a:pt x="59" y="113"/>
                  </a:cubicBezTo>
                  <a:cubicBezTo>
                    <a:pt x="59" y="111"/>
                    <a:pt x="57" y="108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61" y="96"/>
                    <a:pt x="66" y="84"/>
                    <a:pt x="69" y="70"/>
                  </a:cubicBezTo>
                  <a:cubicBezTo>
                    <a:pt x="70" y="65"/>
                    <a:pt x="67" y="62"/>
                    <a:pt x="63" y="61"/>
                  </a:cubicBezTo>
                  <a:cubicBezTo>
                    <a:pt x="63" y="60"/>
                    <a:pt x="63" y="59"/>
                    <a:pt x="63" y="58"/>
                  </a:cubicBezTo>
                  <a:cubicBezTo>
                    <a:pt x="64" y="56"/>
                    <a:pt x="65" y="55"/>
                    <a:pt x="65" y="53"/>
                  </a:cubicBezTo>
                  <a:cubicBezTo>
                    <a:pt x="70" y="45"/>
                    <a:pt x="75" y="37"/>
                    <a:pt x="78" y="29"/>
                  </a:cubicBezTo>
                  <a:close/>
                </a:path>
              </a:pathLst>
            </a:custGeom>
            <a:solidFill>
              <a:srgbClr val="F28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23">
              <a:extLst>
                <a:ext uri="{FF2B5EF4-FFF2-40B4-BE49-F238E27FC236}">
                  <a16:creationId xmlns:a16="http://schemas.microsoft.com/office/drawing/2014/main" xmlns="" id="{426D51A1-E647-45B6-97C4-21FCD1312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03" y="4140157"/>
              <a:ext cx="417084" cy="211654"/>
            </a:xfrm>
            <a:custGeom>
              <a:avLst/>
              <a:gdLst>
                <a:gd name="T0" fmla="*/ 77 w 85"/>
                <a:gd name="T1" fmla="*/ 10 h 43"/>
                <a:gd name="T2" fmla="*/ 59 w 85"/>
                <a:gd name="T3" fmla="*/ 5 h 43"/>
                <a:gd name="T4" fmla="*/ 58 w 85"/>
                <a:gd name="T5" fmla="*/ 4 h 43"/>
                <a:gd name="T6" fmla="*/ 47 w 85"/>
                <a:gd name="T7" fmla="*/ 3 h 43"/>
                <a:gd name="T8" fmla="*/ 11 w 85"/>
                <a:gd name="T9" fmla="*/ 2 h 43"/>
                <a:gd name="T10" fmla="*/ 5 w 85"/>
                <a:gd name="T11" fmla="*/ 16 h 43"/>
                <a:gd name="T12" fmla="*/ 9 w 85"/>
                <a:gd name="T13" fmla="*/ 23 h 43"/>
                <a:gd name="T14" fmla="*/ 9 w 85"/>
                <a:gd name="T15" fmla="*/ 24 h 43"/>
                <a:gd name="T16" fmla="*/ 12 w 85"/>
                <a:gd name="T17" fmla="*/ 32 h 43"/>
                <a:gd name="T18" fmla="*/ 64 w 85"/>
                <a:gd name="T19" fmla="*/ 31 h 43"/>
                <a:gd name="T20" fmla="*/ 79 w 85"/>
                <a:gd name="T21" fmla="*/ 25 h 43"/>
                <a:gd name="T22" fmla="*/ 77 w 85"/>
                <a:gd name="T23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43">
                  <a:moveTo>
                    <a:pt x="77" y="10"/>
                  </a:moveTo>
                  <a:cubicBezTo>
                    <a:pt x="71" y="8"/>
                    <a:pt x="65" y="6"/>
                    <a:pt x="59" y="5"/>
                  </a:cubicBezTo>
                  <a:cubicBezTo>
                    <a:pt x="59" y="5"/>
                    <a:pt x="59" y="5"/>
                    <a:pt x="58" y="4"/>
                  </a:cubicBezTo>
                  <a:cubicBezTo>
                    <a:pt x="55" y="4"/>
                    <a:pt x="52" y="3"/>
                    <a:pt x="47" y="3"/>
                  </a:cubicBezTo>
                  <a:cubicBezTo>
                    <a:pt x="35" y="1"/>
                    <a:pt x="23" y="0"/>
                    <a:pt x="11" y="2"/>
                  </a:cubicBezTo>
                  <a:cubicBezTo>
                    <a:pt x="2" y="3"/>
                    <a:pt x="0" y="12"/>
                    <a:pt x="5" y="16"/>
                  </a:cubicBezTo>
                  <a:cubicBezTo>
                    <a:pt x="4" y="19"/>
                    <a:pt x="5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7"/>
                    <a:pt x="9" y="31"/>
                    <a:pt x="12" y="32"/>
                  </a:cubicBezTo>
                  <a:cubicBezTo>
                    <a:pt x="30" y="41"/>
                    <a:pt x="49" y="43"/>
                    <a:pt x="64" y="31"/>
                  </a:cubicBezTo>
                  <a:cubicBezTo>
                    <a:pt x="69" y="30"/>
                    <a:pt x="74" y="28"/>
                    <a:pt x="79" y="25"/>
                  </a:cubicBezTo>
                  <a:cubicBezTo>
                    <a:pt x="85" y="21"/>
                    <a:pt x="83" y="12"/>
                    <a:pt x="77" y="10"/>
                  </a:cubicBezTo>
                  <a:close/>
                </a:path>
              </a:pathLst>
            </a:custGeom>
            <a:solidFill>
              <a:srgbClr val="D58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91">
              <a:extLst>
                <a:ext uri="{FF2B5EF4-FFF2-40B4-BE49-F238E27FC236}">
                  <a16:creationId xmlns:a16="http://schemas.microsoft.com/office/drawing/2014/main" xmlns="" id="{209583CD-8963-4D71-A91E-789BB8C7B3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2752" y="3324665"/>
              <a:ext cx="637039" cy="2780557"/>
            </a:xfrm>
            <a:custGeom>
              <a:avLst/>
              <a:gdLst>
                <a:gd name="T0" fmla="*/ 81 w 130"/>
                <a:gd name="T1" fmla="*/ 6 h 566"/>
                <a:gd name="T2" fmla="*/ 77 w 130"/>
                <a:gd name="T3" fmla="*/ 2 h 566"/>
                <a:gd name="T4" fmla="*/ 43 w 130"/>
                <a:gd name="T5" fmla="*/ 64 h 566"/>
                <a:gd name="T6" fmla="*/ 26 w 130"/>
                <a:gd name="T7" fmla="*/ 158 h 566"/>
                <a:gd name="T8" fmla="*/ 80 w 130"/>
                <a:gd name="T9" fmla="*/ 21 h 566"/>
                <a:gd name="T10" fmla="*/ 69 w 130"/>
                <a:gd name="T11" fmla="*/ 165 h 566"/>
                <a:gd name="T12" fmla="*/ 80 w 130"/>
                <a:gd name="T13" fmla="*/ 115 h 566"/>
                <a:gd name="T14" fmla="*/ 58 w 130"/>
                <a:gd name="T15" fmla="*/ 163 h 566"/>
                <a:gd name="T16" fmla="*/ 55 w 130"/>
                <a:gd name="T17" fmla="*/ 163 h 566"/>
                <a:gd name="T18" fmla="*/ 45 w 130"/>
                <a:gd name="T19" fmla="*/ 156 h 566"/>
                <a:gd name="T20" fmla="*/ 42 w 130"/>
                <a:gd name="T21" fmla="*/ 100 h 566"/>
                <a:gd name="T22" fmla="*/ 43 w 130"/>
                <a:gd name="T23" fmla="*/ 162 h 566"/>
                <a:gd name="T24" fmla="*/ 21 w 130"/>
                <a:gd name="T25" fmla="*/ 199 h 566"/>
                <a:gd name="T26" fmla="*/ 20 w 130"/>
                <a:gd name="T27" fmla="*/ 563 h 566"/>
                <a:gd name="T28" fmla="*/ 74 w 130"/>
                <a:gd name="T29" fmla="*/ 317 h 566"/>
                <a:gd name="T30" fmla="*/ 97 w 130"/>
                <a:gd name="T31" fmla="*/ 194 h 566"/>
                <a:gd name="T32" fmla="*/ 63 w 130"/>
                <a:gd name="T33" fmla="*/ 172 h 566"/>
                <a:gd name="T34" fmla="*/ 53 w 130"/>
                <a:gd name="T35" fmla="*/ 195 h 566"/>
                <a:gd name="T36" fmla="*/ 63 w 130"/>
                <a:gd name="T37" fmla="*/ 172 h 566"/>
                <a:gd name="T38" fmla="*/ 47 w 130"/>
                <a:gd name="T39" fmla="*/ 171 h 566"/>
                <a:gd name="T40" fmla="*/ 31 w 130"/>
                <a:gd name="T41" fmla="*/ 194 h 566"/>
                <a:gd name="T42" fmla="*/ 29 w 130"/>
                <a:gd name="T43" fmla="*/ 172 h 566"/>
                <a:gd name="T44" fmla="*/ 28 w 130"/>
                <a:gd name="T45" fmla="*/ 193 h 566"/>
                <a:gd name="T46" fmla="*/ 52 w 130"/>
                <a:gd name="T47" fmla="*/ 231 h 566"/>
                <a:gd name="T48" fmla="*/ 74 w 130"/>
                <a:gd name="T49" fmla="*/ 231 h 566"/>
                <a:gd name="T50" fmla="*/ 54 w 130"/>
                <a:gd name="T51" fmla="*/ 252 h 566"/>
                <a:gd name="T52" fmla="*/ 68 w 130"/>
                <a:gd name="T53" fmla="*/ 278 h 566"/>
                <a:gd name="T54" fmla="*/ 54 w 130"/>
                <a:gd name="T55" fmla="*/ 284 h 566"/>
                <a:gd name="T56" fmla="*/ 65 w 130"/>
                <a:gd name="T57" fmla="*/ 308 h 566"/>
                <a:gd name="T58" fmla="*/ 49 w 130"/>
                <a:gd name="T59" fmla="*/ 311 h 566"/>
                <a:gd name="T60" fmla="*/ 61 w 130"/>
                <a:gd name="T61" fmla="*/ 336 h 566"/>
                <a:gd name="T62" fmla="*/ 49 w 130"/>
                <a:gd name="T63" fmla="*/ 342 h 566"/>
                <a:gd name="T64" fmla="*/ 56 w 130"/>
                <a:gd name="T65" fmla="*/ 375 h 566"/>
                <a:gd name="T66" fmla="*/ 58 w 130"/>
                <a:gd name="T67" fmla="*/ 380 h 566"/>
                <a:gd name="T68" fmla="*/ 49 w 130"/>
                <a:gd name="T69" fmla="*/ 408 h 566"/>
                <a:gd name="T70" fmla="*/ 53 w 130"/>
                <a:gd name="T71" fmla="*/ 441 h 566"/>
                <a:gd name="T72" fmla="*/ 53 w 130"/>
                <a:gd name="T73" fmla="*/ 446 h 566"/>
                <a:gd name="T74" fmla="*/ 37 w 130"/>
                <a:gd name="T75" fmla="*/ 469 h 566"/>
                <a:gd name="T76" fmla="*/ 46 w 130"/>
                <a:gd name="T77" fmla="*/ 495 h 566"/>
                <a:gd name="T78" fmla="*/ 45 w 130"/>
                <a:gd name="T79" fmla="*/ 499 h 566"/>
                <a:gd name="T80" fmla="*/ 31 w 130"/>
                <a:gd name="T81" fmla="*/ 527 h 566"/>
                <a:gd name="T82" fmla="*/ 17 w 130"/>
                <a:gd name="T83" fmla="*/ 489 h 566"/>
                <a:gd name="T84" fmla="*/ 81 w 130"/>
                <a:gd name="T85" fmla="*/ 200 h 566"/>
                <a:gd name="T86" fmla="*/ 83 w 130"/>
                <a:gd name="T87" fmla="*/ 192 h 566"/>
                <a:gd name="T88" fmla="*/ 68 w 130"/>
                <a:gd name="T89" fmla="*/ 184 h 566"/>
                <a:gd name="T90" fmla="*/ 84 w 130"/>
                <a:gd name="T91" fmla="*/ 174 h 566"/>
                <a:gd name="T92" fmla="*/ 86 w 130"/>
                <a:gd name="T93" fmla="*/ 18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0" h="566">
                  <a:moveTo>
                    <a:pt x="95" y="171"/>
                  </a:moveTo>
                  <a:cubicBezTo>
                    <a:pt x="130" y="122"/>
                    <a:pt x="96" y="59"/>
                    <a:pt x="81" y="8"/>
                  </a:cubicBezTo>
                  <a:cubicBezTo>
                    <a:pt x="81" y="7"/>
                    <a:pt x="81" y="7"/>
                    <a:pt x="81" y="6"/>
                  </a:cubicBezTo>
                  <a:cubicBezTo>
                    <a:pt x="81" y="5"/>
                    <a:pt x="80" y="5"/>
                    <a:pt x="80" y="4"/>
                  </a:cubicBezTo>
                  <a:cubicBezTo>
                    <a:pt x="80" y="3"/>
                    <a:pt x="79" y="2"/>
                    <a:pt x="79" y="2"/>
                  </a:cubicBezTo>
                  <a:cubicBezTo>
                    <a:pt x="79" y="0"/>
                    <a:pt x="77" y="1"/>
                    <a:pt x="77" y="2"/>
                  </a:cubicBezTo>
                  <a:cubicBezTo>
                    <a:pt x="77" y="2"/>
                    <a:pt x="77" y="3"/>
                    <a:pt x="77" y="3"/>
                  </a:cubicBezTo>
                  <a:cubicBezTo>
                    <a:pt x="76" y="4"/>
                    <a:pt x="76" y="4"/>
                    <a:pt x="75" y="5"/>
                  </a:cubicBezTo>
                  <a:cubicBezTo>
                    <a:pt x="69" y="30"/>
                    <a:pt x="60" y="46"/>
                    <a:pt x="43" y="64"/>
                  </a:cubicBezTo>
                  <a:cubicBezTo>
                    <a:pt x="32" y="76"/>
                    <a:pt x="22" y="89"/>
                    <a:pt x="15" y="104"/>
                  </a:cubicBezTo>
                  <a:cubicBezTo>
                    <a:pt x="10" y="117"/>
                    <a:pt x="1" y="162"/>
                    <a:pt x="26" y="162"/>
                  </a:cubicBezTo>
                  <a:cubicBezTo>
                    <a:pt x="28" y="161"/>
                    <a:pt x="28" y="159"/>
                    <a:pt x="26" y="158"/>
                  </a:cubicBezTo>
                  <a:cubicBezTo>
                    <a:pt x="13" y="157"/>
                    <a:pt x="20" y="123"/>
                    <a:pt x="21" y="117"/>
                  </a:cubicBezTo>
                  <a:cubicBezTo>
                    <a:pt x="24" y="102"/>
                    <a:pt x="33" y="89"/>
                    <a:pt x="43" y="78"/>
                  </a:cubicBezTo>
                  <a:cubicBezTo>
                    <a:pt x="58" y="60"/>
                    <a:pt x="76" y="44"/>
                    <a:pt x="80" y="21"/>
                  </a:cubicBezTo>
                  <a:cubicBezTo>
                    <a:pt x="83" y="38"/>
                    <a:pt x="88" y="56"/>
                    <a:pt x="93" y="73"/>
                  </a:cubicBezTo>
                  <a:cubicBezTo>
                    <a:pt x="102" y="108"/>
                    <a:pt x="100" y="136"/>
                    <a:pt x="84" y="168"/>
                  </a:cubicBezTo>
                  <a:cubicBezTo>
                    <a:pt x="79" y="167"/>
                    <a:pt x="74" y="166"/>
                    <a:pt x="69" y="165"/>
                  </a:cubicBezTo>
                  <a:cubicBezTo>
                    <a:pt x="69" y="165"/>
                    <a:pt x="69" y="165"/>
                    <a:pt x="69" y="165"/>
                  </a:cubicBezTo>
                  <a:cubicBezTo>
                    <a:pt x="81" y="153"/>
                    <a:pt x="86" y="132"/>
                    <a:pt x="84" y="115"/>
                  </a:cubicBezTo>
                  <a:cubicBezTo>
                    <a:pt x="84" y="113"/>
                    <a:pt x="80" y="113"/>
                    <a:pt x="80" y="115"/>
                  </a:cubicBezTo>
                  <a:cubicBezTo>
                    <a:pt x="77" y="132"/>
                    <a:pt x="76" y="148"/>
                    <a:pt x="67" y="163"/>
                  </a:cubicBezTo>
                  <a:cubicBezTo>
                    <a:pt x="67" y="164"/>
                    <a:pt x="67" y="164"/>
                    <a:pt x="67" y="165"/>
                  </a:cubicBezTo>
                  <a:cubicBezTo>
                    <a:pt x="64" y="164"/>
                    <a:pt x="61" y="164"/>
                    <a:pt x="58" y="163"/>
                  </a:cubicBezTo>
                  <a:cubicBezTo>
                    <a:pt x="68" y="134"/>
                    <a:pt x="77" y="100"/>
                    <a:pt x="75" y="70"/>
                  </a:cubicBezTo>
                  <a:cubicBezTo>
                    <a:pt x="74" y="67"/>
                    <a:pt x="70" y="66"/>
                    <a:pt x="70" y="69"/>
                  </a:cubicBezTo>
                  <a:cubicBezTo>
                    <a:pt x="65" y="100"/>
                    <a:pt x="58" y="132"/>
                    <a:pt x="55" y="163"/>
                  </a:cubicBezTo>
                  <a:cubicBezTo>
                    <a:pt x="52" y="163"/>
                    <a:pt x="48" y="162"/>
                    <a:pt x="45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5" y="160"/>
                    <a:pt x="45" y="158"/>
                    <a:pt x="45" y="156"/>
                  </a:cubicBezTo>
                  <a:cubicBezTo>
                    <a:pt x="44" y="151"/>
                    <a:pt x="43" y="146"/>
                    <a:pt x="43" y="141"/>
                  </a:cubicBezTo>
                  <a:cubicBezTo>
                    <a:pt x="42" y="127"/>
                    <a:pt x="45" y="115"/>
                    <a:pt x="47" y="102"/>
                  </a:cubicBezTo>
                  <a:cubicBezTo>
                    <a:pt x="47" y="100"/>
                    <a:pt x="43" y="98"/>
                    <a:pt x="42" y="100"/>
                  </a:cubicBezTo>
                  <a:cubicBezTo>
                    <a:pt x="34" y="110"/>
                    <a:pt x="34" y="125"/>
                    <a:pt x="35" y="137"/>
                  </a:cubicBezTo>
                  <a:cubicBezTo>
                    <a:pt x="35" y="143"/>
                    <a:pt x="36" y="150"/>
                    <a:pt x="38" y="156"/>
                  </a:cubicBezTo>
                  <a:cubicBezTo>
                    <a:pt x="39" y="159"/>
                    <a:pt x="41" y="160"/>
                    <a:pt x="43" y="162"/>
                  </a:cubicBezTo>
                  <a:cubicBezTo>
                    <a:pt x="31" y="162"/>
                    <a:pt x="19" y="162"/>
                    <a:pt x="7" y="165"/>
                  </a:cubicBezTo>
                  <a:cubicBezTo>
                    <a:pt x="0" y="166"/>
                    <a:pt x="3" y="176"/>
                    <a:pt x="9" y="175"/>
                  </a:cubicBezTo>
                  <a:cubicBezTo>
                    <a:pt x="4" y="188"/>
                    <a:pt x="11" y="195"/>
                    <a:pt x="21" y="199"/>
                  </a:cubicBezTo>
                  <a:cubicBezTo>
                    <a:pt x="19" y="275"/>
                    <a:pt x="15" y="352"/>
                    <a:pt x="11" y="428"/>
                  </a:cubicBezTo>
                  <a:cubicBezTo>
                    <a:pt x="10" y="453"/>
                    <a:pt x="7" y="479"/>
                    <a:pt x="7" y="504"/>
                  </a:cubicBezTo>
                  <a:cubicBezTo>
                    <a:pt x="7" y="523"/>
                    <a:pt x="8" y="546"/>
                    <a:pt x="20" y="563"/>
                  </a:cubicBezTo>
                  <a:cubicBezTo>
                    <a:pt x="21" y="565"/>
                    <a:pt x="25" y="566"/>
                    <a:pt x="28" y="564"/>
                  </a:cubicBezTo>
                  <a:cubicBezTo>
                    <a:pt x="60" y="524"/>
                    <a:pt x="62" y="463"/>
                    <a:pt x="65" y="414"/>
                  </a:cubicBezTo>
                  <a:cubicBezTo>
                    <a:pt x="67" y="382"/>
                    <a:pt x="70" y="349"/>
                    <a:pt x="74" y="317"/>
                  </a:cubicBezTo>
                  <a:cubicBezTo>
                    <a:pt x="78" y="277"/>
                    <a:pt x="86" y="237"/>
                    <a:pt x="92" y="198"/>
                  </a:cubicBezTo>
                  <a:cubicBezTo>
                    <a:pt x="93" y="198"/>
                    <a:pt x="94" y="197"/>
                    <a:pt x="95" y="197"/>
                  </a:cubicBezTo>
                  <a:cubicBezTo>
                    <a:pt x="96" y="197"/>
                    <a:pt x="97" y="195"/>
                    <a:pt x="97" y="194"/>
                  </a:cubicBezTo>
                  <a:cubicBezTo>
                    <a:pt x="98" y="187"/>
                    <a:pt x="98" y="180"/>
                    <a:pt x="97" y="173"/>
                  </a:cubicBezTo>
                  <a:cubicBezTo>
                    <a:pt x="97" y="172"/>
                    <a:pt x="96" y="171"/>
                    <a:pt x="95" y="171"/>
                  </a:cubicBezTo>
                  <a:close/>
                  <a:moveTo>
                    <a:pt x="63" y="172"/>
                  </a:moveTo>
                  <a:cubicBezTo>
                    <a:pt x="64" y="176"/>
                    <a:pt x="64" y="180"/>
                    <a:pt x="64" y="184"/>
                  </a:cubicBezTo>
                  <a:cubicBezTo>
                    <a:pt x="64" y="187"/>
                    <a:pt x="63" y="191"/>
                    <a:pt x="63" y="194"/>
                  </a:cubicBezTo>
                  <a:cubicBezTo>
                    <a:pt x="60" y="195"/>
                    <a:pt x="56" y="195"/>
                    <a:pt x="53" y="195"/>
                  </a:cubicBezTo>
                  <a:cubicBezTo>
                    <a:pt x="53" y="191"/>
                    <a:pt x="52" y="187"/>
                    <a:pt x="52" y="183"/>
                  </a:cubicBezTo>
                  <a:cubicBezTo>
                    <a:pt x="52" y="179"/>
                    <a:pt x="51" y="175"/>
                    <a:pt x="50" y="171"/>
                  </a:cubicBezTo>
                  <a:cubicBezTo>
                    <a:pt x="54" y="172"/>
                    <a:pt x="59" y="172"/>
                    <a:pt x="63" y="172"/>
                  </a:cubicBezTo>
                  <a:close/>
                  <a:moveTo>
                    <a:pt x="31" y="193"/>
                  </a:moveTo>
                  <a:cubicBezTo>
                    <a:pt x="36" y="189"/>
                    <a:pt x="36" y="179"/>
                    <a:pt x="35" y="172"/>
                  </a:cubicBezTo>
                  <a:cubicBezTo>
                    <a:pt x="39" y="171"/>
                    <a:pt x="43" y="171"/>
                    <a:pt x="47" y="171"/>
                  </a:cubicBezTo>
                  <a:cubicBezTo>
                    <a:pt x="48" y="176"/>
                    <a:pt x="48" y="181"/>
                    <a:pt x="47" y="185"/>
                  </a:cubicBezTo>
                  <a:cubicBezTo>
                    <a:pt x="47" y="189"/>
                    <a:pt x="47" y="192"/>
                    <a:pt x="47" y="195"/>
                  </a:cubicBezTo>
                  <a:cubicBezTo>
                    <a:pt x="42" y="195"/>
                    <a:pt x="36" y="195"/>
                    <a:pt x="31" y="194"/>
                  </a:cubicBezTo>
                  <a:lnTo>
                    <a:pt x="31" y="193"/>
                  </a:lnTo>
                  <a:close/>
                  <a:moveTo>
                    <a:pt x="14" y="174"/>
                  </a:moveTo>
                  <a:cubicBezTo>
                    <a:pt x="19" y="173"/>
                    <a:pt x="24" y="173"/>
                    <a:pt x="29" y="172"/>
                  </a:cubicBezTo>
                  <a:cubicBezTo>
                    <a:pt x="29" y="175"/>
                    <a:pt x="29" y="178"/>
                    <a:pt x="28" y="181"/>
                  </a:cubicBezTo>
                  <a:cubicBezTo>
                    <a:pt x="28" y="185"/>
                    <a:pt x="27" y="189"/>
                    <a:pt x="28" y="193"/>
                  </a:cubicBezTo>
                  <a:cubicBezTo>
                    <a:pt x="28" y="193"/>
                    <a:pt x="28" y="193"/>
                    <a:pt x="28" y="193"/>
                  </a:cubicBezTo>
                  <a:cubicBezTo>
                    <a:pt x="20" y="190"/>
                    <a:pt x="14" y="184"/>
                    <a:pt x="14" y="174"/>
                  </a:cubicBezTo>
                  <a:close/>
                  <a:moveTo>
                    <a:pt x="75" y="225"/>
                  </a:moveTo>
                  <a:cubicBezTo>
                    <a:pt x="67" y="224"/>
                    <a:pt x="59" y="228"/>
                    <a:pt x="52" y="231"/>
                  </a:cubicBezTo>
                  <a:cubicBezTo>
                    <a:pt x="51" y="231"/>
                    <a:pt x="51" y="233"/>
                    <a:pt x="52" y="233"/>
                  </a:cubicBezTo>
                  <a:cubicBezTo>
                    <a:pt x="56" y="232"/>
                    <a:pt x="61" y="232"/>
                    <a:pt x="65" y="232"/>
                  </a:cubicBezTo>
                  <a:cubicBezTo>
                    <a:pt x="68" y="231"/>
                    <a:pt x="71" y="231"/>
                    <a:pt x="74" y="231"/>
                  </a:cubicBezTo>
                  <a:cubicBezTo>
                    <a:pt x="73" y="238"/>
                    <a:pt x="72" y="244"/>
                    <a:pt x="71" y="251"/>
                  </a:cubicBezTo>
                  <a:cubicBezTo>
                    <a:pt x="70" y="252"/>
                    <a:pt x="68" y="252"/>
                    <a:pt x="67" y="253"/>
                  </a:cubicBezTo>
                  <a:cubicBezTo>
                    <a:pt x="63" y="254"/>
                    <a:pt x="59" y="253"/>
                    <a:pt x="54" y="252"/>
                  </a:cubicBezTo>
                  <a:cubicBezTo>
                    <a:pt x="52" y="252"/>
                    <a:pt x="51" y="255"/>
                    <a:pt x="54" y="256"/>
                  </a:cubicBezTo>
                  <a:cubicBezTo>
                    <a:pt x="58" y="257"/>
                    <a:pt x="65" y="258"/>
                    <a:pt x="70" y="257"/>
                  </a:cubicBezTo>
                  <a:cubicBezTo>
                    <a:pt x="70" y="264"/>
                    <a:pt x="69" y="271"/>
                    <a:pt x="68" y="278"/>
                  </a:cubicBezTo>
                  <a:cubicBezTo>
                    <a:pt x="67" y="279"/>
                    <a:pt x="65" y="280"/>
                    <a:pt x="63" y="280"/>
                  </a:cubicBezTo>
                  <a:cubicBezTo>
                    <a:pt x="60" y="281"/>
                    <a:pt x="57" y="281"/>
                    <a:pt x="54" y="280"/>
                  </a:cubicBezTo>
                  <a:cubicBezTo>
                    <a:pt x="52" y="280"/>
                    <a:pt x="51" y="283"/>
                    <a:pt x="54" y="284"/>
                  </a:cubicBezTo>
                  <a:cubicBezTo>
                    <a:pt x="58" y="285"/>
                    <a:pt x="63" y="286"/>
                    <a:pt x="67" y="284"/>
                  </a:cubicBezTo>
                  <a:cubicBezTo>
                    <a:pt x="67" y="285"/>
                    <a:pt x="67" y="286"/>
                    <a:pt x="67" y="287"/>
                  </a:cubicBezTo>
                  <a:cubicBezTo>
                    <a:pt x="66" y="294"/>
                    <a:pt x="66" y="301"/>
                    <a:pt x="65" y="308"/>
                  </a:cubicBezTo>
                  <a:cubicBezTo>
                    <a:pt x="64" y="308"/>
                    <a:pt x="64" y="308"/>
                    <a:pt x="63" y="308"/>
                  </a:cubicBezTo>
                  <a:cubicBezTo>
                    <a:pt x="59" y="309"/>
                    <a:pt x="55" y="310"/>
                    <a:pt x="50" y="309"/>
                  </a:cubicBezTo>
                  <a:cubicBezTo>
                    <a:pt x="49" y="308"/>
                    <a:pt x="48" y="310"/>
                    <a:pt x="49" y="311"/>
                  </a:cubicBezTo>
                  <a:cubicBezTo>
                    <a:pt x="54" y="314"/>
                    <a:pt x="60" y="315"/>
                    <a:pt x="64" y="312"/>
                  </a:cubicBezTo>
                  <a:cubicBezTo>
                    <a:pt x="64" y="320"/>
                    <a:pt x="63" y="328"/>
                    <a:pt x="62" y="336"/>
                  </a:cubicBezTo>
                  <a:cubicBezTo>
                    <a:pt x="61" y="336"/>
                    <a:pt x="61" y="336"/>
                    <a:pt x="61" y="336"/>
                  </a:cubicBezTo>
                  <a:cubicBezTo>
                    <a:pt x="59" y="337"/>
                    <a:pt x="58" y="338"/>
                    <a:pt x="56" y="339"/>
                  </a:cubicBezTo>
                  <a:cubicBezTo>
                    <a:pt x="54" y="339"/>
                    <a:pt x="52" y="339"/>
                    <a:pt x="50" y="338"/>
                  </a:cubicBezTo>
                  <a:cubicBezTo>
                    <a:pt x="48" y="338"/>
                    <a:pt x="47" y="341"/>
                    <a:pt x="49" y="342"/>
                  </a:cubicBezTo>
                  <a:cubicBezTo>
                    <a:pt x="53" y="344"/>
                    <a:pt x="58" y="344"/>
                    <a:pt x="62" y="341"/>
                  </a:cubicBezTo>
                  <a:cubicBezTo>
                    <a:pt x="60" y="353"/>
                    <a:pt x="59" y="364"/>
                    <a:pt x="59" y="376"/>
                  </a:cubicBezTo>
                  <a:cubicBezTo>
                    <a:pt x="58" y="375"/>
                    <a:pt x="57" y="375"/>
                    <a:pt x="56" y="375"/>
                  </a:cubicBezTo>
                  <a:cubicBezTo>
                    <a:pt x="54" y="375"/>
                    <a:pt x="53" y="374"/>
                    <a:pt x="52" y="373"/>
                  </a:cubicBezTo>
                  <a:cubicBezTo>
                    <a:pt x="51" y="369"/>
                    <a:pt x="46" y="372"/>
                    <a:pt x="48" y="375"/>
                  </a:cubicBezTo>
                  <a:cubicBezTo>
                    <a:pt x="50" y="379"/>
                    <a:pt x="54" y="381"/>
                    <a:pt x="58" y="380"/>
                  </a:cubicBezTo>
                  <a:cubicBezTo>
                    <a:pt x="58" y="383"/>
                    <a:pt x="58" y="387"/>
                    <a:pt x="57" y="390"/>
                  </a:cubicBezTo>
                  <a:cubicBezTo>
                    <a:pt x="57" y="396"/>
                    <a:pt x="56" y="403"/>
                    <a:pt x="56" y="410"/>
                  </a:cubicBezTo>
                  <a:cubicBezTo>
                    <a:pt x="54" y="409"/>
                    <a:pt x="51" y="409"/>
                    <a:pt x="49" y="408"/>
                  </a:cubicBezTo>
                  <a:cubicBezTo>
                    <a:pt x="46" y="407"/>
                    <a:pt x="44" y="411"/>
                    <a:pt x="47" y="412"/>
                  </a:cubicBezTo>
                  <a:cubicBezTo>
                    <a:pt x="50" y="413"/>
                    <a:pt x="52" y="414"/>
                    <a:pt x="55" y="414"/>
                  </a:cubicBezTo>
                  <a:cubicBezTo>
                    <a:pt x="55" y="423"/>
                    <a:pt x="54" y="432"/>
                    <a:pt x="53" y="441"/>
                  </a:cubicBezTo>
                  <a:cubicBezTo>
                    <a:pt x="52" y="441"/>
                    <a:pt x="51" y="440"/>
                    <a:pt x="50" y="439"/>
                  </a:cubicBezTo>
                  <a:cubicBezTo>
                    <a:pt x="49" y="436"/>
                    <a:pt x="45" y="438"/>
                    <a:pt x="46" y="441"/>
                  </a:cubicBezTo>
                  <a:cubicBezTo>
                    <a:pt x="47" y="444"/>
                    <a:pt x="50" y="446"/>
                    <a:pt x="53" y="446"/>
                  </a:cubicBezTo>
                  <a:cubicBezTo>
                    <a:pt x="52" y="453"/>
                    <a:pt x="51" y="461"/>
                    <a:pt x="50" y="468"/>
                  </a:cubicBezTo>
                  <a:cubicBezTo>
                    <a:pt x="46" y="468"/>
                    <a:pt x="42" y="468"/>
                    <a:pt x="38" y="467"/>
                  </a:cubicBezTo>
                  <a:cubicBezTo>
                    <a:pt x="37" y="466"/>
                    <a:pt x="36" y="468"/>
                    <a:pt x="37" y="469"/>
                  </a:cubicBezTo>
                  <a:cubicBezTo>
                    <a:pt x="41" y="471"/>
                    <a:pt x="45" y="472"/>
                    <a:pt x="50" y="472"/>
                  </a:cubicBezTo>
                  <a:cubicBezTo>
                    <a:pt x="49" y="474"/>
                    <a:pt x="49" y="476"/>
                    <a:pt x="49" y="478"/>
                  </a:cubicBezTo>
                  <a:cubicBezTo>
                    <a:pt x="48" y="484"/>
                    <a:pt x="47" y="489"/>
                    <a:pt x="46" y="495"/>
                  </a:cubicBezTo>
                  <a:cubicBezTo>
                    <a:pt x="44" y="494"/>
                    <a:pt x="42" y="494"/>
                    <a:pt x="40" y="494"/>
                  </a:cubicBezTo>
                  <a:cubicBezTo>
                    <a:pt x="37" y="494"/>
                    <a:pt x="37" y="498"/>
                    <a:pt x="40" y="498"/>
                  </a:cubicBezTo>
                  <a:cubicBezTo>
                    <a:pt x="42" y="498"/>
                    <a:pt x="44" y="499"/>
                    <a:pt x="45" y="499"/>
                  </a:cubicBezTo>
                  <a:cubicBezTo>
                    <a:pt x="43" y="509"/>
                    <a:pt x="41" y="519"/>
                    <a:pt x="37" y="528"/>
                  </a:cubicBezTo>
                  <a:cubicBezTo>
                    <a:pt x="36" y="527"/>
                    <a:pt x="35" y="526"/>
                    <a:pt x="33" y="525"/>
                  </a:cubicBezTo>
                  <a:cubicBezTo>
                    <a:pt x="31" y="523"/>
                    <a:pt x="29" y="525"/>
                    <a:pt x="31" y="527"/>
                  </a:cubicBezTo>
                  <a:cubicBezTo>
                    <a:pt x="32" y="529"/>
                    <a:pt x="34" y="531"/>
                    <a:pt x="35" y="533"/>
                  </a:cubicBezTo>
                  <a:cubicBezTo>
                    <a:pt x="32" y="539"/>
                    <a:pt x="29" y="546"/>
                    <a:pt x="25" y="551"/>
                  </a:cubicBezTo>
                  <a:cubicBezTo>
                    <a:pt x="15" y="533"/>
                    <a:pt x="16" y="508"/>
                    <a:pt x="17" y="489"/>
                  </a:cubicBezTo>
                  <a:cubicBezTo>
                    <a:pt x="17" y="466"/>
                    <a:pt x="20" y="444"/>
                    <a:pt x="21" y="421"/>
                  </a:cubicBezTo>
                  <a:cubicBezTo>
                    <a:pt x="23" y="348"/>
                    <a:pt x="28" y="274"/>
                    <a:pt x="26" y="201"/>
                  </a:cubicBezTo>
                  <a:cubicBezTo>
                    <a:pt x="42" y="204"/>
                    <a:pt x="65" y="202"/>
                    <a:pt x="81" y="200"/>
                  </a:cubicBezTo>
                  <a:cubicBezTo>
                    <a:pt x="79" y="208"/>
                    <a:pt x="77" y="217"/>
                    <a:pt x="75" y="225"/>
                  </a:cubicBezTo>
                  <a:close/>
                  <a:moveTo>
                    <a:pt x="86" y="185"/>
                  </a:moveTo>
                  <a:cubicBezTo>
                    <a:pt x="85" y="187"/>
                    <a:pt x="84" y="190"/>
                    <a:pt x="83" y="192"/>
                  </a:cubicBezTo>
                  <a:cubicBezTo>
                    <a:pt x="81" y="192"/>
                    <a:pt x="79" y="193"/>
                    <a:pt x="76" y="193"/>
                  </a:cubicBezTo>
                  <a:cubicBezTo>
                    <a:pt x="74" y="193"/>
                    <a:pt x="72" y="193"/>
                    <a:pt x="69" y="194"/>
                  </a:cubicBezTo>
                  <a:cubicBezTo>
                    <a:pt x="69" y="191"/>
                    <a:pt x="68" y="187"/>
                    <a:pt x="68" y="184"/>
                  </a:cubicBezTo>
                  <a:cubicBezTo>
                    <a:pt x="67" y="180"/>
                    <a:pt x="67" y="176"/>
                    <a:pt x="66" y="172"/>
                  </a:cubicBezTo>
                  <a:cubicBezTo>
                    <a:pt x="70" y="173"/>
                    <a:pt x="74" y="173"/>
                    <a:pt x="78" y="174"/>
                  </a:cubicBezTo>
                  <a:cubicBezTo>
                    <a:pt x="80" y="174"/>
                    <a:pt x="82" y="174"/>
                    <a:pt x="84" y="174"/>
                  </a:cubicBezTo>
                  <a:cubicBezTo>
                    <a:pt x="85" y="176"/>
                    <a:pt x="87" y="178"/>
                    <a:pt x="90" y="177"/>
                  </a:cubicBezTo>
                  <a:cubicBezTo>
                    <a:pt x="91" y="178"/>
                    <a:pt x="92" y="180"/>
                    <a:pt x="92" y="182"/>
                  </a:cubicBezTo>
                  <a:cubicBezTo>
                    <a:pt x="90" y="181"/>
                    <a:pt x="87" y="182"/>
                    <a:pt x="86" y="18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96D1B3E-5633-49A8-88B3-4EF88772835F}"/>
              </a:ext>
            </a:extLst>
          </p:cNvPr>
          <p:cNvGrpSpPr/>
          <p:nvPr/>
        </p:nvGrpSpPr>
        <p:grpSpPr>
          <a:xfrm>
            <a:off x="1992079" y="5605057"/>
            <a:ext cx="984353" cy="844542"/>
            <a:chOff x="2206339" y="4538565"/>
            <a:chExt cx="1796989" cy="154175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xmlns="" id="{FC47CD1D-1556-44BE-A472-69058B564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26" y="4592516"/>
              <a:ext cx="489710" cy="570637"/>
            </a:xfrm>
            <a:custGeom>
              <a:avLst/>
              <a:gdLst>
                <a:gd name="T0" fmla="*/ 85 w 100"/>
                <a:gd name="T1" fmla="*/ 28 h 116"/>
                <a:gd name="T2" fmla="*/ 66 w 100"/>
                <a:gd name="T3" fmla="*/ 43 h 116"/>
                <a:gd name="T4" fmla="*/ 63 w 100"/>
                <a:gd name="T5" fmla="*/ 37 h 116"/>
                <a:gd name="T6" fmla="*/ 62 w 100"/>
                <a:gd name="T7" fmla="*/ 22 h 116"/>
                <a:gd name="T8" fmla="*/ 54 w 100"/>
                <a:gd name="T9" fmla="*/ 20 h 116"/>
                <a:gd name="T10" fmla="*/ 48 w 100"/>
                <a:gd name="T11" fmla="*/ 8 h 116"/>
                <a:gd name="T12" fmla="*/ 35 w 100"/>
                <a:gd name="T13" fmla="*/ 13 h 116"/>
                <a:gd name="T14" fmla="*/ 44 w 100"/>
                <a:gd name="T15" fmla="*/ 36 h 116"/>
                <a:gd name="T16" fmla="*/ 35 w 100"/>
                <a:gd name="T17" fmla="*/ 56 h 116"/>
                <a:gd name="T18" fmla="*/ 10 w 100"/>
                <a:gd name="T19" fmla="*/ 60 h 116"/>
                <a:gd name="T20" fmla="*/ 10 w 100"/>
                <a:gd name="T21" fmla="*/ 75 h 116"/>
                <a:gd name="T22" fmla="*/ 28 w 100"/>
                <a:gd name="T23" fmla="*/ 76 h 116"/>
                <a:gd name="T24" fmla="*/ 22 w 100"/>
                <a:gd name="T25" fmla="*/ 98 h 116"/>
                <a:gd name="T26" fmla="*/ 27 w 100"/>
                <a:gd name="T27" fmla="*/ 106 h 116"/>
                <a:gd name="T28" fmla="*/ 27 w 100"/>
                <a:gd name="T29" fmla="*/ 107 h 116"/>
                <a:gd name="T30" fmla="*/ 40 w 100"/>
                <a:gd name="T31" fmla="*/ 111 h 116"/>
                <a:gd name="T32" fmla="*/ 52 w 100"/>
                <a:gd name="T33" fmla="*/ 88 h 116"/>
                <a:gd name="T34" fmla="*/ 54 w 100"/>
                <a:gd name="T35" fmla="*/ 86 h 116"/>
                <a:gd name="T36" fmla="*/ 81 w 100"/>
                <a:gd name="T37" fmla="*/ 103 h 116"/>
                <a:gd name="T38" fmla="*/ 92 w 100"/>
                <a:gd name="T39" fmla="*/ 95 h 116"/>
                <a:gd name="T40" fmla="*/ 76 w 100"/>
                <a:gd name="T41" fmla="*/ 61 h 116"/>
                <a:gd name="T42" fmla="*/ 95 w 100"/>
                <a:gd name="T43" fmla="*/ 38 h 116"/>
                <a:gd name="T44" fmla="*/ 85 w 100"/>
                <a:gd name="T45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116">
                  <a:moveTo>
                    <a:pt x="85" y="28"/>
                  </a:moveTo>
                  <a:cubicBezTo>
                    <a:pt x="79" y="34"/>
                    <a:pt x="73" y="38"/>
                    <a:pt x="66" y="43"/>
                  </a:cubicBezTo>
                  <a:cubicBezTo>
                    <a:pt x="65" y="41"/>
                    <a:pt x="64" y="39"/>
                    <a:pt x="63" y="37"/>
                  </a:cubicBezTo>
                  <a:cubicBezTo>
                    <a:pt x="63" y="32"/>
                    <a:pt x="63" y="27"/>
                    <a:pt x="62" y="22"/>
                  </a:cubicBezTo>
                  <a:cubicBezTo>
                    <a:pt x="62" y="17"/>
                    <a:pt x="55" y="16"/>
                    <a:pt x="54" y="20"/>
                  </a:cubicBezTo>
                  <a:cubicBezTo>
                    <a:pt x="52" y="16"/>
                    <a:pt x="50" y="12"/>
                    <a:pt x="48" y="8"/>
                  </a:cubicBezTo>
                  <a:cubicBezTo>
                    <a:pt x="45" y="0"/>
                    <a:pt x="33" y="6"/>
                    <a:pt x="35" y="13"/>
                  </a:cubicBezTo>
                  <a:cubicBezTo>
                    <a:pt x="37" y="21"/>
                    <a:pt x="40" y="29"/>
                    <a:pt x="44" y="36"/>
                  </a:cubicBezTo>
                  <a:cubicBezTo>
                    <a:pt x="41" y="43"/>
                    <a:pt x="38" y="50"/>
                    <a:pt x="35" y="56"/>
                  </a:cubicBezTo>
                  <a:cubicBezTo>
                    <a:pt x="27" y="58"/>
                    <a:pt x="19" y="60"/>
                    <a:pt x="10" y="60"/>
                  </a:cubicBezTo>
                  <a:cubicBezTo>
                    <a:pt x="0" y="60"/>
                    <a:pt x="0" y="75"/>
                    <a:pt x="10" y="75"/>
                  </a:cubicBezTo>
                  <a:cubicBezTo>
                    <a:pt x="16" y="75"/>
                    <a:pt x="22" y="75"/>
                    <a:pt x="28" y="76"/>
                  </a:cubicBezTo>
                  <a:cubicBezTo>
                    <a:pt x="26" y="83"/>
                    <a:pt x="24" y="90"/>
                    <a:pt x="22" y="98"/>
                  </a:cubicBezTo>
                  <a:cubicBezTo>
                    <a:pt x="21" y="101"/>
                    <a:pt x="24" y="105"/>
                    <a:pt x="27" y="106"/>
                  </a:cubicBezTo>
                  <a:cubicBezTo>
                    <a:pt x="27" y="106"/>
                    <a:pt x="27" y="107"/>
                    <a:pt x="27" y="107"/>
                  </a:cubicBezTo>
                  <a:cubicBezTo>
                    <a:pt x="27" y="114"/>
                    <a:pt x="36" y="116"/>
                    <a:pt x="40" y="111"/>
                  </a:cubicBezTo>
                  <a:cubicBezTo>
                    <a:pt x="44" y="104"/>
                    <a:pt x="48" y="96"/>
                    <a:pt x="52" y="88"/>
                  </a:cubicBezTo>
                  <a:cubicBezTo>
                    <a:pt x="53" y="88"/>
                    <a:pt x="53" y="87"/>
                    <a:pt x="54" y="86"/>
                  </a:cubicBezTo>
                  <a:cubicBezTo>
                    <a:pt x="63" y="91"/>
                    <a:pt x="72" y="97"/>
                    <a:pt x="81" y="103"/>
                  </a:cubicBezTo>
                  <a:cubicBezTo>
                    <a:pt x="86" y="107"/>
                    <a:pt x="94" y="101"/>
                    <a:pt x="92" y="95"/>
                  </a:cubicBezTo>
                  <a:cubicBezTo>
                    <a:pt x="87" y="83"/>
                    <a:pt x="82" y="72"/>
                    <a:pt x="76" y="61"/>
                  </a:cubicBezTo>
                  <a:cubicBezTo>
                    <a:pt x="82" y="53"/>
                    <a:pt x="88" y="45"/>
                    <a:pt x="95" y="38"/>
                  </a:cubicBezTo>
                  <a:cubicBezTo>
                    <a:pt x="100" y="31"/>
                    <a:pt x="92" y="22"/>
                    <a:pt x="85" y="28"/>
                  </a:cubicBezTo>
                  <a:close/>
                </a:path>
              </a:pathLst>
            </a:custGeom>
            <a:solidFill>
              <a:srgbClr val="F8E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xmlns="" id="{AB8B8981-C2F8-4151-A188-75B43551FF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7550" y="4538565"/>
              <a:ext cx="607988" cy="624588"/>
            </a:xfrm>
            <a:custGeom>
              <a:avLst/>
              <a:gdLst>
                <a:gd name="T0" fmla="*/ 118 w 124"/>
                <a:gd name="T1" fmla="*/ 29 h 127"/>
                <a:gd name="T2" fmla="*/ 74 w 124"/>
                <a:gd name="T3" fmla="*/ 42 h 127"/>
                <a:gd name="T4" fmla="*/ 58 w 124"/>
                <a:gd name="T5" fmla="*/ 11 h 127"/>
                <a:gd name="T6" fmla="*/ 59 w 124"/>
                <a:gd name="T7" fmla="*/ 6 h 127"/>
                <a:gd name="T8" fmla="*/ 56 w 124"/>
                <a:gd name="T9" fmla="*/ 5 h 127"/>
                <a:gd name="T10" fmla="*/ 48 w 124"/>
                <a:gd name="T11" fmla="*/ 7 h 127"/>
                <a:gd name="T12" fmla="*/ 51 w 124"/>
                <a:gd name="T13" fmla="*/ 19 h 127"/>
                <a:gd name="T14" fmla="*/ 43 w 124"/>
                <a:gd name="T15" fmla="*/ 47 h 127"/>
                <a:gd name="T16" fmla="*/ 7 w 124"/>
                <a:gd name="T17" fmla="*/ 53 h 127"/>
                <a:gd name="T18" fmla="*/ 4 w 124"/>
                <a:gd name="T19" fmla="*/ 61 h 127"/>
                <a:gd name="T20" fmla="*/ 35 w 124"/>
                <a:gd name="T21" fmla="*/ 76 h 127"/>
                <a:gd name="T22" fmla="*/ 22 w 124"/>
                <a:gd name="T23" fmla="*/ 120 h 127"/>
                <a:gd name="T24" fmla="*/ 28 w 124"/>
                <a:gd name="T25" fmla="*/ 124 h 127"/>
                <a:gd name="T26" fmla="*/ 59 w 124"/>
                <a:gd name="T27" fmla="*/ 90 h 127"/>
                <a:gd name="T28" fmla="*/ 95 w 124"/>
                <a:gd name="T29" fmla="*/ 114 h 127"/>
                <a:gd name="T30" fmla="*/ 102 w 124"/>
                <a:gd name="T31" fmla="*/ 109 h 127"/>
                <a:gd name="T32" fmla="*/ 86 w 124"/>
                <a:gd name="T33" fmla="*/ 66 h 127"/>
                <a:gd name="T34" fmla="*/ 121 w 124"/>
                <a:gd name="T35" fmla="*/ 36 h 127"/>
                <a:gd name="T36" fmla="*/ 118 w 124"/>
                <a:gd name="T37" fmla="*/ 29 h 127"/>
                <a:gd name="T38" fmla="*/ 55 w 124"/>
                <a:gd name="T39" fmla="*/ 30 h 127"/>
                <a:gd name="T40" fmla="*/ 63 w 124"/>
                <a:gd name="T41" fmla="*/ 44 h 127"/>
                <a:gd name="T42" fmla="*/ 52 w 124"/>
                <a:gd name="T43" fmla="*/ 46 h 127"/>
                <a:gd name="T44" fmla="*/ 55 w 124"/>
                <a:gd name="T45" fmla="*/ 30 h 127"/>
                <a:gd name="T46" fmla="*/ 67 w 124"/>
                <a:gd name="T47" fmla="*/ 52 h 127"/>
                <a:gd name="T48" fmla="*/ 75 w 124"/>
                <a:gd name="T49" fmla="*/ 67 h 127"/>
                <a:gd name="T50" fmla="*/ 60 w 124"/>
                <a:gd name="T51" fmla="*/ 80 h 127"/>
                <a:gd name="T52" fmla="*/ 45 w 124"/>
                <a:gd name="T53" fmla="*/ 71 h 127"/>
                <a:gd name="T54" fmla="*/ 50 w 124"/>
                <a:gd name="T55" fmla="*/ 56 h 127"/>
                <a:gd name="T56" fmla="*/ 67 w 124"/>
                <a:gd name="T57" fmla="*/ 52 h 127"/>
                <a:gd name="T58" fmla="*/ 23 w 124"/>
                <a:gd name="T59" fmla="*/ 59 h 127"/>
                <a:gd name="T60" fmla="*/ 41 w 124"/>
                <a:gd name="T61" fmla="*/ 57 h 127"/>
                <a:gd name="T62" fmla="*/ 38 w 124"/>
                <a:gd name="T63" fmla="*/ 67 h 127"/>
                <a:gd name="T64" fmla="*/ 23 w 124"/>
                <a:gd name="T65" fmla="*/ 59 h 127"/>
                <a:gd name="T66" fmla="*/ 35 w 124"/>
                <a:gd name="T67" fmla="*/ 104 h 127"/>
                <a:gd name="T68" fmla="*/ 43 w 124"/>
                <a:gd name="T69" fmla="*/ 80 h 127"/>
                <a:gd name="T70" fmla="*/ 53 w 124"/>
                <a:gd name="T71" fmla="*/ 86 h 127"/>
                <a:gd name="T72" fmla="*/ 35 w 124"/>
                <a:gd name="T73" fmla="*/ 104 h 127"/>
                <a:gd name="T74" fmla="*/ 90 w 124"/>
                <a:gd name="T75" fmla="*/ 99 h 127"/>
                <a:gd name="T76" fmla="*/ 66 w 124"/>
                <a:gd name="T77" fmla="*/ 84 h 127"/>
                <a:gd name="T78" fmla="*/ 78 w 124"/>
                <a:gd name="T79" fmla="*/ 73 h 127"/>
                <a:gd name="T80" fmla="*/ 90 w 124"/>
                <a:gd name="T81" fmla="*/ 99 h 127"/>
                <a:gd name="T82" fmla="*/ 78 w 124"/>
                <a:gd name="T83" fmla="*/ 50 h 127"/>
                <a:gd name="T84" fmla="*/ 103 w 124"/>
                <a:gd name="T85" fmla="*/ 43 h 127"/>
                <a:gd name="T86" fmla="*/ 83 w 124"/>
                <a:gd name="T87" fmla="*/ 60 h 127"/>
                <a:gd name="T88" fmla="*/ 78 w 124"/>
                <a:gd name="T89" fmla="*/ 5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" h="127">
                  <a:moveTo>
                    <a:pt x="118" y="29"/>
                  </a:moveTo>
                  <a:cubicBezTo>
                    <a:pt x="103" y="35"/>
                    <a:pt x="88" y="39"/>
                    <a:pt x="74" y="42"/>
                  </a:cubicBezTo>
                  <a:cubicBezTo>
                    <a:pt x="68" y="32"/>
                    <a:pt x="63" y="21"/>
                    <a:pt x="58" y="11"/>
                  </a:cubicBezTo>
                  <a:cubicBezTo>
                    <a:pt x="58" y="9"/>
                    <a:pt x="59" y="8"/>
                    <a:pt x="59" y="6"/>
                  </a:cubicBezTo>
                  <a:cubicBezTo>
                    <a:pt x="59" y="5"/>
                    <a:pt x="57" y="4"/>
                    <a:pt x="56" y="5"/>
                  </a:cubicBezTo>
                  <a:cubicBezTo>
                    <a:pt x="54" y="0"/>
                    <a:pt x="46" y="2"/>
                    <a:pt x="48" y="7"/>
                  </a:cubicBezTo>
                  <a:cubicBezTo>
                    <a:pt x="49" y="12"/>
                    <a:pt x="50" y="16"/>
                    <a:pt x="51" y="19"/>
                  </a:cubicBezTo>
                  <a:cubicBezTo>
                    <a:pt x="49" y="29"/>
                    <a:pt x="46" y="38"/>
                    <a:pt x="43" y="47"/>
                  </a:cubicBezTo>
                  <a:cubicBezTo>
                    <a:pt x="31" y="49"/>
                    <a:pt x="19" y="51"/>
                    <a:pt x="7" y="53"/>
                  </a:cubicBezTo>
                  <a:cubicBezTo>
                    <a:pt x="3" y="53"/>
                    <a:pt x="0" y="59"/>
                    <a:pt x="4" y="61"/>
                  </a:cubicBezTo>
                  <a:cubicBezTo>
                    <a:pt x="15" y="66"/>
                    <a:pt x="25" y="71"/>
                    <a:pt x="35" y="76"/>
                  </a:cubicBezTo>
                  <a:cubicBezTo>
                    <a:pt x="31" y="91"/>
                    <a:pt x="27" y="106"/>
                    <a:pt x="22" y="120"/>
                  </a:cubicBezTo>
                  <a:cubicBezTo>
                    <a:pt x="20" y="123"/>
                    <a:pt x="25" y="127"/>
                    <a:pt x="28" y="124"/>
                  </a:cubicBezTo>
                  <a:cubicBezTo>
                    <a:pt x="37" y="112"/>
                    <a:pt x="48" y="101"/>
                    <a:pt x="59" y="90"/>
                  </a:cubicBezTo>
                  <a:cubicBezTo>
                    <a:pt x="71" y="98"/>
                    <a:pt x="83" y="106"/>
                    <a:pt x="95" y="114"/>
                  </a:cubicBezTo>
                  <a:cubicBezTo>
                    <a:pt x="98" y="117"/>
                    <a:pt x="102" y="113"/>
                    <a:pt x="102" y="109"/>
                  </a:cubicBezTo>
                  <a:cubicBezTo>
                    <a:pt x="99" y="94"/>
                    <a:pt x="93" y="80"/>
                    <a:pt x="86" y="66"/>
                  </a:cubicBezTo>
                  <a:cubicBezTo>
                    <a:pt x="98" y="56"/>
                    <a:pt x="110" y="46"/>
                    <a:pt x="121" y="36"/>
                  </a:cubicBezTo>
                  <a:cubicBezTo>
                    <a:pt x="124" y="33"/>
                    <a:pt x="121" y="28"/>
                    <a:pt x="118" y="29"/>
                  </a:cubicBezTo>
                  <a:close/>
                  <a:moveTo>
                    <a:pt x="55" y="30"/>
                  </a:moveTo>
                  <a:cubicBezTo>
                    <a:pt x="58" y="35"/>
                    <a:pt x="60" y="39"/>
                    <a:pt x="63" y="44"/>
                  </a:cubicBezTo>
                  <a:cubicBezTo>
                    <a:pt x="59" y="45"/>
                    <a:pt x="56" y="45"/>
                    <a:pt x="52" y="46"/>
                  </a:cubicBezTo>
                  <a:cubicBezTo>
                    <a:pt x="53" y="41"/>
                    <a:pt x="54" y="35"/>
                    <a:pt x="55" y="30"/>
                  </a:cubicBezTo>
                  <a:close/>
                  <a:moveTo>
                    <a:pt x="67" y="52"/>
                  </a:moveTo>
                  <a:cubicBezTo>
                    <a:pt x="70" y="57"/>
                    <a:pt x="73" y="62"/>
                    <a:pt x="75" y="67"/>
                  </a:cubicBezTo>
                  <a:cubicBezTo>
                    <a:pt x="70" y="72"/>
                    <a:pt x="65" y="76"/>
                    <a:pt x="60" y="80"/>
                  </a:cubicBezTo>
                  <a:cubicBezTo>
                    <a:pt x="55" y="77"/>
                    <a:pt x="50" y="74"/>
                    <a:pt x="45" y="71"/>
                  </a:cubicBezTo>
                  <a:cubicBezTo>
                    <a:pt x="47" y="66"/>
                    <a:pt x="48" y="61"/>
                    <a:pt x="50" y="56"/>
                  </a:cubicBezTo>
                  <a:cubicBezTo>
                    <a:pt x="56" y="55"/>
                    <a:pt x="61" y="54"/>
                    <a:pt x="67" y="52"/>
                  </a:cubicBezTo>
                  <a:close/>
                  <a:moveTo>
                    <a:pt x="23" y="59"/>
                  </a:moveTo>
                  <a:cubicBezTo>
                    <a:pt x="29" y="59"/>
                    <a:pt x="35" y="58"/>
                    <a:pt x="41" y="57"/>
                  </a:cubicBezTo>
                  <a:cubicBezTo>
                    <a:pt x="40" y="60"/>
                    <a:pt x="39" y="64"/>
                    <a:pt x="38" y="67"/>
                  </a:cubicBezTo>
                  <a:cubicBezTo>
                    <a:pt x="33" y="65"/>
                    <a:pt x="28" y="62"/>
                    <a:pt x="23" y="59"/>
                  </a:cubicBezTo>
                  <a:close/>
                  <a:moveTo>
                    <a:pt x="35" y="104"/>
                  </a:moveTo>
                  <a:cubicBezTo>
                    <a:pt x="38" y="96"/>
                    <a:pt x="40" y="88"/>
                    <a:pt x="43" y="80"/>
                  </a:cubicBezTo>
                  <a:cubicBezTo>
                    <a:pt x="46" y="82"/>
                    <a:pt x="50" y="84"/>
                    <a:pt x="53" y="86"/>
                  </a:cubicBezTo>
                  <a:cubicBezTo>
                    <a:pt x="47" y="92"/>
                    <a:pt x="41" y="98"/>
                    <a:pt x="35" y="104"/>
                  </a:cubicBezTo>
                  <a:close/>
                  <a:moveTo>
                    <a:pt x="90" y="99"/>
                  </a:moveTo>
                  <a:cubicBezTo>
                    <a:pt x="82" y="94"/>
                    <a:pt x="74" y="89"/>
                    <a:pt x="66" y="84"/>
                  </a:cubicBezTo>
                  <a:cubicBezTo>
                    <a:pt x="70" y="80"/>
                    <a:pt x="74" y="77"/>
                    <a:pt x="78" y="73"/>
                  </a:cubicBezTo>
                  <a:cubicBezTo>
                    <a:pt x="83" y="82"/>
                    <a:pt x="87" y="90"/>
                    <a:pt x="90" y="99"/>
                  </a:cubicBezTo>
                  <a:close/>
                  <a:moveTo>
                    <a:pt x="78" y="50"/>
                  </a:moveTo>
                  <a:cubicBezTo>
                    <a:pt x="86" y="48"/>
                    <a:pt x="95" y="46"/>
                    <a:pt x="103" y="43"/>
                  </a:cubicBezTo>
                  <a:cubicBezTo>
                    <a:pt x="97" y="49"/>
                    <a:pt x="90" y="55"/>
                    <a:pt x="83" y="60"/>
                  </a:cubicBezTo>
                  <a:cubicBezTo>
                    <a:pt x="82" y="57"/>
                    <a:pt x="80" y="54"/>
                    <a:pt x="78" y="5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84">
              <a:extLst>
                <a:ext uri="{FF2B5EF4-FFF2-40B4-BE49-F238E27FC236}">
                  <a16:creationId xmlns:a16="http://schemas.microsoft.com/office/drawing/2014/main" xmlns="" id="{9D15B9C5-B56C-4237-BC8A-93AB65F83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795" y="5559486"/>
              <a:ext cx="456509" cy="520836"/>
            </a:xfrm>
            <a:custGeom>
              <a:avLst/>
              <a:gdLst>
                <a:gd name="T0" fmla="*/ 84 w 93"/>
                <a:gd name="T1" fmla="*/ 63 h 106"/>
                <a:gd name="T2" fmla="*/ 71 w 93"/>
                <a:gd name="T3" fmla="*/ 61 h 106"/>
                <a:gd name="T4" fmla="*/ 55 w 93"/>
                <a:gd name="T5" fmla="*/ 86 h 106"/>
                <a:gd name="T6" fmla="*/ 33 w 93"/>
                <a:gd name="T7" fmla="*/ 69 h 106"/>
                <a:gd name="T8" fmla="*/ 20 w 93"/>
                <a:gd name="T9" fmla="*/ 36 h 106"/>
                <a:gd name="T10" fmla="*/ 43 w 93"/>
                <a:gd name="T11" fmla="*/ 11 h 106"/>
                <a:gd name="T12" fmla="*/ 42 w 93"/>
                <a:gd name="T13" fmla="*/ 0 h 106"/>
                <a:gd name="T14" fmla="*/ 3 w 93"/>
                <a:gd name="T15" fmla="*/ 29 h 106"/>
                <a:gd name="T16" fmla="*/ 18 w 93"/>
                <a:gd name="T17" fmla="*/ 80 h 106"/>
                <a:gd name="T18" fmla="*/ 57 w 93"/>
                <a:gd name="T19" fmla="*/ 105 h 106"/>
                <a:gd name="T20" fmla="*/ 84 w 93"/>
                <a:gd name="T21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106">
                  <a:moveTo>
                    <a:pt x="84" y="63"/>
                  </a:moveTo>
                  <a:cubicBezTo>
                    <a:pt x="81" y="58"/>
                    <a:pt x="75" y="58"/>
                    <a:pt x="71" y="61"/>
                  </a:cubicBezTo>
                  <a:cubicBezTo>
                    <a:pt x="64" y="67"/>
                    <a:pt x="66" y="85"/>
                    <a:pt x="55" y="86"/>
                  </a:cubicBezTo>
                  <a:cubicBezTo>
                    <a:pt x="47" y="86"/>
                    <a:pt x="38" y="76"/>
                    <a:pt x="33" y="69"/>
                  </a:cubicBezTo>
                  <a:cubicBezTo>
                    <a:pt x="26" y="60"/>
                    <a:pt x="20" y="48"/>
                    <a:pt x="20" y="36"/>
                  </a:cubicBezTo>
                  <a:cubicBezTo>
                    <a:pt x="20" y="22"/>
                    <a:pt x="31" y="14"/>
                    <a:pt x="43" y="11"/>
                  </a:cubicBezTo>
                  <a:cubicBezTo>
                    <a:pt x="49" y="9"/>
                    <a:pt x="48" y="0"/>
                    <a:pt x="42" y="0"/>
                  </a:cubicBezTo>
                  <a:cubicBezTo>
                    <a:pt x="24" y="1"/>
                    <a:pt x="7" y="10"/>
                    <a:pt x="3" y="29"/>
                  </a:cubicBezTo>
                  <a:cubicBezTo>
                    <a:pt x="0" y="47"/>
                    <a:pt x="7" y="66"/>
                    <a:pt x="18" y="80"/>
                  </a:cubicBezTo>
                  <a:cubicBezTo>
                    <a:pt x="27" y="92"/>
                    <a:pt x="41" y="106"/>
                    <a:pt x="57" y="105"/>
                  </a:cubicBezTo>
                  <a:cubicBezTo>
                    <a:pt x="74" y="103"/>
                    <a:pt x="93" y="78"/>
                    <a:pt x="84" y="63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85">
              <a:extLst>
                <a:ext uri="{FF2B5EF4-FFF2-40B4-BE49-F238E27FC236}">
                  <a16:creationId xmlns:a16="http://schemas.microsoft.com/office/drawing/2014/main" xmlns="" id="{A0FDC2A8-878B-4254-BD78-3ED8D4EB36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1501" y="5235779"/>
              <a:ext cx="1083172" cy="717965"/>
            </a:xfrm>
            <a:custGeom>
              <a:avLst/>
              <a:gdLst>
                <a:gd name="T0" fmla="*/ 194 w 221"/>
                <a:gd name="T1" fmla="*/ 95 h 146"/>
                <a:gd name="T2" fmla="*/ 176 w 221"/>
                <a:gd name="T3" fmla="*/ 95 h 146"/>
                <a:gd name="T4" fmla="*/ 168 w 221"/>
                <a:gd name="T5" fmla="*/ 77 h 146"/>
                <a:gd name="T6" fmla="*/ 181 w 221"/>
                <a:gd name="T7" fmla="*/ 10 h 146"/>
                <a:gd name="T8" fmla="*/ 161 w 221"/>
                <a:gd name="T9" fmla="*/ 8 h 146"/>
                <a:gd name="T10" fmla="*/ 146 w 221"/>
                <a:gd name="T11" fmla="*/ 71 h 146"/>
                <a:gd name="T12" fmla="*/ 139 w 221"/>
                <a:gd name="T13" fmla="*/ 79 h 146"/>
                <a:gd name="T14" fmla="*/ 118 w 221"/>
                <a:gd name="T15" fmla="*/ 90 h 146"/>
                <a:gd name="T16" fmla="*/ 114 w 221"/>
                <a:gd name="T17" fmla="*/ 85 h 146"/>
                <a:gd name="T18" fmla="*/ 114 w 221"/>
                <a:gd name="T19" fmla="*/ 66 h 146"/>
                <a:gd name="T20" fmla="*/ 97 w 221"/>
                <a:gd name="T21" fmla="*/ 62 h 146"/>
                <a:gd name="T22" fmla="*/ 79 w 221"/>
                <a:gd name="T23" fmla="*/ 93 h 146"/>
                <a:gd name="T24" fmla="*/ 64 w 221"/>
                <a:gd name="T25" fmla="*/ 95 h 146"/>
                <a:gd name="T26" fmla="*/ 62 w 221"/>
                <a:gd name="T27" fmla="*/ 89 h 146"/>
                <a:gd name="T28" fmla="*/ 28 w 221"/>
                <a:gd name="T29" fmla="*/ 69 h 146"/>
                <a:gd name="T30" fmla="*/ 18 w 221"/>
                <a:gd name="T31" fmla="*/ 87 h 146"/>
                <a:gd name="T32" fmla="*/ 25 w 221"/>
                <a:gd name="T33" fmla="*/ 135 h 146"/>
                <a:gd name="T34" fmla="*/ 57 w 221"/>
                <a:gd name="T35" fmla="*/ 138 h 146"/>
                <a:gd name="T36" fmla="*/ 66 w 221"/>
                <a:gd name="T37" fmla="*/ 115 h 146"/>
                <a:gd name="T38" fmla="*/ 80 w 221"/>
                <a:gd name="T39" fmla="*/ 113 h 146"/>
                <a:gd name="T40" fmla="*/ 116 w 221"/>
                <a:gd name="T41" fmla="*/ 145 h 146"/>
                <a:gd name="T42" fmla="*/ 128 w 221"/>
                <a:gd name="T43" fmla="*/ 109 h 146"/>
                <a:gd name="T44" fmla="*/ 135 w 221"/>
                <a:gd name="T45" fmla="*/ 106 h 146"/>
                <a:gd name="T46" fmla="*/ 151 w 221"/>
                <a:gd name="T47" fmla="*/ 96 h 146"/>
                <a:gd name="T48" fmla="*/ 153 w 221"/>
                <a:gd name="T49" fmla="*/ 100 h 146"/>
                <a:gd name="T50" fmla="*/ 216 w 221"/>
                <a:gd name="T51" fmla="*/ 101 h 146"/>
                <a:gd name="T52" fmla="*/ 194 w 221"/>
                <a:gd name="T53" fmla="*/ 95 h 146"/>
                <a:gd name="T54" fmla="*/ 48 w 221"/>
                <a:gd name="T55" fmla="*/ 117 h 146"/>
                <a:gd name="T56" fmla="*/ 30 w 221"/>
                <a:gd name="T57" fmla="*/ 117 h 146"/>
                <a:gd name="T58" fmla="*/ 23 w 221"/>
                <a:gd name="T59" fmla="*/ 98 h 146"/>
                <a:gd name="T60" fmla="*/ 27 w 221"/>
                <a:gd name="T61" fmla="*/ 102 h 146"/>
                <a:gd name="T62" fmla="*/ 48 w 221"/>
                <a:gd name="T63" fmla="*/ 113 h 146"/>
                <a:gd name="T64" fmla="*/ 48 w 221"/>
                <a:gd name="T65" fmla="*/ 117 h 146"/>
                <a:gd name="T66" fmla="*/ 104 w 221"/>
                <a:gd name="T67" fmla="*/ 120 h 146"/>
                <a:gd name="T68" fmla="*/ 100 w 221"/>
                <a:gd name="T69" fmla="*/ 110 h 146"/>
                <a:gd name="T70" fmla="*/ 109 w 221"/>
                <a:gd name="T71" fmla="*/ 112 h 146"/>
                <a:gd name="T72" fmla="*/ 112 w 221"/>
                <a:gd name="T73" fmla="*/ 126 h 146"/>
                <a:gd name="T74" fmla="*/ 104 w 221"/>
                <a:gd name="T75" fmla="*/ 12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1" h="146">
                  <a:moveTo>
                    <a:pt x="194" y="95"/>
                  </a:moveTo>
                  <a:cubicBezTo>
                    <a:pt x="190" y="109"/>
                    <a:pt x="182" y="103"/>
                    <a:pt x="176" y="95"/>
                  </a:cubicBezTo>
                  <a:cubicBezTo>
                    <a:pt x="171" y="90"/>
                    <a:pt x="169" y="84"/>
                    <a:pt x="168" y="77"/>
                  </a:cubicBezTo>
                  <a:cubicBezTo>
                    <a:pt x="181" y="57"/>
                    <a:pt x="186" y="32"/>
                    <a:pt x="181" y="10"/>
                  </a:cubicBezTo>
                  <a:cubicBezTo>
                    <a:pt x="178" y="1"/>
                    <a:pt x="166" y="0"/>
                    <a:pt x="161" y="8"/>
                  </a:cubicBezTo>
                  <a:cubicBezTo>
                    <a:pt x="151" y="25"/>
                    <a:pt x="145" y="49"/>
                    <a:pt x="146" y="71"/>
                  </a:cubicBezTo>
                  <a:cubicBezTo>
                    <a:pt x="144" y="74"/>
                    <a:pt x="141" y="77"/>
                    <a:pt x="139" y="79"/>
                  </a:cubicBezTo>
                  <a:cubicBezTo>
                    <a:pt x="133" y="85"/>
                    <a:pt x="126" y="88"/>
                    <a:pt x="118" y="90"/>
                  </a:cubicBezTo>
                  <a:cubicBezTo>
                    <a:pt x="117" y="88"/>
                    <a:pt x="116" y="87"/>
                    <a:pt x="114" y="85"/>
                  </a:cubicBezTo>
                  <a:cubicBezTo>
                    <a:pt x="116" y="79"/>
                    <a:pt x="116" y="73"/>
                    <a:pt x="114" y="66"/>
                  </a:cubicBezTo>
                  <a:cubicBezTo>
                    <a:pt x="111" y="58"/>
                    <a:pt x="102" y="57"/>
                    <a:pt x="97" y="62"/>
                  </a:cubicBezTo>
                  <a:cubicBezTo>
                    <a:pt x="87" y="69"/>
                    <a:pt x="81" y="81"/>
                    <a:pt x="79" y="93"/>
                  </a:cubicBezTo>
                  <a:cubicBezTo>
                    <a:pt x="74" y="94"/>
                    <a:pt x="69" y="95"/>
                    <a:pt x="64" y="95"/>
                  </a:cubicBezTo>
                  <a:cubicBezTo>
                    <a:pt x="63" y="93"/>
                    <a:pt x="63" y="91"/>
                    <a:pt x="62" y="89"/>
                  </a:cubicBezTo>
                  <a:cubicBezTo>
                    <a:pt x="57" y="75"/>
                    <a:pt x="43" y="64"/>
                    <a:pt x="28" y="69"/>
                  </a:cubicBezTo>
                  <a:cubicBezTo>
                    <a:pt x="18" y="72"/>
                    <a:pt x="16" y="80"/>
                    <a:pt x="18" y="87"/>
                  </a:cubicBezTo>
                  <a:cubicBezTo>
                    <a:pt x="0" y="97"/>
                    <a:pt x="7" y="121"/>
                    <a:pt x="25" y="135"/>
                  </a:cubicBezTo>
                  <a:cubicBezTo>
                    <a:pt x="34" y="141"/>
                    <a:pt x="47" y="145"/>
                    <a:pt x="57" y="138"/>
                  </a:cubicBezTo>
                  <a:cubicBezTo>
                    <a:pt x="64" y="133"/>
                    <a:pt x="66" y="124"/>
                    <a:pt x="66" y="115"/>
                  </a:cubicBezTo>
                  <a:cubicBezTo>
                    <a:pt x="71" y="115"/>
                    <a:pt x="76" y="114"/>
                    <a:pt x="80" y="113"/>
                  </a:cubicBezTo>
                  <a:cubicBezTo>
                    <a:pt x="84" y="130"/>
                    <a:pt x="96" y="144"/>
                    <a:pt x="116" y="145"/>
                  </a:cubicBezTo>
                  <a:cubicBezTo>
                    <a:pt x="137" y="146"/>
                    <a:pt x="136" y="128"/>
                    <a:pt x="128" y="109"/>
                  </a:cubicBezTo>
                  <a:cubicBezTo>
                    <a:pt x="130" y="108"/>
                    <a:pt x="133" y="107"/>
                    <a:pt x="135" y="106"/>
                  </a:cubicBezTo>
                  <a:cubicBezTo>
                    <a:pt x="141" y="104"/>
                    <a:pt x="146" y="100"/>
                    <a:pt x="151" y="96"/>
                  </a:cubicBezTo>
                  <a:cubicBezTo>
                    <a:pt x="152" y="97"/>
                    <a:pt x="152" y="99"/>
                    <a:pt x="153" y="100"/>
                  </a:cubicBezTo>
                  <a:cubicBezTo>
                    <a:pt x="168" y="130"/>
                    <a:pt x="204" y="135"/>
                    <a:pt x="216" y="101"/>
                  </a:cubicBezTo>
                  <a:cubicBezTo>
                    <a:pt x="221" y="87"/>
                    <a:pt x="199" y="82"/>
                    <a:pt x="194" y="95"/>
                  </a:cubicBezTo>
                  <a:close/>
                  <a:moveTo>
                    <a:pt x="48" y="117"/>
                  </a:moveTo>
                  <a:cubicBezTo>
                    <a:pt x="48" y="130"/>
                    <a:pt x="36" y="122"/>
                    <a:pt x="30" y="117"/>
                  </a:cubicBezTo>
                  <a:cubicBezTo>
                    <a:pt x="23" y="111"/>
                    <a:pt x="20" y="104"/>
                    <a:pt x="23" y="98"/>
                  </a:cubicBezTo>
                  <a:cubicBezTo>
                    <a:pt x="24" y="100"/>
                    <a:pt x="26" y="101"/>
                    <a:pt x="27" y="102"/>
                  </a:cubicBezTo>
                  <a:cubicBezTo>
                    <a:pt x="33" y="107"/>
                    <a:pt x="40" y="111"/>
                    <a:pt x="48" y="113"/>
                  </a:cubicBezTo>
                  <a:cubicBezTo>
                    <a:pt x="48" y="114"/>
                    <a:pt x="48" y="116"/>
                    <a:pt x="48" y="117"/>
                  </a:cubicBezTo>
                  <a:close/>
                  <a:moveTo>
                    <a:pt x="104" y="120"/>
                  </a:moveTo>
                  <a:cubicBezTo>
                    <a:pt x="101" y="117"/>
                    <a:pt x="100" y="114"/>
                    <a:pt x="100" y="110"/>
                  </a:cubicBezTo>
                  <a:cubicBezTo>
                    <a:pt x="103" y="111"/>
                    <a:pt x="105" y="111"/>
                    <a:pt x="109" y="112"/>
                  </a:cubicBezTo>
                  <a:cubicBezTo>
                    <a:pt x="111" y="117"/>
                    <a:pt x="112" y="122"/>
                    <a:pt x="112" y="126"/>
                  </a:cubicBezTo>
                  <a:cubicBezTo>
                    <a:pt x="112" y="122"/>
                    <a:pt x="108" y="123"/>
                    <a:pt x="104" y="120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86">
              <a:extLst>
                <a:ext uri="{FF2B5EF4-FFF2-40B4-BE49-F238E27FC236}">
                  <a16:creationId xmlns:a16="http://schemas.microsoft.com/office/drawing/2014/main" xmlns="" id="{4B447942-21CC-40C0-AFC5-C427D7E58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274" y="5300105"/>
              <a:ext cx="76777" cy="402558"/>
            </a:xfrm>
            <a:custGeom>
              <a:avLst/>
              <a:gdLst>
                <a:gd name="T0" fmla="*/ 16 w 16"/>
                <a:gd name="T1" fmla="*/ 45 h 82"/>
                <a:gd name="T2" fmla="*/ 16 w 16"/>
                <a:gd name="T3" fmla="*/ 10 h 82"/>
                <a:gd name="T4" fmla="*/ 0 w 16"/>
                <a:gd name="T5" fmla="*/ 7 h 82"/>
                <a:gd name="T6" fmla="*/ 0 w 16"/>
                <a:gd name="T7" fmla="*/ 10 h 82"/>
                <a:gd name="T8" fmla="*/ 0 w 16"/>
                <a:gd name="T9" fmla="*/ 10 h 82"/>
                <a:gd name="T10" fmla="*/ 0 w 16"/>
                <a:gd name="T11" fmla="*/ 72 h 82"/>
                <a:gd name="T12" fmla="*/ 16 w 16"/>
                <a:gd name="T13" fmla="*/ 72 h 82"/>
                <a:gd name="T14" fmla="*/ 16 w 16"/>
                <a:gd name="T15" fmla="*/ 55 h 82"/>
                <a:gd name="T16" fmla="*/ 16 w 16"/>
                <a:gd name="T17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2">
                  <a:moveTo>
                    <a:pt x="16" y="45"/>
                  </a:moveTo>
                  <a:cubicBezTo>
                    <a:pt x="16" y="33"/>
                    <a:pt x="16" y="22"/>
                    <a:pt x="16" y="10"/>
                  </a:cubicBezTo>
                  <a:cubicBezTo>
                    <a:pt x="16" y="1"/>
                    <a:pt x="3" y="0"/>
                    <a:pt x="0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31"/>
                    <a:pt x="0" y="51"/>
                    <a:pt x="0" y="72"/>
                  </a:cubicBezTo>
                  <a:cubicBezTo>
                    <a:pt x="0" y="82"/>
                    <a:pt x="16" y="82"/>
                    <a:pt x="16" y="72"/>
                  </a:cubicBezTo>
                  <a:cubicBezTo>
                    <a:pt x="16" y="66"/>
                    <a:pt x="16" y="61"/>
                    <a:pt x="16" y="55"/>
                  </a:cubicBezTo>
                  <a:cubicBezTo>
                    <a:pt x="16" y="52"/>
                    <a:pt x="16" y="48"/>
                    <a:pt x="16" y="45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 87">
              <a:extLst>
                <a:ext uri="{FF2B5EF4-FFF2-40B4-BE49-F238E27FC236}">
                  <a16:creationId xmlns:a16="http://schemas.microsoft.com/office/drawing/2014/main" xmlns="" id="{8CC7934F-00CC-4502-8E9A-B979BD65A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6373" y="5706813"/>
              <a:ext cx="126578" cy="147329"/>
            </a:xfrm>
            <a:custGeom>
              <a:avLst/>
              <a:gdLst>
                <a:gd name="T0" fmla="*/ 22 w 26"/>
                <a:gd name="T1" fmla="*/ 4 h 30"/>
                <a:gd name="T2" fmla="*/ 7 w 26"/>
                <a:gd name="T3" fmla="*/ 3 h 30"/>
                <a:gd name="T4" fmla="*/ 1 w 26"/>
                <a:gd name="T5" fmla="*/ 16 h 30"/>
                <a:gd name="T6" fmla="*/ 6 w 26"/>
                <a:gd name="T7" fmla="*/ 21 h 30"/>
                <a:gd name="T8" fmla="*/ 7 w 26"/>
                <a:gd name="T9" fmla="*/ 25 h 30"/>
                <a:gd name="T10" fmla="*/ 13 w 26"/>
                <a:gd name="T11" fmla="*/ 30 h 30"/>
                <a:gd name="T12" fmla="*/ 15 w 26"/>
                <a:gd name="T13" fmla="*/ 30 h 30"/>
                <a:gd name="T14" fmla="*/ 22 w 26"/>
                <a:gd name="T15" fmla="*/ 25 h 30"/>
                <a:gd name="T16" fmla="*/ 26 w 26"/>
                <a:gd name="T17" fmla="*/ 10 h 30"/>
                <a:gd name="T18" fmla="*/ 22 w 26"/>
                <a:gd name="T1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22" y="4"/>
                  </a:moveTo>
                  <a:cubicBezTo>
                    <a:pt x="18" y="1"/>
                    <a:pt x="12" y="0"/>
                    <a:pt x="7" y="3"/>
                  </a:cubicBezTo>
                  <a:cubicBezTo>
                    <a:pt x="3" y="6"/>
                    <a:pt x="0" y="11"/>
                    <a:pt x="1" y="16"/>
                  </a:cubicBezTo>
                  <a:cubicBezTo>
                    <a:pt x="2" y="19"/>
                    <a:pt x="4" y="20"/>
                    <a:pt x="6" y="21"/>
                  </a:cubicBezTo>
                  <a:cubicBezTo>
                    <a:pt x="6" y="22"/>
                    <a:pt x="6" y="24"/>
                    <a:pt x="7" y="25"/>
                  </a:cubicBezTo>
                  <a:cubicBezTo>
                    <a:pt x="8" y="28"/>
                    <a:pt x="10" y="29"/>
                    <a:pt x="13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8" y="30"/>
                    <a:pt x="21" y="28"/>
                    <a:pt x="22" y="25"/>
                  </a:cubicBezTo>
                  <a:cubicBezTo>
                    <a:pt x="22" y="20"/>
                    <a:pt x="25" y="15"/>
                    <a:pt x="26" y="10"/>
                  </a:cubicBezTo>
                  <a:cubicBezTo>
                    <a:pt x="26" y="7"/>
                    <a:pt x="24" y="5"/>
                    <a:pt x="22" y="4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88">
              <a:extLst>
                <a:ext uri="{FF2B5EF4-FFF2-40B4-BE49-F238E27FC236}">
                  <a16:creationId xmlns:a16="http://schemas.microsoft.com/office/drawing/2014/main" xmlns="" id="{AC2041D6-9CD7-4B25-8D1D-7E4EA255C6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2894" y="5279355"/>
              <a:ext cx="1363303" cy="771916"/>
            </a:xfrm>
            <a:custGeom>
              <a:avLst/>
              <a:gdLst>
                <a:gd name="T0" fmla="*/ 247 w 278"/>
                <a:gd name="T1" fmla="*/ 108 h 157"/>
                <a:gd name="T2" fmla="*/ 237 w 278"/>
                <a:gd name="T3" fmla="*/ 66 h 157"/>
                <a:gd name="T4" fmla="*/ 252 w 278"/>
                <a:gd name="T5" fmla="*/ 4 h 157"/>
                <a:gd name="T6" fmla="*/ 228 w 278"/>
                <a:gd name="T7" fmla="*/ 66 h 157"/>
                <a:gd name="T8" fmla="*/ 212 w 278"/>
                <a:gd name="T9" fmla="*/ 79 h 157"/>
                <a:gd name="T10" fmla="*/ 189 w 278"/>
                <a:gd name="T11" fmla="*/ 67 h 157"/>
                <a:gd name="T12" fmla="*/ 159 w 278"/>
                <a:gd name="T13" fmla="*/ 74 h 157"/>
                <a:gd name="T14" fmla="*/ 137 w 278"/>
                <a:gd name="T15" fmla="*/ 89 h 157"/>
                <a:gd name="T16" fmla="*/ 110 w 278"/>
                <a:gd name="T17" fmla="*/ 65 h 157"/>
                <a:gd name="T18" fmla="*/ 83 w 278"/>
                <a:gd name="T19" fmla="*/ 90 h 157"/>
                <a:gd name="T20" fmla="*/ 79 w 278"/>
                <a:gd name="T21" fmla="*/ 113 h 157"/>
                <a:gd name="T22" fmla="*/ 23 w 278"/>
                <a:gd name="T23" fmla="*/ 132 h 157"/>
                <a:gd name="T24" fmla="*/ 26 w 278"/>
                <a:gd name="T25" fmla="*/ 68 h 157"/>
                <a:gd name="T26" fmla="*/ 45 w 278"/>
                <a:gd name="T27" fmla="*/ 64 h 157"/>
                <a:gd name="T28" fmla="*/ 50 w 278"/>
                <a:gd name="T29" fmla="*/ 66 h 157"/>
                <a:gd name="T30" fmla="*/ 52 w 278"/>
                <a:gd name="T31" fmla="*/ 67 h 157"/>
                <a:gd name="T32" fmla="*/ 48 w 278"/>
                <a:gd name="T33" fmla="*/ 56 h 157"/>
                <a:gd name="T34" fmla="*/ 8 w 278"/>
                <a:gd name="T35" fmla="*/ 127 h 157"/>
                <a:gd name="T36" fmla="*/ 89 w 278"/>
                <a:gd name="T37" fmla="*/ 119 h 157"/>
                <a:gd name="T38" fmla="*/ 129 w 278"/>
                <a:gd name="T39" fmla="*/ 125 h 157"/>
                <a:gd name="T40" fmla="*/ 151 w 278"/>
                <a:gd name="T41" fmla="*/ 96 h 157"/>
                <a:gd name="T42" fmla="*/ 178 w 278"/>
                <a:gd name="T43" fmla="*/ 130 h 157"/>
                <a:gd name="T44" fmla="*/ 202 w 278"/>
                <a:gd name="T45" fmla="*/ 95 h 157"/>
                <a:gd name="T46" fmla="*/ 220 w 278"/>
                <a:gd name="T47" fmla="*/ 84 h 157"/>
                <a:gd name="T48" fmla="*/ 267 w 278"/>
                <a:gd name="T49" fmla="*/ 118 h 157"/>
                <a:gd name="T50" fmla="*/ 267 w 278"/>
                <a:gd name="T51" fmla="*/ 106 h 157"/>
                <a:gd name="T52" fmla="*/ 114 w 278"/>
                <a:gd name="T53" fmla="*/ 76 h 157"/>
                <a:gd name="T54" fmla="*/ 113 w 278"/>
                <a:gd name="T55" fmla="*/ 85 h 157"/>
                <a:gd name="T56" fmla="*/ 126 w 278"/>
                <a:gd name="T57" fmla="*/ 103 h 157"/>
                <a:gd name="T58" fmla="*/ 93 w 278"/>
                <a:gd name="T59" fmla="*/ 96 h 157"/>
                <a:gd name="T60" fmla="*/ 96 w 278"/>
                <a:gd name="T61" fmla="*/ 74 h 157"/>
                <a:gd name="T62" fmla="*/ 127 w 278"/>
                <a:gd name="T63" fmla="*/ 100 h 157"/>
                <a:gd name="T64" fmla="*/ 176 w 278"/>
                <a:gd name="T65" fmla="*/ 71 h 157"/>
                <a:gd name="T66" fmla="*/ 191 w 278"/>
                <a:gd name="T67" fmla="*/ 86 h 157"/>
                <a:gd name="T68" fmla="*/ 172 w 278"/>
                <a:gd name="T69" fmla="*/ 80 h 157"/>
                <a:gd name="T70" fmla="*/ 176 w 278"/>
                <a:gd name="T71" fmla="*/ 71 h 157"/>
                <a:gd name="T72" fmla="*/ 162 w 278"/>
                <a:gd name="T73" fmla="*/ 104 h 157"/>
                <a:gd name="T74" fmla="*/ 165 w 278"/>
                <a:gd name="T75" fmla="*/ 87 h 157"/>
                <a:gd name="T76" fmla="*/ 192 w 278"/>
                <a:gd name="T77" fmla="*/ 97 h 157"/>
                <a:gd name="T78" fmla="*/ 242 w 278"/>
                <a:gd name="T79" fmla="*/ 29 h 157"/>
                <a:gd name="T80" fmla="*/ 248 w 278"/>
                <a:gd name="T81" fmla="*/ 14 h 157"/>
                <a:gd name="T82" fmla="*/ 238 w 278"/>
                <a:gd name="T83" fmla="*/ 4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8" h="157">
                  <a:moveTo>
                    <a:pt x="267" y="106"/>
                  </a:moveTo>
                  <a:cubicBezTo>
                    <a:pt x="261" y="109"/>
                    <a:pt x="254" y="113"/>
                    <a:pt x="247" y="108"/>
                  </a:cubicBezTo>
                  <a:cubicBezTo>
                    <a:pt x="242" y="103"/>
                    <a:pt x="240" y="94"/>
                    <a:pt x="239" y="88"/>
                  </a:cubicBezTo>
                  <a:cubicBezTo>
                    <a:pt x="238" y="81"/>
                    <a:pt x="237" y="73"/>
                    <a:pt x="237" y="66"/>
                  </a:cubicBezTo>
                  <a:cubicBezTo>
                    <a:pt x="246" y="53"/>
                    <a:pt x="253" y="39"/>
                    <a:pt x="254" y="35"/>
                  </a:cubicBezTo>
                  <a:cubicBezTo>
                    <a:pt x="257" y="26"/>
                    <a:pt x="262" y="10"/>
                    <a:pt x="252" y="4"/>
                  </a:cubicBezTo>
                  <a:cubicBezTo>
                    <a:pt x="245" y="0"/>
                    <a:pt x="240" y="6"/>
                    <a:pt x="237" y="11"/>
                  </a:cubicBezTo>
                  <a:cubicBezTo>
                    <a:pt x="233" y="21"/>
                    <a:pt x="228" y="44"/>
                    <a:pt x="228" y="66"/>
                  </a:cubicBezTo>
                  <a:cubicBezTo>
                    <a:pt x="225" y="71"/>
                    <a:pt x="221" y="76"/>
                    <a:pt x="217" y="78"/>
                  </a:cubicBezTo>
                  <a:cubicBezTo>
                    <a:pt x="216" y="78"/>
                    <a:pt x="214" y="77"/>
                    <a:pt x="212" y="79"/>
                  </a:cubicBezTo>
                  <a:cubicBezTo>
                    <a:pt x="209" y="81"/>
                    <a:pt x="205" y="83"/>
                    <a:pt x="201" y="84"/>
                  </a:cubicBezTo>
                  <a:cubicBezTo>
                    <a:pt x="199" y="78"/>
                    <a:pt x="195" y="72"/>
                    <a:pt x="189" y="67"/>
                  </a:cubicBezTo>
                  <a:cubicBezTo>
                    <a:pt x="182" y="62"/>
                    <a:pt x="167" y="56"/>
                    <a:pt x="161" y="66"/>
                  </a:cubicBezTo>
                  <a:cubicBezTo>
                    <a:pt x="159" y="69"/>
                    <a:pt x="158" y="71"/>
                    <a:pt x="159" y="74"/>
                  </a:cubicBezTo>
                  <a:cubicBezTo>
                    <a:pt x="156" y="77"/>
                    <a:pt x="154" y="80"/>
                    <a:pt x="153" y="83"/>
                  </a:cubicBezTo>
                  <a:cubicBezTo>
                    <a:pt x="149" y="86"/>
                    <a:pt x="143" y="88"/>
                    <a:pt x="137" y="89"/>
                  </a:cubicBezTo>
                  <a:cubicBezTo>
                    <a:pt x="136" y="86"/>
                    <a:pt x="136" y="83"/>
                    <a:pt x="134" y="81"/>
                  </a:cubicBezTo>
                  <a:cubicBezTo>
                    <a:pt x="130" y="71"/>
                    <a:pt x="120" y="65"/>
                    <a:pt x="110" y="65"/>
                  </a:cubicBezTo>
                  <a:cubicBezTo>
                    <a:pt x="104" y="62"/>
                    <a:pt x="97" y="62"/>
                    <a:pt x="92" y="66"/>
                  </a:cubicBezTo>
                  <a:cubicBezTo>
                    <a:pt x="84" y="72"/>
                    <a:pt x="83" y="81"/>
                    <a:pt x="83" y="90"/>
                  </a:cubicBezTo>
                  <a:cubicBezTo>
                    <a:pt x="83" y="95"/>
                    <a:pt x="84" y="103"/>
                    <a:pt x="86" y="110"/>
                  </a:cubicBezTo>
                  <a:cubicBezTo>
                    <a:pt x="83" y="109"/>
                    <a:pt x="80" y="110"/>
                    <a:pt x="79" y="113"/>
                  </a:cubicBezTo>
                  <a:cubicBezTo>
                    <a:pt x="76" y="127"/>
                    <a:pt x="70" y="141"/>
                    <a:pt x="55" y="145"/>
                  </a:cubicBezTo>
                  <a:cubicBezTo>
                    <a:pt x="43" y="148"/>
                    <a:pt x="30" y="141"/>
                    <a:pt x="23" y="132"/>
                  </a:cubicBezTo>
                  <a:cubicBezTo>
                    <a:pt x="13" y="119"/>
                    <a:pt x="12" y="102"/>
                    <a:pt x="16" y="87"/>
                  </a:cubicBezTo>
                  <a:cubicBezTo>
                    <a:pt x="17" y="80"/>
                    <a:pt x="20" y="73"/>
                    <a:pt x="26" y="68"/>
                  </a:cubicBezTo>
                  <a:cubicBezTo>
                    <a:pt x="29" y="64"/>
                    <a:pt x="34" y="63"/>
                    <a:pt x="39" y="63"/>
                  </a:cubicBezTo>
                  <a:cubicBezTo>
                    <a:pt x="41" y="63"/>
                    <a:pt x="43" y="64"/>
                    <a:pt x="45" y="64"/>
                  </a:cubicBezTo>
                  <a:cubicBezTo>
                    <a:pt x="47" y="65"/>
                    <a:pt x="48" y="65"/>
                    <a:pt x="49" y="65"/>
                  </a:cubicBezTo>
                  <a:cubicBezTo>
                    <a:pt x="49" y="65"/>
                    <a:pt x="50" y="66"/>
                    <a:pt x="50" y="66"/>
                  </a:cubicBezTo>
                  <a:cubicBezTo>
                    <a:pt x="50" y="66"/>
                    <a:pt x="50" y="67"/>
                    <a:pt x="51" y="67"/>
                  </a:cubicBezTo>
                  <a:cubicBezTo>
                    <a:pt x="51" y="67"/>
                    <a:pt x="52" y="67"/>
                    <a:pt x="52" y="67"/>
                  </a:cubicBezTo>
                  <a:cubicBezTo>
                    <a:pt x="53" y="69"/>
                    <a:pt x="56" y="69"/>
                    <a:pt x="57" y="68"/>
                  </a:cubicBezTo>
                  <a:cubicBezTo>
                    <a:pt x="64" y="62"/>
                    <a:pt x="51" y="57"/>
                    <a:pt x="48" y="56"/>
                  </a:cubicBezTo>
                  <a:cubicBezTo>
                    <a:pt x="37" y="52"/>
                    <a:pt x="26" y="54"/>
                    <a:pt x="17" y="62"/>
                  </a:cubicBezTo>
                  <a:cubicBezTo>
                    <a:pt x="1" y="77"/>
                    <a:pt x="0" y="108"/>
                    <a:pt x="8" y="127"/>
                  </a:cubicBezTo>
                  <a:cubicBezTo>
                    <a:pt x="15" y="144"/>
                    <a:pt x="32" y="157"/>
                    <a:pt x="51" y="156"/>
                  </a:cubicBezTo>
                  <a:cubicBezTo>
                    <a:pt x="72" y="155"/>
                    <a:pt x="84" y="137"/>
                    <a:pt x="89" y="119"/>
                  </a:cubicBezTo>
                  <a:cubicBezTo>
                    <a:pt x="93" y="128"/>
                    <a:pt x="99" y="135"/>
                    <a:pt x="107" y="138"/>
                  </a:cubicBezTo>
                  <a:cubicBezTo>
                    <a:pt x="117" y="140"/>
                    <a:pt x="124" y="132"/>
                    <a:pt x="129" y="125"/>
                  </a:cubicBezTo>
                  <a:cubicBezTo>
                    <a:pt x="133" y="117"/>
                    <a:pt x="136" y="109"/>
                    <a:pt x="137" y="100"/>
                  </a:cubicBezTo>
                  <a:cubicBezTo>
                    <a:pt x="142" y="99"/>
                    <a:pt x="147" y="98"/>
                    <a:pt x="151" y="96"/>
                  </a:cubicBezTo>
                  <a:cubicBezTo>
                    <a:pt x="151" y="102"/>
                    <a:pt x="153" y="108"/>
                    <a:pt x="156" y="114"/>
                  </a:cubicBezTo>
                  <a:cubicBezTo>
                    <a:pt x="160" y="122"/>
                    <a:pt x="168" y="130"/>
                    <a:pt x="178" y="130"/>
                  </a:cubicBezTo>
                  <a:cubicBezTo>
                    <a:pt x="190" y="130"/>
                    <a:pt x="196" y="116"/>
                    <a:pt x="200" y="106"/>
                  </a:cubicBezTo>
                  <a:cubicBezTo>
                    <a:pt x="201" y="102"/>
                    <a:pt x="201" y="99"/>
                    <a:pt x="202" y="95"/>
                  </a:cubicBezTo>
                  <a:cubicBezTo>
                    <a:pt x="208" y="94"/>
                    <a:pt x="214" y="91"/>
                    <a:pt x="219" y="87"/>
                  </a:cubicBezTo>
                  <a:cubicBezTo>
                    <a:pt x="220" y="86"/>
                    <a:pt x="220" y="85"/>
                    <a:pt x="220" y="84"/>
                  </a:cubicBezTo>
                  <a:cubicBezTo>
                    <a:pt x="223" y="82"/>
                    <a:pt x="225" y="80"/>
                    <a:pt x="228" y="78"/>
                  </a:cubicBezTo>
                  <a:cubicBezTo>
                    <a:pt x="229" y="106"/>
                    <a:pt x="239" y="130"/>
                    <a:pt x="267" y="118"/>
                  </a:cubicBezTo>
                  <a:cubicBezTo>
                    <a:pt x="269" y="117"/>
                    <a:pt x="270" y="116"/>
                    <a:pt x="272" y="115"/>
                  </a:cubicBezTo>
                  <a:cubicBezTo>
                    <a:pt x="278" y="111"/>
                    <a:pt x="273" y="103"/>
                    <a:pt x="267" y="106"/>
                  </a:cubicBezTo>
                  <a:close/>
                  <a:moveTo>
                    <a:pt x="105" y="76"/>
                  </a:moveTo>
                  <a:cubicBezTo>
                    <a:pt x="107" y="74"/>
                    <a:pt x="112" y="75"/>
                    <a:pt x="114" y="76"/>
                  </a:cubicBezTo>
                  <a:cubicBezTo>
                    <a:pt x="121" y="78"/>
                    <a:pt x="125" y="83"/>
                    <a:pt x="126" y="89"/>
                  </a:cubicBezTo>
                  <a:cubicBezTo>
                    <a:pt x="121" y="88"/>
                    <a:pt x="117" y="87"/>
                    <a:pt x="113" y="85"/>
                  </a:cubicBezTo>
                  <a:cubicBezTo>
                    <a:pt x="111" y="84"/>
                    <a:pt x="105" y="77"/>
                    <a:pt x="105" y="76"/>
                  </a:cubicBezTo>
                  <a:close/>
                  <a:moveTo>
                    <a:pt x="126" y="103"/>
                  </a:moveTo>
                  <a:cubicBezTo>
                    <a:pt x="125" y="110"/>
                    <a:pt x="120" y="125"/>
                    <a:pt x="112" y="128"/>
                  </a:cubicBezTo>
                  <a:cubicBezTo>
                    <a:pt x="100" y="132"/>
                    <a:pt x="94" y="102"/>
                    <a:pt x="93" y="96"/>
                  </a:cubicBezTo>
                  <a:cubicBezTo>
                    <a:pt x="92" y="89"/>
                    <a:pt x="91" y="81"/>
                    <a:pt x="95" y="75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5" y="77"/>
                    <a:pt x="95" y="80"/>
                    <a:pt x="97" y="83"/>
                  </a:cubicBezTo>
                  <a:cubicBezTo>
                    <a:pt x="103" y="94"/>
                    <a:pt x="114" y="99"/>
                    <a:pt x="127" y="100"/>
                  </a:cubicBezTo>
                  <a:cubicBezTo>
                    <a:pt x="127" y="101"/>
                    <a:pt x="127" y="102"/>
                    <a:pt x="126" y="103"/>
                  </a:cubicBezTo>
                  <a:close/>
                  <a:moveTo>
                    <a:pt x="176" y="71"/>
                  </a:moveTo>
                  <a:cubicBezTo>
                    <a:pt x="181" y="73"/>
                    <a:pt x="187" y="78"/>
                    <a:pt x="189" y="81"/>
                  </a:cubicBezTo>
                  <a:cubicBezTo>
                    <a:pt x="190" y="83"/>
                    <a:pt x="191" y="85"/>
                    <a:pt x="191" y="86"/>
                  </a:cubicBezTo>
                  <a:cubicBezTo>
                    <a:pt x="189" y="86"/>
                    <a:pt x="187" y="86"/>
                    <a:pt x="186" y="86"/>
                  </a:cubicBezTo>
                  <a:cubicBezTo>
                    <a:pt x="180" y="86"/>
                    <a:pt x="175" y="84"/>
                    <a:pt x="172" y="80"/>
                  </a:cubicBezTo>
                  <a:cubicBezTo>
                    <a:pt x="171" y="79"/>
                    <a:pt x="170" y="77"/>
                    <a:pt x="170" y="75"/>
                  </a:cubicBezTo>
                  <a:cubicBezTo>
                    <a:pt x="172" y="74"/>
                    <a:pt x="174" y="72"/>
                    <a:pt x="176" y="71"/>
                  </a:cubicBezTo>
                  <a:close/>
                  <a:moveTo>
                    <a:pt x="186" y="113"/>
                  </a:moveTo>
                  <a:cubicBezTo>
                    <a:pt x="178" y="127"/>
                    <a:pt x="166" y="115"/>
                    <a:pt x="162" y="104"/>
                  </a:cubicBezTo>
                  <a:cubicBezTo>
                    <a:pt x="160" y="100"/>
                    <a:pt x="160" y="95"/>
                    <a:pt x="160" y="91"/>
                  </a:cubicBezTo>
                  <a:cubicBezTo>
                    <a:pt x="162" y="90"/>
                    <a:pt x="163" y="88"/>
                    <a:pt x="165" y="87"/>
                  </a:cubicBezTo>
                  <a:cubicBezTo>
                    <a:pt x="168" y="91"/>
                    <a:pt x="172" y="93"/>
                    <a:pt x="176" y="95"/>
                  </a:cubicBezTo>
                  <a:cubicBezTo>
                    <a:pt x="181" y="97"/>
                    <a:pt x="186" y="97"/>
                    <a:pt x="192" y="97"/>
                  </a:cubicBezTo>
                  <a:cubicBezTo>
                    <a:pt x="191" y="103"/>
                    <a:pt x="188" y="108"/>
                    <a:pt x="186" y="113"/>
                  </a:cubicBezTo>
                  <a:close/>
                  <a:moveTo>
                    <a:pt x="242" y="29"/>
                  </a:moveTo>
                  <a:cubicBezTo>
                    <a:pt x="243" y="24"/>
                    <a:pt x="244" y="17"/>
                    <a:pt x="247" y="13"/>
                  </a:cubicBezTo>
                  <a:cubicBezTo>
                    <a:pt x="248" y="13"/>
                    <a:pt x="248" y="14"/>
                    <a:pt x="248" y="14"/>
                  </a:cubicBezTo>
                  <a:cubicBezTo>
                    <a:pt x="250" y="19"/>
                    <a:pt x="248" y="25"/>
                    <a:pt x="247" y="29"/>
                  </a:cubicBezTo>
                  <a:cubicBezTo>
                    <a:pt x="245" y="36"/>
                    <a:pt x="242" y="43"/>
                    <a:pt x="238" y="49"/>
                  </a:cubicBezTo>
                  <a:cubicBezTo>
                    <a:pt x="239" y="42"/>
                    <a:pt x="240" y="35"/>
                    <a:pt x="242" y="2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89">
              <a:extLst>
                <a:ext uri="{FF2B5EF4-FFF2-40B4-BE49-F238E27FC236}">
                  <a16:creationId xmlns:a16="http://schemas.microsoft.com/office/drawing/2014/main" xmlns="" id="{58B805F4-CC42-452B-A4CA-D541D7B07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0324" y="5314631"/>
              <a:ext cx="68477" cy="290506"/>
            </a:xfrm>
            <a:custGeom>
              <a:avLst/>
              <a:gdLst>
                <a:gd name="T0" fmla="*/ 8 w 14"/>
                <a:gd name="T1" fmla="*/ 4 h 59"/>
                <a:gd name="T2" fmla="*/ 3 w 14"/>
                <a:gd name="T3" fmla="*/ 56 h 59"/>
                <a:gd name="T4" fmla="*/ 10 w 14"/>
                <a:gd name="T5" fmla="*/ 56 h 59"/>
                <a:gd name="T6" fmla="*/ 12 w 14"/>
                <a:gd name="T7" fmla="*/ 32 h 59"/>
                <a:gd name="T8" fmla="*/ 14 w 14"/>
                <a:gd name="T9" fmla="*/ 5 h 59"/>
                <a:gd name="T10" fmla="*/ 8 w 14"/>
                <a:gd name="T11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9">
                  <a:moveTo>
                    <a:pt x="8" y="4"/>
                  </a:moveTo>
                  <a:cubicBezTo>
                    <a:pt x="4" y="20"/>
                    <a:pt x="0" y="40"/>
                    <a:pt x="3" y="56"/>
                  </a:cubicBezTo>
                  <a:cubicBezTo>
                    <a:pt x="4" y="59"/>
                    <a:pt x="9" y="59"/>
                    <a:pt x="10" y="56"/>
                  </a:cubicBezTo>
                  <a:cubicBezTo>
                    <a:pt x="12" y="48"/>
                    <a:pt x="12" y="40"/>
                    <a:pt x="12" y="32"/>
                  </a:cubicBezTo>
                  <a:cubicBezTo>
                    <a:pt x="13" y="23"/>
                    <a:pt x="14" y="14"/>
                    <a:pt x="14" y="5"/>
                  </a:cubicBezTo>
                  <a:cubicBezTo>
                    <a:pt x="14" y="1"/>
                    <a:pt x="9" y="0"/>
                    <a:pt x="8" y="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90">
              <a:extLst>
                <a:ext uri="{FF2B5EF4-FFF2-40B4-BE49-F238E27FC236}">
                  <a16:creationId xmlns:a16="http://schemas.microsoft.com/office/drawing/2014/main" xmlns="" id="{46B48BCB-BE51-4AE3-AA5E-8BAB448F4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9950" y="5756614"/>
              <a:ext cx="93378" cy="89227"/>
            </a:xfrm>
            <a:custGeom>
              <a:avLst/>
              <a:gdLst>
                <a:gd name="T0" fmla="*/ 13 w 19"/>
                <a:gd name="T1" fmla="*/ 2 h 18"/>
                <a:gd name="T2" fmla="*/ 12 w 19"/>
                <a:gd name="T3" fmla="*/ 2 h 18"/>
                <a:gd name="T4" fmla="*/ 4 w 19"/>
                <a:gd name="T5" fmla="*/ 3 h 18"/>
                <a:gd name="T6" fmla="*/ 2 w 19"/>
                <a:gd name="T7" fmla="*/ 6 h 18"/>
                <a:gd name="T8" fmla="*/ 1 w 19"/>
                <a:gd name="T9" fmla="*/ 7 h 18"/>
                <a:gd name="T10" fmla="*/ 1 w 19"/>
                <a:gd name="T11" fmla="*/ 7 h 18"/>
                <a:gd name="T12" fmla="*/ 1 w 19"/>
                <a:gd name="T13" fmla="*/ 9 h 18"/>
                <a:gd name="T14" fmla="*/ 1 w 19"/>
                <a:gd name="T15" fmla="*/ 9 h 18"/>
                <a:gd name="T16" fmla="*/ 1 w 19"/>
                <a:gd name="T17" fmla="*/ 14 h 18"/>
                <a:gd name="T18" fmla="*/ 2 w 19"/>
                <a:gd name="T19" fmla="*/ 14 h 18"/>
                <a:gd name="T20" fmla="*/ 2 w 19"/>
                <a:gd name="T21" fmla="*/ 16 h 18"/>
                <a:gd name="T22" fmla="*/ 6 w 19"/>
                <a:gd name="T23" fmla="*/ 18 h 18"/>
                <a:gd name="T24" fmla="*/ 8 w 19"/>
                <a:gd name="T25" fmla="*/ 18 h 18"/>
                <a:gd name="T26" fmla="*/ 13 w 19"/>
                <a:gd name="T27" fmla="*/ 15 h 18"/>
                <a:gd name="T28" fmla="*/ 17 w 19"/>
                <a:gd name="T29" fmla="*/ 10 h 18"/>
                <a:gd name="T30" fmla="*/ 13 w 19"/>
                <a:gd name="T3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3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0" y="1"/>
                    <a:pt x="7" y="0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3" y="17"/>
                    <a:pt x="4" y="18"/>
                    <a:pt x="6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11" y="18"/>
                    <a:pt x="12" y="17"/>
                    <a:pt x="13" y="15"/>
                  </a:cubicBezTo>
                  <a:cubicBezTo>
                    <a:pt x="14" y="13"/>
                    <a:pt x="15" y="11"/>
                    <a:pt x="17" y="10"/>
                  </a:cubicBezTo>
                  <a:cubicBezTo>
                    <a:pt x="19" y="7"/>
                    <a:pt x="16" y="3"/>
                    <a:pt x="13" y="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92">
              <a:extLst>
                <a:ext uri="{FF2B5EF4-FFF2-40B4-BE49-F238E27FC236}">
                  <a16:creationId xmlns:a16="http://schemas.microsoft.com/office/drawing/2014/main" xmlns="" id="{0FE2F454-4912-4C9A-BEBB-30CD35292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3668" y="5289730"/>
              <a:ext cx="139028" cy="168079"/>
            </a:xfrm>
            <a:custGeom>
              <a:avLst/>
              <a:gdLst>
                <a:gd name="T0" fmla="*/ 26 w 28"/>
                <a:gd name="T1" fmla="*/ 28 h 34"/>
                <a:gd name="T2" fmla="*/ 23 w 28"/>
                <a:gd name="T3" fmla="*/ 25 h 34"/>
                <a:gd name="T4" fmla="*/ 23 w 28"/>
                <a:gd name="T5" fmla="*/ 18 h 34"/>
                <a:gd name="T6" fmla="*/ 16 w 28"/>
                <a:gd name="T7" fmla="*/ 8 h 34"/>
                <a:gd name="T8" fmla="*/ 12 w 28"/>
                <a:gd name="T9" fmla="*/ 5 h 34"/>
                <a:gd name="T10" fmla="*/ 3 w 28"/>
                <a:gd name="T11" fmla="*/ 12 h 34"/>
                <a:gd name="T12" fmla="*/ 11 w 28"/>
                <a:gd name="T13" fmla="*/ 26 h 34"/>
                <a:gd name="T14" fmla="*/ 17 w 28"/>
                <a:gd name="T15" fmla="*/ 30 h 34"/>
                <a:gd name="T16" fmla="*/ 22 w 28"/>
                <a:gd name="T17" fmla="*/ 32 h 34"/>
                <a:gd name="T18" fmla="*/ 26 w 28"/>
                <a:gd name="T19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26" y="28"/>
                  </a:moveTo>
                  <a:cubicBezTo>
                    <a:pt x="25" y="27"/>
                    <a:pt x="24" y="26"/>
                    <a:pt x="23" y="25"/>
                  </a:cubicBezTo>
                  <a:cubicBezTo>
                    <a:pt x="25" y="23"/>
                    <a:pt x="25" y="20"/>
                    <a:pt x="23" y="18"/>
                  </a:cubicBezTo>
                  <a:cubicBezTo>
                    <a:pt x="20" y="15"/>
                    <a:pt x="17" y="12"/>
                    <a:pt x="16" y="8"/>
                  </a:cubicBezTo>
                  <a:cubicBezTo>
                    <a:pt x="15" y="6"/>
                    <a:pt x="14" y="5"/>
                    <a:pt x="12" y="5"/>
                  </a:cubicBezTo>
                  <a:cubicBezTo>
                    <a:pt x="8" y="0"/>
                    <a:pt x="0" y="6"/>
                    <a:pt x="3" y="12"/>
                  </a:cubicBezTo>
                  <a:cubicBezTo>
                    <a:pt x="5" y="17"/>
                    <a:pt x="8" y="21"/>
                    <a:pt x="11" y="26"/>
                  </a:cubicBezTo>
                  <a:cubicBezTo>
                    <a:pt x="13" y="27"/>
                    <a:pt x="15" y="29"/>
                    <a:pt x="17" y="30"/>
                  </a:cubicBezTo>
                  <a:cubicBezTo>
                    <a:pt x="19" y="30"/>
                    <a:pt x="20" y="31"/>
                    <a:pt x="22" y="32"/>
                  </a:cubicBezTo>
                  <a:cubicBezTo>
                    <a:pt x="25" y="34"/>
                    <a:pt x="28" y="31"/>
                    <a:pt x="26" y="2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93">
              <a:extLst>
                <a:ext uri="{FF2B5EF4-FFF2-40B4-BE49-F238E27FC236}">
                  <a16:creationId xmlns:a16="http://schemas.microsoft.com/office/drawing/2014/main" xmlns="" id="{7BC66BC7-1138-4BA3-92E0-54700CEB2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339" y="5372732"/>
              <a:ext cx="168079" cy="124503"/>
            </a:xfrm>
            <a:custGeom>
              <a:avLst/>
              <a:gdLst>
                <a:gd name="T0" fmla="*/ 30 w 34"/>
                <a:gd name="T1" fmla="*/ 14 h 25"/>
                <a:gd name="T2" fmla="*/ 13 w 34"/>
                <a:gd name="T3" fmla="*/ 6 h 25"/>
                <a:gd name="T4" fmla="*/ 8 w 34"/>
                <a:gd name="T5" fmla="*/ 2 h 25"/>
                <a:gd name="T6" fmla="*/ 3 w 34"/>
                <a:gd name="T7" fmla="*/ 8 h 25"/>
                <a:gd name="T8" fmla="*/ 6 w 34"/>
                <a:gd name="T9" fmla="*/ 10 h 25"/>
                <a:gd name="T10" fmla="*/ 8 w 34"/>
                <a:gd name="T11" fmla="*/ 15 h 25"/>
                <a:gd name="T12" fmla="*/ 25 w 34"/>
                <a:gd name="T13" fmla="*/ 23 h 25"/>
                <a:gd name="T14" fmla="*/ 25 w 34"/>
                <a:gd name="T15" fmla="*/ 23 h 25"/>
                <a:gd name="T16" fmla="*/ 26 w 34"/>
                <a:gd name="T17" fmla="*/ 23 h 25"/>
                <a:gd name="T18" fmla="*/ 30 w 34"/>
                <a:gd name="T1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25">
                  <a:moveTo>
                    <a:pt x="30" y="14"/>
                  </a:moveTo>
                  <a:cubicBezTo>
                    <a:pt x="24" y="11"/>
                    <a:pt x="19" y="8"/>
                    <a:pt x="13" y="6"/>
                  </a:cubicBezTo>
                  <a:cubicBezTo>
                    <a:pt x="11" y="4"/>
                    <a:pt x="9" y="3"/>
                    <a:pt x="8" y="2"/>
                  </a:cubicBezTo>
                  <a:cubicBezTo>
                    <a:pt x="4" y="0"/>
                    <a:pt x="0" y="5"/>
                    <a:pt x="3" y="8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2"/>
                    <a:pt x="6" y="14"/>
                    <a:pt x="8" y="15"/>
                  </a:cubicBezTo>
                  <a:cubicBezTo>
                    <a:pt x="13" y="18"/>
                    <a:pt x="19" y="20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6" y="23"/>
                  </a:cubicBezTo>
                  <a:cubicBezTo>
                    <a:pt x="31" y="25"/>
                    <a:pt x="34" y="17"/>
                    <a:pt x="30" y="1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94">
              <a:extLst>
                <a:ext uri="{FF2B5EF4-FFF2-40B4-BE49-F238E27FC236}">
                  <a16:creationId xmlns:a16="http://schemas.microsoft.com/office/drawing/2014/main" xmlns="" id="{5AB5BAA0-463A-4829-BE9F-A5EF9284D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339" y="5544960"/>
              <a:ext cx="157703" cy="89227"/>
            </a:xfrm>
            <a:custGeom>
              <a:avLst/>
              <a:gdLst>
                <a:gd name="T0" fmla="*/ 26 w 32"/>
                <a:gd name="T1" fmla="*/ 8 h 18"/>
                <a:gd name="T2" fmla="*/ 21 w 32"/>
                <a:gd name="T3" fmla="*/ 7 h 18"/>
                <a:gd name="T4" fmla="*/ 15 w 32"/>
                <a:gd name="T5" fmla="*/ 4 h 18"/>
                <a:gd name="T6" fmla="*/ 6 w 32"/>
                <a:gd name="T7" fmla="*/ 0 h 18"/>
                <a:gd name="T8" fmla="*/ 2 w 32"/>
                <a:gd name="T9" fmla="*/ 8 h 18"/>
                <a:gd name="T10" fmla="*/ 3 w 32"/>
                <a:gd name="T11" fmla="*/ 9 h 18"/>
                <a:gd name="T12" fmla="*/ 3 w 32"/>
                <a:gd name="T13" fmla="*/ 10 h 18"/>
                <a:gd name="T14" fmla="*/ 2 w 32"/>
                <a:gd name="T15" fmla="*/ 11 h 18"/>
                <a:gd name="T16" fmla="*/ 2 w 32"/>
                <a:gd name="T17" fmla="*/ 11 h 18"/>
                <a:gd name="T18" fmla="*/ 3 w 32"/>
                <a:gd name="T19" fmla="*/ 15 h 18"/>
                <a:gd name="T20" fmla="*/ 4 w 32"/>
                <a:gd name="T21" fmla="*/ 16 h 18"/>
                <a:gd name="T22" fmla="*/ 12 w 32"/>
                <a:gd name="T23" fmla="*/ 17 h 18"/>
                <a:gd name="T24" fmla="*/ 16 w 32"/>
                <a:gd name="T25" fmla="*/ 17 h 18"/>
                <a:gd name="T26" fmla="*/ 24 w 32"/>
                <a:gd name="T27" fmla="*/ 18 h 18"/>
                <a:gd name="T28" fmla="*/ 26 w 32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18">
                  <a:moveTo>
                    <a:pt x="26" y="8"/>
                  </a:moveTo>
                  <a:cubicBezTo>
                    <a:pt x="24" y="7"/>
                    <a:pt x="23" y="7"/>
                    <a:pt x="21" y="7"/>
                  </a:cubicBezTo>
                  <a:cubicBezTo>
                    <a:pt x="19" y="6"/>
                    <a:pt x="17" y="5"/>
                    <a:pt x="15" y="4"/>
                  </a:cubicBezTo>
                  <a:cubicBezTo>
                    <a:pt x="12" y="2"/>
                    <a:pt x="10" y="0"/>
                    <a:pt x="6" y="0"/>
                  </a:cubicBezTo>
                  <a:cubicBezTo>
                    <a:pt x="1" y="0"/>
                    <a:pt x="0" y="5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4"/>
                    <a:pt x="3" y="15"/>
                  </a:cubicBezTo>
                  <a:cubicBezTo>
                    <a:pt x="3" y="15"/>
                    <a:pt x="4" y="15"/>
                    <a:pt x="4" y="16"/>
                  </a:cubicBezTo>
                  <a:cubicBezTo>
                    <a:pt x="7" y="17"/>
                    <a:pt x="10" y="16"/>
                    <a:pt x="12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9" y="18"/>
                    <a:pt x="22" y="18"/>
                    <a:pt x="24" y="18"/>
                  </a:cubicBezTo>
                  <a:cubicBezTo>
                    <a:pt x="31" y="18"/>
                    <a:pt x="32" y="9"/>
                    <a:pt x="26" y="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4" name="Freeform 95">
            <a:extLst>
              <a:ext uri="{FF2B5EF4-FFF2-40B4-BE49-F238E27FC236}">
                <a16:creationId xmlns:a16="http://schemas.microsoft.com/office/drawing/2014/main" xmlns="" id="{3D11A1B5-9481-486C-AF7D-3CEA070930B2}"/>
              </a:ext>
            </a:extLst>
          </p:cNvPr>
          <p:cNvSpPr>
            <a:spLocks noEditPoints="1"/>
          </p:cNvSpPr>
          <p:nvPr/>
        </p:nvSpPr>
        <p:spPr bwMode="auto">
          <a:xfrm>
            <a:off x="9037748" y="257752"/>
            <a:ext cx="1302337" cy="1202721"/>
          </a:xfrm>
          <a:custGeom>
            <a:avLst/>
            <a:gdLst>
              <a:gd name="T0" fmla="*/ 287 w 376"/>
              <a:gd name="T1" fmla="*/ 219 h 347"/>
              <a:gd name="T2" fmla="*/ 256 w 376"/>
              <a:gd name="T3" fmla="*/ 160 h 347"/>
              <a:gd name="T4" fmla="*/ 200 w 376"/>
              <a:gd name="T5" fmla="*/ 162 h 347"/>
              <a:gd name="T6" fmla="*/ 104 w 376"/>
              <a:gd name="T7" fmla="*/ 93 h 347"/>
              <a:gd name="T8" fmla="*/ 81 w 376"/>
              <a:gd name="T9" fmla="*/ 13 h 347"/>
              <a:gd name="T10" fmla="*/ 79 w 376"/>
              <a:gd name="T11" fmla="*/ 8 h 347"/>
              <a:gd name="T12" fmla="*/ 66 w 376"/>
              <a:gd name="T13" fmla="*/ 1 h 347"/>
              <a:gd name="T14" fmla="*/ 73 w 376"/>
              <a:gd name="T15" fmla="*/ 15 h 347"/>
              <a:gd name="T16" fmla="*/ 17 w 376"/>
              <a:gd name="T17" fmla="*/ 71 h 347"/>
              <a:gd name="T18" fmla="*/ 0 w 376"/>
              <a:gd name="T19" fmla="*/ 55 h 347"/>
              <a:gd name="T20" fmla="*/ 94 w 376"/>
              <a:gd name="T21" fmla="*/ 148 h 347"/>
              <a:gd name="T22" fmla="*/ 184 w 376"/>
              <a:gd name="T23" fmla="*/ 179 h 347"/>
              <a:gd name="T24" fmla="*/ 275 w 376"/>
              <a:gd name="T25" fmla="*/ 246 h 347"/>
              <a:gd name="T26" fmla="*/ 290 w 376"/>
              <a:gd name="T27" fmla="*/ 342 h 347"/>
              <a:gd name="T28" fmla="*/ 286 w 376"/>
              <a:gd name="T29" fmla="*/ 296 h 347"/>
              <a:gd name="T30" fmla="*/ 342 w 376"/>
              <a:gd name="T31" fmla="*/ 228 h 347"/>
              <a:gd name="T32" fmla="*/ 376 w 376"/>
              <a:gd name="T33" fmla="*/ 283 h 347"/>
              <a:gd name="T34" fmla="*/ 299 w 376"/>
              <a:gd name="T35" fmla="*/ 229 h 347"/>
              <a:gd name="T36" fmla="*/ 308 w 376"/>
              <a:gd name="T37" fmla="*/ 232 h 347"/>
              <a:gd name="T38" fmla="*/ 288 w 376"/>
              <a:gd name="T39" fmla="*/ 238 h 347"/>
              <a:gd name="T40" fmla="*/ 228 w 376"/>
              <a:gd name="T41" fmla="*/ 168 h 347"/>
              <a:gd name="T42" fmla="*/ 199 w 376"/>
              <a:gd name="T43" fmla="*/ 203 h 347"/>
              <a:gd name="T44" fmla="*/ 228 w 376"/>
              <a:gd name="T45" fmla="*/ 168 h 347"/>
              <a:gd name="T46" fmla="*/ 120 w 376"/>
              <a:gd name="T47" fmla="*/ 117 h 347"/>
              <a:gd name="T48" fmla="*/ 103 w 376"/>
              <a:gd name="T49" fmla="*/ 132 h 347"/>
              <a:gd name="T50" fmla="*/ 103 w 376"/>
              <a:gd name="T51" fmla="*/ 108 h 347"/>
              <a:gd name="T52" fmla="*/ 33 w 376"/>
              <a:gd name="T53" fmla="*/ 87 h 347"/>
              <a:gd name="T54" fmla="*/ 20 w 376"/>
              <a:gd name="T55" fmla="*/ 74 h 347"/>
              <a:gd name="T56" fmla="*/ 84 w 376"/>
              <a:gd name="T57" fmla="*/ 30 h 347"/>
              <a:gd name="T58" fmla="*/ 33 w 376"/>
              <a:gd name="T59" fmla="*/ 87 h 347"/>
              <a:gd name="T60" fmla="*/ 61 w 376"/>
              <a:gd name="T61" fmla="*/ 98 h 347"/>
              <a:gd name="T62" fmla="*/ 80 w 376"/>
              <a:gd name="T63" fmla="*/ 71 h 347"/>
              <a:gd name="T64" fmla="*/ 64 w 376"/>
              <a:gd name="T65" fmla="*/ 85 h 347"/>
              <a:gd name="T66" fmla="*/ 37 w 376"/>
              <a:gd name="T67" fmla="*/ 90 h 347"/>
              <a:gd name="T68" fmla="*/ 87 w 376"/>
              <a:gd name="T69" fmla="*/ 35 h 347"/>
              <a:gd name="T70" fmla="*/ 93 w 376"/>
              <a:gd name="T71" fmla="*/ 85 h 347"/>
              <a:gd name="T72" fmla="*/ 75 w 376"/>
              <a:gd name="T73" fmla="*/ 98 h 347"/>
              <a:gd name="T74" fmla="*/ 179 w 376"/>
              <a:gd name="T75" fmla="*/ 151 h 347"/>
              <a:gd name="T76" fmla="*/ 169 w 376"/>
              <a:gd name="T77" fmla="*/ 159 h 347"/>
              <a:gd name="T78" fmla="*/ 135 w 376"/>
              <a:gd name="T79" fmla="*/ 170 h 347"/>
              <a:gd name="T80" fmla="*/ 163 w 376"/>
              <a:gd name="T81" fmla="*/ 120 h 347"/>
              <a:gd name="T82" fmla="*/ 116 w 376"/>
              <a:gd name="T83" fmla="*/ 161 h 347"/>
              <a:gd name="T84" fmla="*/ 157 w 376"/>
              <a:gd name="T85" fmla="*/ 104 h 347"/>
              <a:gd name="T86" fmla="*/ 105 w 376"/>
              <a:gd name="T87" fmla="*/ 142 h 347"/>
              <a:gd name="T88" fmla="*/ 140 w 376"/>
              <a:gd name="T89" fmla="*/ 99 h 347"/>
              <a:gd name="T90" fmla="*/ 185 w 376"/>
              <a:gd name="T91" fmla="*/ 165 h 347"/>
              <a:gd name="T92" fmla="*/ 253 w 376"/>
              <a:gd name="T93" fmla="*/ 241 h 347"/>
              <a:gd name="T94" fmla="*/ 261 w 376"/>
              <a:gd name="T95" fmla="*/ 216 h 347"/>
              <a:gd name="T96" fmla="*/ 243 w 376"/>
              <a:gd name="T97" fmla="*/ 244 h 347"/>
              <a:gd name="T98" fmla="*/ 216 w 376"/>
              <a:gd name="T99" fmla="*/ 240 h 347"/>
              <a:gd name="T100" fmla="*/ 257 w 376"/>
              <a:gd name="T101" fmla="*/ 187 h 347"/>
              <a:gd name="T102" fmla="*/ 228 w 376"/>
              <a:gd name="T103" fmla="*/ 211 h 347"/>
              <a:gd name="T104" fmla="*/ 213 w 376"/>
              <a:gd name="T105" fmla="*/ 239 h 347"/>
              <a:gd name="T106" fmla="*/ 200 w 376"/>
              <a:gd name="T107" fmla="*/ 214 h 347"/>
              <a:gd name="T108" fmla="*/ 234 w 376"/>
              <a:gd name="T109" fmla="*/ 169 h 347"/>
              <a:gd name="T110" fmla="*/ 236 w 376"/>
              <a:gd name="T111" fmla="*/ 167 h 347"/>
              <a:gd name="T112" fmla="*/ 276 w 376"/>
              <a:gd name="T113" fmla="*/ 228 h 347"/>
              <a:gd name="T114" fmla="*/ 315 w 376"/>
              <a:gd name="T115" fmla="*/ 254 h 347"/>
              <a:gd name="T116" fmla="*/ 286 w 376"/>
              <a:gd name="T117" fmla="*/ 267 h 347"/>
              <a:gd name="T118" fmla="*/ 308 w 376"/>
              <a:gd name="T119" fmla="*/ 242 h 347"/>
              <a:gd name="T120" fmla="*/ 335 w 376"/>
              <a:gd name="T121" fmla="*/ 22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6" h="347">
                <a:moveTo>
                  <a:pt x="352" y="215"/>
                </a:moveTo>
                <a:cubicBezTo>
                  <a:pt x="330" y="196"/>
                  <a:pt x="308" y="204"/>
                  <a:pt x="287" y="219"/>
                </a:cubicBezTo>
                <a:cubicBezTo>
                  <a:pt x="287" y="214"/>
                  <a:pt x="286" y="210"/>
                  <a:pt x="285" y="205"/>
                </a:cubicBezTo>
                <a:cubicBezTo>
                  <a:pt x="280" y="189"/>
                  <a:pt x="272" y="169"/>
                  <a:pt x="256" y="160"/>
                </a:cubicBezTo>
                <a:cubicBezTo>
                  <a:pt x="242" y="152"/>
                  <a:pt x="226" y="155"/>
                  <a:pt x="210" y="159"/>
                </a:cubicBezTo>
                <a:cubicBezTo>
                  <a:pt x="207" y="160"/>
                  <a:pt x="204" y="161"/>
                  <a:pt x="200" y="162"/>
                </a:cubicBezTo>
                <a:cubicBezTo>
                  <a:pt x="202" y="123"/>
                  <a:pt x="197" y="83"/>
                  <a:pt x="151" y="84"/>
                </a:cubicBezTo>
                <a:cubicBezTo>
                  <a:pt x="135" y="84"/>
                  <a:pt x="119" y="89"/>
                  <a:pt x="104" y="93"/>
                </a:cubicBezTo>
                <a:cubicBezTo>
                  <a:pt x="104" y="81"/>
                  <a:pt x="105" y="69"/>
                  <a:pt x="104" y="57"/>
                </a:cubicBezTo>
                <a:cubicBezTo>
                  <a:pt x="102" y="40"/>
                  <a:pt x="93" y="25"/>
                  <a:pt x="81" y="13"/>
                </a:cubicBezTo>
                <a:cubicBezTo>
                  <a:pt x="82" y="12"/>
                  <a:pt x="82" y="11"/>
                  <a:pt x="83" y="10"/>
                </a:cubicBezTo>
                <a:cubicBezTo>
                  <a:pt x="84" y="8"/>
                  <a:pt x="81" y="6"/>
                  <a:pt x="79" y="8"/>
                </a:cubicBezTo>
                <a:cubicBezTo>
                  <a:pt x="79" y="8"/>
                  <a:pt x="78" y="9"/>
                  <a:pt x="77" y="10"/>
                </a:cubicBezTo>
                <a:cubicBezTo>
                  <a:pt x="74" y="7"/>
                  <a:pt x="70" y="4"/>
                  <a:pt x="66" y="1"/>
                </a:cubicBezTo>
                <a:cubicBezTo>
                  <a:pt x="64" y="0"/>
                  <a:pt x="62" y="2"/>
                  <a:pt x="63" y="4"/>
                </a:cubicBezTo>
                <a:cubicBezTo>
                  <a:pt x="66" y="8"/>
                  <a:pt x="70" y="11"/>
                  <a:pt x="73" y="15"/>
                </a:cubicBezTo>
                <a:cubicBezTo>
                  <a:pt x="55" y="35"/>
                  <a:pt x="44" y="57"/>
                  <a:pt x="18" y="70"/>
                </a:cubicBezTo>
                <a:cubicBezTo>
                  <a:pt x="18" y="70"/>
                  <a:pt x="17" y="70"/>
                  <a:pt x="17" y="71"/>
                </a:cubicBezTo>
                <a:cubicBezTo>
                  <a:pt x="14" y="65"/>
                  <a:pt x="10" y="60"/>
                  <a:pt x="7" y="54"/>
                </a:cubicBezTo>
                <a:cubicBezTo>
                  <a:pt x="6" y="50"/>
                  <a:pt x="0" y="51"/>
                  <a:pt x="0" y="55"/>
                </a:cubicBezTo>
                <a:cubicBezTo>
                  <a:pt x="11" y="103"/>
                  <a:pt x="49" y="116"/>
                  <a:pt x="91" y="110"/>
                </a:cubicBezTo>
                <a:cubicBezTo>
                  <a:pt x="90" y="123"/>
                  <a:pt x="90" y="135"/>
                  <a:pt x="94" y="148"/>
                </a:cubicBezTo>
                <a:cubicBezTo>
                  <a:pt x="104" y="188"/>
                  <a:pt x="150" y="187"/>
                  <a:pt x="183" y="179"/>
                </a:cubicBezTo>
                <a:cubicBezTo>
                  <a:pt x="184" y="179"/>
                  <a:pt x="184" y="179"/>
                  <a:pt x="184" y="179"/>
                </a:cubicBezTo>
                <a:cubicBezTo>
                  <a:pt x="183" y="213"/>
                  <a:pt x="190" y="261"/>
                  <a:pt x="232" y="261"/>
                </a:cubicBezTo>
                <a:cubicBezTo>
                  <a:pt x="247" y="261"/>
                  <a:pt x="262" y="254"/>
                  <a:pt x="275" y="246"/>
                </a:cubicBezTo>
                <a:cubicBezTo>
                  <a:pt x="274" y="258"/>
                  <a:pt x="272" y="270"/>
                  <a:pt x="272" y="282"/>
                </a:cubicBezTo>
                <a:cubicBezTo>
                  <a:pt x="270" y="304"/>
                  <a:pt x="277" y="324"/>
                  <a:pt x="290" y="342"/>
                </a:cubicBezTo>
                <a:cubicBezTo>
                  <a:pt x="294" y="347"/>
                  <a:pt x="302" y="342"/>
                  <a:pt x="299" y="337"/>
                </a:cubicBezTo>
                <a:cubicBezTo>
                  <a:pt x="292" y="323"/>
                  <a:pt x="288" y="310"/>
                  <a:pt x="286" y="296"/>
                </a:cubicBezTo>
                <a:cubicBezTo>
                  <a:pt x="298" y="289"/>
                  <a:pt x="307" y="279"/>
                  <a:pt x="315" y="268"/>
                </a:cubicBezTo>
                <a:cubicBezTo>
                  <a:pt x="325" y="256"/>
                  <a:pt x="335" y="242"/>
                  <a:pt x="342" y="228"/>
                </a:cubicBezTo>
                <a:cubicBezTo>
                  <a:pt x="355" y="240"/>
                  <a:pt x="363" y="265"/>
                  <a:pt x="367" y="283"/>
                </a:cubicBezTo>
                <a:cubicBezTo>
                  <a:pt x="368" y="288"/>
                  <a:pt x="376" y="288"/>
                  <a:pt x="376" y="283"/>
                </a:cubicBezTo>
                <a:cubicBezTo>
                  <a:pt x="376" y="259"/>
                  <a:pt x="371" y="231"/>
                  <a:pt x="352" y="215"/>
                </a:cubicBezTo>
                <a:close/>
                <a:moveTo>
                  <a:pt x="299" y="229"/>
                </a:moveTo>
                <a:cubicBezTo>
                  <a:pt x="305" y="225"/>
                  <a:pt x="310" y="222"/>
                  <a:pt x="315" y="221"/>
                </a:cubicBezTo>
                <a:cubicBezTo>
                  <a:pt x="313" y="225"/>
                  <a:pt x="311" y="228"/>
                  <a:pt x="308" y="232"/>
                </a:cubicBezTo>
                <a:cubicBezTo>
                  <a:pt x="302" y="241"/>
                  <a:pt x="295" y="250"/>
                  <a:pt x="287" y="258"/>
                </a:cubicBezTo>
                <a:cubicBezTo>
                  <a:pt x="287" y="251"/>
                  <a:pt x="288" y="244"/>
                  <a:pt x="288" y="238"/>
                </a:cubicBezTo>
                <a:cubicBezTo>
                  <a:pt x="292" y="235"/>
                  <a:pt x="296" y="232"/>
                  <a:pt x="299" y="229"/>
                </a:cubicBezTo>
                <a:close/>
                <a:moveTo>
                  <a:pt x="228" y="168"/>
                </a:moveTo>
                <a:cubicBezTo>
                  <a:pt x="219" y="174"/>
                  <a:pt x="213" y="184"/>
                  <a:pt x="206" y="192"/>
                </a:cubicBezTo>
                <a:cubicBezTo>
                  <a:pt x="203" y="195"/>
                  <a:pt x="201" y="199"/>
                  <a:pt x="199" y="203"/>
                </a:cubicBezTo>
                <a:cubicBezTo>
                  <a:pt x="198" y="193"/>
                  <a:pt x="198" y="184"/>
                  <a:pt x="199" y="175"/>
                </a:cubicBezTo>
                <a:cubicBezTo>
                  <a:pt x="209" y="172"/>
                  <a:pt x="218" y="169"/>
                  <a:pt x="228" y="168"/>
                </a:cubicBezTo>
                <a:close/>
                <a:moveTo>
                  <a:pt x="132" y="100"/>
                </a:moveTo>
                <a:cubicBezTo>
                  <a:pt x="128" y="105"/>
                  <a:pt x="124" y="111"/>
                  <a:pt x="120" y="117"/>
                </a:cubicBezTo>
                <a:cubicBezTo>
                  <a:pt x="115" y="123"/>
                  <a:pt x="109" y="130"/>
                  <a:pt x="104" y="136"/>
                </a:cubicBezTo>
                <a:cubicBezTo>
                  <a:pt x="103" y="135"/>
                  <a:pt x="103" y="133"/>
                  <a:pt x="103" y="132"/>
                </a:cubicBezTo>
                <a:cubicBezTo>
                  <a:pt x="102" y="124"/>
                  <a:pt x="102" y="116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12" y="106"/>
                  <a:pt x="122" y="103"/>
                  <a:pt x="132" y="100"/>
                </a:cubicBezTo>
                <a:close/>
                <a:moveTo>
                  <a:pt x="33" y="87"/>
                </a:moveTo>
                <a:cubicBezTo>
                  <a:pt x="28" y="84"/>
                  <a:pt x="24" y="79"/>
                  <a:pt x="20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44" y="67"/>
                  <a:pt x="64" y="43"/>
                  <a:pt x="77" y="20"/>
                </a:cubicBezTo>
                <a:cubicBezTo>
                  <a:pt x="80" y="23"/>
                  <a:pt x="82" y="26"/>
                  <a:pt x="84" y="30"/>
                </a:cubicBezTo>
                <a:cubicBezTo>
                  <a:pt x="76" y="36"/>
                  <a:pt x="71" y="47"/>
                  <a:pt x="66" y="56"/>
                </a:cubicBezTo>
                <a:cubicBezTo>
                  <a:pt x="58" y="68"/>
                  <a:pt x="48" y="82"/>
                  <a:pt x="33" y="87"/>
                </a:cubicBezTo>
                <a:close/>
                <a:moveTo>
                  <a:pt x="75" y="98"/>
                </a:moveTo>
                <a:cubicBezTo>
                  <a:pt x="70" y="99"/>
                  <a:pt x="66" y="99"/>
                  <a:pt x="61" y="98"/>
                </a:cubicBezTo>
                <a:cubicBezTo>
                  <a:pt x="64" y="96"/>
                  <a:pt x="66" y="94"/>
                  <a:pt x="68" y="91"/>
                </a:cubicBezTo>
                <a:cubicBezTo>
                  <a:pt x="72" y="85"/>
                  <a:pt x="78" y="78"/>
                  <a:pt x="80" y="71"/>
                </a:cubicBezTo>
                <a:cubicBezTo>
                  <a:pt x="81" y="69"/>
                  <a:pt x="79" y="67"/>
                  <a:pt x="77" y="68"/>
                </a:cubicBezTo>
                <a:cubicBezTo>
                  <a:pt x="71" y="72"/>
                  <a:pt x="68" y="79"/>
                  <a:pt x="64" y="85"/>
                </a:cubicBezTo>
                <a:cubicBezTo>
                  <a:pt x="61" y="89"/>
                  <a:pt x="59" y="93"/>
                  <a:pt x="56" y="97"/>
                </a:cubicBezTo>
                <a:cubicBezTo>
                  <a:pt x="49" y="96"/>
                  <a:pt x="43" y="94"/>
                  <a:pt x="37" y="90"/>
                </a:cubicBezTo>
                <a:cubicBezTo>
                  <a:pt x="49" y="87"/>
                  <a:pt x="57" y="79"/>
                  <a:pt x="64" y="70"/>
                </a:cubicBezTo>
                <a:cubicBezTo>
                  <a:pt x="72" y="61"/>
                  <a:pt x="82" y="47"/>
                  <a:pt x="87" y="35"/>
                </a:cubicBezTo>
                <a:cubicBezTo>
                  <a:pt x="88" y="36"/>
                  <a:pt x="88" y="36"/>
                  <a:pt x="89" y="37"/>
                </a:cubicBezTo>
                <a:cubicBezTo>
                  <a:pt x="96" y="52"/>
                  <a:pt x="95" y="70"/>
                  <a:pt x="93" y="85"/>
                </a:cubicBezTo>
                <a:cubicBezTo>
                  <a:pt x="93" y="89"/>
                  <a:pt x="93" y="92"/>
                  <a:pt x="92" y="95"/>
                </a:cubicBezTo>
                <a:cubicBezTo>
                  <a:pt x="87" y="97"/>
                  <a:pt x="81" y="98"/>
                  <a:pt x="75" y="98"/>
                </a:cubicBezTo>
                <a:close/>
                <a:moveTo>
                  <a:pt x="169" y="169"/>
                </a:moveTo>
                <a:cubicBezTo>
                  <a:pt x="173" y="163"/>
                  <a:pt x="177" y="157"/>
                  <a:pt x="179" y="151"/>
                </a:cubicBezTo>
                <a:cubicBezTo>
                  <a:pt x="180" y="149"/>
                  <a:pt x="177" y="147"/>
                  <a:pt x="176" y="148"/>
                </a:cubicBezTo>
                <a:cubicBezTo>
                  <a:pt x="173" y="151"/>
                  <a:pt x="171" y="155"/>
                  <a:pt x="169" y="159"/>
                </a:cubicBezTo>
                <a:cubicBezTo>
                  <a:pt x="167" y="163"/>
                  <a:pt x="165" y="166"/>
                  <a:pt x="163" y="170"/>
                </a:cubicBezTo>
                <a:cubicBezTo>
                  <a:pt x="153" y="171"/>
                  <a:pt x="143" y="171"/>
                  <a:pt x="135" y="170"/>
                </a:cubicBezTo>
                <a:cubicBezTo>
                  <a:pt x="148" y="156"/>
                  <a:pt x="159" y="140"/>
                  <a:pt x="168" y="122"/>
                </a:cubicBezTo>
                <a:cubicBezTo>
                  <a:pt x="169" y="119"/>
                  <a:pt x="165" y="117"/>
                  <a:pt x="163" y="120"/>
                </a:cubicBezTo>
                <a:cubicBezTo>
                  <a:pt x="151" y="135"/>
                  <a:pt x="144" y="154"/>
                  <a:pt x="132" y="169"/>
                </a:cubicBezTo>
                <a:cubicBezTo>
                  <a:pt x="126" y="167"/>
                  <a:pt x="121" y="165"/>
                  <a:pt x="116" y="161"/>
                </a:cubicBezTo>
                <a:cubicBezTo>
                  <a:pt x="130" y="143"/>
                  <a:pt x="143" y="124"/>
                  <a:pt x="160" y="108"/>
                </a:cubicBezTo>
                <a:cubicBezTo>
                  <a:pt x="163" y="106"/>
                  <a:pt x="160" y="101"/>
                  <a:pt x="157" y="104"/>
                </a:cubicBezTo>
                <a:cubicBezTo>
                  <a:pt x="139" y="118"/>
                  <a:pt x="125" y="138"/>
                  <a:pt x="113" y="158"/>
                </a:cubicBezTo>
                <a:cubicBezTo>
                  <a:pt x="110" y="154"/>
                  <a:pt x="107" y="149"/>
                  <a:pt x="105" y="142"/>
                </a:cubicBezTo>
                <a:cubicBezTo>
                  <a:pt x="112" y="137"/>
                  <a:pt x="118" y="130"/>
                  <a:pt x="123" y="123"/>
                </a:cubicBezTo>
                <a:cubicBezTo>
                  <a:pt x="129" y="116"/>
                  <a:pt x="137" y="108"/>
                  <a:pt x="140" y="99"/>
                </a:cubicBezTo>
                <a:cubicBezTo>
                  <a:pt x="150" y="97"/>
                  <a:pt x="161" y="97"/>
                  <a:pt x="171" y="101"/>
                </a:cubicBezTo>
                <a:cubicBezTo>
                  <a:pt x="190" y="110"/>
                  <a:pt x="187" y="146"/>
                  <a:pt x="185" y="165"/>
                </a:cubicBezTo>
                <a:cubicBezTo>
                  <a:pt x="180" y="167"/>
                  <a:pt x="174" y="168"/>
                  <a:pt x="169" y="169"/>
                </a:cubicBezTo>
                <a:close/>
                <a:moveTo>
                  <a:pt x="253" y="241"/>
                </a:moveTo>
                <a:cubicBezTo>
                  <a:pt x="258" y="234"/>
                  <a:pt x="263" y="226"/>
                  <a:pt x="265" y="218"/>
                </a:cubicBezTo>
                <a:cubicBezTo>
                  <a:pt x="266" y="216"/>
                  <a:pt x="263" y="214"/>
                  <a:pt x="261" y="216"/>
                </a:cubicBezTo>
                <a:cubicBezTo>
                  <a:pt x="257" y="221"/>
                  <a:pt x="254" y="227"/>
                  <a:pt x="251" y="233"/>
                </a:cubicBezTo>
                <a:cubicBezTo>
                  <a:pt x="248" y="237"/>
                  <a:pt x="246" y="241"/>
                  <a:pt x="243" y="244"/>
                </a:cubicBezTo>
                <a:cubicBezTo>
                  <a:pt x="232" y="247"/>
                  <a:pt x="222" y="247"/>
                  <a:pt x="214" y="240"/>
                </a:cubicBezTo>
                <a:cubicBezTo>
                  <a:pt x="215" y="240"/>
                  <a:pt x="215" y="240"/>
                  <a:pt x="216" y="240"/>
                </a:cubicBezTo>
                <a:cubicBezTo>
                  <a:pt x="223" y="235"/>
                  <a:pt x="228" y="225"/>
                  <a:pt x="233" y="218"/>
                </a:cubicBezTo>
                <a:cubicBezTo>
                  <a:pt x="240" y="207"/>
                  <a:pt x="249" y="197"/>
                  <a:pt x="257" y="187"/>
                </a:cubicBezTo>
                <a:cubicBezTo>
                  <a:pt x="260" y="183"/>
                  <a:pt x="255" y="179"/>
                  <a:pt x="252" y="182"/>
                </a:cubicBezTo>
                <a:cubicBezTo>
                  <a:pt x="242" y="189"/>
                  <a:pt x="235" y="201"/>
                  <a:pt x="228" y="211"/>
                </a:cubicBezTo>
                <a:cubicBezTo>
                  <a:pt x="223" y="219"/>
                  <a:pt x="216" y="228"/>
                  <a:pt x="213" y="237"/>
                </a:cubicBezTo>
                <a:cubicBezTo>
                  <a:pt x="212" y="238"/>
                  <a:pt x="212" y="238"/>
                  <a:pt x="213" y="239"/>
                </a:cubicBezTo>
                <a:cubicBezTo>
                  <a:pt x="212" y="238"/>
                  <a:pt x="212" y="238"/>
                  <a:pt x="212" y="238"/>
                </a:cubicBezTo>
                <a:cubicBezTo>
                  <a:pt x="206" y="232"/>
                  <a:pt x="202" y="223"/>
                  <a:pt x="200" y="214"/>
                </a:cubicBezTo>
                <a:cubicBezTo>
                  <a:pt x="204" y="207"/>
                  <a:pt x="209" y="200"/>
                  <a:pt x="215" y="194"/>
                </a:cubicBezTo>
                <a:cubicBezTo>
                  <a:pt x="221" y="186"/>
                  <a:pt x="230" y="179"/>
                  <a:pt x="234" y="169"/>
                </a:cubicBezTo>
                <a:cubicBezTo>
                  <a:pt x="235" y="168"/>
                  <a:pt x="235" y="168"/>
                  <a:pt x="234" y="167"/>
                </a:cubicBezTo>
                <a:cubicBezTo>
                  <a:pt x="235" y="167"/>
                  <a:pt x="236" y="167"/>
                  <a:pt x="236" y="167"/>
                </a:cubicBezTo>
                <a:cubicBezTo>
                  <a:pt x="261" y="167"/>
                  <a:pt x="271" y="198"/>
                  <a:pt x="275" y="218"/>
                </a:cubicBezTo>
                <a:cubicBezTo>
                  <a:pt x="275" y="221"/>
                  <a:pt x="276" y="224"/>
                  <a:pt x="276" y="228"/>
                </a:cubicBezTo>
                <a:cubicBezTo>
                  <a:pt x="269" y="232"/>
                  <a:pt x="261" y="237"/>
                  <a:pt x="253" y="241"/>
                </a:cubicBezTo>
                <a:close/>
                <a:moveTo>
                  <a:pt x="315" y="254"/>
                </a:moveTo>
                <a:cubicBezTo>
                  <a:pt x="307" y="267"/>
                  <a:pt x="298" y="279"/>
                  <a:pt x="285" y="288"/>
                </a:cubicBezTo>
                <a:cubicBezTo>
                  <a:pt x="285" y="281"/>
                  <a:pt x="285" y="274"/>
                  <a:pt x="286" y="267"/>
                </a:cubicBezTo>
                <a:cubicBezTo>
                  <a:pt x="286" y="266"/>
                  <a:pt x="286" y="264"/>
                  <a:pt x="286" y="262"/>
                </a:cubicBezTo>
                <a:cubicBezTo>
                  <a:pt x="295" y="257"/>
                  <a:pt x="301" y="249"/>
                  <a:pt x="308" y="242"/>
                </a:cubicBezTo>
                <a:cubicBezTo>
                  <a:pt x="313" y="236"/>
                  <a:pt x="321" y="228"/>
                  <a:pt x="326" y="220"/>
                </a:cubicBezTo>
                <a:cubicBezTo>
                  <a:pt x="329" y="220"/>
                  <a:pt x="332" y="221"/>
                  <a:pt x="335" y="223"/>
                </a:cubicBezTo>
                <a:cubicBezTo>
                  <a:pt x="327" y="232"/>
                  <a:pt x="322" y="244"/>
                  <a:pt x="315" y="254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DAE41871-901B-422D-8AB7-021D60BF0794}"/>
              </a:ext>
            </a:extLst>
          </p:cNvPr>
          <p:cNvGrpSpPr/>
          <p:nvPr/>
        </p:nvGrpSpPr>
        <p:grpSpPr>
          <a:xfrm>
            <a:off x="11014521" y="1292063"/>
            <a:ext cx="925789" cy="1190425"/>
            <a:chOff x="9404662" y="1369975"/>
            <a:chExt cx="2199545" cy="282828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xmlns="" id="{00C276A6-505F-461A-857C-E34410344B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99319" y="1851386"/>
              <a:ext cx="1904888" cy="2346873"/>
            </a:xfrm>
            <a:custGeom>
              <a:avLst/>
              <a:gdLst>
                <a:gd name="T0" fmla="*/ 334 w 388"/>
                <a:gd name="T1" fmla="*/ 382 h 478"/>
                <a:gd name="T2" fmla="*/ 339 w 388"/>
                <a:gd name="T3" fmla="*/ 339 h 478"/>
                <a:gd name="T4" fmla="*/ 329 w 388"/>
                <a:gd name="T5" fmla="*/ 320 h 478"/>
                <a:gd name="T6" fmla="*/ 304 w 388"/>
                <a:gd name="T7" fmla="*/ 311 h 478"/>
                <a:gd name="T8" fmla="*/ 319 w 388"/>
                <a:gd name="T9" fmla="*/ 285 h 478"/>
                <a:gd name="T10" fmla="*/ 321 w 388"/>
                <a:gd name="T11" fmla="*/ 243 h 478"/>
                <a:gd name="T12" fmla="*/ 319 w 388"/>
                <a:gd name="T13" fmla="*/ 200 h 478"/>
                <a:gd name="T14" fmla="*/ 303 w 388"/>
                <a:gd name="T15" fmla="*/ 174 h 478"/>
                <a:gd name="T16" fmla="*/ 142 w 388"/>
                <a:gd name="T17" fmla="*/ 282 h 478"/>
                <a:gd name="T18" fmla="*/ 303 w 388"/>
                <a:gd name="T19" fmla="*/ 142 h 478"/>
                <a:gd name="T20" fmla="*/ 303 w 388"/>
                <a:gd name="T21" fmla="*/ 117 h 478"/>
                <a:gd name="T22" fmla="*/ 290 w 388"/>
                <a:gd name="T23" fmla="*/ 92 h 478"/>
                <a:gd name="T24" fmla="*/ 287 w 388"/>
                <a:gd name="T25" fmla="*/ 52 h 478"/>
                <a:gd name="T26" fmla="*/ 274 w 388"/>
                <a:gd name="T27" fmla="*/ 25 h 478"/>
                <a:gd name="T28" fmla="*/ 50 w 388"/>
                <a:gd name="T29" fmla="*/ 194 h 478"/>
                <a:gd name="T30" fmla="*/ 167 w 388"/>
                <a:gd name="T31" fmla="*/ 86 h 478"/>
                <a:gd name="T32" fmla="*/ 198 w 388"/>
                <a:gd name="T33" fmla="*/ 39 h 478"/>
                <a:gd name="T34" fmla="*/ 180 w 388"/>
                <a:gd name="T35" fmla="*/ 20 h 478"/>
                <a:gd name="T36" fmla="*/ 47 w 388"/>
                <a:gd name="T37" fmla="*/ 92 h 478"/>
                <a:gd name="T38" fmla="*/ 75 w 388"/>
                <a:gd name="T39" fmla="*/ 34 h 478"/>
                <a:gd name="T40" fmla="*/ 46 w 388"/>
                <a:gd name="T41" fmla="*/ 10 h 478"/>
                <a:gd name="T42" fmla="*/ 14 w 388"/>
                <a:gd name="T43" fmla="*/ 81 h 478"/>
                <a:gd name="T44" fmla="*/ 21 w 388"/>
                <a:gd name="T45" fmla="*/ 126 h 478"/>
                <a:gd name="T46" fmla="*/ 4 w 388"/>
                <a:gd name="T47" fmla="*/ 175 h 478"/>
                <a:gd name="T48" fmla="*/ 27 w 388"/>
                <a:gd name="T49" fmla="*/ 207 h 478"/>
                <a:gd name="T50" fmla="*/ 19 w 388"/>
                <a:gd name="T51" fmla="*/ 269 h 478"/>
                <a:gd name="T52" fmla="*/ 11 w 388"/>
                <a:gd name="T53" fmla="*/ 327 h 478"/>
                <a:gd name="T54" fmla="*/ 20 w 388"/>
                <a:gd name="T55" fmla="*/ 381 h 478"/>
                <a:gd name="T56" fmla="*/ 12 w 388"/>
                <a:gd name="T57" fmla="*/ 418 h 478"/>
                <a:gd name="T58" fmla="*/ 36 w 388"/>
                <a:gd name="T59" fmla="*/ 436 h 478"/>
                <a:gd name="T60" fmla="*/ 39 w 388"/>
                <a:gd name="T61" fmla="*/ 475 h 478"/>
                <a:gd name="T62" fmla="*/ 124 w 388"/>
                <a:gd name="T63" fmla="*/ 448 h 478"/>
                <a:gd name="T64" fmla="*/ 180 w 388"/>
                <a:gd name="T65" fmla="*/ 443 h 478"/>
                <a:gd name="T66" fmla="*/ 247 w 388"/>
                <a:gd name="T67" fmla="*/ 422 h 478"/>
                <a:gd name="T68" fmla="*/ 311 w 388"/>
                <a:gd name="T69" fmla="*/ 414 h 478"/>
                <a:gd name="T70" fmla="*/ 34 w 388"/>
                <a:gd name="T71" fmla="*/ 163 h 478"/>
                <a:gd name="T72" fmla="*/ 57 w 388"/>
                <a:gd name="T73" fmla="*/ 149 h 478"/>
                <a:gd name="T74" fmla="*/ 141 w 388"/>
                <a:gd name="T75" fmla="*/ 406 h 478"/>
                <a:gd name="T76" fmla="*/ 126 w 388"/>
                <a:gd name="T77" fmla="*/ 424 h 478"/>
                <a:gd name="T78" fmla="*/ 193 w 388"/>
                <a:gd name="T79" fmla="*/ 379 h 478"/>
                <a:gd name="T80" fmla="*/ 45 w 388"/>
                <a:gd name="T81" fmla="*/ 264 h 478"/>
                <a:gd name="T82" fmla="*/ 42 w 388"/>
                <a:gd name="T83" fmla="*/ 303 h 478"/>
                <a:gd name="T84" fmla="*/ 38 w 388"/>
                <a:gd name="T85" fmla="*/ 312 h 478"/>
                <a:gd name="T86" fmla="*/ 70 w 388"/>
                <a:gd name="T87" fmla="*/ 314 h 478"/>
                <a:gd name="T88" fmla="*/ 156 w 388"/>
                <a:gd name="T89" fmla="*/ 243 h 478"/>
                <a:gd name="T90" fmla="*/ 140 w 388"/>
                <a:gd name="T91" fmla="*/ 253 h 478"/>
                <a:gd name="T92" fmla="*/ 91 w 388"/>
                <a:gd name="T93" fmla="*/ 245 h 478"/>
                <a:gd name="T94" fmla="*/ 91 w 388"/>
                <a:gd name="T95" fmla="*/ 245 h 478"/>
                <a:gd name="T96" fmla="*/ 87 w 388"/>
                <a:gd name="T97" fmla="*/ 199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88" h="478">
                  <a:moveTo>
                    <a:pt x="375" y="389"/>
                  </a:moveTo>
                  <a:cubicBezTo>
                    <a:pt x="359" y="382"/>
                    <a:pt x="345" y="385"/>
                    <a:pt x="330" y="388"/>
                  </a:cubicBezTo>
                  <a:cubicBezTo>
                    <a:pt x="331" y="386"/>
                    <a:pt x="333" y="384"/>
                    <a:pt x="334" y="382"/>
                  </a:cubicBezTo>
                  <a:cubicBezTo>
                    <a:pt x="339" y="376"/>
                    <a:pt x="337" y="368"/>
                    <a:pt x="332" y="365"/>
                  </a:cubicBezTo>
                  <a:cubicBezTo>
                    <a:pt x="335" y="362"/>
                    <a:pt x="339" y="359"/>
                    <a:pt x="342" y="355"/>
                  </a:cubicBezTo>
                  <a:cubicBezTo>
                    <a:pt x="348" y="350"/>
                    <a:pt x="345" y="341"/>
                    <a:pt x="339" y="339"/>
                  </a:cubicBezTo>
                  <a:cubicBezTo>
                    <a:pt x="340" y="338"/>
                    <a:pt x="342" y="337"/>
                    <a:pt x="343" y="336"/>
                  </a:cubicBezTo>
                  <a:cubicBezTo>
                    <a:pt x="353" y="328"/>
                    <a:pt x="344" y="310"/>
                    <a:pt x="332" y="318"/>
                  </a:cubicBezTo>
                  <a:cubicBezTo>
                    <a:pt x="331" y="318"/>
                    <a:pt x="330" y="319"/>
                    <a:pt x="329" y="320"/>
                  </a:cubicBezTo>
                  <a:cubicBezTo>
                    <a:pt x="330" y="319"/>
                    <a:pt x="331" y="319"/>
                    <a:pt x="332" y="318"/>
                  </a:cubicBezTo>
                  <a:cubicBezTo>
                    <a:pt x="341" y="311"/>
                    <a:pt x="329" y="296"/>
                    <a:pt x="319" y="302"/>
                  </a:cubicBezTo>
                  <a:cubicBezTo>
                    <a:pt x="314" y="305"/>
                    <a:pt x="309" y="308"/>
                    <a:pt x="304" y="311"/>
                  </a:cubicBezTo>
                  <a:cubicBezTo>
                    <a:pt x="305" y="309"/>
                    <a:pt x="306" y="308"/>
                    <a:pt x="308" y="307"/>
                  </a:cubicBezTo>
                  <a:cubicBezTo>
                    <a:pt x="312" y="302"/>
                    <a:pt x="311" y="296"/>
                    <a:pt x="307" y="293"/>
                  </a:cubicBezTo>
                  <a:cubicBezTo>
                    <a:pt x="311" y="290"/>
                    <a:pt x="315" y="288"/>
                    <a:pt x="319" y="285"/>
                  </a:cubicBezTo>
                  <a:cubicBezTo>
                    <a:pt x="327" y="278"/>
                    <a:pt x="323" y="262"/>
                    <a:pt x="311" y="266"/>
                  </a:cubicBezTo>
                  <a:cubicBezTo>
                    <a:pt x="298" y="271"/>
                    <a:pt x="286" y="276"/>
                    <a:pt x="274" y="282"/>
                  </a:cubicBezTo>
                  <a:cubicBezTo>
                    <a:pt x="290" y="269"/>
                    <a:pt x="305" y="256"/>
                    <a:pt x="321" y="243"/>
                  </a:cubicBezTo>
                  <a:cubicBezTo>
                    <a:pt x="328" y="237"/>
                    <a:pt x="322" y="228"/>
                    <a:pt x="315" y="227"/>
                  </a:cubicBezTo>
                  <a:cubicBezTo>
                    <a:pt x="319" y="224"/>
                    <a:pt x="323" y="221"/>
                    <a:pt x="327" y="218"/>
                  </a:cubicBezTo>
                  <a:cubicBezTo>
                    <a:pt x="335" y="212"/>
                    <a:pt x="331" y="195"/>
                    <a:pt x="319" y="200"/>
                  </a:cubicBezTo>
                  <a:cubicBezTo>
                    <a:pt x="306" y="204"/>
                    <a:pt x="293" y="210"/>
                    <a:pt x="281" y="217"/>
                  </a:cubicBezTo>
                  <a:cubicBezTo>
                    <a:pt x="293" y="208"/>
                    <a:pt x="304" y="199"/>
                    <a:pt x="315" y="190"/>
                  </a:cubicBezTo>
                  <a:cubicBezTo>
                    <a:pt x="325" y="182"/>
                    <a:pt x="313" y="170"/>
                    <a:pt x="303" y="174"/>
                  </a:cubicBezTo>
                  <a:cubicBezTo>
                    <a:pt x="243" y="199"/>
                    <a:pt x="196" y="246"/>
                    <a:pt x="146" y="286"/>
                  </a:cubicBezTo>
                  <a:cubicBezTo>
                    <a:pt x="114" y="312"/>
                    <a:pt x="80" y="338"/>
                    <a:pt x="50" y="369"/>
                  </a:cubicBezTo>
                  <a:cubicBezTo>
                    <a:pt x="75" y="335"/>
                    <a:pt x="112" y="307"/>
                    <a:pt x="142" y="282"/>
                  </a:cubicBezTo>
                  <a:cubicBezTo>
                    <a:pt x="151" y="273"/>
                    <a:pt x="161" y="265"/>
                    <a:pt x="171" y="257"/>
                  </a:cubicBezTo>
                  <a:cubicBezTo>
                    <a:pt x="217" y="223"/>
                    <a:pt x="267" y="194"/>
                    <a:pt x="313" y="159"/>
                  </a:cubicBezTo>
                  <a:cubicBezTo>
                    <a:pt x="324" y="152"/>
                    <a:pt x="315" y="137"/>
                    <a:pt x="303" y="142"/>
                  </a:cubicBezTo>
                  <a:cubicBezTo>
                    <a:pt x="301" y="143"/>
                    <a:pt x="299" y="144"/>
                    <a:pt x="297" y="145"/>
                  </a:cubicBezTo>
                  <a:cubicBezTo>
                    <a:pt x="301" y="142"/>
                    <a:pt x="306" y="139"/>
                    <a:pt x="311" y="135"/>
                  </a:cubicBezTo>
                  <a:cubicBezTo>
                    <a:pt x="319" y="129"/>
                    <a:pt x="314" y="113"/>
                    <a:pt x="303" y="117"/>
                  </a:cubicBezTo>
                  <a:cubicBezTo>
                    <a:pt x="291" y="121"/>
                    <a:pt x="279" y="127"/>
                    <a:pt x="268" y="132"/>
                  </a:cubicBezTo>
                  <a:cubicBezTo>
                    <a:pt x="278" y="124"/>
                    <a:pt x="289" y="116"/>
                    <a:pt x="300" y="108"/>
                  </a:cubicBezTo>
                  <a:cubicBezTo>
                    <a:pt x="310" y="101"/>
                    <a:pt x="301" y="86"/>
                    <a:pt x="290" y="92"/>
                  </a:cubicBezTo>
                  <a:cubicBezTo>
                    <a:pt x="273" y="100"/>
                    <a:pt x="256" y="110"/>
                    <a:pt x="239" y="119"/>
                  </a:cubicBezTo>
                  <a:cubicBezTo>
                    <a:pt x="260" y="103"/>
                    <a:pt x="280" y="86"/>
                    <a:pt x="299" y="67"/>
                  </a:cubicBezTo>
                  <a:cubicBezTo>
                    <a:pt x="307" y="59"/>
                    <a:pt x="297" y="47"/>
                    <a:pt x="287" y="52"/>
                  </a:cubicBezTo>
                  <a:cubicBezTo>
                    <a:pt x="267" y="62"/>
                    <a:pt x="247" y="75"/>
                    <a:pt x="229" y="88"/>
                  </a:cubicBezTo>
                  <a:cubicBezTo>
                    <a:pt x="247" y="72"/>
                    <a:pt x="265" y="56"/>
                    <a:pt x="284" y="42"/>
                  </a:cubicBezTo>
                  <a:cubicBezTo>
                    <a:pt x="294" y="34"/>
                    <a:pt x="284" y="17"/>
                    <a:pt x="274" y="25"/>
                  </a:cubicBezTo>
                  <a:cubicBezTo>
                    <a:pt x="217" y="68"/>
                    <a:pt x="163" y="116"/>
                    <a:pt x="105" y="157"/>
                  </a:cubicBezTo>
                  <a:cubicBezTo>
                    <a:pt x="90" y="167"/>
                    <a:pt x="74" y="178"/>
                    <a:pt x="59" y="191"/>
                  </a:cubicBezTo>
                  <a:cubicBezTo>
                    <a:pt x="56" y="192"/>
                    <a:pt x="53" y="193"/>
                    <a:pt x="50" y="194"/>
                  </a:cubicBezTo>
                  <a:cubicBezTo>
                    <a:pt x="55" y="184"/>
                    <a:pt x="61" y="173"/>
                    <a:pt x="69" y="164"/>
                  </a:cubicBezTo>
                  <a:cubicBezTo>
                    <a:pt x="85" y="153"/>
                    <a:pt x="101" y="139"/>
                    <a:pt x="115" y="127"/>
                  </a:cubicBezTo>
                  <a:cubicBezTo>
                    <a:pt x="132" y="113"/>
                    <a:pt x="150" y="100"/>
                    <a:pt x="167" y="86"/>
                  </a:cubicBezTo>
                  <a:cubicBezTo>
                    <a:pt x="196" y="67"/>
                    <a:pt x="226" y="48"/>
                    <a:pt x="251" y="24"/>
                  </a:cubicBezTo>
                  <a:cubicBezTo>
                    <a:pt x="259" y="17"/>
                    <a:pt x="248" y="2"/>
                    <a:pt x="239" y="9"/>
                  </a:cubicBezTo>
                  <a:cubicBezTo>
                    <a:pt x="226" y="19"/>
                    <a:pt x="212" y="29"/>
                    <a:pt x="198" y="39"/>
                  </a:cubicBezTo>
                  <a:cubicBezTo>
                    <a:pt x="205" y="33"/>
                    <a:pt x="211" y="28"/>
                    <a:pt x="217" y="22"/>
                  </a:cubicBezTo>
                  <a:cubicBezTo>
                    <a:pt x="225" y="14"/>
                    <a:pt x="214" y="0"/>
                    <a:pt x="204" y="6"/>
                  </a:cubicBezTo>
                  <a:cubicBezTo>
                    <a:pt x="196" y="10"/>
                    <a:pt x="188" y="15"/>
                    <a:pt x="180" y="20"/>
                  </a:cubicBezTo>
                  <a:cubicBezTo>
                    <a:pt x="181" y="12"/>
                    <a:pt x="173" y="2"/>
                    <a:pt x="164" y="8"/>
                  </a:cubicBezTo>
                  <a:cubicBezTo>
                    <a:pt x="126" y="31"/>
                    <a:pt x="83" y="56"/>
                    <a:pt x="50" y="90"/>
                  </a:cubicBezTo>
                  <a:cubicBezTo>
                    <a:pt x="49" y="90"/>
                    <a:pt x="48" y="91"/>
                    <a:pt x="47" y="92"/>
                  </a:cubicBezTo>
                  <a:cubicBezTo>
                    <a:pt x="61" y="72"/>
                    <a:pt x="84" y="57"/>
                    <a:pt x="100" y="41"/>
                  </a:cubicBezTo>
                  <a:cubicBezTo>
                    <a:pt x="110" y="31"/>
                    <a:pt x="95" y="16"/>
                    <a:pt x="85" y="26"/>
                  </a:cubicBezTo>
                  <a:cubicBezTo>
                    <a:pt x="81" y="28"/>
                    <a:pt x="78" y="31"/>
                    <a:pt x="75" y="34"/>
                  </a:cubicBezTo>
                  <a:cubicBezTo>
                    <a:pt x="76" y="33"/>
                    <a:pt x="77" y="31"/>
                    <a:pt x="78" y="30"/>
                  </a:cubicBezTo>
                  <a:cubicBezTo>
                    <a:pt x="87" y="21"/>
                    <a:pt x="74" y="7"/>
                    <a:pt x="65" y="14"/>
                  </a:cubicBezTo>
                  <a:cubicBezTo>
                    <a:pt x="64" y="6"/>
                    <a:pt x="52" y="1"/>
                    <a:pt x="46" y="10"/>
                  </a:cubicBezTo>
                  <a:cubicBezTo>
                    <a:pt x="40" y="20"/>
                    <a:pt x="35" y="30"/>
                    <a:pt x="32" y="41"/>
                  </a:cubicBezTo>
                  <a:cubicBezTo>
                    <a:pt x="31" y="45"/>
                    <a:pt x="32" y="48"/>
                    <a:pt x="34" y="51"/>
                  </a:cubicBezTo>
                  <a:cubicBezTo>
                    <a:pt x="27" y="61"/>
                    <a:pt x="20" y="71"/>
                    <a:pt x="14" y="81"/>
                  </a:cubicBezTo>
                  <a:cubicBezTo>
                    <a:pt x="10" y="87"/>
                    <a:pt x="13" y="94"/>
                    <a:pt x="18" y="96"/>
                  </a:cubicBezTo>
                  <a:cubicBezTo>
                    <a:pt x="16" y="102"/>
                    <a:pt x="14" y="107"/>
                    <a:pt x="12" y="113"/>
                  </a:cubicBezTo>
                  <a:cubicBezTo>
                    <a:pt x="11" y="120"/>
                    <a:pt x="15" y="125"/>
                    <a:pt x="21" y="126"/>
                  </a:cubicBezTo>
                  <a:cubicBezTo>
                    <a:pt x="18" y="131"/>
                    <a:pt x="16" y="135"/>
                    <a:pt x="14" y="140"/>
                  </a:cubicBezTo>
                  <a:cubicBezTo>
                    <a:pt x="11" y="145"/>
                    <a:pt x="13" y="150"/>
                    <a:pt x="16" y="154"/>
                  </a:cubicBezTo>
                  <a:cubicBezTo>
                    <a:pt x="12" y="160"/>
                    <a:pt x="7" y="168"/>
                    <a:pt x="4" y="175"/>
                  </a:cubicBezTo>
                  <a:cubicBezTo>
                    <a:pt x="0" y="183"/>
                    <a:pt x="6" y="191"/>
                    <a:pt x="15" y="189"/>
                  </a:cubicBezTo>
                  <a:cubicBezTo>
                    <a:pt x="21" y="188"/>
                    <a:pt x="27" y="186"/>
                    <a:pt x="33" y="184"/>
                  </a:cubicBezTo>
                  <a:cubicBezTo>
                    <a:pt x="30" y="191"/>
                    <a:pt x="28" y="199"/>
                    <a:pt x="27" y="207"/>
                  </a:cubicBezTo>
                  <a:cubicBezTo>
                    <a:pt x="26" y="212"/>
                    <a:pt x="29" y="217"/>
                    <a:pt x="33" y="218"/>
                  </a:cubicBezTo>
                  <a:cubicBezTo>
                    <a:pt x="23" y="231"/>
                    <a:pt x="17" y="246"/>
                    <a:pt x="16" y="263"/>
                  </a:cubicBezTo>
                  <a:cubicBezTo>
                    <a:pt x="16" y="265"/>
                    <a:pt x="17" y="267"/>
                    <a:pt x="19" y="269"/>
                  </a:cubicBezTo>
                  <a:cubicBezTo>
                    <a:pt x="12" y="281"/>
                    <a:pt x="8" y="294"/>
                    <a:pt x="8" y="308"/>
                  </a:cubicBezTo>
                  <a:cubicBezTo>
                    <a:pt x="8" y="312"/>
                    <a:pt x="11" y="316"/>
                    <a:pt x="14" y="317"/>
                  </a:cubicBezTo>
                  <a:cubicBezTo>
                    <a:pt x="13" y="320"/>
                    <a:pt x="12" y="323"/>
                    <a:pt x="11" y="327"/>
                  </a:cubicBezTo>
                  <a:cubicBezTo>
                    <a:pt x="9" y="333"/>
                    <a:pt x="13" y="338"/>
                    <a:pt x="19" y="339"/>
                  </a:cubicBezTo>
                  <a:cubicBezTo>
                    <a:pt x="13" y="349"/>
                    <a:pt x="9" y="359"/>
                    <a:pt x="5" y="369"/>
                  </a:cubicBezTo>
                  <a:cubicBezTo>
                    <a:pt x="3" y="377"/>
                    <a:pt x="13" y="386"/>
                    <a:pt x="20" y="381"/>
                  </a:cubicBezTo>
                  <a:cubicBezTo>
                    <a:pt x="16" y="388"/>
                    <a:pt x="13" y="396"/>
                    <a:pt x="11" y="404"/>
                  </a:cubicBezTo>
                  <a:cubicBezTo>
                    <a:pt x="9" y="408"/>
                    <a:pt x="11" y="412"/>
                    <a:pt x="14" y="414"/>
                  </a:cubicBezTo>
                  <a:cubicBezTo>
                    <a:pt x="13" y="415"/>
                    <a:pt x="12" y="416"/>
                    <a:pt x="12" y="418"/>
                  </a:cubicBezTo>
                  <a:cubicBezTo>
                    <a:pt x="7" y="425"/>
                    <a:pt x="15" y="435"/>
                    <a:pt x="23" y="432"/>
                  </a:cubicBezTo>
                  <a:cubicBezTo>
                    <a:pt x="29" y="430"/>
                    <a:pt x="35" y="428"/>
                    <a:pt x="41" y="426"/>
                  </a:cubicBezTo>
                  <a:cubicBezTo>
                    <a:pt x="39" y="429"/>
                    <a:pt x="37" y="433"/>
                    <a:pt x="36" y="436"/>
                  </a:cubicBezTo>
                  <a:cubicBezTo>
                    <a:pt x="34" y="440"/>
                    <a:pt x="34" y="445"/>
                    <a:pt x="36" y="447"/>
                  </a:cubicBezTo>
                  <a:cubicBezTo>
                    <a:pt x="33" y="452"/>
                    <a:pt x="30" y="456"/>
                    <a:pt x="28" y="460"/>
                  </a:cubicBezTo>
                  <a:cubicBezTo>
                    <a:pt x="23" y="468"/>
                    <a:pt x="31" y="478"/>
                    <a:pt x="39" y="475"/>
                  </a:cubicBezTo>
                  <a:cubicBezTo>
                    <a:pt x="52" y="471"/>
                    <a:pt x="65" y="465"/>
                    <a:pt x="76" y="457"/>
                  </a:cubicBezTo>
                  <a:cubicBezTo>
                    <a:pt x="76" y="464"/>
                    <a:pt x="85" y="470"/>
                    <a:pt x="92" y="466"/>
                  </a:cubicBezTo>
                  <a:cubicBezTo>
                    <a:pt x="103" y="460"/>
                    <a:pt x="114" y="454"/>
                    <a:pt x="124" y="448"/>
                  </a:cubicBezTo>
                  <a:cubicBezTo>
                    <a:pt x="126" y="450"/>
                    <a:pt x="129" y="452"/>
                    <a:pt x="132" y="452"/>
                  </a:cubicBezTo>
                  <a:cubicBezTo>
                    <a:pt x="146" y="450"/>
                    <a:pt x="158" y="446"/>
                    <a:pt x="170" y="441"/>
                  </a:cubicBezTo>
                  <a:cubicBezTo>
                    <a:pt x="173" y="443"/>
                    <a:pt x="176" y="444"/>
                    <a:pt x="180" y="443"/>
                  </a:cubicBezTo>
                  <a:cubicBezTo>
                    <a:pt x="195" y="439"/>
                    <a:pt x="209" y="433"/>
                    <a:pt x="222" y="425"/>
                  </a:cubicBezTo>
                  <a:cubicBezTo>
                    <a:pt x="225" y="430"/>
                    <a:pt x="231" y="432"/>
                    <a:pt x="236" y="429"/>
                  </a:cubicBezTo>
                  <a:cubicBezTo>
                    <a:pt x="240" y="427"/>
                    <a:pt x="244" y="424"/>
                    <a:pt x="247" y="422"/>
                  </a:cubicBezTo>
                  <a:cubicBezTo>
                    <a:pt x="249" y="428"/>
                    <a:pt x="255" y="432"/>
                    <a:pt x="260" y="430"/>
                  </a:cubicBezTo>
                  <a:cubicBezTo>
                    <a:pt x="275" y="425"/>
                    <a:pt x="287" y="417"/>
                    <a:pt x="299" y="408"/>
                  </a:cubicBezTo>
                  <a:cubicBezTo>
                    <a:pt x="301" y="412"/>
                    <a:pt x="306" y="415"/>
                    <a:pt x="311" y="414"/>
                  </a:cubicBezTo>
                  <a:cubicBezTo>
                    <a:pt x="331" y="411"/>
                    <a:pt x="350" y="401"/>
                    <a:pt x="369" y="409"/>
                  </a:cubicBezTo>
                  <a:cubicBezTo>
                    <a:pt x="382" y="414"/>
                    <a:pt x="388" y="393"/>
                    <a:pt x="375" y="389"/>
                  </a:cubicBezTo>
                  <a:close/>
                  <a:moveTo>
                    <a:pt x="34" y="163"/>
                  </a:moveTo>
                  <a:cubicBezTo>
                    <a:pt x="37" y="158"/>
                    <a:pt x="40" y="154"/>
                    <a:pt x="43" y="150"/>
                  </a:cubicBezTo>
                  <a:cubicBezTo>
                    <a:pt x="50" y="147"/>
                    <a:pt x="58" y="144"/>
                    <a:pt x="65" y="141"/>
                  </a:cubicBezTo>
                  <a:cubicBezTo>
                    <a:pt x="62" y="143"/>
                    <a:pt x="59" y="146"/>
                    <a:pt x="57" y="149"/>
                  </a:cubicBezTo>
                  <a:cubicBezTo>
                    <a:pt x="49" y="154"/>
                    <a:pt x="42" y="159"/>
                    <a:pt x="34" y="163"/>
                  </a:cubicBezTo>
                  <a:close/>
                  <a:moveTo>
                    <a:pt x="126" y="424"/>
                  </a:moveTo>
                  <a:cubicBezTo>
                    <a:pt x="131" y="418"/>
                    <a:pt x="136" y="412"/>
                    <a:pt x="141" y="406"/>
                  </a:cubicBezTo>
                  <a:cubicBezTo>
                    <a:pt x="142" y="406"/>
                    <a:pt x="142" y="406"/>
                    <a:pt x="142" y="405"/>
                  </a:cubicBezTo>
                  <a:cubicBezTo>
                    <a:pt x="139" y="410"/>
                    <a:pt x="136" y="414"/>
                    <a:pt x="133" y="419"/>
                  </a:cubicBezTo>
                  <a:cubicBezTo>
                    <a:pt x="131" y="421"/>
                    <a:pt x="128" y="422"/>
                    <a:pt x="126" y="424"/>
                  </a:cubicBezTo>
                  <a:close/>
                  <a:moveTo>
                    <a:pt x="207" y="365"/>
                  </a:moveTo>
                  <a:cubicBezTo>
                    <a:pt x="222" y="352"/>
                    <a:pt x="238" y="338"/>
                    <a:pt x="255" y="328"/>
                  </a:cubicBezTo>
                  <a:cubicBezTo>
                    <a:pt x="235" y="346"/>
                    <a:pt x="214" y="363"/>
                    <a:pt x="193" y="379"/>
                  </a:cubicBezTo>
                  <a:cubicBezTo>
                    <a:pt x="198" y="374"/>
                    <a:pt x="202" y="369"/>
                    <a:pt x="207" y="365"/>
                  </a:cubicBezTo>
                  <a:close/>
                  <a:moveTo>
                    <a:pt x="43" y="265"/>
                  </a:moveTo>
                  <a:cubicBezTo>
                    <a:pt x="44" y="265"/>
                    <a:pt x="45" y="265"/>
                    <a:pt x="45" y="264"/>
                  </a:cubicBezTo>
                  <a:cubicBezTo>
                    <a:pt x="42" y="268"/>
                    <a:pt x="40" y="271"/>
                    <a:pt x="37" y="275"/>
                  </a:cubicBezTo>
                  <a:cubicBezTo>
                    <a:pt x="39" y="272"/>
                    <a:pt x="41" y="269"/>
                    <a:pt x="43" y="265"/>
                  </a:cubicBezTo>
                  <a:close/>
                  <a:moveTo>
                    <a:pt x="42" y="303"/>
                  </a:moveTo>
                  <a:cubicBezTo>
                    <a:pt x="45" y="301"/>
                    <a:pt x="48" y="299"/>
                    <a:pt x="51" y="297"/>
                  </a:cubicBezTo>
                  <a:cubicBezTo>
                    <a:pt x="47" y="302"/>
                    <a:pt x="42" y="307"/>
                    <a:pt x="38" y="312"/>
                  </a:cubicBezTo>
                  <a:cubicBezTo>
                    <a:pt x="38" y="312"/>
                    <a:pt x="38" y="312"/>
                    <a:pt x="38" y="312"/>
                  </a:cubicBezTo>
                  <a:cubicBezTo>
                    <a:pt x="39" y="309"/>
                    <a:pt x="41" y="306"/>
                    <a:pt x="42" y="303"/>
                  </a:cubicBezTo>
                  <a:close/>
                  <a:moveTo>
                    <a:pt x="51" y="327"/>
                  </a:moveTo>
                  <a:cubicBezTo>
                    <a:pt x="58" y="323"/>
                    <a:pt x="64" y="319"/>
                    <a:pt x="70" y="314"/>
                  </a:cubicBezTo>
                  <a:cubicBezTo>
                    <a:pt x="62" y="322"/>
                    <a:pt x="53" y="330"/>
                    <a:pt x="43" y="337"/>
                  </a:cubicBezTo>
                  <a:cubicBezTo>
                    <a:pt x="46" y="334"/>
                    <a:pt x="48" y="331"/>
                    <a:pt x="51" y="327"/>
                  </a:cubicBezTo>
                  <a:close/>
                  <a:moveTo>
                    <a:pt x="156" y="243"/>
                  </a:moveTo>
                  <a:cubicBezTo>
                    <a:pt x="154" y="244"/>
                    <a:pt x="152" y="246"/>
                    <a:pt x="150" y="247"/>
                  </a:cubicBezTo>
                  <a:cubicBezTo>
                    <a:pt x="135" y="258"/>
                    <a:pt x="120" y="270"/>
                    <a:pt x="106" y="283"/>
                  </a:cubicBezTo>
                  <a:cubicBezTo>
                    <a:pt x="117" y="272"/>
                    <a:pt x="128" y="261"/>
                    <a:pt x="140" y="253"/>
                  </a:cubicBezTo>
                  <a:cubicBezTo>
                    <a:pt x="151" y="244"/>
                    <a:pt x="162" y="236"/>
                    <a:pt x="173" y="228"/>
                  </a:cubicBezTo>
                  <a:cubicBezTo>
                    <a:pt x="168" y="233"/>
                    <a:pt x="162" y="238"/>
                    <a:pt x="156" y="243"/>
                  </a:cubicBezTo>
                  <a:close/>
                  <a:moveTo>
                    <a:pt x="91" y="245"/>
                  </a:moveTo>
                  <a:cubicBezTo>
                    <a:pt x="109" y="229"/>
                    <a:pt x="128" y="214"/>
                    <a:pt x="146" y="201"/>
                  </a:cubicBezTo>
                  <a:cubicBezTo>
                    <a:pt x="152" y="196"/>
                    <a:pt x="159" y="192"/>
                    <a:pt x="165" y="188"/>
                  </a:cubicBezTo>
                  <a:cubicBezTo>
                    <a:pt x="140" y="207"/>
                    <a:pt x="116" y="226"/>
                    <a:pt x="91" y="245"/>
                  </a:cubicBezTo>
                  <a:close/>
                  <a:moveTo>
                    <a:pt x="44" y="236"/>
                  </a:moveTo>
                  <a:cubicBezTo>
                    <a:pt x="49" y="226"/>
                    <a:pt x="57" y="217"/>
                    <a:pt x="67" y="209"/>
                  </a:cubicBezTo>
                  <a:cubicBezTo>
                    <a:pt x="74" y="206"/>
                    <a:pt x="80" y="203"/>
                    <a:pt x="87" y="199"/>
                  </a:cubicBezTo>
                  <a:cubicBezTo>
                    <a:pt x="72" y="210"/>
                    <a:pt x="57" y="222"/>
                    <a:pt x="44" y="236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xmlns="" id="{55CB0EAE-C246-4FC9-9022-E5E44EB5E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4348" y="2027764"/>
              <a:ext cx="1132973" cy="477260"/>
            </a:xfrm>
            <a:custGeom>
              <a:avLst/>
              <a:gdLst>
                <a:gd name="T0" fmla="*/ 220 w 231"/>
                <a:gd name="T1" fmla="*/ 50 h 97"/>
                <a:gd name="T2" fmla="*/ 173 w 231"/>
                <a:gd name="T3" fmla="*/ 45 h 97"/>
                <a:gd name="T4" fmla="*/ 175 w 231"/>
                <a:gd name="T5" fmla="*/ 37 h 97"/>
                <a:gd name="T6" fmla="*/ 170 w 231"/>
                <a:gd name="T7" fmla="*/ 26 h 97"/>
                <a:gd name="T8" fmla="*/ 175 w 231"/>
                <a:gd name="T9" fmla="*/ 13 h 97"/>
                <a:gd name="T10" fmla="*/ 162 w 231"/>
                <a:gd name="T11" fmla="*/ 3 h 97"/>
                <a:gd name="T12" fmla="*/ 149 w 231"/>
                <a:gd name="T13" fmla="*/ 11 h 97"/>
                <a:gd name="T14" fmla="*/ 141 w 231"/>
                <a:gd name="T15" fmla="*/ 11 h 97"/>
                <a:gd name="T16" fmla="*/ 129 w 231"/>
                <a:gd name="T17" fmla="*/ 18 h 97"/>
                <a:gd name="T18" fmla="*/ 127 w 231"/>
                <a:gd name="T19" fmla="*/ 18 h 97"/>
                <a:gd name="T20" fmla="*/ 111 w 231"/>
                <a:gd name="T21" fmla="*/ 24 h 97"/>
                <a:gd name="T22" fmla="*/ 114 w 231"/>
                <a:gd name="T23" fmla="*/ 22 h 97"/>
                <a:gd name="T24" fmla="*/ 105 w 231"/>
                <a:gd name="T25" fmla="*/ 8 h 97"/>
                <a:gd name="T26" fmla="*/ 78 w 231"/>
                <a:gd name="T27" fmla="*/ 20 h 97"/>
                <a:gd name="T28" fmla="*/ 71 w 231"/>
                <a:gd name="T29" fmla="*/ 19 h 97"/>
                <a:gd name="T30" fmla="*/ 49 w 231"/>
                <a:gd name="T31" fmla="*/ 27 h 97"/>
                <a:gd name="T32" fmla="*/ 51 w 231"/>
                <a:gd name="T33" fmla="*/ 25 h 97"/>
                <a:gd name="T34" fmla="*/ 52 w 231"/>
                <a:gd name="T35" fmla="*/ 24 h 97"/>
                <a:gd name="T36" fmla="*/ 54 w 231"/>
                <a:gd name="T37" fmla="*/ 21 h 97"/>
                <a:gd name="T38" fmla="*/ 58 w 231"/>
                <a:gd name="T39" fmla="*/ 17 h 97"/>
                <a:gd name="T40" fmla="*/ 50 w 231"/>
                <a:gd name="T41" fmla="*/ 7 h 97"/>
                <a:gd name="T42" fmla="*/ 4 w 231"/>
                <a:gd name="T43" fmla="*/ 32 h 97"/>
                <a:gd name="T44" fmla="*/ 7 w 231"/>
                <a:gd name="T45" fmla="*/ 44 h 97"/>
                <a:gd name="T46" fmla="*/ 10 w 231"/>
                <a:gd name="T47" fmla="*/ 55 h 97"/>
                <a:gd name="T48" fmla="*/ 2 w 231"/>
                <a:gd name="T49" fmla="*/ 68 h 97"/>
                <a:gd name="T50" fmla="*/ 6 w 231"/>
                <a:gd name="T51" fmla="*/ 80 h 97"/>
                <a:gd name="T52" fmla="*/ 14 w 231"/>
                <a:gd name="T53" fmla="*/ 91 h 97"/>
                <a:gd name="T54" fmla="*/ 29 w 231"/>
                <a:gd name="T55" fmla="*/ 90 h 97"/>
                <a:gd name="T56" fmla="*/ 33 w 231"/>
                <a:gd name="T57" fmla="*/ 94 h 97"/>
                <a:gd name="T58" fmla="*/ 79 w 231"/>
                <a:gd name="T59" fmla="*/ 85 h 97"/>
                <a:gd name="T60" fmla="*/ 89 w 231"/>
                <a:gd name="T61" fmla="*/ 89 h 97"/>
                <a:gd name="T62" fmla="*/ 125 w 231"/>
                <a:gd name="T63" fmla="*/ 75 h 97"/>
                <a:gd name="T64" fmla="*/ 152 w 231"/>
                <a:gd name="T65" fmla="*/ 68 h 97"/>
                <a:gd name="T66" fmla="*/ 165 w 231"/>
                <a:gd name="T67" fmla="*/ 68 h 97"/>
                <a:gd name="T68" fmla="*/ 220 w 231"/>
                <a:gd name="T69" fmla="*/ 67 h 97"/>
                <a:gd name="T70" fmla="*/ 220 w 231"/>
                <a:gd name="T71" fmla="*/ 5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1" h="97">
                  <a:moveTo>
                    <a:pt x="220" y="50"/>
                  </a:moveTo>
                  <a:cubicBezTo>
                    <a:pt x="202" y="50"/>
                    <a:pt x="187" y="43"/>
                    <a:pt x="173" y="45"/>
                  </a:cubicBezTo>
                  <a:cubicBezTo>
                    <a:pt x="174" y="42"/>
                    <a:pt x="174" y="40"/>
                    <a:pt x="175" y="37"/>
                  </a:cubicBezTo>
                  <a:cubicBezTo>
                    <a:pt x="177" y="32"/>
                    <a:pt x="174" y="28"/>
                    <a:pt x="170" y="26"/>
                  </a:cubicBezTo>
                  <a:cubicBezTo>
                    <a:pt x="172" y="22"/>
                    <a:pt x="174" y="18"/>
                    <a:pt x="175" y="13"/>
                  </a:cubicBezTo>
                  <a:cubicBezTo>
                    <a:pt x="177" y="5"/>
                    <a:pt x="169" y="0"/>
                    <a:pt x="162" y="3"/>
                  </a:cubicBezTo>
                  <a:cubicBezTo>
                    <a:pt x="158" y="5"/>
                    <a:pt x="153" y="8"/>
                    <a:pt x="149" y="11"/>
                  </a:cubicBezTo>
                  <a:cubicBezTo>
                    <a:pt x="146" y="10"/>
                    <a:pt x="144" y="9"/>
                    <a:pt x="141" y="11"/>
                  </a:cubicBezTo>
                  <a:cubicBezTo>
                    <a:pt x="137" y="13"/>
                    <a:pt x="133" y="16"/>
                    <a:pt x="129" y="18"/>
                  </a:cubicBezTo>
                  <a:cubicBezTo>
                    <a:pt x="129" y="18"/>
                    <a:pt x="128" y="18"/>
                    <a:pt x="127" y="18"/>
                  </a:cubicBezTo>
                  <a:cubicBezTo>
                    <a:pt x="122" y="20"/>
                    <a:pt x="116" y="22"/>
                    <a:pt x="111" y="24"/>
                  </a:cubicBezTo>
                  <a:cubicBezTo>
                    <a:pt x="112" y="23"/>
                    <a:pt x="113" y="23"/>
                    <a:pt x="114" y="22"/>
                  </a:cubicBezTo>
                  <a:cubicBezTo>
                    <a:pt x="120" y="17"/>
                    <a:pt x="113" y="5"/>
                    <a:pt x="105" y="8"/>
                  </a:cubicBezTo>
                  <a:cubicBezTo>
                    <a:pt x="97" y="12"/>
                    <a:pt x="87" y="15"/>
                    <a:pt x="78" y="20"/>
                  </a:cubicBezTo>
                  <a:cubicBezTo>
                    <a:pt x="76" y="18"/>
                    <a:pt x="74" y="18"/>
                    <a:pt x="71" y="19"/>
                  </a:cubicBezTo>
                  <a:cubicBezTo>
                    <a:pt x="63" y="21"/>
                    <a:pt x="56" y="24"/>
                    <a:pt x="49" y="27"/>
                  </a:cubicBezTo>
                  <a:cubicBezTo>
                    <a:pt x="50" y="26"/>
                    <a:pt x="50" y="26"/>
                    <a:pt x="51" y="25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3" y="23"/>
                    <a:pt x="53" y="22"/>
                    <a:pt x="54" y="21"/>
                  </a:cubicBezTo>
                  <a:cubicBezTo>
                    <a:pt x="55" y="20"/>
                    <a:pt x="56" y="18"/>
                    <a:pt x="58" y="17"/>
                  </a:cubicBezTo>
                  <a:cubicBezTo>
                    <a:pt x="61" y="11"/>
                    <a:pt x="55" y="6"/>
                    <a:pt x="50" y="7"/>
                  </a:cubicBezTo>
                  <a:cubicBezTo>
                    <a:pt x="32" y="10"/>
                    <a:pt x="16" y="18"/>
                    <a:pt x="4" y="32"/>
                  </a:cubicBezTo>
                  <a:cubicBezTo>
                    <a:pt x="0" y="37"/>
                    <a:pt x="2" y="43"/>
                    <a:pt x="7" y="44"/>
                  </a:cubicBezTo>
                  <a:cubicBezTo>
                    <a:pt x="6" y="48"/>
                    <a:pt x="7" y="53"/>
                    <a:pt x="10" y="55"/>
                  </a:cubicBezTo>
                  <a:cubicBezTo>
                    <a:pt x="7" y="59"/>
                    <a:pt x="4" y="63"/>
                    <a:pt x="2" y="68"/>
                  </a:cubicBezTo>
                  <a:cubicBezTo>
                    <a:pt x="0" y="72"/>
                    <a:pt x="2" y="79"/>
                    <a:pt x="6" y="80"/>
                  </a:cubicBezTo>
                  <a:cubicBezTo>
                    <a:pt x="5" y="85"/>
                    <a:pt x="8" y="91"/>
                    <a:pt x="14" y="91"/>
                  </a:cubicBezTo>
                  <a:cubicBezTo>
                    <a:pt x="19" y="91"/>
                    <a:pt x="24" y="91"/>
                    <a:pt x="29" y="90"/>
                  </a:cubicBezTo>
                  <a:cubicBezTo>
                    <a:pt x="30" y="92"/>
                    <a:pt x="31" y="93"/>
                    <a:pt x="33" y="94"/>
                  </a:cubicBezTo>
                  <a:cubicBezTo>
                    <a:pt x="49" y="97"/>
                    <a:pt x="65" y="92"/>
                    <a:pt x="79" y="85"/>
                  </a:cubicBezTo>
                  <a:cubicBezTo>
                    <a:pt x="81" y="88"/>
                    <a:pt x="85" y="89"/>
                    <a:pt x="89" y="89"/>
                  </a:cubicBezTo>
                  <a:cubicBezTo>
                    <a:pt x="101" y="87"/>
                    <a:pt x="114" y="82"/>
                    <a:pt x="125" y="75"/>
                  </a:cubicBezTo>
                  <a:cubicBezTo>
                    <a:pt x="132" y="82"/>
                    <a:pt x="143" y="77"/>
                    <a:pt x="152" y="68"/>
                  </a:cubicBezTo>
                  <a:cubicBezTo>
                    <a:pt x="155" y="71"/>
                    <a:pt x="161" y="71"/>
                    <a:pt x="165" y="68"/>
                  </a:cubicBezTo>
                  <a:cubicBezTo>
                    <a:pt x="179" y="56"/>
                    <a:pt x="202" y="69"/>
                    <a:pt x="220" y="67"/>
                  </a:cubicBezTo>
                  <a:cubicBezTo>
                    <a:pt x="230" y="66"/>
                    <a:pt x="231" y="50"/>
                    <a:pt x="220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xmlns="" id="{F3A48C29-7F28-48B6-8F33-4E06B3A90B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04662" y="1758008"/>
              <a:ext cx="2106169" cy="2382149"/>
            </a:xfrm>
            <a:custGeom>
              <a:avLst/>
              <a:gdLst>
                <a:gd name="T0" fmla="*/ 402 w 429"/>
                <a:gd name="T1" fmla="*/ 229 h 485"/>
                <a:gd name="T2" fmla="*/ 359 w 429"/>
                <a:gd name="T3" fmla="*/ 5 h 485"/>
                <a:gd name="T4" fmla="*/ 117 w 429"/>
                <a:gd name="T5" fmla="*/ 26 h 485"/>
                <a:gd name="T6" fmla="*/ 50 w 429"/>
                <a:gd name="T7" fmla="*/ 36 h 485"/>
                <a:gd name="T8" fmla="*/ 21 w 429"/>
                <a:gd name="T9" fmla="*/ 97 h 485"/>
                <a:gd name="T10" fmla="*/ 43 w 429"/>
                <a:gd name="T11" fmla="*/ 62 h 485"/>
                <a:gd name="T12" fmla="*/ 1 w 429"/>
                <a:gd name="T13" fmla="*/ 124 h 485"/>
                <a:gd name="T14" fmla="*/ 15 w 429"/>
                <a:gd name="T15" fmla="*/ 199 h 485"/>
                <a:gd name="T16" fmla="*/ 23 w 429"/>
                <a:gd name="T17" fmla="*/ 292 h 485"/>
                <a:gd name="T18" fmla="*/ 19 w 429"/>
                <a:gd name="T19" fmla="*/ 361 h 485"/>
                <a:gd name="T20" fmla="*/ 30 w 429"/>
                <a:gd name="T21" fmla="*/ 439 h 485"/>
                <a:gd name="T22" fmla="*/ 50 w 429"/>
                <a:gd name="T23" fmla="*/ 434 h 485"/>
                <a:gd name="T24" fmla="*/ 49 w 429"/>
                <a:gd name="T25" fmla="*/ 472 h 485"/>
                <a:gd name="T26" fmla="*/ 78 w 429"/>
                <a:gd name="T27" fmla="*/ 477 h 485"/>
                <a:gd name="T28" fmla="*/ 217 w 429"/>
                <a:gd name="T29" fmla="*/ 462 h 485"/>
                <a:gd name="T30" fmla="*/ 49 w 429"/>
                <a:gd name="T31" fmla="*/ 231 h 485"/>
                <a:gd name="T32" fmla="*/ 48 w 429"/>
                <a:gd name="T33" fmla="*/ 206 h 485"/>
                <a:gd name="T34" fmla="*/ 18 w 429"/>
                <a:gd name="T35" fmla="*/ 113 h 485"/>
                <a:gd name="T36" fmla="*/ 47 w 429"/>
                <a:gd name="T37" fmla="*/ 133 h 485"/>
                <a:gd name="T38" fmla="*/ 41 w 429"/>
                <a:gd name="T39" fmla="*/ 146 h 485"/>
                <a:gd name="T40" fmla="*/ 41 w 429"/>
                <a:gd name="T41" fmla="*/ 146 h 485"/>
                <a:gd name="T42" fmla="*/ 47 w 429"/>
                <a:gd name="T43" fmla="*/ 161 h 485"/>
                <a:gd name="T44" fmla="*/ 24 w 429"/>
                <a:gd name="T45" fmla="*/ 191 h 485"/>
                <a:gd name="T46" fmla="*/ 49 w 429"/>
                <a:gd name="T47" fmla="*/ 248 h 485"/>
                <a:gd name="T48" fmla="*/ 31 w 429"/>
                <a:gd name="T49" fmla="*/ 248 h 485"/>
                <a:gd name="T50" fmla="*/ 49 w 429"/>
                <a:gd name="T51" fmla="*/ 299 h 485"/>
                <a:gd name="T52" fmla="*/ 27 w 429"/>
                <a:gd name="T53" fmla="*/ 317 h 485"/>
                <a:gd name="T54" fmla="*/ 50 w 429"/>
                <a:gd name="T55" fmla="*/ 350 h 485"/>
                <a:gd name="T56" fmla="*/ 31 w 429"/>
                <a:gd name="T57" fmla="*/ 365 h 485"/>
                <a:gd name="T58" fmla="*/ 33 w 429"/>
                <a:gd name="T59" fmla="*/ 423 h 485"/>
                <a:gd name="T60" fmla="*/ 53 w 429"/>
                <a:gd name="T61" fmla="*/ 400 h 485"/>
                <a:gd name="T62" fmla="*/ 226 w 429"/>
                <a:gd name="T63" fmla="*/ 448 h 485"/>
                <a:gd name="T64" fmla="*/ 161 w 429"/>
                <a:gd name="T65" fmla="*/ 425 h 485"/>
                <a:gd name="T66" fmla="*/ 116 w 429"/>
                <a:gd name="T67" fmla="*/ 432 h 485"/>
                <a:gd name="T68" fmla="*/ 74 w 429"/>
                <a:gd name="T69" fmla="*/ 467 h 485"/>
                <a:gd name="T70" fmla="*/ 112 w 429"/>
                <a:gd name="T71" fmla="*/ 406 h 485"/>
                <a:gd name="T72" fmla="*/ 72 w 429"/>
                <a:gd name="T73" fmla="*/ 411 h 485"/>
                <a:gd name="T74" fmla="*/ 72 w 429"/>
                <a:gd name="T75" fmla="*/ 403 h 485"/>
                <a:gd name="T76" fmla="*/ 70 w 429"/>
                <a:gd name="T77" fmla="*/ 371 h 485"/>
                <a:gd name="T78" fmla="*/ 89 w 429"/>
                <a:gd name="T79" fmla="*/ 350 h 485"/>
                <a:gd name="T80" fmla="*/ 69 w 429"/>
                <a:gd name="T81" fmla="*/ 349 h 485"/>
                <a:gd name="T82" fmla="*/ 100 w 429"/>
                <a:gd name="T83" fmla="*/ 312 h 485"/>
                <a:gd name="T84" fmla="*/ 66 w 429"/>
                <a:gd name="T85" fmla="*/ 303 h 485"/>
                <a:gd name="T86" fmla="*/ 66 w 429"/>
                <a:gd name="T87" fmla="*/ 300 h 485"/>
                <a:gd name="T88" fmla="*/ 103 w 429"/>
                <a:gd name="T89" fmla="*/ 243 h 485"/>
                <a:gd name="T90" fmla="*/ 65 w 429"/>
                <a:gd name="T91" fmla="*/ 243 h 485"/>
                <a:gd name="T92" fmla="*/ 64 w 429"/>
                <a:gd name="T93" fmla="*/ 239 h 485"/>
                <a:gd name="T94" fmla="*/ 95 w 429"/>
                <a:gd name="T95" fmla="*/ 200 h 485"/>
                <a:gd name="T96" fmla="*/ 110 w 429"/>
                <a:gd name="T97" fmla="*/ 39 h 485"/>
                <a:gd name="T98" fmla="*/ 357 w 429"/>
                <a:gd name="T99" fmla="*/ 15 h 485"/>
                <a:gd name="T100" fmla="*/ 399 w 429"/>
                <a:gd name="T101" fmla="*/ 331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9" h="485">
                  <a:moveTo>
                    <a:pt x="419" y="422"/>
                  </a:moveTo>
                  <a:cubicBezTo>
                    <a:pt x="423" y="395"/>
                    <a:pt x="418" y="364"/>
                    <a:pt x="416" y="337"/>
                  </a:cubicBezTo>
                  <a:cubicBezTo>
                    <a:pt x="412" y="301"/>
                    <a:pt x="408" y="265"/>
                    <a:pt x="402" y="229"/>
                  </a:cubicBezTo>
                  <a:cubicBezTo>
                    <a:pt x="396" y="190"/>
                    <a:pt x="389" y="152"/>
                    <a:pt x="382" y="114"/>
                  </a:cubicBezTo>
                  <a:cubicBezTo>
                    <a:pt x="376" y="81"/>
                    <a:pt x="371" y="46"/>
                    <a:pt x="361" y="14"/>
                  </a:cubicBezTo>
                  <a:cubicBezTo>
                    <a:pt x="364" y="11"/>
                    <a:pt x="363" y="6"/>
                    <a:pt x="359" y="5"/>
                  </a:cubicBezTo>
                  <a:cubicBezTo>
                    <a:pt x="337" y="0"/>
                    <a:pt x="310" y="5"/>
                    <a:pt x="287" y="7"/>
                  </a:cubicBezTo>
                  <a:cubicBezTo>
                    <a:pt x="259" y="10"/>
                    <a:pt x="230" y="13"/>
                    <a:pt x="201" y="17"/>
                  </a:cubicBezTo>
                  <a:cubicBezTo>
                    <a:pt x="173" y="21"/>
                    <a:pt x="145" y="24"/>
                    <a:pt x="117" y="26"/>
                  </a:cubicBezTo>
                  <a:cubicBezTo>
                    <a:pt x="104" y="28"/>
                    <a:pt x="90" y="28"/>
                    <a:pt x="77" y="28"/>
                  </a:cubicBezTo>
                  <a:cubicBezTo>
                    <a:pt x="67" y="29"/>
                    <a:pt x="59" y="27"/>
                    <a:pt x="50" y="31"/>
                  </a:cubicBezTo>
                  <a:cubicBezTo>
                    <a:pt x="48" y="32"/>
                    <a:pt x="48" y="35"/>
                    <a:pt x="50" y="36"/>
                  </a:cubicBezTo>
                  <a:cubicBezTo>
                    <a:pt x="51" y="36"/>
                    <a:pt x="51" y="37"/>
                    <a:pt x="52" y="37"/>
                  </a:cubicBezTo>
                  <a:cubicBezTo>
                    <a:pt x="50" y="56"/>
                    <a:pt x="49" y="74"/>
                    <a:pt x="48" y="93"/>
                  </a:cubicBezTo>
                  <a:cubicBezTo>
                    <a:pt x="39" y="92"/>
                    <a:pt x="29" y="93"/>
                    <a:pt x="21" y="97"/>
                  </a:cubicBezTo>
                  <a:cubicBezTo>
                    <a:pt x="21" y="97"/>
                    <a:pt x="20" y="96"/>
                    <a:pt x="20" y="96"/>
                  </a:cubicBezTo>
                  <a:cubicBezTo>
                    <a:pt x="16" y="81"/>
                    <a:pt x="34" y="74"/>
                    <a:pt x="44" y="72"/>
                  </a:cubicBezTo>
                  <a:cubicBezTo>
                    <a:pt x="49" y="70"/>
                    <a:pt x="48" y="62"/>
                    <a:pt x="43" y="62"/>
                  </a:cubicBezTo>
                  <a:cubicBezTo>
                    <a:pt x="23" y="65"/>
                    <a:pt x="3" y="78"/>
                    <a:pt x="10" y="101"/>
                  </a:cubicBezTo>
                  <a:cubicBezTo>
                    <a:pt x="10" y="102"/>
                    <a:pt x="11" y="103"/>
                    <a:pt x="11" y="104"/>
                  </a:cubicBezTo>
                  <a:cubicBezTo>
                    <a:pt x="6" y="109"/>
                    <a:pt x="2" y="116"/>
                    <a:pt x="1" y="124"/>
                  </a:cubicBezTo>
                  <a:cubicBezTo>
                    <a:pt x="0" y="136"/>
                    <a:pt x="4" y="145"/>
                    <a:pt x="11" y="151"/>
                  </a:cubicBezTo>
                  <a:cubicBezTo>
                    <a:pt x="4" y="161"/>
                    <a:pt x="2" y="173"/>
                    <a:pt x="8" y="187"/>
                  </a:cubicBezTo>
                  <a:cubicBezTo>
                    <a:pt x="10" y="192"/>
                    <a:pt x="13" y="196"/>
                    <a:pt x="15" y="199"/>
                  </a:cubicBezTo>
                  <a:cubicBezTo>
                    <a:pt x="12" y="205"/>
                    <a:pt x="10" y="212"/>
                    <a:pt x="11" y="221"/>
                  </a:cubicBezTo>
                  <a:cubicBezTo>
                    <a:pt x="12" y="230"/>
                    <a:pt x="16" y="237"/>
                    <a:pt x="21" y="241"/>
                  </a:cubicBezTo>
                  <a:cubicBezTo>
                    <a:pt x="10" y="255"/>
                    <a:pt x="10" y="280"/>
                    <a:pt x="23" y="292"/>
                  </a:cubicBezTo>
                  <a:cubicBezTo>
                    <a:pt x="18" y="298"/>
                    <a:pt x="15" y="305"/>
                    <a:pt x="14" y="314"/>
                  </a:cubicBezTo>
                  <a:cubicBezTo>
                    <a:pt x="14" y="327"/>
                    <a:pt x="19" y="336"/>
                    <a:pt x="27" y="342"/>
                  </a:cubicBezTo>
                  <a:cubicBezTo>
                    <a:pt x="23" y="347"/>
                    <a:pt x="20" y="354"/>
                    <a:pt x="19" y="361"/>
                  </a:cubicBezTo>
                  <a:cubicBezTo>
                    <a:pt x="16" y="375"/>
                    <a:pt x="20" y="386"/>
                    <a:pt x="28" y="392"/>
                  </a:cubicBezTo>
                  <a:cubicBezTo>
                    <a:pt x="24" y="399"/>
                    <a:pt x="21" y="408"/>
                    <a:pt x="21" y="419"/>
                  </a:cubicBezTo>
                  <a:cubicBezTo>
                    <a:pt x="21" y="428"/>
                    <a:pt x="21" y="436"/>
                    <a:pt x="30" y="439"/>
                  </a:cubicBezTo>
                  <a:cubicBezTo>
                    <a:pt x="34" y="440"/>
                    <a:pt x="39" y="438"/>
                    <a:pt x="43" y="437"/>
                  </a:cubicBezTo>
                  <a:cubicBezTo>
                    <a:pt x="45" y="436"/>
                    <a:pt x="47" y="435"/>
                    <a:pt x="50" y="434"/>
                  </a:cubicBezTo>
                  <a:cubicBezTo>
                    <a:pt x="50" y="434"/>
                    <a:pt x="50" y="434"/>
                    <a:pt x="50" y="434"/>
                  </a:cubicBezTo>
                  <a:cubicBezTo>
                    <a:pt x="51" y="436"/>
                    <a:pt x="54" y="437"/>
                    <a:pt x="56" y="437"/>
                  </a:cubicBezTo>
                  <a:cubicBezTo>
                    <a:pt x="57" y="445"/>
                    <a:pt x="58" y="453"/>
                    <a:pt x="59" y="462"/>
                  </a:cubicBezTo>
                  <a:cubicBezTo>
                    <a:pt x="55" y="465"/>
                    <a:pt x="52" y="468"/>
                    <a:pt x="49" y="472"/>
                  </a:cubicBezTo>
                  <a:cubicBezTo>
                    <a:pt x="47" y="474"/>
                    <a:pt x="50" y="478"/>
                    <a:pt x="53" y="476"/>
                  </a:cubicBezTo>
                  <a:cubicBezTo>
                    <a:pt x="55" y="474"/>
                    <a:pt x="56" y="472"/>
                    <a:pt x="58" y="470"/>
                  </a:cubicBezTo>
                  <a:cubicBezTo>
                    <a:pt x="64" y="473"/>
                    <a:pt x="71" y="475"/>
                    <a:pt x="78" y="477"/>
                  </a:cubicBezTo>
                  <a:cubicBezTo>
                    <a:pt x="79" y="478"/>
                    <a:pt x="80" y="479"/>
                    <a:pt x="81" y="478"/>
                  </a:cubicBezTo>
                  <a:cubicBezTo>
                    <a:pt x="82" y="478"/>
                    <a:pt x="82" y="478"/>
                    <a:pt x="82" y="478"/>
                  </a:cubicBezTo>
                  <a:cubicBezTo>
                    <a:pt x="126" y="485"/>
                    <a:pt x="177" y="470"/>
                    <a:pt x="217" y="462"/>
                  </a:cubicBezTo>
                  <a:cubicBezTo>
                    <a:pt x="284" y="450"/>
                    <a:pt x="353" y="445"/>
                    <a:pt x="421" y="435"/>
                  </a:cubicBezTo>
                  <a:cubicBezTo>
                    <a:pt x="429" y="434"/>
                    <a:pt x="426" y="423"/>
                    <a:pt x="419" y="422"/>
                  </a:cubicBezTo>
                  <a:close/>
                  <a:moveTo>
                    <a:pt x="49" y="231"/>
                  </a:moveTo>
                  <a:cubicBezTo>
                    <a:pt x="42" y="230"/>
                    <a:pt x="36" y="231"/>
                    <a:pt x="31" y="233"/>
                  </a:cubicBezTo>
                  <a:cubicBezTo>
                    <a:pt x="25" y="227"/>
                    <a:pt x="22" y="216"/>
                    <a:pt x="26" y="207"/>
                  </a:cubicBezTo>
                  <a:cubicBezTo>
                    <a:pt x="33" y="210"/>
                    <a:pt x="41" y="210"/>
                    <a:pt x="48" y="206"/>
                  </a:cubicBezTo>
                  <a:cubicBezTo>
                    <a:pt x="48" y="214"/>
                    <a:pt x="49" y="223"/>
                    <a:pt x="49" y="231"/>
                  </a:cubicBezTo>
                  <a:close/>
                  <a:moveTo>
                    <a:pt x="13" y="127"/>
                  </a:moveTo>
                  <a:cubicBezTo>
                    <a:pt x="13" y="121"/>
                    <a:pt x="15" y="116"/>
                    <a:pt x="18" y="113"/>
                  </a:cubicBezTo>
                  <a:cubicBezTo>
                    <a:pt x="27" y="118"/>
                    <a:pt x="39" y="115"/>
                    <a:pt x="48" y="109"/>
                  </a:cubicBezTo>
                  <a:cubicBezTo>
                    <a:pt x="48" y="117"/>
                    <a:pt x="48" y="125"/>
                    <a:pt x="48" y="133"/>
                  </a:cubicBezTo>
                  <a:cubicBezTo>
                    <a:pt x="47" y="133"/>
                    <a:pt x="47" y="133"/>
                    <a:pt x="47" y="133"/>
                  </a:cubicBezTo>
                  <a:cubicBezTo>
                    <a:pt x="36" y="134"/>
                    <a:pt x="26" y="138"/>
                    <a:pt x="19" y="143"/>
                  </a:cubicBezTo>
                  <a:cubicBezTo>
                    <a:pt x="15" y="140"/>
                    <a:pt x="13" y="134"/>
                    <a:pt x="13" y="127"/>
                  </a:cubicBezTo>
                  <a:close/>
                  <a:moveTo>
                    <a:pt x="41" y="146"/>
                  </a:moveTo>
                  <a:cubicBezTo>
                    <a:pt x="41" y="147"/>
                    <a:pt x="41" y="148"/>
                    <a:pt x="41" y="150"/>
                  </a:cubicBezTo>
                  <a:cubicBezTo>
                    <a:pt x="38" y="150"/>
                    <a:pt x="35" y="149"/>
                    <a:pt x="32" y="149"/>
                  </a:cubicBezTo>
                  <a:cubicBezTo>
                    <a:pt x="35" y="147"/>
                    <a:pt x="38" y="146"/>
                    <a:pt x="41" y="146"/>
                  </a:cubicBezTo>
                  <a:close/>
                  <a:moveTo>
                    <a:pt x="19" y="182"/>
                  </a:moveTo>
                  <a:cubicBezTo>
                    <a:pt x="15" y="172"/>
                    <a:pt x="16" y="164"/>
                    <a:pt x="21" y="157"/>
                  </a:cubicBezTo>
                  <a:cubicBezTo>
                    <a:pt x="29" y="161"/>
                    <a:pt x="38" y="162"/>
                    <a:pt x="47" y="161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69"/>
                    <a:pt x="48" y="177"/>
                    <a:pt x="48" y="185"/>
                  </a:cubicBezTo>
                  <a:cubicBezTo>
                    <a:pt x="39" y="184"/>
                    <a:pt x="31" y="186"/>
                    <a:pt x="24" y="191"/>
                  </a:cubicBezTo>
                  <a:cubicBezTo>
                    <a:pt x="22" y="188"/>
                    <a:pt x="20" y="185"/>
                    <a:pt x="19" y="182"/>
                  </a:cubicBezTo>
                  <a:close/>
                  <a:moveTo>
                    <a:pt x="31" y="248"/>
                  </a:moveTo>
                  <a:cubicBezTo>
                    <a:pt x="37" y="250"/>
                    <a:pt x="43" y="250"/>
                    <a:pt x="49" y="248"/>
                  </a:cubicBezTo>
                  <a:cubicBezTo>
                    <a:pt x="49" y="260"/>
                    <a:pt x="49" y="271"/>
                    <a:pt x="49" y="283"/>
                  </a:cubicBezTo>
                  <a:cubicBezTo>
                    <a:pt x="43" y="282"/>
                    <a:pt x="38" y="283"/>
                    <a:pt x="33" y="284"/>
                  </a:cubicBezTo>
                  <a:cubicBezTo>
                    <a:pt x="22" y="277"/>
                    <a:pt x="21" y="257"/>
                    <a:pt x="31" y="248"/>
                  </a:cubicBezTo>
                  <a:close/>
                  <a:moveTo>
                    <a:pt x="27" y="317"/>
                  </a:moveTo>
                  <a:cubicBezTo>
                    <a:pt x="26" y="308"/>
                    <a:pt x="28" y="302"/>
                    <a:pt x="33" y="298"/>
                  </a:cubicBezTo>
                  <a:cubicBezTo>
                    <a:pt x="38" y="300"/>
                    <a:pt x="43" y="300"/>
                    <a:pt x="49" y="299"/>
                  </a:cubicBezTo>
                  <a:cubicBezTo>
                    <a:pt x="49" y="309"/>
                    <a:pt x="50" y="320"/>
                    <a:pt x="50" y="330"/>
                  </a:cubicBezTo>
                  <a:cubicBezTo>
                    <a:pt x="45" y="330"/>
                    <a:pt x="41" y="332"/>
                    <a:pt x="37" y="334"/>
                  </a:cubicBezTo>
                  <a:cubicBezTo>
                    <a:pt x="31" y="330"/>
                    <a:pt x="28" y="325"/>
                    <a:pt x="27" y="317"/>
                  </a:cubicBezTo>
                  <a:close/>
                  <a:moveTo>
                    <a:pt x="31" y="365"/>
                  </a:moveTo>
                  <a:cubicBezTo>
                    <a:pt x="31" y="357"/>
                    <a:pt x="34" y="352"/>
                    <a:pt x="38" y="348"/>
                  </a:cubicBezTo>
                  <a:cubicBezTo>
                    <a:pt x="42" y="349"/>
                    <a:pt x="46" y="350"/>
                    <a:pt x="50" y="350"/>
                  </a:cubicBezTo>
                  <a:cubicBezTo>
                    <a:pt x="51" y="360"/>
                    <a:pt x="51" y="370"/>
                    <a:pt x="52" y="380"/>
                  </a:cubicBezTo>
                  <a:cubicBezTo>
                    <a:pt x="46" y="379"/>
                    <a:pt x="41" y="381"/>
                    <a:pt x="37" y="383"/>
                  </a:cubicBezTo>
                  <a:cubicBezTo>
                    <a:pt x="33" y="379"/>
                    <a:pt x="30" y="374"/>
                    <a:pt x="31" y="365"/>
                  </a:cubicBezTo>
                  <a:close/>
                  <a:moveTo>
                    <a:pt x="54" y="421"/>
                  </a:moveTo>
                  <a:cubicBezTo>
                    <a:pt x="52" y="421"/>
                    <a:pt x="50" y="421"/>
                    <a:pt x="48" y="422"/>
                  </a:cubicBezTo>
                  <a:cubicBezTo>
                    <a:pt x="45" y="422"/>
                    <a:pt x="33" y="430"/>
                    <a:pt x="33" y="423"/>
                  </a:cubicBezTo>
                  <a:cubicBezTo>
                    <a:pt x="32" y="416"/>
                    <a:pt x="34" y="408"/>
                    <a:pt x="36" y="401"/>
                  </a:cubicBezTo>
                  <a:cubicBezTo>
                    <a:pt x="36" y="400"/>
                    <a:pt x="36" y="398"/>
                    <a:pt x="37" y="397"/>
                  </a:cubicBezTo>
                  <a:cubicBezTo>
                    <a:pt x="42" y="399"/>
                    <a:pt x="47" y="400"/>
                    <a:pt x="53" y="400"/>
                  </a:cubicBezTo>
                  <a:cubicBezTo>
                    <a:pt x="53" y="406"/>
                    <a:pt x="54" y="412"/>
                    <a:pt x="54" y="419"/>
                  </a:cubicBezTo>
                  <a:cubicBezTo>
                    <a:pt x="54" y="419"/>
                    <a:pt x="54" y="420"/>
                    <a:pt x="54" y="421"/>
                  </a:cubicBezTo>
                  <a:close/>
                  <a:moveTo>
                    <a:pt x="226" y="448"/>
                  </a:moveTo>
                  <a:cubicBezTo>
                    <a:pt x="198" y="453"/>
                    <a:pt x="171" y="458"/>
                    <a:pt x="144" y="462"/>
                  </a:cubicBezTo>
                  <a:cubicBezTo>
                    <a:pt x="151" y="450"/>
                    <a:pt x="158" y="439"/>
                    <a:pt x="165" y="427"/>
                  </a:cubicBezTo>
                  <a:cubicBezTo>
                    <a:pt x="166" y="424"/>
                    <a:pt x="163" y="422"/>
                    <a:pt x="161" y="425"/>
                  </a:cubicBezTo>
                  <a:cubicBezTo>
                    <a:pt x="153" y="437"/>
                    <a:pt x="145" y="450"/>
                    <a:pt x="138" y="463"/>
                  </a:cubicBezTo>
                  <a:cubicBezTo>
                    <a:pt x="123" y="465"/>
                    <a:pt x="109" y="466"/>
                    <a:pt x="94" y="467"/>
                  </a:cubicBezTo>
                  <a:cubicBezTo>
                    <a:pt x="103" y="456"/>
                    <a:pt x="109" y="444"/>
                    <a:pt x="116" y="432"/>
                  </a:cubicBezTo>
                  <a:cubicBezTo>
                    <a:pt x="117" y="430"/>
                    <a:pt x="115" y="429"/>
                    <a:pt x="114" y="430"/>
                  </a:cubicBezTo>
                  <a:cubicBezTo>
                    <a:pt x="105" y="442"/>
                    <a:pt x="98" y="456"/>
                    <a:pt x="88" y="467"/>
                  </a:cubicBezTo>
                  <a:cubicBezTo>
                    <a:pt x="83" y="467"/>
                    <a:pt x="79" y="467"/>
                    <a:pt x="74" y="467"/>
                  </a:cubicBezTo>
                  <a:cubicBezTo>
                    <a:pt x="75" y="466"/>
                    <a:pt x="75" y="465"/>
                    <a:pt x="75" y="463"/>
                  </a:cubicBezTo>
                  <a:cubicBezTo>
                    <a:pt x="75" y="459"/>
                    <a:pt x="76" y="455"/>
                    <a:pt x="76" y="451"/>
                  </a:cubicBezTo>
                  <a:cubicBezTo>
                    <a:pt x="88" y="437"/>
                    <a:pt x="100" y="421"/>
                    <a:pt x="112" y="406"/>
                  </a:cubicBezTo>
                  <a:cubicBezTo>
                    <a:pt x="113" y="403"/>
                    <a:pt x="110" y="401"/>
                    <a:pt x="108" y="403"/>
                  </a:cubicBezTo>
                  <a:cubicBezTo>
                    <a:pt x="97" y="416"/>
                    <a:pt x="86" y="430"/>
                    <a:pt x="74" y="444"/>
                  </a:cubicBezTo>
                  <a:cubicBezTo>
                    <a:pt x="73" y="433"/>
                    <a:pt x="73" y="422"/>
                    <a:pt x="72" y="411"/>
                  </a:cubicBezTo>
                  <a:cubicBezTo>
                    <a:pt x="87" y="398"/>
                    <a:pt x="101" y="386"/>
                    <a:pt x="114" y="371"/>
                  </a:cubicBezTo>
                  <a:cubicBezTo>
                    <a:pt x="115" y="369"/>
                    <a:pt x="113" y="367"/>
                    <a:pt x="111" y="368"/>
                  </a:cubicBezTo>
                  <a:cubicBezTo>
                    <a:pt x="97" y="380"/>
                    <a:pt x="85" y="391"/>
                    <a:pt x="72" y="403"/>
                  </a:cubicBezTo>
                  <a:cubicBezTo>
                    <a:pt x="71" y="400"/>
                    <a:pt x="71" y="398"/>
                    <a:pt x="71" y="395"/>
                  </a:cubicBezTo>
                  <a:cubicBezTo>
                    <a:pt x="73" y="393"/>
                    <a:pt x="74" y="388"/>
                    <a:pt x="71" y="386"/>
                  </a:cubicBezTo>
                  <a:cubicBezTo>
                    <a:pt x="70" y="381"/>
                    <a:pt x="70" y="376"/>
                    <a:pt x="70" y="371"/>
                  </a:cubicBezTo>
                  <a:cubicBezTo>
                    <a:pt x="87" y="359"/>
                    <a:pt x="106" y="345"/>
                    <a:pt x="116" y="328"/>
                  </a:cubicBezTo>
                  <a:cubicBezTo>
                    <a:pt x="118" y="326"/>
                    <a:pt x="115" y="325"/>
                    <a:pt x="114" y="326"/>
                  </a:cubicBezTo>
                  <a:cubicBezTo>
                    <a:pt x="105" y="333"/>
                    <a:pt x="97" y="342"/>
                    <a:pt x="89" y="350"/>
                  </a:cubicBezTo>
                  <a:cubicBezTo>
                    <a:pt x="83" y="355"/>
                    <a:pt x="76" y="360"/>
                    <a:pt x="69" y="365"/>
                  </a:cubicBezTo>
                  <a:cubicBezTo>
                    <a:pt x="69" y="360"/>
                    <a:pt x="69" y="354"/>
                    <a:pt x="68" y="349"/>
                  </a:cubicBezTo>
                  <a:cubicBezTo>
                    <a:pt x="69" y="349"/>
                    <a:pt x="69" y="349"/>
                    <a:pt x="69" y="349"/>
                  </a:cubicBezTo>
                  <a:cubicBezTo>
                    <a:pt x="73" y="348"/>
                    <a:pt x="74" y="343"/>
                    <a:pt x="72" y="340"/>
                  </a:cubicBezTo>
                  <a:cubicBezTo>
                    <a:pt x="83" y="333"/>
                    <a:pt x="94" y="325"/>
                    <a:pt x="103" y="315"/>
                  </a:cubicBezTo>
                  <a:cubicBezTo>
                    <a:pt x="105" y="313"/>
                    <a:pt x="102" y="311"/>
                    <a:pt x="100" y="312"/>
                  </a:cubicBezTo>
                  <a:cubicBezTo>
                    <a:pt x="90" y="321"/>
                    <a:pt x="80" y="329"/>
                    <a:pt x="69" y="337"/>
                  </a:cubicBezTo>
                  <a:cubicBezTo>
                    <a:pt x="68" y="336"/>
                    <a:pt x="68" y="336"/>
                    <a:pt x="68" y="336"/>
                  </a:cubicBezTo>
                  <a:cubicBezTo>
                    <a:pt x="67" y="325"/>
                    <a:pt x="67" y="314"/>
                    <a:pt x="66" y="303"/>
                  </a:cubicBezTo>
                  <a:cubicBezTo>
                    <a:pt x="84" y="296"/>
                    <a:pt x="101" y="284"/>
                    <a:pt x="114" y="270"/>
                  </a:cubicBezTo>
                  <a:cubicBezTo>
                    <a:pt x="115" y="268"/>
                    <a:pt x="113" y="266"/>
                    <a:pt x="111" y="267"/>
                  </a:cubicBezTo>
                  <a:cubicBezTo>
                    <a:pt x="97" y="279"/>
                    <a:pt x="84" y="293"/>
                    <a:pt x="66" y="300"/>
                  </a:cubicBezTo>
                  <a:cubicBezTo>
                    <a:pt x="66" y="293"/>
                    <a:pt x="66" y="285"/>
                    <a:pt x="65" y="278"/>
                  </a:cubicBezTo>
                  <a:cubicBezTo>
                    <a:pt x="80" y="270"/>
                    <a:pt x="94" y="258"/>
                    <a:pt x="105" y="245"/>
                  </a:cubicBezTo>
                  <a:cubicBezTo>
                    <a:pt x="107" y="244"/>
                    <a:pt x="105" y="242"/>
                    <a:pt x="103" y="243"/>
                  </a:cubicBezTo>
                  <a:cubicBezTo>
                    <a:pt x="91" y="254"/>
                    <a:pt x="79" y="265"/>
                    <a:pt x="65" y="275"/>
                  </a:cubicBezTo>
                  <a:cubicBezTo>
                    <a:pt x="65" y="267"/>
                    <a:pt x="65" y="260"/>
                    <a:pt x="65" y="253"/>
                  </a:cubicBezTo>
                  <a:cubicBezTo>
                    <a:pt x="65" y="250"/>
                    <a:pt x="65" y="246"/>
                    <a:pt x="65" y="243"/>
                  </a:cubicBezTo>
                  <a:cubicBezTo>
                    <a:pt x="78" y="238"/>
                    <a:pt x="91" y="229"/>
                    <a:pt x="100" y="219"/>
                  </a:cubicBezTo>
                  <a:cubicBezTo>
                    <a:pt x="101" y="218"/>
                    <a:pt x="100" y="215"/>
                    <a:pt x="98" y="216"/>
                  </a:cubicBezTo>
                  <a:cubicBezTo>
                    <a:pt x="86" y="224"/>
                    <a:pt x="77" y="233"/>
                    <a:pt x="64" y="239"/>
                  </a:cubicBezTo>
                  <a:cubicBezTo>
                    <a:pt x="64" y="235"/>
                    <a:pt x="64" y="230"/>
                    <a:pt x="64" y="226"/>
                  </a:cubicBezTo>
                  <a:cubicBezTo>
                    <a:pt x="76" y="219"/>
                    <a:pt x="87" y="212"/>
                    <a:pt x="98" y="203"/>
                  </a:cubicBezTo>
                  <a:cubicBezTo>
                    <a:pt x="100" y="202"/>
                    <a:pt x="97" y="199"/>
                    <a:pt x="95" y="200"/>
                  </a:cubicBezTo>
                  <a:cubicBezTo>
                    <a:pt x="84" y="205"/>
                    <a:pt x="74" y="212"/>
                    <a:pt x="64" y="219"/>
                  </a:cubicBezTo>
                  <a:cubicBezTo>
                    <a:pt x="64" y="159"/>
                    <a:pt x="67" y="99"/>
                    <a:pt x="61" y="40"/>
                  </a:cubicBezTo>
                  <a:cubicBezTo>
                    <a:pt x="76" y="44"/>
                    <a:pt x="96" y="40"/>
                    <a:pt x="110" y="39"/>
                  </a:cubicBezTo>
                  <a:cubicBezTo>
                    <a:pt x="138" y="38"/>
                    <a:pt x="166" y="35"/>
                    <a:pt x="194" y="31"/>
                  </a:cubicBezTo>
                  <a:cubicBezTo>
                    <a:pt x="223" y="28"/>
                    <a:pt x="251" y="24"/>
                    <a:pt x="280" y="21"/>
                  </a:cubicBezTo>
                  <a:cubicBezTo>
                    <a:pt x="305" y="18"/>
                    <a:pt x="333" y="21"/>
                    <a:pt x="357" y="15"/>
                  </a:cubicBezTo>
                  <a:cubicBezTo>
                    <a:pt x="358" y="45"/>
                    <a:pt x="364" y="74"/>
                    <a:pt x="368" y="104"/>
                  </a:cubicBezTo>
                  <a:cubicBezTo>
                    <a:pt x="374" y="142"/>
                    <a:pt x="380" y="181"/>
                    <a:pt x="386" y="219"/>
                  </a:cubicBezTo>
                  <a:cubicBezTo>
                    <a:pt x="391" y="256"/>
                    <a:pt x="396" y="293"/>
                    <a:pt x="399" y="331"/>
                  </a:cubicBezTo>
                  <a:cubicBezTo>
                    <a:pt x="402" y="361"/>
                    <a:pt x="399" y="394"/>
                    <a:pt x="403" y="424"/>
                  </a:cubicBezTo>
                  <a:cubicBezTo>
                    <a:pt x="344" y="433"/>
                    <a:pt x="284" y="438"/>
                    <a:pt x="226" y="44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xmlns="" id="{F1FB5F22-4FE9-4F04-BA43-F150E5485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0397" y="1963437"/>
              <a:ext cx="1060347" cy="549887"/>
            </a:xfrm>
            <a:custGeom>
              <a:avLst/>
              <a:gdLst>
                <a:gd name="T0" fmla="*/ 214 w 216"/>
                <a:gd name="T1" fmla="*/ 86 h 112"/>
                <a:gd name="T2" fmla="*/ 204 w 216"/>
                <a:gd name="T3" fmla="*/ 39 h 112"/>
                <a:gd name="T4" fmla="*/ 194 w 216"/>
                <a:gd name="T5" fmla="*/ 7 h 112"/>
                <a:gd name="T6" fmla="*/ 190 w 216"/>
                <a:gd name="T7" fmla="*/ 1 h 112"/>
                <a:gd name="T8" fmla="*/ 14 w 216"/>
                <a:gd name="T9" fmla="*/ 28 h 112"/>
                <a:gd name="T10" fmla="*/ 9 w 216"/>
                <a:gd name="T11" fmla="*/ 30 h 112"/>
                <a:gd name="T12" fmla="*/ 9 w 216"/>
                <a:gd name="T13" fmla="*/ 30 h 112"/>
                <a:gd name="T14" fmla="*/ 8 w 216"/>
                <a:gd name="T15" fmla="*/ 33 h 112"/>
                <a:gd name="T16" fmla="*/ 18 w 216"/>
                <a:gd name="T17" fmla="*/ 108 h 112"/>
                <a:gd name="T18" fmla="*/ 27 w 216"/>
                <a:gd name="T19" fmla="*/ 108 h 112"/>
                <a:gd name="T20" fmla="*/ 28 w 216"/>
                <a:gd name="T21" fmla="*/ 108 h 112"/>
                <a:gd name="T22" fmla="*/ 64 w 216"/>
                <a:gd name="T23" fmla="*/ 108 h 112"/>
                <a:gd name="T24" fmla="*/ 113 w 216"/>
                <a:gd name="T25" fmla="*/ 103 h 112"/>
                <a:gd name="T26" fmla="*/ 205 w 216"/>
                <a:gd name="T27" fmla="*/ 90 h 112"/>
                <a:gd name="T28" fmla="*/ 214 w 216"/>
                <a:gd name="T29" fmla="*/ 86 h 112"/>
                <a:gd name="T30" fmla="*/ 112 w 216"/>
                <a:gd name="T31" fmla="*/ 95 h 112"/>
                <a:gd name="T32" fmla="*/ 64 w 216"/>
                <a:gd name="T33" fmla="*/ 100 h 112"/>
                <a:gd name="T34" fmla="*/ 28 w 216"/>
                <a:gd name="T35" fmla="*/ 105 h 112"/>
                <a:gd name="T36" fmla="*/ 27 w 216"/>
                <a:gd name="T37" fmla="*/ 105 h 112"/>
                <a:gd name="T38" fmla="*/ 16 w 216"/>
                <a:gd name="T39" fmla="*/ 34 h 112"/>
                <a:gd name="T40" fmla="*/ 189 w 216"/>
                <a:gd name="T41" fmla="*/ 9 h 112"/>
                <a:gd name="T42" fmla="*/ 195 w 216"/>
                <a:gd name="T43" fmla="*/ 42 h 112"/>
                <a:gd name="T44" fmla="*/ 203 w 216"/>
                <a:gd name="T45" fmla="*/ 80 h 112"/>
                <a:gd name="T46" fmla="*/ 112 w 216"/>
                <a:gd name="T47" fmla="*/ 9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6" h="112">
                  <a:moveTo>
                    <a:pt x="214" y="86"/>
                  </a:moveTo>
                  <a:cubicBezTo>
                    <a:pt x="211" y="70"/>
                    <a:pt x="208" y="55"/>
                    <a:pt x="204" y="39"/>
                  </a:cubicBezTo>
                  <a:cubicBezTo>
                    <a:pt x="202" y="29"/>
                    <a:pt x="200" y="16"/>
                    <a:pt x="194" y="7"/>
                  </a:cubicBezTo>
                  <a:cubicBezTo>
                    <a:pt x="196" y="5"/>
                    <a:pt x="194" y="0"/>
                    <a:pt x="190" y="1"/>
                  </a:cubicBezTo>
                  <a:cubicBezTo>
                    <a:pt x="132" y="18"/>
                    <a:pt x="72" y="16"/>
                    <a:pt x="14" y="28"/>
                  </a:cubicBezTo>
                  <a:cubicBezTo>
                    <a:pt x="12" y="28"/>
                    <a:pt x="10" y="28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7" y="32"/>
                    <a:pt x="8" y="33"/>
                  </a:cubicBezTo>
                  <a:cubicBezTo>
                    <a:pt x="0" y="58"/>
                    <a:pt x="10" y="84"/>
                    <a:pt x="18" y="108"/>
                  </a:cubicBezTo>
                  <a:cubicBezTo>
                    <a:pt x="20" y="112"/>
                    <a:pt x="26" y="112"/>
                    <a:pt x="27" y="10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38" y="112"/>
                    <a:pt x="53" y="109"/>
                    <a:pt x="64" y="108"/>
                  </a:cubicBezTo>
                  <a:cubicBezTo>
                    <a:pt x="81" y="107"/>
                    <a:pt x="97" y="105"/>
                    <a:pt x="113" y="103"/>
                  </a:cubicBezTo>
                  <a:cubicBezTo>
                    <a:pt x="144" y="99"/>
                    <a:pt x="174" y="94"/>
                    <a:pt x="205" y="90"/>
                  </a:cubicBezTo>
                  <a:cubicBezTo>
                    <a:pt x="206" y="95"/>
                    <a:pt x="216" y="93"/>
                    <a:pt x="214" y="86"/>
                  </a:cubicBezTo>
                  <a:close/>
                  <a:moveTo>
                    <a:pt x="112" y="95"/>
                  </a:moveTo>
                  <a:cubicBezTo>
                    <a:pt x="96" y="97"/>
                    <a:pt x="80" y="99"/>
                    <a:pt x="64" y="100"/>
                  </a:cubicBezTo>
                  <a:cubicBezTo>
                    <a:pt x="53" y="101"/>
                    <a:pt x="38" y="100"/>
                    <a:pt x="28" y="105"/>
                  </a:cubicBezTo>
                  <a:cubicBezTo>
                    <a:pt x="27" y="105"/>
                    <a:pt x="27" y="105"/>
                    <a:pt x="27" y="105"/>
                  </a:cubicBezTo>
                  <a:cubicBezTo>
                    <a:pt x="20" y="81"/>
                    <a:pt x="10" y="59"/>
                    <a:pt x="16" y="34"/>
                  </a:cubicBezTo>
                  <a:cubicBezTo>
                    <a:pt x="73" y="31"/>
                    <a:pt x="134" y="25"/>
                    <a:pt x="189" y="9"/>
                  </a:cubicBezTo>
                  <a:cubicBezTo>
                    <a:pt x="189" y="20"/>
                    <a:pt x="193" y="31"/>
                    <a:pt x="195" y="42"/>
                  </a:cubicBezTo>
                  <a:cubicBezTo>
                    <a:pt x="198" y="55"/>
                    <a:pt x="200" y="68"/>
                    <a:pt x="203" y="80"/>
                  </a:cubicBezTo>
                  <a:cubicBezTo>
                    <a:pt x="172" y="85"/>
                    <a:pt x="142" y="90"/>
                    <a:pt x="112" y="9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xmlns="" id="{078D3A75-E135-4192-B6D2-7A49FF044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12166" y="2052664"/>
              <a:ext cx="22826" cy="4150"/>
            </a:xfrm>
            <a:custGeom>
              <a:avLst/>
              <a:gdLst>
                <a:gd name="T0" fmla="*/ 0 w 5"/>
                <a:gd name="T1" fmla="*/ 0 h 1"/>
                <a:gd name="T2" fmla="*/ 5 w 5"/>
                <a:gd name="T3" fmla="*/ 0 h 1"/>
                <a:gd name="T4" fmla="*/ 0 w 5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1" y="1"/>
                    <a:pt x="3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xmlns="" id="{CA2F013A-98D5-499C-87F4-BFE97C69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4991" y="2052664"/>
              <a:ext cx="6226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xmlns="" id="{2D8CFC34-4573-45E2-9100-1AE5D9EC3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1790" y="2052664"/>
              <a:ext cx="10376" cy="4150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 98">
              <a:extLst>
                <a:ext uri="{FF2B5EF4-FFF2-40B4-BE49-F238E27FC236}">
                  <a16:creationId xmlns:a16="http://schemas.microsoft.com/office/drawing/2014/main" xmlns="" id="{9520660A-CE9A-4375-A99D-97476A857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2291" y="1428076"/>
              <a:ext cx="103752" cy="240705"/>
            </a:xfrm>
            <a:custGeom>
              <a:avLst/>
              <a:gdLst>
                <a:gd name="T0" fmla="*/ 18 w 21"/>
                <a:gd name="T1" fmla="*/ 20 h 49"/>
                <a:gd name="T2" fmla="*/ 16 w 21"/>
                <a:gd name="T3" fmla="*/ 17 h 49"/>
                <a:gd name="T4" fmla="*/ 16 w 21"/>
                <a:gd name="T5" fmla="*/ 14 h 49"/>
                <a:gd name="T6" fmla="*/ 16 w 21"/>
                <a:gd name="T7" fmla="*/ 14 h 49"/>
                <a:gd name="T8" fmla="*/ 13 w 21"/>
                <a:gd name="T9" fmla="*/ 10 h 49"/>
                <a:gd name="T10" fmla="*/ 13 w 21"/>
                <a:gd name="T11" fmla="*/ 6 h 49"/>
                <a:gd name="T12" fmla="*/ 5 w 21"/>
                <a:gd name="T13" fmla="*/ 3 h 49"/>
                <a:gd name="T14" fmla="*/ 1 w 21"/>
                <a:gd name="T15" fmla="*/ 5 h 49"/>
                <a:gd name="T16" fmla="*/ 4 w 21"/>
                <a:gd name="T17" fmla="*/ 17 h 49"/>
                <a:gd name="T18" fmla="*/ 7 w 21"/>
                <a:gd name="T19" fmla="*/ 42 h 49"/>
                <a:gd name="T20" fmla="*/ 17 w 21"/>
                <a:gd name="T21" fmla="*/ 43 h 49"/>
                <a:gd name="T22" fmla="*/ 18 w 21"/>
                <a:gd name="T23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49">
                  <a:moveTo>
                    <a:pt x="18" y="20"/>
                  </a:moveTo>
                  <a:cubicBezTo>
                    <a:pt x="17" y="19"/>
                    <a:pt x="17" y="18"/>
                    <a:pt x="16" y="17"/>
                  </a:cubicBezTo>
                  <a:cubicBezTo>
                    <a:pt x="16" y="16"/>
                    <a:pt x="16" y="15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2"/>
                    <a:pt x="15" y="11"/>
                    <a:pt x="13" y="10"/>
                  </a:cubicBezTo>
                  <a:cubicBezTo>
                    <a:pt x="13" y="9"/>
                    <a:pt x="13" y="7"/>
                    <a:pt x="13" y="6"/>
                  </a:cubicBezTo>
                  <a:cubicBezTo>
                    <a:pt x="13" y="1"/>
                    <a:pt x="7" y="0"/>
                    <a:pt x="5" y="3"/>
                  </a:cubicBezTo>
                  <a:cubicBezTo>
                    <a:pt x="3" y="2"/>
                    <a:pt x="1" y="3"/>
                    <a:pt x="1" y="5"/>
                  </a:cubicBezTo>
                  <a:cubicBezTo>
                    <a:pt x="0" y="10"/>
                    <a:pt x="2" y="13"/>
                    <a:pt x="4" y="17"/>
                  </a:cubicBezTo>
                  <a:cubicBezTo>
                    <a:pt x="5" y="25"/>
                    <a:pt x="7" y="34"/>
                    <a:pt x="7" y="42"/>
                  </a:cubicBezTo>
                  <a:cubicBezTo>
                    <a:pt x="7" y="48"/>
                    <a:pt x="15" y="49"/>
                    <a:pt x="17" y="43"/>
                  </a:cubicBezTo>
                  <a:cubicBezTo>
                    <a:pt x="20" y="36"/>
                    <a:pt x="21" y="28"/>
                    <a:pt x="18" y="2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Freeform 99">
              <a:extLst>
                <a:ext uri="{FF2B5EF4-FFF2-40B4-BE49-F238E27FC236}">
                  <a16:creationId xmlns:a16="http://schemas.microsoft.com/office/drawing/2014/main" xmlns="" id="{2E94FE1E-89AF-44BD-97D7-ED187B622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9419" y="1369975"/>
              <a:ext cx="122428" cy="313332"/>
            </a:xfrm>
            <a:custGeom>
              <a:avLst/>
              <a:gdLst>
                <a:gd name="T0" fmla="*/ 15 w 25"/>
                <a:gd name="T1" fmla="*/ 5 h 64"/>
                <a:gd name="T2" fmla="*/ 15 w 25"/>
                <a:gd name="T3" fmla="*/ 7 h 64"/>
                <a:gd name="T4" fmla="*/ 13 w 25"/>
                <a:gd name="T5" fmla="*/ 8 h 64"/>
                <a:gd name="T6" fmla="*/ 4 w 25"/>
                <a:gd name="T7" fmla="*/ 59 h 64"/>
                <a:gd name="T8" fmla="*/ 12 w 25"/>
                <a:gd name="T9" fmla="*/ 59 h 64"/>
                <a:gd name="T10" fmla="*/ 25 w 25"/>
                <a:gd name="T11" fmla="*/ 6 h 64"/>
                <a:gd name="T12" fmla="*/ 15 w 25"/>
                <a:gd name="T13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4">
                  <a:moveTo>
                    <a:pt x="15" y="5"/>
                  </a:moveTo>
                  <a:cubicBezTo>
                    <a:pt x="15" y="5"/>
                    <a:pt x="15" y="6"/>
                    <a:pt x="15" y="7"/>
                  </a:cubicBezTo>
                  <a:cubicBezTo>
                    <a:pt x="14" y="7"/>
                    <a:pt x="13" y="7"/>
                    <a:pt x="13" y="8"/>
                  </a:cubicBezTo>
                  <a:cubicBezTo>
                    <a:pt x="5" y="24"/>
                    <a:pt x="0" y="41"/>
                    <a:pt x="4" y="59"/>
                  </a:cubicBezTo>
                  <a:cubicBezTo>
                    <a:pt x="5" y="64"/>
                    <a:pt x="11" y="63"/>
                    <a:pt x="12" y="59"/>
                  </a:cubicBezTo>
                  <a:cubicBezTo>
                    <a:pt x="20" y="41"/>
                    <a:pt x="25" y="25"/>
                    <a:pt x="25" y="6"/>
                  </a:cubicBezTo>
                  <a:cubicBezTo>
                    <a:pt x="25" y="0"/>
                    <a:pt x="17" y="0"/>
                    <a:pt x="15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100">
              <a:extLst>
                <a:ext uri="{FF2B5EF4-FFF2-40B4-BE49-F238E27FC236}">
                  <a16:creationId xmlns:a16="http://schemas.microsoft.com/office/drawing/2014/main" xmlns="" id="{C31E7A47-FE46-47BD-9943-D2F7A770F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4274" y="1438452"/>
              <a:ext cx="161853" cy="244855"/>
            </a:xfrm>
            <a:custGeom>
              <a:avLst/>
              <a:gdLst>
                <a:gd name="T0" fmla="*/ 22 w 33"/>
                <a:gd name="T1" fmla="*/ 4 h 50"/>
                <a:gd name="T2" fmla="*/ 17 w 33"/>
                <a:gd name="T3" fmla="*/ 12 h 50"/>
                <a:gd name="T4" fmla="*/ 6 w 33"/>
                <a:gd name="T5" fmla="*/ 22 h 50"/>
                <a:gd name="T6" fmla="*/ 2 w 33"/>
                <a:gd name="T7" fmla="*/ 45 h 50"/>
                <a:gd name="T8" fmla="*/ 10 w 33"/>
                <a:gd name="T9" fmla="*/ 46 h 50"/>
                <a:gd name="T10" fmla="*/ 30 w 33"/>
                <a:gd name="T11" fmla="*/ 11 h 50"/>
                <a:gd name="T12" fmla="*/ 22 w 33"/>
                <a:gd name="T13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0">
                  <a:moveTo>
                    <a:pt x="22" y="4"/>
                  </a:moveTo>
                  <a:cubicBezTo>
                    <a:pt x="20" y="7"/>
                    <a:pt x="18" y="9"/>
                    <a:pt x="17" y="12"/>
                  </a:cubicBezTo>
                  <a:cubicBezTo>
                    <a:pt x="13" y="15"/>
                    <a:pt x="9" y="18"/>
                    <a:pt x="6" y="22"/>
                  </a:cubicBezTo>
                  <a:cubicBezTo>
                    <a:pt x="0" y="29"/>
                    <a:pt x="0" y="37"/>
                    <a:pt x="2" y="45"/>
                  </a:cubicBezTo>
                  <a:cubicBezTo>
                    <a:pt x="2" y="50"/>
                    <a:pt x="8" y="49"/>
                    <a:pt x="10" y="46"/>
                  </a:cubicBezTo>
                  <a:cubicBezTo>
                    <a:pt x="18" y="35"/>
                    <a:pt x="24" y="23"/>
                    <a:pt x="30" y="11"/>
                  </a:cubicBezTo>
                  <a:cubicBezTo>
                    <a:pt x="33" y="6"/>
                    <a:pt x="27" y="0"/>
                    <a:pt x="22" y="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454C48DF-B72F-43B6-BBE4-CDD7D7D5585B}"/>
              </a:ext>
            </a:extLst>
          </p:cNvPr>
          <p:cNvGrpSpPr/>
          <p:nvPr/>
        </p:nvGrpSpPr>
        <p:grpSpPr>
          <a:xfrm>
            <a:off x="8043051" y="5732672"/>
            <a:ext cx="740789" cy="765691"/>
            <a:chOff x="6711257" y="5432908"/>
            <a:chExt cx="740789" cy="765691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xmlns="" id="{A7692B71-EBDA-456F-AAF8-B2ED7EDEAB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1257" y="5727564"/>
              <a:ext cx="427459" cy="471035"/>
            </a:xfrm>
            <a:custGeom>
              <a:avLst/>
              <a:gdLst>
                <a:gd name="T0" fmla="*/ 82 w 87"/>
                <a:gd name="T1" fmla="*/ 25 h 96"/>
                <a:gd name="T2" fmla="*/ 62 w 87"/>
                <a:gd name="T3" fmla="*/ 23 h 96"/>
                <a:gd name="T4" fmla="*/ 60 w 87"/>
                <a:gd name="T5" fmla="*/ 7 h 96"/>
                <a:gd name="T6" fmla="*/ 48 w 87"/>
                <a:gd name="T7" fmla="*/ 7 h 96"/>
                <a:gd name="T8" fmla="*/ 49 w 87"/>
                <a:gd name="T9" fmla="*/ 10 h 96"/>
                <a:gd name="T10" fmla="*/ 42 w 87"/>
                <a:gd name="T11" fmla="*/ 22 h 96"/>
                <a:gd name="T12" fmla="*/ 8 w 87"/>
                <a:gd name="T13" fmla="*/ 23 h 96"/>
                <a:gd name="T14" fmla="*/ 5 w 87"/>
                <a:gd name="T15" fmla="*/ 34 h 96"/>
                <a:gd name="T16" fmla="*/ 28 w 87"/>
                <a:gd name="T17" fmla="*/ 53 h 96"/>
                <a:gd name="T18" fmla="*/ 16 w 87"/>
                <a:gd name="T19" fmla="*/ 83 h 96"/>
                <a:gd name="T20" fmla="*/ 26 w 87"/>
                <a:gd name="T21" fmla="*/ 89 h 96"/>
                <a:gd name="T22" fmla="*/ 45 w 87"/>
                <a:gd name="T23" fmla="*/ 71 h 96"/>
                <a:gd name="T24" fmla="*/ 66 w 87"/>
                <a:gd name="T25" fmla="*/ 93 h 96"/>
                <a:gd name="T26" fmla="*/ 76 w 87"/>
                <a:gd name="T27" fmla="*/ 89 h 96"/>
                <a:gd name="T28" fmla="*/ 68 w 87"/>
                <a:gd name="T29" fmla="*/ 50 h 96"/>
                <a:gd name="T30" fmla="*/ 84 w 87"/>
                <a:gd name="T31" fmla="*/ 35 h 96"/>
                <a:gd name="T32" fmla="*/ 82 w 87"/>
                <a:gd name="T33" fmla="*/ 25 h 96"/>
                <a:gd name="T34" fmla="*/ 40 w 87"/>
                <a:gd name="T35" fmla="*/ 47 h 96"/>
                <a:gd name="T36" fmla="*/ 45 w 87"/>
                <a:gd name="T37" fmla="*/ 35 h 96"/>
                <a:gd name="T38" fmla="*/ 54 w 87"/>
                <a:gd name="T39" fmla="*/ 35 h 96"/>
                <a:gd name="T40" fmla="*/ 56 w 87"/>
                <a:gd name="T41" fmla="*/ 44 h 96"/>
                <a:gd name="T42" fmla="*/ 46 w 87"/>
                <a:gd name="T43" fmla="*/ 53 h 96"/>
                <a:gd name="T44" fmla="*/ 40 w 87"/>
                <a:gd name="T45" fmla="*/ 47 h 96"/>
                <a:gd name="T46" fmla="*/ 27 w 87"/>
                <a:gd name="T47" fmla="*/ 35 h 96"/>
                <a:gd name="T48" fmla="*/ 36 w 87"/>
                <a:gd name="T49" fmla="*/ 35 h 96"/>
                <a:gd name="T50" fmla="*/ 33 w 87"/>
                <a:gd name="T51" fmla="*/ 40 h 96"/>
                <a:gd name="T52" fmla="*/ 27 w 87"/>
                <a:gd name="T53" fmla="*/ 35 h 96"/>
                <a:gd name="T54" fmla="*/ 63 w 87"/>
                <a:gd name="T55" fmla="*/ 71 h 96"/>
                <a:gd name="T56" fmla="*/ 55 w 87"/>
                <a:gd name="T57" fmla="*/ 62 h 96"/>
                <a:gd name="T58" fmla="*/ 60 w 87"/>
                <a:gd name="T59" fmla="*/ 57 h 96"/>
                <a:gd name="T60" fmla="*/ 63 w 87"/>
                <a:gd name="T61" fmla="*/ 7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96">
                  <a:moveTo>
                    <a:pt x="82" y="25"/>
                  </a:moveTo>
                  <a:cubicBezTo>
                    <a:pt x="75" y="24"/>
                    <a:pt x="69" y="23"/>
                    <a:pt x="62" y="23"/>
                  </a:cubicBezTo>
                  <a:cubicBezTo>
                    <a:pt x="61" y="18"/>
                    <a:pt x="60" y="12"/>
                    <a:pt x="60" y="7"/>
                  </a:cubicBezTo>
                  <a:cubicBezTo>
                    <a:pt x="59" y="0"/>
                    <a:pt x="48" y="0"/>
                    <a:pt x="48" y="7"/>
                  </a:cubicBezTo>
                  <a:cubicBezTo>
                    <a:pt x="48" y="8"/>
                    <a:pt x="49" y="9"/>
                    <a:pt x="49" y="10"/>
                  </a:cubicBezTo>
                  <a:cubicBezTo>
                    <a:pt x="46" y="14"/>
                    <a:pt x="44" y="18"/>
                    <a:pt x="42" y="22"/>
                  </a:cubicBezTo>
                  <a:cubicBezTo>
                    <a:pt x="31" y="22"/>
                    <a:pt x="19" y="22"/>
                    <a:pt x="8" y="23"/>
                  </a:cubicBezTo>
                  <a:cubicBezTo>
                    <a:pt x="2" y="23"/>
                    <a:pt x="0" y="31"/>
                    <a:pt x="5" y="34"/>
                  </a:cubicBezTo>
                  <a:cubicBezTo>
                    <a:pt x="13" y="40"/>
                    <a:pt x="21" y="46"/>
                    <a:pt x="28" y="53"/>
                  </a:cubicBezTo>
                  <a:cubicBezTo>
                    <a:pt x="24" y="63"/>
                    <a:pt x="20" y="73"/>
                    <a:pt x="16" y="83"/>
                  </a:cubicBezTo>
                  <a:cubicBezTo>
                    <a:pt x="15" y="89"/>
                    <a:pt x="22" y="93"/>
                    <a:pt x="26" y="89"/>
                  </a:cubicBezTo>
                  <a:cubicBezTo>
                    <a:pt x="32" y="83"/>
                    <a:pt x="38" y="77"/>
                    <a:pt x="45" y="71"/>
                  </a:cubicBezTo>
                  <a:cubicBezTo>
                    <a:pt x="51" y="79"/>
                    <a:pt x="58" y="86"/>
                    <a:pt x="66" y="93"/>
                  </a:cubicBezTo>
                  <a:cubicBezTo>
                    <a:pt x="69" y="96"/>
                    <a:pt x="76" y="94"/>
                    <a:pt x="76" y="89"/>
                  </a:cubicBezTo>
                  <a:cubicBezTo>
                    <a:pt x="75" y="75"/>
                    <a:pt x="72" y="63"/>
                    <a:pt x="68" y="50"/>
                  </a:cubicBezTo>
                  <a:cubicBezTo>
                    <a:pt x="74" y="45"/>
                    <a:pt x="79" y="40"/>
                    <a:pt x="84" y="35"/>
                  </a:cubicBezTo>
                  <a:cubicBezTo>
                    <a:pt x="87" y="32"/>
                    <a:pt x="86" y="26"/>
                    <a:pt x="82" y="25"/>
                  </a:cubicBezTo>
                  <a:close/>
                  <a:moveTo>
                    <a:pt x="40" y="47"/>
                  </a:moveTo>
                  <a:cubicBezTo>
                    <a:pt x="42" y="43"/>
                    <a:pt x="43" y="39"/>
                    <a:pt x="45" y="35"/>
                  </a:cubicBezTo>
                  <a:cubicBezTo>
                    <a:pt x="48" y="35"/>
                    <a:pt x="51" y="35"/>
                    <a:pt x="54" y="35"/>
                  </a:cubicBezTo>
                  <a:cubicBezTo>
                    <a:pt x="55" y="38"/>
                    <a:pt x="56" y="41"/>
                    <a:pt x="56" y="44"/>
                  </a:cubicBezTo>
                  <a:cubicBezTo>
                    <a:pt x="53" y="47"/>
                    <a:pt x="50" y="50"/>
                    <a:pt x="46" y="53"/>
                  </a:cubicBezTo>
                  <a:cubicBezTo>
                    <a:pt x="44" y="51"/>
                    <a:pt x="42" y="49"/>
                    <a:pt x="40" y="47"/>
                  </a:cubicBezTo>
                  <a:close/>
                  <a:moveTo>
                    <a:pt x="27" y="35"/>
                  </a:moveTo>
                  <a:cubicBezTo>
                    <a:pt x="30" y="35"/>
                    <a:pt x="33" y="35"/>
                    <a:pt x="36" y="35"/>
                  </a:cubicBezTo>
                  <a:cubicBezTo>
                    <a:pt x="35" y="36"/>
                    <a:pt x="34" y="38"/>
                    <a:pt x="33" y="40"/>
                  </a:cubicBezTo>
                  <a:cubicBezTo>
                    <a:pt x="31" y="38"/>
                    <a:pt x="29" y="37"/>
                    <a:pt x="27" y="35"/>
                  </a:cubicBezTo>
                  <a:close/>
                  <a:moveTo>
                    <a:pt x="63" y="71"/>
                  </a:moveTo>
                  <a:cubicBezTo>
                    <a:pt x="60" y="68"/>
                    <a:pt x="57" y="65"/>
                    <a:pt x="55" y="62"/>
                  </a:cubicBezTo>
                  <a:cubicBezTo>
                    <a:pt x="56" y="60"/>
                    <a:pt x="58" y="59"/>
                    <a:pt x="60" y="57"/>
                  </a:cubicBezTo>
                  <a:cubicBezTo>
                    <a:pt x="61" y="62"/>
                    <a:pt x="62" y="67"/>
                    <a:pt x="63" y="71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Freeform 104">
              <a:extLst>
                <a:ext uri="{FF2B5EF4-FFF2-40B4-BE49-F238E27FC236}">
                  <a16:creationId xmlns:a16="http://schemas.microsoft.com/office/drawing/2014/main" xmlns="" id="{54AE43C7-1382-4653-B66E-A2DF04A7A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1341" y="5432908"/>
              <a:ext cx="240705" cy="244855"/>
            </a:xfrm>
            <a:custGeom>
              <a:avLst/>
              <a:gdLst>
                <a:gd name="T0" fmla="*/ 42 w 49"/>
                <a:gd name="T1" fmla="*/ 10 h 50"/>
                <a:gd name="T2" fmla="*/ 27 w 49"/>
                <a:gd name="T3" fmla="*/ 16 h 50"/>
                <a:gd name="T4" fmla="*/ 23 w 49"/>
                <a:gd name="T5" fmla="*/ 7 h 50"/>
                <a:gd name="T6" fmla="*/ 12 w 49"/>
                <a:gd name="T7" fmla="*/ 10 h 50"/>
                <a:gd name="T8" fmla="*/ 15 w 49"/>
                <a:gd name="T9" fmla="*/ 22 h 50"/>
                <a:gd name="T10" fmla="*/ 4 w 49"/>
                <a:gd name="T11" fmla="*/ 28 h 50"/>
                <a:gd name="T12" fmla="*/ 8 w 49"/>
                <a:gd name="T13" fmla="*/ 37 h 50"/>
                <a:gd name="T14" fmla="*/ 20 w 49"/>
                <a:gd name="T15" fmla="*/ 33 h 50"/>
                <a:gd name="T16" fmla="*/ 22 w 49"/>
                <a:gd name="T17" fmla="*/ 36 h 50"/>
                <a:gd name="T18" fmla="*/ 29 w 49"/>
                <a:gd name="T19" fmla="*/ 46 h 50"/>
                <a:gd name="T20" fmla="*/ 36 w 49"/>
                <a:gd name="T21" fmla="*/ 49 h 50"/>
                <a:gd name="T22" fmla="*/ 38 w 49"/>
                <a:gd name="T23" fmla="*/ 49 h 50"/>
                <a:gd name="T24" fmla="*/ 41 w 49"/>
                <a:gd name="T25" fmla="*/ 40 h 50"/>
                <a:gd name="T26" fmla="*/ 34 w 49"/>
                <a:gd name="T27" fmla="*/ 28 h 50"/>
                <a:gd name="T28" fmla="*/ 46 w 49"/>
                <a:gd name="T29" fmla="*/ 21 h 50"/>
                <a:gd name="T30" fmla="*/ 42 w 49"/>
                <a:gd name="T31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50">
                  <a:moveTo>
                    <a:pt x="42" y="10"/>
                  </a:moveTo>
                  <a:cubicBezTo>
                    <a:pt x="36" y="11"/>
                    <a:pt x="32" y="13"/>
                    <a:pt x="27" y="16"/>
                  </a:cubicBezTo>
                  <a:cubicBezTo>
                    <a:pt x="25" y="13"/>
                    <a:pt x="24" y="10"/>
                    <a:pt x="23" y="7"/>
                  </a:cubicBezTo>
                  <a:cubicBezTo>
                    <a:pt x="20" y="0"/>
                    <a:pt x="11" y="3"/>
                    <a:pt x="12" y="10"/>
                  </a:cubicBezTo>
                  <a:cubicBezTo>
                    <a:pt x="13" y="14"/>
                    <a:pt x="14" y="18"/>
                    <a:pt x="15" y="22"/>
                  </a:cubicBezTo>
                  <a:cubicBezTo>
                    <a:pt x="12" y="24"/>
                    <a:pt x="8" y="26"/>
                    <a:pt x="4" y="28"/>
                  </a:cubicBezTo>
                  <a:cubicBezTo>
                    <a:pt x="0" y="31"/>
                    <a:pt x="3" y="39"/>
                    <a:pt x="8" y="37"/>
                  </a:cubicBezTo>
                  <a:cubicBezTo>
                    <a:pt x="12" y="36"/>
                    <a:pt x="16" y="34"/>
                    <a:pt x="20" y="33"/>
                  </a:cubicBezTo>
                  <a:cubicBezTo>
                    <a:pt x="21" y="34"/>
                    <a:pt x="22" y="35"/>
                    <a:pt x="22" y="36"/>
                  </a:cubicBezTo>
                  <a:cubicBezTo>
                    <a:pt x="24" y="40"/>
                    <a:pt x="26" y="44"/>
                    <a:pt x="29" y="46"/>
                  </a:cubicBezTo>
                  <a:cubicBezTo>
                    <a:pt x="31" y="48"/>
                    <a:pt x="34" y="49"/>
                    <a:pt x="36" y="49"/>
                  </a:cubicBezTo>
                  <a:cubicBezTo>
                    <a:pt x="31" y="50"/>
                    <a:pt x="36" y="49"/>
                    <a:pt x="38" y="49"/>
                  </a:cubicBezTo>
                  <a:cubicBezTo>
                    <a:pt x="42" y="48"/>
                    <a:pt x="43" y="43"/>
                    <a:pt x="41" y="40"/>
                  </a:cubicBezTo>
                  <a:cubicBezTo>
                    <a:pt x="40" y="35"/>
                    <a:pt x="36" y="31"/>
                    <a:pt x="34" y="28"/>
                  </a:cubicBezTo>
                  <a:cubicBezTo>
                    <a:pt x="38" y="26"/>
                    <a:pt x="43" y="24"/>
                    <a:pt x="46" y="21"/>
                  </a:cubicBezTo>
                  <a:cubicBezTo>
                    <a:pt x="49" y="17"/>
                    <a:pt x="47" y="10"/>
                    <a:pt x="42" y="1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A87C8420-2116-41A7-86C0-171A326FF900}"/>
              </a:ext>
            </a:extLst>
          </p:cNvPr>
          <p:cNvGrpSpPr/>
          <p:nvPr/>
        </p:nvGrpSpPr>
        <p:grpSpPr>
          <a:xfrm>
            <a:off x="1424425" y="1263110"/>
            <a:ext cx="639278" cy="523571"/>
            <a:chOff x="2256140" y="1944762"/>
            <a:chExt cx="917169" cy="751165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0" name="Freeform 45">
              <a:extLst>
                <a:ext uri="{FF2B5EF4-FFF2-40B4-BE49-F238E27FC236}">
                  <a16:creationId xmlns:a16="http://schemas.microsoft.com/office/drawing/2014/main" xmlns="" id="{40541FC2-01AA-4CA0-8A8E-BE53F6A159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7550" y="1944762"/>
              <a:ext cx="435759" cy="388034"/>
            </a:xfrm>
            <a:custGeom>
              <a:avLst/>
              <a:gdLst>
                <a:gd name="T0" fmla="*/ 81 w 89"/>
                <a:gd name="T1" fmla="*/ 9 h 79"/>
                <a:gd name="T2" fmla="*/ 48 w 89"/>
                <a:gd name="T3" fmla="*/ 20 h 79"/>
                <a:gd name="T4" fmla="*/ 33 w 89"/>
                <a:gd name="T5" fmla="*/ 5 h 79"/>
                <a:gd name="T6" fmla="*/ 25 w 89"/>
                <a:gd name="T7" fmla="*/ 13 h 79"/>
                <a:gd name="T8" fmla="*/ 31 w 89"/>
                <a:gd name="T9" fmla="*/ 19 h 79"/>
                <a:gd name="T10" fmla="*/ 31 w 89"/>
                <a:gd name="T11" fmla="*/ 24 h 79"/>
                <a:gd name="T12" fmla="*/ 5 w 89"/>
                <a:gd name="T13" fmla="*/ 34 h 79"/>
                <a:gd name="T14" fmla="*/ 6 w 89"/>
                <a:gd name="T15" fmla="*/ 44 h 79"/>
                <a:gd name="T16" fmla="*/ 29 w 89"/>
                <a:gd name="T17" fmla="*/ 54 h 79"/>
                <a:gd name="T18" fmla="*/ 27 w 89"/>
                <a:gd name="T19" fmla="*/ 73 h 79"/>
                <a:gd name="T20" fmla="*/ 35 w 89"/>
                <a:gd name="T21" fmla="*/ 75 h 79"/>
                <a:gd name="T22" fmla="*/ 44 w 89"/>
                <a:gd name="T23" fmla="*/ 61 h 79"/>
                <a:gd name="T24" fmla="*/ 79 w 89"/>
                <a:gd name="T25" fmla="*/ 71 h 79"/>
                <a:gd name="T26" fmla="*/ 84 w 89"/>
                <a:gd name="T27" fmla="*/ 62 h 79"/>
                <a:gd name="T28" fmla="*/ 65 w 89"/>
                <a:gd name="T29" fmla="*/ 37 h 79"/>
                <a:gd name="T30" fmla="*/ 86 w 89"/>
                <a:gd name="T31" fmla="*/ 18 h 79"/>
                <a:gd name="T32" fmla="*/ 81 w 89"/>
                <a:gd name="T33" fmla="*/ 9 h 79"/>
                <a:gd name="T34" fmla="*/ 50 w 89"/>
                <a:gd name="T35" fmla="*/ 38 h 79"/>
                <a:gd name="T36" fmla="*/ 42 w 89"/>
                <a:gd name="T37" fmla="*/ 48 h 79"/>
                <a:gd name="T38" fmla="*/ 37 w 89"/>
                <a:gd name="T39" fmla="*/ 46 h 79"/>
                <a:gd name="T40" fmla="*/ 37 w 89"/>
                <a:gd name="T41" fmla="*/ 33 h 79"/>
                <a:gd name="T42" fmla="*/ 43 w 89"/>
                <a:gd name="T43" fmla="*/ 32 h 79"/>
                <a:gd name="T44" fmla="*/ 50 w 89"/>
                <a:gd name="T45" fmla="*/ 38 h 79"/>
                <a:gd name="T46" fmla="*/ 22 w 89"/>
                <a:gd name="T47" fmla="*/ 38 h 79"/>
                <a:gd name="T48" fmla="*/ 30 w 89"/>
                <a:gd name="T49" fmla="*/ 35 h 79"/>
                <a:gd name="T50" fmla="*/ 30 w 89"/>
                <a:gd name="T51" fmla="*/ 42 h 79"/>
                <a:gd name="T52" fmla="*/ 22 w 89"/>
                <a:gd name="T53" fmla="*/ 38 h 79"/>
                <a:gd name="T54" fmla="*/ 57 w 89"/>
                <a:gd name="T55" fmla="*/ 46 h 79"/>
                <a:gd name="T56" fmla="*/ 67 w 89"/>
                <a:gd name="T57" fmla="*/ 57 h 79"/>
                <a:gd name="T58" fmla="*/ 51 w 89"/>
                <a:gd name="T59" fmla="*/ 52 h 79"/>
                <a:gd name="T60" fmla="*/ 57 w 89"/>
                <a:gd name="T61" fmla="*/ 46 h 79"/>
                <a:gd name="T62" fmla="*/ 56 w 89"/>
                <a:gd name="T63" fmla="*/ 28 h 79"/>
                <a:gd name="T64" fmla="*/ 61 w 89"/>
                <a:gd name="T65" fmla="*/ 27 h 79"/>
                <a:gd name="T66" fmla="*/ 58 w 89"/>
                <a:gd name="T67" fmla="*/ 30 h 79"/>
                <a:gd name="T68" fmla="*/ 56 w 89"/>
                <a:gd name="T69" fmla="*/ 2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" h="79">
                  <a:moveTo>
                    <a:pt x="81" y="9"/>
                  </a:moveTo>
                  <a:cubicBezTo>
                    <a:pt x="70" y="14"/>
                    <a:pt x="59" y="17"/>
                    <a:pt x="48" y="20"/>
                  </a:cubicBezTo>
                  <a:cubicBezTo>
                    <a:pt x="43" y="15"/>
                    <a:pt x="38" y="10"/>
                    <a:pt x="33" y="5"/>
                  </a:cubicBezTo>
                  <a:cubicBezTo>
                    <a:pt x="27" y="0"/>
                    <a:pt x="19" y="8"/>
                    <a:pt x="25" y="13"/>
                  </a:cubicBezTo>
                  <a:cubicBezTo>
                    <a:pt x="27" y="15"/>
                    <a:pt x="29" y="17"/>
                    <a:pt x="31" y="19"/>
                  </a:cubicBezTo>
                  <a:cubicBezTo>
                    <a:pt x="31" y="21"/>
                    <a:pt x="31" y="23"/>
                    <a:pt x="31" y="24"/>
                  </a:cubicBezTo>
                  <a:cubicBezTo>
                    <a:pt x="22" y="27"/>
                    <a:pt x="13" y="30"/>
                    <a:pt x="5" y="34"/>
                  </a:cubicBezTo>
                  <a:cubicBezTo>
                    <a:pt x="0" y="36"/>
                    <a:pt x="2" y="42"/>
                    <a:pt x="6" y="44"/>
                  </a:cubicBezTo>
                  <a:cubicBezTo>
                    <a:pt x="14" y="46"/>
                    <a:pt x="21" y="50"/>
                    <a:pt x="29" y="54"/>
                  </a:cubicBezTo>
                  <a:cubicBezTo>
                    <a:pt x="28" y="60"/>
                    <a:pt x="27" y="67"/>
                    <a:pt x="27" y="73"/>
                  </a:cubicBezTo>
                  <a:cubicBezTo>
                    <a:pt x="26" y="78"/>
                    <a:pt x="33" y="79"/>
                    <a:pt x="35" y="75"/>
                  </a:cubicBezTo>
                  <a:cubicBezTo>
                    <a:pt x="38" y="70"/>
                    <a:pt x="41" y="66"/>
                    <a:pt x="44" y="61"/>
                  </a:cubicBezTo>
                  <a:cubicBezTo>
                    <a:pt x="56" y="66"/>
                    <a:pt x="67" y="70"/>
                    <a:pt x="79" y="71"/>
                  </a:cubicBezTo>
                  <a:cubicBezTo>
                    <a:pt x="84" y="71"/>
                    <a:pt x="87" y="66"/>
                    <a:pt x="84" y="62"/>
                  </a:cubicBezTo>
                  <a:cubicBezTo>
                    <a:pt x="79" y="53"/>
                    <a:pt x="72" y="45"/>
                    <a:pt x="65" y="37"/>
                  </a:cubicBezTo>
                  <a:cubicBezTo>
                    <a:pt x="71" y="30"/>
                    <a:pt x="78" y="24"/>
                    <a:pt x="86" y="18"/>
                  </a:cubicBezTo>
                  <a:cubicBezTo>
                    <a:pt x="89" y="15"/>
                    <a:pt x="85" y="7"/>
                    <a:pt x="81" y="9"/>
                  </a:cubicBezTo>
                  <a:close/>
                  <a:moveTo>
                    <a:pt x="50" y="38"/>
                  </a:moveTo>
                  <a:cubicBezTo>
                    <a:pt x="47" y="42"/>
                    <a:pt x="45" y="45"/>
                    <a:pt x="42" y="48"/>
                  </a:cubicBezTo>
                  <a:cubicBezTo>
                    <a:pt x="40" y="47"/>
                    <a:pt x="39" y="47"/>
                    <a:pt x="37" y="46"/>
                  </a:cubicBezTo>
                  <a:cubicBezTo>
                    <a:pt x="38" y="42"/>
                    <a:pt x="38" y="37"/>
                    <a:pt x="37" y="33"/>
                  </a:cubicBezTo>
                  <a:cubicBezTo>
                    <a:pt x="39" y="33"/>
                    <a:pt x="41" y="32"/>
                    <a:pt x="43" y="32"/>
                  </a:cubicBezTo>
                  <a:cubicBezTo>
                    <a:pt x="45" y="34"/>
                    <a:pt x="48" y="36"/>
                    <a:pt x="50" y="38"/>
                  </a:cubicBezTo>
                  <a:close/>
                  <a:moveTo>
                    <a:pt x="22" y="38"/>
                  </a:moveTo>
                  <a:cubicBezTo>
                    <a:pt x="24" y="37"/>
                    <a:pt x="27" y="36"/>
                    <a:pt x="30" y="35"/>
                  </a:cubicBezTo>
                  <a:cubicBezTo>
                    <a:pt x="30" y="38"/>
                    <a:pt x="30" y="40"/>
                    <a:pt x="30" y="42"/>
                  </a:cubicBezTo>
                  <a:cubicBezTo>
                    <a:pt x="27" y="41"/>
                    <a:pt x="24" y="40"/>
                    <a:pt x="22" y="38"/>
                  </a:cubicBezTo>
                  <a:close/>
                  <a:moveTo>
                    <a:pt x="57" y="46"/>
                  </a:moveTo>
                  <a:cubicBezTo>
                    <a:pt x="60" y="49"/>
                    <a:pt x="63" y="53"/>
                    <a:pt x="67" y="57"/>
                  </a:cubicBezTo>
                  <a:cubicBezTo>
                    <a:pt x="61" y="56"/>
                    <a:pt x="56" y="54"/>
                    <a:pt x="51" y="52"/>
                  </a:cubicBezTo>
                  <a:cubicBezTo>
                    <a:pt x="53" y="50"/>
                    <a:pt x="55" y="48"/>
                    <a:pt x="57" y="46"/>
                  </a:cubicBezTo>
                  <a:close/>
                  <a:moveTo>
                    <a:pt x="56" y="28"/>
                  </a:moveTo>
                  <a:cubicBezTo>
                    <a:pt x="58" y="28"/>
                    <a:pt x="60" y="27"/>
                    <a:pt x="61" y="27"/>
                  </a:cubicBezTo>
                  <a:cubicBezTo>
                    <a:pt x="60" y="28"/>
                    <a:pt x="59" y="29"/>
                    <a:pt x="58" y="30"/>
                  </a:cubicBezTo>
                  <a:cubicBezTo>
                    <a:pt x="58" y="29"/>
                    <a:pt x="57" y="29"/>
                    <a:pt x="56" y="2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Freeform 113">
              <a:extLst>
                <a:ext uri="{FF2B5EF4-FFF2-40B4-BE49-F238E27FC236}">
                  <a16:creationId xmlns:a16="http://schemas.microsoft.com/office/drawing/2014/main" xmlns="" id="{785977CA-C68A-4FCF-A9DE-201271F8E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6140" y="2430322"/>
              <a:ext cx="284281" cy="265605"/>
            </a:xfrm>
            <a:custGeom>
              <a:avLst/>
              <a:gdLst>
                <a:gd name="T0" fmla="*/ 46 w 58"/>
                <a:gd name="T1" fmla="*/ 12 h 54"/>
                <a:gd name="T2" fmla="*/ 36 w 58"/>
                <a:gd name="T3" fmla="*/ 18 h 54"/>
                <a:gd name="T4" fmla="*/ 34 w 58"/>
                <a:gd name="T5" fmla="*/ 9 h 54"/>
                <a:gd name="T6" fmla="*/ 22 w 58"/>
                <a:gd name="T7" fmla="*/ 9 h 54"/>
                <a:gd name="T8" fmla="*/ 24 w 58"/>
                <a:gd name="T9" fmla="*/ 25 h 54"/>
                <a:gd name="T10" fmla="*/ 3 w 58"/>
                <a:gd name="T11" fmla="*/ 36 h 54"/>
                <a:gd name="T12" fmla="*/ 5 w 58"/>
                <a:gd name="T13" fmla="*/ 41 h 54"/>
                <a:gd name="T14" fmla="*/ 28 w 58"/>
                <a:gd name="T15" fmla="*/ 35 h 54"/>
                <a:gd name="T16" fmla="*/ 37 w 58"/>
                <a:gd name="T17" fmla="*/ 48 h 54"/>
                <a:gd name="T18" fmla="*/ 48 w 58"/>
                <a:gd name="T19" fmla="*/ 37 h 54"/>
                <a:gd name="T20" fmla="*/ 41 w 58"/>
                <a:gd name="T21" fmla="*/ 29 h 54"/>
                <a:gd name="T22" fmla="*/ 53 w 58"/>
                <a:gd name="T23" fmla="*/ 21 h 54"/>
                <a:gd name="T24" fmla="*/ 46 w 58"/>
                <a:gd name="T25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4">
                  <a:moveTo>
                    <a:pt x="46" y="12"/>
                  </a:moveTo>
                  <a:cubicBezTo>
                    <a:pt x="43" y="14"/>
                    <a:pt x="40" y="16"/>
                    <a:pt x="36" y="18"/>
                  </a:cubicBezTo>
                  <a:cubicBezTo>
                    <a:pt x="35" y="15"/>
                    <a:pt x="35" y="12"/>
                    <a:pt x="34" y="9"/>
                  </a:cubicBezTo>
                  <a:cubicBezTo>
                    <a:pt x="33" y="1"/>
                    <a:pt x="22" y="0"/>
                    <a:pt x="22" y="9"/>
                  </a:cubicBezTo>
                  <a:cubicBezTo>
                    <a:pt x="22" y="14"/>
                    <a:pt x="22" y="19"/>
                    <a:pt x="24" y="25"/>
                  </a:cubicBezTo>
                  <a:cubicBezTo>
                    <a:pt x="17" y="28"/>
                    <a:pt x="10" y="32"/>
                    <a:pt x="3" y="36"/>
                  </a:cubicBezTo>
                  <a:cubicBezTo>
                    <a:pt x="0" y="37"/>
                    <a:pt x="2" y="41"/>
                    <a:pt x="5" y="41"/>
                  </a:cubicBezTo>
                  <a:cubicBezTo>
                    <a:pt x="12" y="39"/>
                    <a:pt x="20" y="37"/>
                    <a:pt x="28" y="35"/>
                  </a:cubicBezTo>
                  <a:cubicBezTo>
                    <a:pt x="31" y="40"/>
                    <a:pt x="34" y="44"/>
                    <a:pt x="37" y="48"/>
                  </a:cubicBezTo>
                  <a:cubicBezTo>
                    <a:pt x="44" y="54"/>
                    <a:pt x="55" y="44"/>
                    <a:pt x="48" y="37"/>
                  </a:cubicBezTo>
                  <a:cubicBezTo>
                    <a:pt x="45" y="35"/>
                    <a:pt x="43" y="32"/>
                    <a:pt x="41" y="29"/>
                  </a:cubicBezTo>
                  <a:cubicBezTo>
                    <a:pt x="46" y="27"/>
                    <a:pt x="50" y="24"/>
                    <a:pt x="53" y="21"/>
                  </a:cubicBezTo>
                  <a:cubicBezTo>
                    <a:pt x="58" y="16"/>
                    <a:pt x="52" y="8"/>
                    <a:pt x="46" y="1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0F977C28-49EA-4218-AC61-E72F4D93965F}"/>
              </a:ext>
            </a:extLst>
          </p:cNvPr>
          <p:cNvGrpSpPr/>
          <p:nvPr/>
        </p:nvGrpSpPr>
        <p:grpSpPr>
          <a:xfrm>
            <a:off x="9503348" y="5843534"/>
            <a:ext cx="969125" cy="854320"/>
            <a:chOff x="7398095" y="4258434"/>
            <a:chExt cx="1944315" cy="171398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3" name="Freeform 28">
              <a:extLst>
                <a:ext uri="{FF2B5EF4-FFF2-40B4-BE49-F238E27FC236}">
                  <a16:creationId xmlns:a16="http://schemas.microsoft.com/office/drawing/2014/main" xmlns="" id="{AD3B09E7-C2E0-4FF9-A33F-35FB1B5EB4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87323" y="4291634"/>
              <a:ext cx="1614383" cy="1554207"/>
            </a:xfrm>
            <a:custGeom>
              <a:avLst/>
              <a:gdLst>
                <a:gd name="T0" fmla="*/ 306 w 329"/>
                <a:gd name="T1" fmla="*/ 186 h 316"/>
                <a:gd name="T2" fmla="*/ 289 w 329"/>
                <a:gd name="T3" fmla="*/ 156 h 316"/>
                <a:gd name="T4" fmla="*/ 286 w 329"/>
                <a:gd name="T5" fmla="*/ 140 h 316"/>
                <a:gd name="T6" fmla="*/ 255 w 329"/>
                <a:gd name="T7" fmla="*/ 131 h 316"/>
                <a:gd name="T8" fmla="*/ 238 w 329"/>
                <a:gd name="T9" fmla="*/ 128 h 316"/>
                <a:gd name="T10" fmla="*/ 211 w 329"/>
                <a:gd name="T11" fmla="*/ 116 h 316"/>
                <a:gd name="T12" fmla="*/ 204 w 329"/>
                <a:gd name="T13" fmla="*/ 105 h 316"/>
                <a:gd name="T14" fmla="*/ 189 w 329"/>
                <a:gd name="T15" fmla="*/ 70 h 316"/>
                <a:gd name="T16" fmla="*/ 175 w 329"/>
                <a:gd name="T17" fmla="*/ 51 h 316"/>
                <a:gd name="T18" fmla="*/ 154 w 329"/>
                <a:gd name="T19" fmla="*/ 32 h 316"/>
                <a:gd name="T20" fmla="*/ 141 w 329"/>
                <a:gd name="T21" fmla="*/ 15 h 316"/>
                <a:gd name="T22" fmla="*/ 116 w 329"/>
                <a:gd name="T23" fmla="*/ 17 h 316"/>
                <a:gd name="T24" fmla="*/ 86 w 329"/>
                <a:gd name="T25" fmla="*/ 44 h 316"/>
                <a:gd name="T26" fmla="*/ 20 w 329"/>
                <a:gd name="T27" fmla="*/ 101 h 316"/>
                <a:gd name="T28" fmla="*/ 3 w 329"/>
                <a:gd name="T29" fmla="*/ 124 h 316"/>
                <a:gd name="T30" fmla="*/ 18 w 329"/>
                <a:gd name="T31" fmla="*/ 134 h 316"/>
                <a:gd name="T32" fmla="*/ 31 w 329"/>
                <a:gd name="T33" fmla="*/ 141 h 316"/>
                <a:gd name="T34" fmla="*/ 36 w 329"/>
                <a:gd name="T35" fmla="*/ 153 h 316"/>
                <a:gd name="T36" fmla="*/ 49 w 329"/>
                <a:gd name="T37" fmla="*/ 168 h 316"/>
                <a:gd name="T38" fmla="*/ 56 w 329"/>
                <a:gd name="T39" fmla="*/ 186 h 316"/>
                <a:gd name="T40" fmla="*/ 84 w 329"/>
                <a:gd name="T41" fmla="*/ 187 h 316"/>
                <a:gd name="T42" fmla="*/ 104 w 329"/>
                <a:gd name="T43" fmla="*/ 191 h 316"/>
                <a:gd name="T44" fmla="*/ 116 w 329"/>
                <a:gd name="T45" fmla="*/ 203 h 316"/>
                <a:gd name="T46" fmla="*/ 135 w 329"/>
                <a:gd name="T47" fmla="*/ 272 h 316"/>
                <a:gd name="T48" fmla="*/ 157 w 329"/>
                <a:gd name="T49" fmla="*/ 287 h 316"/>
                <a:gd name="T50" fmla="*/ 175 w 329"/>
                <a:gd name="T51" fmla="*/ 308 h 316"/>
                <a:gd name="T52" fmla="*/ 207 w 329"/>
                <a:gd name="T53" fmla="*/ 299 h 316"/>
                <a:gd name="T54" fmla="*/ 235 w 329"/>
                <a:gd name="T55" fmla="*/ 286 h 316"/>
                <a:gd name="T56" fmla="*/ 108 w 329"/>
                <a:gd name="T57" fmla="*/ 157 h 316"/>
                <a:gd name="T58" fmla="*/ 97 w 329"/>
                <a:gd name="T59" fmla="*/ 143 h 316"/>
                <a:gd name="T60" fmla="*/ 94 w 329"/>
                <a:gd name="T61" fmla="*/ 113 h 316"/>
                <a:gd name="T62" fmla="*/ 103 w 329"/>
                <a:gd name="T63" fmla="*/ 84 h 316"/>
                <a:gd name="T64" fmla="*/ 126 w 329"/>
                <a:gd name="T65" fmla="*/ 82 h 316"/>
                <a:gd name="T66" fmla="*/ 149 w 329"/>
                <a:gd name="T67" fmla="*/ 95 h 316"/>
                <a:gd name="T68" fmla="*/ 168 w 329"/>
                <a:gd name="T69" fmla="*/ 101 h 316"/>
                <a:gd name="T70" fmla="*/ 196 w 329"/>
                <a:gd name="T71" fmla="*/ 133 h 316"/>
                <a:gd name="T72" fmla="*/ 212 w 329"/>
                <a:gd name="T73" fmla="*/ 145 h 316"/>
                <a:gd name="T74" fmla="*/ 221 w 329"/>
                <a:gd name="T75" fmla="*/ 159 h 316"/>
                <a:gd name="T76" fmla="*/ 243 w 329"/>
                <a:gd name="T77" fmla="*/ 180 h 316"/>
                <a:gd name="T78" fmla="*/ 254 w 329"/>
                <a:gd name="T79" fmla="*/ 203 h 316"/>
                <a:gd name="T80" fmla="*/ 271 w 329"/>
                <a:gd name="T81" fmla="*/ 221 h 316"/>
                <a:gd name="T82" fmla="*/ 292 w 329"/>
                <a:gd name="T83" fmla="*/ 228 h 316"/>
                <a:gd name="T84" fmla="*/ 310 w 329"/>
                <a:gd name="T85" fmla="*/ 197 h 316"/>
                <a:gd name="T86" fmla="*/ 134 w 329"/>
                <a:gd name="T87" fmla="*/ 195 h 316"/>
                <a:gd name="T88" fmla="*/ 198 w 329"/>
                <a:gd name="T89" fmla="*/ 253 h 316"/>
                <a:gd name="T90" fmla="*/ 188 w 329"/>
                <a:gd name="T91" fmla="*/ 243 h 316"/>
                <a:gd name="T92" fmla="*/ 169 w 329"/>
                <a:gd name="T93" fmla="*/ 226 h 316"/>
                <a:gd name="T94" fmla="*/ 148 w 329"/>
                <a:gd name="T95" fmla="*/ 238 h 316"/>
                <a:gd name="T96" fmla="*/ 159 w 329"/>
                <a:gd name="T97" fmla="*/ 217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316">
                  <a:moveTo>
                    <a:pt x="310" y="197"/>
                  </a:moveTo>
                  <a:cubicBezTo>
                    <a:pt x="310" y="196"/>
                    <a:pt x="310" y="196"/>
                    <a:pt x="310" y="196"/>
                  </a:cubicBezTo>
                  <a:cubicBezTo>
                    <a:pt x="312" y="191"/>
                    <a:pt x="309" y="188"/>
                    <a:pt x="306" y="186"/>
                  </a:cubicBezTo>
                  <a:cubicBezTo>
                    <a:pt x="307" y="179"/>
                    <a:pt x="308" y="172"/>
                    <a:pt x="308" y="164"/>
                  </a:cubicBezTo>
                  <a:cubicBezTo>
                    <a:pt x="308" y="156"/>
                    <a:pt x="299" y="153"/>
                    <a:pt x="294" y="157"/>
                  </a:cubicBezTo>
                  <a:cubicBezTo>
                    <a:pt x="293" y="156"/>
                    <a:pt x="291" y="156"/>
                    <a:pt x="289" y="156"/>
                  </a:cubicBezTo>
                  <a:cubicBezTo>
                    <a:pt x="289" y="153"/>
                    <a:pt x="289" y="151"/>
                    <a:pt x="289" y="148"/>
                  </a:cubicBezTo>
                  <a:cubicBezTo>
                    <a:pt x="290" y="145"/>
                    <a:pt x="288" y="142"/>
                    <a:pt x="286" y="141"/>
                  </a:cubicBezTo>
                  <a:cubicBezTo>
                    <a:pt x="286" y="141"/>
                    <a:pt x="286" y="140"/>
                    <a:pt x="286" y="140"/>
                  </a:cubicBezTo>
                  <a:cubicBezTo>
                    <a:pt x="288" y="132"/>
                    <a:pt x="280" y="125"/>
                    <a:pt x="273" y="130"/>
                  </a:cubicBezTo>
                  <a:cubicBezTo>
                    <a:pt x="272" y="123"/>
                    <a:pt x="261" y="121"/>
                    <a:pt x="257" y="127"/>
                  </a:cubicBezTo>
                  <a:cubicBezTo>
                    <a:pt x="257" y="129"/>
                    <a:pt x="256" y="130"/>
                    <a:pt x="255" y="131"/>
                  </a:cubicBezTo>
                  <a:cubicBezTo>
                    <a:pt x="253" y="131"/>
                    <a:pt x="250" y="132"/>
                    <a:pt x="248" y="134"/>
                  </a:cubicBezTo>
                  <a:cubicBezTo>
                    <a:pt x="247" y="134"/>
                    <a:pt x="247" y="135"/>
                    <a:pt x="246" y="136"/>
                  </a:cubicBezTo>
                  <a:cubicBezTo>
                    <a:pt x="246" y="132"/>
                    <a:pt x="242" y="129"/>
                    <a:pt x="238" y="128"/>
                  </a:cubicBezTo>
                  <a:cubicBezTo>
                    <a:pt x="237" y="125"/>
                    <a:pt x="233" y="123"/>
                    <a:pt x="229" y="123"/>
                  </a:cubicBezTo>
                  <a:cubicBezTo>
                    <a:pt x="229" y="121"/>
                    <a:pt x="228" y="118"/>
                    <a:pt x="228" y="116"/>
                  </a:cubicBezTo>
                  <a:cubicBezTo>
                    <a:pt x="225" y="108"/>
                    <a:pt x="214" y="107"/>
                    <a:pt x="211" y="116"/>
                  </a:cubicBezTo>
                  <a:cubicBezTo>
                    <a:pt x="211" y="118"/>
                    <a:pt x="210" y="120"/>
                    <a:pt x="210" y="122"/>
                  </a:cubicBezTo>
                  <a:cubicBezTo>
                    <a:pt x="209" y="121"/>
                    <a:pt x="209" y="121"/>
                    <a:pt x="208" y="120"/>
                  </a:cubicBezTo>
                  <a:cubicBezTo>
                    <a:pt x="207" y="115"/>
                    <a:pt x="206" y="110"/>
                    <a:pt x="204" y="105"/>
                  </a:cubicBezTo>
                  <a:cubicBezTo>
                    <a:pt x="203" y="103"/>
                    <a:pt x="201" y="101"/>
                    <a:pt x="199" y="100"/>
                  </a:cubicBezTo>
                  <a:cubicBezTo>
                    <a:pt x="202" y="93"/>
                    <a:pt x="200" y="82"/>
                    <a:pt x="195" y="74"/>
                  </a:cubicBezTo>
                  <a:cubicBezTo>
                    <a:pt x="194" y="71"/>
                    <a:pt x="191" y="70"/>
                    <a:pt x="189" y="70"/>
                  </a:cubicBezTo>
                  <a:cubicBezTo>
                    <a:pt x="189" y="66"/>
                    <a:pt x="189" y="63"/>
                    <a:pt x="188" y="59"/>
                  </a:cubicBezTo>
                  <a:cubicBezTo>
                    <a:pt x="188" y="53"/>
                    <a:pt x="181" y="48"/>
                    <a:pt x="175" y="52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5" y="45"/>
                    <a:pt x="167" y="40"/>
                    <a:pt x="162" y="44"/>
                  </a:cubicBezTo>
                  <a:cubicBezTo>
                    <a:pt x="162" y="43"/>
                    <a:pt x="162" y="41"/>
                    <a:pt x="162" y="40"/>
                  </a:cubicBezTo>
                  <a:cubicBezTo>
                    <a:pt x="162" y="36"/>
                    <a:pt x="158" y="32"/>
                    <a:pt x="154" y="32"/>
                  </a:cubicBezTo>
                  <a:cubicBezTo>
                    <a:pt x="154" y="31"/>
                    <a:pt x="154" y="29"/>
                    <a:pt x="153" y="28"/>
                  </a:cubicBezTo>
                  <a:cubicBezTo>
                    <a:pt x="154" y="26"/>
                    <a:pt x="154" y="24"/>
                    <a:pt x="154" y="22"/>
                  </a:cubicBezTo>
                  <a:cubicBezTo>
                    <a:pt x="154" y="14"/>
                    <a:pt x="146" y="12"/>
                    <a:pt x="141" y="15"/>
                  </a:cubicBezTo>
                  <a:cubicBezTo>
                    <a:pt x="138" y="12"/>
                    <a:pt x="136" y="8"/>
                    <a:pt x="133" y="5"/>
                  </a:cubicBezTo>
                  <a:cubicBezTo>
                    <a:pt x="129" y="0"/>
                    <a:pt x="121" y="3"/>
                    <a:pt x="119" y="8"/>
                  </a:cubicBezTo>
                  <a:cubicBezTo>
                    <a:pt x="118" y="11"/>
                    <a:pt x="117" y="14"/>
                    <a:pt x="116" y="17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06" y="23"/>
                    <a:pt x="98" y="30"/>
                    <a:pt x="92" y="39"/>
                  </a:cubicBezTo>
                  <a:cubicBezTo>
                    <a:pt x="90" y="40"/>
                    <a:pt x="88" y="42"/>
                    <a:pt x="86" y="44"/>
                  </a:cubicBezTo>
                  <a:cubicBezTo>
                    <a:pt x="69" y="53"/>
                    <a:pt x="57" y="67"/>
                    <a:pt x="46" y="82"/>
                  </a:cubicBezTo>
                  <a:cubicBezTo>
                    <a:pt x="36" y="86"/>
                    <a:pt x="29" y="92"/>
                    <a:pt x="24" y="99"/>
                  </a:cubicBezTo>
                  <a:cubicBezTo>
                    <a:pt x="23" y="99"/>
                    <a:pt x="21" y="100"/>
                    <a:pt x="20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14" y="105"/>
                    <a:pt x="8" y="110"/>
                    <a:pt x="3" y="118"/>
                  </a:cubicBezTo>
                  <a:cubicBezTo>
                    <a:pt x="2" y="120"/>
                    <a:pt x="2" y="122"/>
                    <a:pt x="3" y="124"/>
                  </a:cubicBezTo>
                  <a:cubicBezTo>
                    <a:pt x="0" y="129"/>
                    <a:pt x="5" y="134"/>
                    <a:pt x="10" y="133"/>
                  </a:cubicBezTo>
                  <a:cubicBezTo>
                    <a:pt x="11" y="135"/>
                    <a:pt x="14" y="136"/>
                    <a:pt x="17" y="135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9" y="138"/>
                    <a:pt x="23" y="140"/>
                    <a:pt x="27" y="139"/>
                  </a:cubicBezTo>
                  <a:cubicBezTo>
                    <a:pt x="28" y="139"/>
                    <a:pt x="28" y="139"/>
                    <a:pt x="28" y="139"/>
                  </a:cubicBezTo>
                  <a:cubicBezTo>
                    <a:pt x="28" y="140"/>
                    <a:pt x="30" y="141"/>
                    <a:pt x="31" y="141"/>
                  </a:cubicBezTo>
                  <a:cubicBezTo>
                    <a:pt x="31" y="143"/>
                    <a:pt x="31" y="144"/>
                    <a:pt x="31" y="146"/>
                  </a:cubicBezTo>
                  <a:cubicBezTo>
                    <a:pt x="31" y="149"/>
                    <a:pt x="33" y="152"/>
                    <a:pt x="36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6" y="156"/>
                    <a:pt x="35" y="159"/>
                    <a:pt x="36" y="162"/>
                  </a:cubicBezTo>
                  <a:cubicBezTo>
                    <a:pt x="36" y="167"/>
                    <a:pt x="40" y="171"/>
                    <a:pt x="45" y="169"/>
                  </a:cubicBezTo>
                  <a:cubicBezTo>
                    <a:pt x="46" y="169"/>
                    <a:pt x="48" y="168"/>
                    <a:pt x="49" y="168"/>
                  </a:cubicBezTo>
                  <a:cubicBezTo>
                    <a:pt x="49" y="170"/>
                    <a:pt x="48" y="173"/>
                    <a:pt x="48" y="175"/>
                  </a:cubicBezTo>
                  <a:cubicBezTo>
                    <a:pt x="48" y="179"/>
                    <a:pt x="52" y="183"/>
                    <a:pt x="56" y="184"/>
                  </a:cubicBezTo>
                  <a:cubicBezTo>
                    <a:pt x="56" y="184"/>
                    <a:pt x="56" y="185"/>
                    <a:pt x="56" y="186"/>
                  </a:cubicBezTo>
                  <a:cubicBezTo>
                    <a:pt x="57" y="192"/>
                    <a:pt x="66" y="193"/>
                    <a:pt x="70" y="189"/>
                  </a:cubicBezTo>
                  <a:cubicBezTo>
                    <a:pt x="71" y="189"/>
                    <a:pt x="72" y="188"/>
                    <a:pt x="72" y="188"/>
                  </a:cubicBezTo>
                  <a:cubicBezTo>
                    <a:pt x="76" y="190"/>
                    <a:pt x="81" y="190"/>
                    <a:pt x="84" y="187"/>
                  </a:cubicBezTo>
                  <a:cubicBezTo>
                    <a:pt x="86" y="185"/>
                    <a:pt x="88" y="183"/>
                    <a:pt x="90" y="181"/>
                  </a:cubicBezTo>
                  <a:cubicBezTo>
                    <a:pt x="90" y="182"/>
                    <a:pt x="90" y="183"/>
                    <a:pt x="90" y="184"/>
                  </a:cubicBezTo>
                  <a:cubicBezTo>
                    <a:pt x="91" y="190"/>
                    <a:pt x="99" y="195"/>
                    <a:pt x="104" y="191"/>
                  </a:cubicBezTo>
                  <a:cubicBezTo>
                    <a:pt x="105" y="196"/>
                    <a:pt x="110" y="198"/>
                    <a:pt x="114" y="198"/>
                  </a:cubicBezTo>
                  <a:cubicBezTo>
                    <a:pt x="114" y="198"/>
                    <a:pt x="114" y="199"/>
                    <a:pt x="114" y="200"/>
                  </a:cubicBezTo>
                  <a:cubicBezTo>
                    <a:pt x="115" y="201"/>
                    <a:pt x="115" y="202"/>
                    <a:pt x="116" y="203"/>
                  </a:cubicBezTo>
                  <a:cubicBezTo>
                    <a:pt x="116" y="214"/>
                    <a:pt x="119" y="226"/>
                    <a:pt x="125" y="237"/>
                  </a:cubicBezTo>
                  <a:cubicBezTo>
                    <a:pt x="126" y="238"/>
                    <a:pt x="128" y="240"/>
                    <a:pt x="130" y="240"/>
                  </a:cubicBezTo>
                  <a:cubicBezTo>
                    <a:pt x="130" y="251"/>
                    <a:pt x="131" y="261"/>
                    <a:pt x="135" y="272"/>
                  </a:cubicBezTo>
                  <a:cubicBezTo>
                    <a:pt x="136" y="275"/>
                    <a:pt x="139" y="278"/>
                    <a:pt x="142" y="278"/>
                  </a:cubicBezTo>
                  <a:cubicBezTo>
                    <a:pt x="142" y="279"/>
                    <a:pt x="142" y="280"/>
                    <a:pt x="142" y="280"/>
                  </a:cubicBezTo>
                  <a:cubicBezTo>
                    <a:pt x="142" y="288"/>
                    <a:pt x="152" y="292"/>
                    <a:pt x="157" y="287"/>
                  </a:cubicBezTo>
                  <a:cubicBezTo>
                    <a:pt x="158" y="290"/>
                    <a:pt x="161" y="291"/>
                    <a:pt x="163" y="292"/>
                  </a:cubicBezTo>
                  <a:cubicBezTo>
                    <a:pt x="163" y="294"/>
                    <a:pt x="163" y="297"/>
                    <a:pt x="163" y="299"/>
                  </a:cubicBezTo>
                  <a:cubicBezTo>
                    <a:pt x="164" y="306"/>
                    <a:pt x="169" y="309"/>
                    <a:pt x="175" y="308"/>
                  </a:cubicBezTo>
                  <a:cubicBezTo>
                    <a:pt x="177" y="314"/>
                    <a:pt x="185" y="316"/>
                    <a:pt x="190" y="311"/>
                  </a:cubicBezTo>
                  <a:cubicBezTo>
                    <a:pt x="193" y="307"/>
                    <a:pt x="196" y="304"/>
                    <a:pt x="198" y="300"/>
                  </a:cubicBezTo>
                  <a:cubicBezTo>
                    <a:pt x="201" y="301"/>
                    <a:pt x="204" y="301"/>
                    <a:pt x="207" y="299"/>
                  </a:cubicBezTo>
                  <a:cubicBezTo>
                    <a:pt x="209" y="298"/>
                    <a:pt x="210" y="296"/>
                    <a:pt x="212" y="295"/>
                  </a:cubicBezTo>
                  <a:cubicBezTo>
                    <a:pt x="216" y="297"/>
                    <a:pt x="220" y="298"/>
                    <a:pt x="226" y="298"/>
                  </a:cubicBezTo>
                  <a:cubicBezTo>
                    <a:pt x="233" y="299"/>
                    <a:pt x="236" y="292"/>
                    <a:pt x="235" y="286"/>
                  </a:cubicBezTo>
                  <a:cubicBezTo>
                    <a:pt x="231" y="260"/>
                    <a:pt x="210" y="239"/>
                    <a:pt x="191" y="221"/>
                  </a:cubicBezTo>
                  <a:cubicBezTo>
                    <a:pt x="171" y="202"/>
                    <a:pt x="138" y="182"/>
                    <a:pt x="127" y="155"/>
                  </a:cubicBezTo>
                  <a:cubicBezTo>
                    <a:pt x="123" y="145"/>
                    <a:pt x="108" y="148"/>
                    <a:pt x="108" y="157"/>
                  </a:cubicBezTo>
                  <a:cubicBezTo>
                    <a:pt x="107" y="157"/>
                    <a:pt x="106" y="157"/>
                    <a:pt x="105" y="158"/>
                  </a:cubicBezTo>
                  <a:cubicBezTo>
                    <a:pt x="105" y="156"/>
                    <a:pt x="105" y="154"/>
                    <a:pt x="105" y="152"/>
                  </a:cubicBezTo>
                  <a:cubicBezTo>
                    <a:pt x="106" y="147"/>
                    <a:pt x="102" y="144"/>
                    <a:pt x="97" y="143"/>
                  </a:cubicBezTo>
                  <a:cubicBezTo>
                    <a:pt x="97" y="140"/>
                    <a:pt x="95" y="137"/>
                    <a:pt x="92" y="136"/>
                  </a:cubicBezTo>
                  <a:cubicBezTo>
                    <a:pt x="94" y="131"/>
                    <a:pt x="96" y="127"/>
                    <a:pt x="97" y="122"/>
                  </a:cubicBezTo>
                  <a:cubicBezTo>
                    <a:pt x="98" y="118"/>
                    <a:pt x="96" y="115"/>
                    <a:pt x="94" y="113"/>
                  </a:cubicBezTo>
                  <a:cubicBezTo>
                    <a:pt x="97" y="105"/>
                    <a:pt x="100" y="97"/>
                    <a:pt x="102" y="90"/>
                  </a:cubicBezTo>
                  <a:cubicBezTo>
                    <a:pt x="103" y="88"/>
                    <a:pt x="102" y="86"/>
                    <a:pt x="102" y="84"/>
                  </a:cubicBezTo>
                  <a:cubicBezTo>
                    <a:pt x="102" y="84"/>
                    <a:pt x="103" y="84"/>
                    <a:pt x="103" y="84"/>
                  </a:cubicBezTo>
                  <a:cubicBezTo>
                    <a:pt x="105" y="85"/>
                    <a:pt x="108" y="85"/>
                    <a:pt x="110" y="85"/>
                  </a:cubicBezTo>
                  <a:cubicBezTo>
                    <a:pt x="115" y="84"/>
                    <a:pt x="119" y="82"/>
                    <a:pt x="123" y="80"/>
                  </a:cubicBezTo>
                  <a:cubicBezTo>
                    <a:pt x="124" y="81"/>
                    <a:pt x="125" y="82"/>
                    <a:pt x="126" y="82"/>
                  </a:cubicBezTo>
                  <a:cubicBezTo>
                    <a:pt x="126" y="83"/>
                    <a:pt x="126" y="84"/>
                    <a:pt x="127" y="85"/>
                  </a:cubicBezTo>
                  <a:cubicBezTo>
                    <a:pt x="128" y="89"/>
                    <a:pt x="133" y="92"/>
                    <a:pt x="137" y="91"/>
                  </a:cubicBezTo>
                  <a:cubicBezTo>
                    <a:pt x="139" y="96"/>
                    <a:pt x="145" y="97"/>
                    <a:pt x="149" y="95"/>
                  </a:cubicBezTo>
                  <a:cubicBezTo>
                    <a:pt x="151" y="95"/>
                    <a:pt x="153" y="94"/>
                    <a:pt x="155" y="93"/>
                  </a:cubicBezTo>
                  <a:cubicBezTo>
                    <a:pt x="155" y="94"/>
                    <a:pt x="155" y="95"/>
                    <a:pt x="156" y="96"/>
                  </a:cubicBezTo>
                  <a:cubicBezTo>
                    <a:pt x="157" y="101"/>
                    <a:pt x="163" y="104"/>
                    <a:pt x="168" y="101"/>
                  </a:cubicBezTo>
                  <a:cubicBezTo>
                    <a:pt x="168" y="101"/>
                    <a:pt x="168" y="101"/>
                    <a:pt x="168" y="101"/>
                  </a:cubicBezTo>
                  <a:cubicBezTo>
                    <a:pt x="169" y="102"/>
                    <a:pt x="171" y="104"/>
                    <a:pt x="173" y="105"/>
                  </a:cubicBezTo>
                  <a:cubicBezTo>
                    <a:pt x="176" y="117"/>
                    <a:pt x="184" y="127"/>
                    <a:pt x="196" y="133"/>
                  </a:cubicBezTo>
                  <a:cubicBezTo>
                    <a:pt x="197" y="134"/>
                    <a:pt x="198" y="134"/>
                    <a:pt x="199" y="134"/>
                  </a:cubicBezTo>
                  <a:cubicBezTo>
                    <a:pt x="202" y="137"/>
                    <a:pt x="205" y="139"/>
                    <a:pt x="209" y="140"/>
                  </a:cubicBezTo>
                  <a:cubicBezTo>
                    <a:pt x="210" y="142"/>
                    <a:pt x="211" y="143"/>
                    <a:pt x="212" y="145"/>
                  </a:cubicBezTo>
                  <a:cubicBezTo>
                    <a:pt x="214" y="147"/>
                    <a:pt x="217" y="148"/>
                    <a:pt x="219" y="148"/>
                  </a:cubicBezTo>
                  <a:cubicBezTo>
                    <a:pt x="219" y="149"/>
                    <a:pt x="219" y="151"/>
                    <a:pt x="219" y="153"/>
                  </a:cubicBezTo>
                  <a:cubicBezTo>
                    <a:pt x="219" y="155"/>
                    <a:pt x="220" y="157"/>
                    <a:pt x="221" y="159"/>
                  </a:cubicBezTo>
                  <a:cubicBezTo>
                    <a:pt x="221" y="165"/>
                    <a:pt x="223" y="170"/>
                    <a:pt x="228" y="173"/>
                  </a:cubicBezTo>
                  <a:cubicBezTo>
                    <a:pt x="231" y="175"/>
                    <a:pt x="233" y="175"/>
                    <a:pt x="235" y="175"/>
                  </a:cubicBezTo>
                  <a:cubicBezTo>
                    <a:pt x="237" y="178"/>
                    <a:pt x="239" y="180"/>
                    <a:pt x="243" y="180"/>
                  </a:cubicBezTo>
                  <a:cubicBezTo>
                    <a:pt x="243" y="184"/>
                    <a:pt x="244" y="189"/>
                    <a:pt x="245" y="193"/>
                  </a:cubicBezTo>
                  <a:cubicBezTo>
                    <a:pt x="246" y="196"/>
                    <a:pt x="249" y="198"/>
                    <a:pt x="252" y="199"/>
                  </a:cubicBezTo>
                  <a:cubicBezTo>
                    <a:pt x="253" y="200"/>
                    <a:pt x="253" y="201"/>
                    <a:pt x="254" y="203"/>
                  </a:cubicBezTo>
                  <a:cubicBezTo>
                    <a:pt x="255" y="205"/>
                    <a:pt x="258" y="207"/>
                    <a:pt x="260" y="207"/>
                  </a:cubicBezTo>
                  <a:cubicBezTo>
                    <a:pt x="260" y="209"/>
                    <a:pt x="260" y="210"/>
                    <a:pt x="261" y="212"/>
                  </a:cubicBezTo>
                  <a:cubicBezTo>
                    <a:pt x="261" y="218"/>
                    <a:pt x="266" y="221"/>
                    <a:pt x="271" y="221"/>
                  </a:cubicBezTo>
                  <a:cubicBezTo>
                    <a:pt x="271" y="221"/>
                    <a:pt x="271" y="222"/>
                    <a:pt x="271" y="222"/>
                  </a:cubicBezTo>
                  <a:cubicBezTo>
                    <a:pt x="274" y="228"/>
                    <a:pt x="279" y="230"/>
                    <a:pt x="284" y="228"/>
                  </a:cubicBezTo>
                  <a:cubicBezTo>
                    <a:pt x="286" y="229"/>
                    <a:pt x="289" y="229"/>
                    <a:pt x="292" y="228"/>
                  </a:cubicBezTo>
                  <a:cubicBezTo>
                    <a:pt x="294" y="230"/>
                    <a:pt x="297" y="230"/>
                    <a:pt x="300" y="228"/>
                  </a:cubicBezTo>
                  <a:cubicBezTo>
                    <a:pt x="308" y="223"/>
                    <a:pt x="315" y="217"/>
                    <a:pt x="321" y="211"/>
                  </a:cubicBezTo>
                  <a:cubicBezTo>
                    <a:pt x="329" y="203"/>
                    <a:pt x="318" y="191"/>
                    <a:pt x="310" y="197"/>
                  </a:cubicBezTo>
                  <a:close/>
                  <a:moveTo>
                    <a:pt x="134" y="203"/>
                  </a:moveTo>
                  <a:cubicBezTo>
                    <a:pt x="134" y="200"/>
                    <a:pt x="134" y="198"/>
                    <a:pt x="134" y="195"/>
                  </a:cubicBezTo>
                  <a:cubicBezTo>
                    <a:pt x="134" y="195"/>
                    <a:pt x="134" y="195"/>
                    <a:pt x="134" y="195"/>
                  </a:cubicBezTo>
                  <a:cubicBezTo>
                    <a:pt x="136" y="196"/>
                    <a:pt x="137" y="198"/>
                    <a:pt x="139" y="199"/>
                  </a:cubicBezTo>
                  <a:cubicBezTo>
                    <a:pt x="137" y="200"/>
                    <a:pt x="135" y="201"/>
                    <a:pt x="134" y="203"/>
                  </a:cubicBezTo>
                  <a:close/>
                  <a:moveTo>
                    <a:pt x="198" y="253"/>
                  </a:moveTo>
                  <a:cubicBezTo>
                    <a:pt x="197" y="254"/>
                    <a:pt x="197" y="254"/>
                    <a:pt x="197" y="254"/>
                  </a:cubicBezTo>
                  <a:cubicBezTo>
                    <a:pt x="195" y="251"/>
                    <a:pt x="191" y="250"/>
                    <a:pt x="187" y="251"/>
                  </a:cubicBezTo>
                  <a:cubicBezTo>
                    <a:pt x="187" y="248"/>
                    <a:pt x="187" y="246"/>
                    <a:pt x="188" y="243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91" y="246"/>
                    <a:pt x="195" y="250"/>
                    <a:pt x="198" y="253"/>
                  </a:cubicBezTo>
                  <a:close/>
                  <a:moveTo>
                    <a:pt x="169" y="226"/>
                  </a:moveTo>
                  <a:cubicBezTo>
                    <a:pt x="166" y="225"/>
                    <a:pt x="162" y="226"/>
                    <a:pt x="160" y="229"/>
                  </a:cubicBezTo>
                  <a:cubicBezTo>
                    <a:pt x="156" y="228"/>
                    <a:pt x="150" y="229"/>
                    <a:pt x="148" y="235"/>
                  </a:cubicBezTo>
                  <a:cubicBezTo>
                    <a:pt x="148" y="236"/>
                    <a:pt x="148" y="237"/>
                    <a:pt x="148" y="238"/>
                  </a:cubicBezTo>
                  <a:cubicBezTo>
                    <a:pt x="148" y="229"/>
                    <a:pt x="149" y="220"/>
                    <a:pt x="150" y="211"/>
                  </a:cubicBezTo>
                  <a:cubicBezTo>
                    <a:pt x="150" y="210"/>
                    <a:pt x="150" y="210"/>
                    <a:pt x="150" y="210"/>
                  </a:cubicBezTo>
                  <a:cubicBezTo>
                    <a:pt x="153" y="212"/>
                    <a:pt x="156" y="215"/>
                    <a:pt x="159" y="217"/>
                  </a:cubicBezTo>
                  <a:cubicBezTo>
                    <a:pt x="162" y="220"/>
                    <a:pt x="166" y="223"/>
                    <a:pt x="169" y="226"/>
                  </a:cubicBezTo>
                  <a:close/>
                </a:path>
              </a:pathLst>
            </a:custGeom>
            <a:solidFill>
              <a:srgbClr val="ED43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Freeform 29">
              <a:extLst>
                <a:ext uri="{FF2B5EF4-FFF2-40B4-BE49-F238E27FC236}">
                  <a16:creationId xmlns:a16="http://schemas.microsoft.com/office/drawing/2014/main" xmlns="" id="{4DC403A3-C55A-4F2C-AFE5-BE3BAA89C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7033" y="4729469"/>
              <a:ext cx="877744" cy="894344"/>
            </a:xfrm>
            <a:custGeom>
              <a:avLst/>
              <a:gdLst>
                <a:gd name="T0" fmla="*/ 175 w 179"/>
                <a:gd name="T1" fmla="*/ 155 h 182"/>
                <a:gd name="T2" fmla="*/ 159 w 179"/>
                <a:gd name="T3" fmla="*/ 130 h 182"/>
                <a:gd name="T4" fmla="*/ 71 w 179"/>
                <a:gd name="T5" fmla="*/ 36 h 182"/>
                <a:gd name="T6" fmla="*/ 65 w 179"/>
                <a:gd name="T7" fmla="*/ 34 h 182"/>
                <a:gd name="T8" fmla="*/ 36 w 179"/>
                <a:gd name="T9" fmla="*/ 8 h 182"/>
                <a:gd name="T10" fmla="*/ 38 w 179"/>
                <a:gd name="T11" fmla="*/ 8 h 182"/>
                <a:gd name="T12" fmla="*/ 37 w 179"/>
                <a:gd name="T13" fmla="*/ 1 h 182"/>
                <a:gd name="T14" fmla="*/ 20 w 179"/>
                <a:gd name="T15" fmla="*/ 9 h 182"/>
                <a:gd name="T16" fmla="*/ 15 w 179"/>
                <a:gd name="T17" fmla="*/ 8 h 182"/>
                <a:gd name="T18" fmla="*/ 7 w 179"/>
                <a:gd name="T19" fmla="*/ 11 h 182"/>
                <a:gd name="T20" fmla="*/ 5 w 179"/>
                <a:gd name="T21" fmla="*/ 16 h 182"/>
                <a:gd name="T22" fmla="*/ 0 w 179"/>
                <a:gd name="T23" fmla="*/ 23 h 182"/>
                <a:gd name="T24" fmla="*/ 3 w 179"/>
                <a:gd name="T25" fmla="*/ 36 h 182"/>
                <a:gd name="T26" fmla="*/ 13 w 179"/>
                <a:gd name="T27" fmla="*/ 61 h 182"/>
                <a:gd name="T28" fmla="*/ 36 w 179"/>
                <a:gd name="T29" fmla="*/ 95 h 182"/>
                <a:gd name="T30" fmla="*/ 106 w 179"/>
                <a:gd name="T31" fmla="*/ 161 h 182"/>
                <a:gd name="T32" fmla="*/ 116 w 179"/>
                <a:gd name="T33" fmla="*/ 159 h 182"/>
                <a:gd name="T34" fmla="*/ 141 w 179"/>
                <a:gd name="T35" fmla="*/ 178 h 182"/>
                <a:gd name="T36" fmla="*/ 153 w 179"/>
                <a:gd name="T37" fmla="*/ 169 h 182"/>
                <a:gd name="T38" fmla="*/ 153 w 179"/>
                <a:gd name="T39" fmla="*/ 167 h 182"/>
                <a:gd name="T40" fmla="*/ 156 w 179"/>
                <a:gd name="T41" fmla="*/ 164 h 182"/>
                <a:gd name="T42" fmla="*/ 159 w 179"/>
                <a:gd name="T43" fmla="*/ 167 h 182"/>
                <a:gd name="T44" fmla="*/ 175 w 179"/>
                <a:gd name="T45" fmla="*/ 15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82">
                  <a:moveTo>
                    <a:pt x="175" y="155"/>
                  </a:moveTo>
                  <a:cubicBezTo>
                    <a:pt x="170" y="146"/>
                    <a:pt x="165" y="138"/>
                    <a:pt x="159" y="130"/>
                  </a:cubicBezTo>
                  <a:cubicBezTo>
                    <a:pt x="136" y="93"/>
                    <a:pt x="108" y="60"/>
                    <a:pt x="71" y="36"/>
                  </a:cubicBezTo>
                  <a:cubicBezTo>
                    <a:pt x="69" y="35"/>
                    <a:pt x="67" y="34"/>
                    <a:pt x="65" y="34"/>
                  </a:cubicBezTo>
                  <a:cubicBezTo>
                    <a:pt x="55" y="26"/>
                    <a:pt x="45" y="17"/>
                    <a:pt x="36" y="8"/>
                  </a:cubicBezTo>
                  <a:cubicBezTo>
                    <a:pt x="36" y="8"/>
                    <a:pt x="37" y="8"/>
                    <a:pt x="38" y="8"/>
                  </a:cubicBezTo>
                  <a:cubicBezTo>
                    <a:pt x="42" y="7"/>
                    <a:pt x="41" y="0"/>
                    <a:pt x="37" y="1"/>
                  </a:cubicBezTo>
                  <a:cubicBezTo>
                    <a:pt x="27" y="2"/>
                    <a:pt x="22" y="5"/>
                    <a:pt x="20" y="9"/>
                  </a:cubicBezTo>
                  <a:cubicBezTo>
                    <a:pt x="18" y="9"/>
                    <a:pt x="17" y="8"/>
                    <a:pt x="15" y="8"/>
                  </a:cubicBezTo>
                  <a:cubicBezTo>
                    <a:pt x="12" y="7"/>
                    <a:pt x="8" y="8"/>
                    <a:pt x="7" y="11"/>
                  </a:cubicBezTo>
                  <a:cubicBezTo>
                    <a:pt x="6" y="13"/>
                    <a:pt x="6" y="14"/>
                    <a:pt x="5" y="16"/>
                  </a:cubicBezTo>
                  <a:cubicBezTo>
                    <a:pt x="2" y="17"/>
                    <a:pt x="0" y="20"/>
                    <a:pt x="0" y="23"/>
                  </a:cubicBezTo>
                  <a:cubicBezTo>
                    <a:pt x="1" y="27"/>
                    <a:pt x="1" y="32"/>
                    <a:pt x="3" y="36"/>
                  </a:cubicBezTo>
                  <a:cubicBezTo>
                    <a:pt x="4" y="45"/>
                    <a:pt x="7" y="54"/>
                    <a:pt x="13" y="61"/>
                  </a:cubicBezTo>
                  <a:cubicBezTo>
                    <a:pt x="20" y="73"/>
                    <a:pt x="28" y="84"/>
                    <a:pt x="36" y="95"/>
                  </a:cubicBezTo>
                  <a:cubicBezTo>
                    <a:pt x="56" y="120"/>
                    <a:pt x="80" y="144"/>
                    <a:pt x="106" y="161"/>
                  </a:cubicBezTo>
                  <a:cubicBezTo>
                    <a:pt x="110" y="163"/>
                    <a:pt x="114" y="162"/>
                    <a:pt x="116" y="159"/>
                  </a:cubicBezTo>
                  <a:cubicBezTo>
                    <a:pt x="124" y="166"/>
                    <a:pt x="132" y="172"/>
                    <a:pt x="141" y="178"/>
                  </a:cubicBezTo>
                  <a:cubicBezTo>
                    <a:pt x="147" y="182"/>
                    <a:pt x="155" y="175"/>
                    <a:pt x="153" y="169"/>
                  </a:cubicBezTo>
                  <a:cubicBezTo>
                    <a:pt x="153" y="168"/>
                    <a:pt x="153" y="168"/>
                    <a:pt x="153" y="167"/>
                  </a:cubicBezTo>
                  <a:cubicBezTo>
                    <a:pt x="154" y="166"/>
                    <a:pt x="155" y="165"/>
                    <a:pt x="156" y="164"/>
                  </a:cubicBezTo>
                  <a:cubicBezTo>
                    <a:pt x="157" y="165"/>
                    <a:pt x="158" y="166"/>
                    <a:pt x="159" y="167"/>
                  </a:cubicBezTo>
                  <a:cubicBezTo>
                    <a:pt x="167" y="175"/>
                    <a:pt x="179" y="165"/>
                    <a:pt x="175" y="155"/>
                  </a:cubicBezTo>
                  <a:close/>
                </a:path>
              </a:pathLst>
            </a:custGeom>
            <a:solidFill>
              <a:srgbClr val="D7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Freeform 96">
              <a:extLst>
                <a:ext uri="{FF2B5EF4-FFF2-40B4-BE49-F238E27FC236}">
                  <a16:creationId xmlns:a16="http://schemas.microsoft.com/office/drawing/2014/main" xmlns="" id="{4C041075-B471-470E-B6C4-D08D79A38D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98095" y="4258434"/>
              <a:ext cx="1732661" cy="1635133"/>
            </a:xfrm>
            <a:custGeom>
              <a:avLst/>
              <a:gdLst>
                <a:gd name="T0" fmla="*/ 288 w 353"/>
                <a:gd name="T1" fmla="*/ 122 h 333"/>
                <a:gd name="T2" fmla="*/ 279 w 353"/>
                <a:gd name="T3" fmla="*/ 124 h 333"/>
                <a:gd name="T4" fmla="*/ 211 w 353"/>
                <a:gd name="T5" fmla="*/ 63 h 333"/>
                <a:gd name="T6" fmla="*/ 148 w 353"/>
                <a:gd name="T7" fmla="*/ 3 h 333"/>
                <a:gd name="T8" fmla="*/ 141 w 353"/>
                <a:gd name="T9" fmla="*/ 7 h 333"/>
                <a:gd name="T10" fmla="*/ 106 w 353"/>
                <a:gd name="T11" fmla="*/ 40 h 333"/>
                <a:gd name="T12" fmla="*/ 6 w 353"/>
                <a:gd name="T13" fmla="*/ 130 h 333"/>
                <a:gd name="T14" fmla="*/ 2 w 353"/>
                <a:gd name="T15" fmla="*/ 134 h 333"/>
                <a:gd name="T16" fmla="*/ 73 w 353"/>
                <a:gd name="T17" fmla="*/ 208 h 333"/>
                <a:gd name="T18" fmla="*/ 137 w 353"/>
                <a:gd name="T19" fmla="*/ 231 h 333"/>
                <a:gd name="T20" fmla="*/ 148 w 353"/>
                <a:gd name="T21" fmla="*/ 283 h 333"/>
                <a:gd name="T22" fmla="*/ 195 w 353"/>
                <a:gd name="T23" fmla="*/ 331 h 333"/>
                <a:gd name="T24" fmla="*/ 202 w 353"/>
                <a:gd name="T25" fmla="*/ 331 h 333"/>
                <a:gd name="T26" fmla="*/ 351 w 353"/>
                <a:gd name="T27" fmla="*/ 198 h 333"/>
                <a:gd name="T28" fmla="*/ 262 w 353"/>
                <a:gd name="T29" fmla="*/ 284 h 333"/>
                <a:gd name="T30" fmla="*/ 138 w 353"/>
                <a:gd name="T31" fmla="*/ 162 h 333"/>
                <a:gd name="T32" fmla="*/ 298 w 353"/>
                <a:gd name="T33" fmla="*/ 247 h 333"/>
                <a:gd name="T34" fmla="*/ 262 w 353"/>
                <a:gd name="T35" fmla="*/ 284 h 333"/>
                <a:gd name="T36" fmla="*/ 331 w 353"/>
                <a:gd name="T37" fmla="*/ 204 h 333"/>
                <a:gd name="T38" fmla="*/ 325 w 353"/>
                <a:gd name="T39" fmla="*/ 213 h 333"/>
                <a:gd name="T40" fmla="*/ 307 w 353"/>
                <a:gd name="T41" fmla="*/ 243 h 333"/>
                <a:gd name="T42" fmla="*/ 115 w 353"/>
                <a:gd name="T43" fmla="*/ 101 h 333"/>
                <a:gd name="T44" fmla="*/ 258 w 353"/>
                <a:gd name="T45" fmla="*/ 286 h 333"/>
                <a:gd name="T46" fmla="*/ 202 w 353"/>
                <a:gd name="T47" fmla="*/ 322 h 333"/>
                <a:gd name="T48" fmla="*/ 190 w 353"/>
                <a:gd name="T49" fmla="*/ 308 h 333"/>
                <a:gd name="T50" fmla="*/ 195 w 353"/>
                <a:gd name="T51" fmla="*/ 298 h 333"/>
                <a:gd name="T52" fmla="*/ 182 w 353"/>
                <a:gd name="T53" fmla="*/ 305 h 333"/>
                <a:gd name="T54" fmla="*/ 189 w 353"/>
                <a:gd name="T55" fmla="*/ 288 h 333"/>
                <a:gd name="T56" fmla="*/ 172 w 353"/>
                <a:gd name="T57" fmla="*/ 296 h 333"/>
                <a:gd name="T58" fmla="*/ 172 w 353"/>
                <a:gd name="T59" fmla="*/ 281 h 333"/>
                <a:gd name="T60" fmla="*/ 162 w 353"/>
                <a:gd name="T61" fmla="*/ 287 h 333"/>
                <a:gd name="T62" fmla="*/ 158 w 353"/>
                <a:gd name="T63" fmla="*/ 282 h 333"/>
                <a:gd name="T64" fmla="*/ 94 w 353"/>
                <a:gd name="T65" fmla="*/ 193 h 333"/>
                <a:gd name="T66" fmla="*/ 80 w 353"/>
                <a:gd name="T67" fmla="*/ 184 h 333"/>
                <a:gd name="T68" fmla="*/ 67 w 353"/>
                <a:gd name="T69" fmla="*/ 188 h 333"/>
                <a:gd name="T70" fmla="*/ 58 w 353"/>
                <a:gd name="T71" fmla="*/ 179 h 333"/>
                <a:gd name="T72" fmla="*/ 70 w 353"/>
                <a:gd name="T73" fmla="*/ 166 h 333"/>
                <a:gd name="T74" fmla="*/ 55 w 353"/>
                <a:gd name="T75" fmla="*/ 176 h 333"/>
                <a:gd name="T76" fmla="*/ 48 w 353"/>
                <a:gd name="T77" fmla="*/ 168 h 333"/>
                <a:gd name="T78" fmla="*/ 57 w 353"/>
                <a:gd name="T79" fmla="*/ 155 h 333"/>
                <a:gd name="T80" fmla="*/ 39 w 353"/>
                <a:gd name="T81" fmla="*/ 158 h 333"/>
                <a:gd name="T82" fmla="*/ 47 w 353"/>
                <a:gd name="T83" fmla="*/ 147 h 333"/>
                <a:gd name="T84" fmla="*/ 37 w 353"/>
                <a:gd name="T85" fmla="*/ 156 h 333"/>
                <a:gd name="T86" fmla="*/ 36 w 353"/>
                <a:gd name="T87" fmla="*/ 135 h 333"/>
                <a:gd name="T88" fmla="*/ 24 w 353"/>
                <a:gd name="T89" fmla="*/ 143 h 333"/>
                <a:gd name="T90" fmla="*/ 11 w 353"/>
                <a:gd name="T91" fmla="*/ 132 h 333"/>
                <a:gd name="T92" fmla="*/ 149 w 353"/>
                <a:gd name="T93" fmla="*/ 15 h 333"/>
                <a:gd name="T94" fmla="*/ 203 w 353"/>
                <a:gd name="T95" fmla="*/ 70 h 333"/>
                <a:gd name="T96" fmla="*/ 285 w 353"/>
                <a:gd name="T97" fmla="*/ 135 h 333"/>
                <a:gd name="T98" fmla="*/ 338 w 353"/>
                <a:gd name="T99" fmla="*/ 195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3" h="333">
                  <a:moveTo>
                    <a:pt x="350" y="191"/>
                  </a:moveTo>
                  <a:cubicBezTo>
                    <a:pt x="331" y="167"/>
                    <a:pt x="308" y="145"/>
                    <a:pt x="288" y="122"/>
                  </a:cubicBezTo>
                  <a:cubicBezTo>
                    <a:pt x="286" y="119"/>
                    <a:pt x="283" y="121"/>
                    <a:pt x="282" y="123"/>
                  </a:cubicBezTo>
                  <a:cubicBezTo>
                    <a:pt x="281" y="123"/>
                    <a:pt x="280" y="123"/>
                    <a:pt x="279" y="124"/>
                  </a:cubicBezTo>
                  <a:cubicBezTo>
                    <a:pt x="236" y="142"/>
                    <a:pt x="222" y="100"/>
                    <a:pt x="215" y="66"/>
                  </a:cubicBezTo>
                  <a:cubicBezTo>
                    <a:pt x="214" y="64"/>
                    <a:pt x="213" y="63"/>
                    <a:pt x="211" y="63"/>
                  </a:cubicBezTo>
                  <a:cubicBezTo>
                    <a:pt x="211" y="62"/>
                    <a:pt x="211" y="62"/>
                    <a:pt x="211" y="62"/>
                  </a:cubicBezTo>
                  <a:cubicBezTo>
                    <a:pt x="190" y="42"/>
                    <a:pt x="169" y="22"/>
                    <a:pt x="148" y="3"/>
                  </a:cubicBezTo>
                  <a:cubicBezTo>
                    <a:pt x="144" y="0"/>
                    <a:pt x="140" y="3"/>
                    <a:pt x="142" y="6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35" y="13"/>
                    <a:pt x="130" y="19"/>
                    <a:pt x="123" y="25"/>
                  </a:cubicBezTo>
                  <a:cubicBezTo>
                    <a:pt x="118" y="30"/>
                    <a:pt x="111" y="35"/>
                    <a:pt x="106" y="40"/>
                  </a:cubicBezTo>
                  <a:cubicBezTo>
                    <a:pt x="71" y="68"/>
                    <a:pt x="39" y="98"/>
                    <a:pt x="6" y="128"/>
                  </a:cubicBezTo>
                  <a:cubicBezTo>
                    <a:pt x="5" y="129"/>
                    <a:pt x="5" y="130"/>
                    <a:pt x="6" y="130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2" y="129"/>
                    <a:pt x="0" y="133"/>
                    <a:pt x="2" y="134"/>
                  </a:cubicBezTo>
                  <a:cubicBezTo>
                    <a:pt x="22" y="148"/>
                    <a:pt x="35" y="168"/>
                    <a:pt x="50" y="186"/>
                  </a:cubicBezTo>
                  <a:cubicBezTo>
                    <a:pt x="57" y="194"/>
                    <a:pt x="65" y="201"/>
                    <a:pt x="73" y="208"/>
                  </a:cubicBezTo>
                  <a:cubicBezTo>
                    <a:pt x="77" y="211"/>
                    <a:pt x="87" y="206"/>
                    <a:pt x="91" y="205"/>
                  </a:cubicBezTo>
                  <a:cubicBezTo>
                    <a:pt x="111" y="202"/>
                    <a:pt x="127" y="216"/>
                    <a:pt x="137" y="231"/>
                  </a:cubicBezTo>
                  <a:cubicBezTo>
                    <a:pt x="146" y="248"/>
                    <a:pt x="145" y="264"/>
                    <a:pt x="147" y="281"/>
                  </a:cubicBezTo>
                  <a:cubicBezTo>
                    <a:pt x="147" y="282"/>
                    <a:pt x="148" y="283"/>
                    <a:pt x="148" y="283"/>
                  </a:cubicBezTo>
                  <a:cubicBezTo>
                    <a:pt x="148" y="284"/>
                    <a:pt x="148" y="286"/>
                    <a:pt x="149" y="286"/>
                  </a:cubicBezTo>
                  <a:cubicBezTo>
                    <a:pt x="164" y="301"/>
                    <a:pt x="178" y="318"/>
                    <a:pt x="195" y="331"/>
                  </a:cubicBezTo>
                  <a:cubicBezTo>
                    <a:pt x="197" y="333"/>
                    <a:pt x="199" y="332"/>
                    <a:pt x="201" y="331"/>
                  </a:cubicBezTo>
                  <a:cubicBezTo>
                    <a:pt x="201" y="331"/>
                    <a:pt x="201" y="331"/>
                    <a:pt x="202" y="331"/>
                  </a:cubicBezTo>
                  <a:cubicBezTo>
                    <a:pt x="255" y="313"/>
                    <a:pt x="314" y="268"/>
                    <a:pt x="339" y="216"/>
                  </a:cubicBezTo>
                  <a:cubicBezTo>
                    <a:pt x="343" y="211"/>
                    <a:pt x="346" y="205"/>
                    <a:pt x="351" y="198"/>
                  </a:cubicBezTo>
                  <a:cubicBezTo>
                    <a:pt x="353" y="196"/>
                    <a:pt x="352" y="193"/>
                    <a:pt x="350" y="191"/>
                  </a:cubicBezTo>
                  <a:close/>
                  <a:moveTo>
                    <a:pt x="262" y="284"/>
                  </a:moveTo>
                  <a:cubicBezTo>
                    <a:pt x="239" y="258"/>
                    <a:pt x="209" y="237"/>
                    <a:pt x="184" y="213"/>
                  </a:cubicBezTo>
                  <a:cubicBezTo>
                    <a:pt x="167" y="197"/>
                    <a:pt x="151" y="180"/>
                    <a:pt x="138" y="162"/>
                  </a:cubicBezTo>
                  <a:cubicBezTo>
                    <a:pt x="128" y="149"/>
                    <a:pt x="112" y="127"/>
                    <a:pt x="120" y="110"/>
                  </a:cubicBezTo>
                  <a:cubicBezTo>
                    <a:pt x="144" y="60"/>
                    <a:pt x="278" y="229"/>
                    <a:pt x="298" y="247"/>
                  </a:cubicBezTo>
                  <a:cubicBezTo>
                    <a:pt x="300" y="248"/>
                    <a:pt x="301" y="248"/>
                    <a:pt x="303" y="248"/>
                  </a:cubicBezTo>
                  <a:cubicBezTo>
                    <a:pt x="290" y="261"/>
                    <a:pt x="277" y="273"/>
                    <a:pt x="262" y="284"/>
                  </a:cubicBezTo>
                  <a:close/>
                  <a:moveTo>
                    <a:pt x="333" y="202"/>
                  </a:moveTo>
                  <a:cubicBezTo>
                    <a:pt x="332" y="202"/>
                    <a:pt x="331" y="203"/>
                    <a:pt x="331" y="204"/>
                  </a:cubicBezTo>
                  <a:cubicBezTo>
                    <a:pt x="331" y="205"/>
                    <a:pt x="330" y="206"/>
                    <a:pt x="330" y="206"/>
                  </a:cubicBezTo>
                  <a:cubicBezTo>
                    <a:pt x="328" y="209"/>
                    <a:pt x="327" y="211"/>
                    <a:pt x="325" y="213"/>
                  </a:cubicBezTo>
                  <a:cubicBezTo>
                    <a:pt x="325" y="214"/>
                    <a:pt x="325" y="215"/>
                    <a:pt x="325" y="216"/>
                  </a:cubicBezTo>
                  <a:cubicBezTo>
                    <a:pt x="320" y="226"/>
                    <a:pt x="313" y="235"/>
                    <a:pt x="307" y="243"/>
                  </a:cubicBezTo>
                  <a:cubicBezTo>
                    <a:pt x="306" y="242"/>
                    <a:pt x="306" y="241"/>
                    <a:pt x="305" y="240"/>
                  </a:cubicBezTo>
                  <a:cubicBezTo>
                    <a:pt x="279" y="217"/>
                    <a:pt x="156" y="45"/>
                    <a:pt x="115" y="101"/>
                  </a:cubicBezTo>
                  <a:cubicBezTo>
                    <a:pt x="91" y="133"/>
                    <a:pt x="140" y="181"/>
                    <a:pt x="160" y="201"/>
                  </a:cubicBezTo>
                  <a:cubicBezTo>
                    <a:pt x="189" y="232"/>
                    <a:pt x="223" y="262"/>
                    <a:pt x="258" y="286"/>
                  </a:cubicBezTo>
                  <a:cubicBezTo>
                    <a:pt x="240" y="299"/>
                    <a:pt x="221" y="311"/>
                    <a:pt x="202" y="323"/>
                  </a:cubicBezTo>
                  <a:cubicBezTo>
                    <a:pt x="202" y="322"/>
                    <a:pt x="202" y="322"/>
                    <a:pt x="202" y="322"/>
                  </a:cubicBezTo>
                  <a:cubicBezTo>
                    <a:pt x="197" y="318"/>
                    <a:pt x="192" y="313"/>
                    <a:pt x="187" y="309"/>
                  </a:cubicBezTo>
                  <a:cubicBezTo>
                    <a:pt x="188" y="309"/>
                    <a:pt x="189" y="309"/>
                    <a:pt x="190" y="308"/>
                  </a:cubicBezTo>
                  <a:cubicBezTo>
                    <a:pt x="193" y="306"/>
                    <a:pt x="197" y="302"/>
                    <a:pt x="197" y="299"/>
                  </a:cubicBezTo>
                  <a:cubicBezTo>
                    <a:pt x="197" y="298"/>
                    <a:pt x="196" y="297"/>
                    <a:pt x="195" y="298"/>
                  </a:cubicBezTo>
                  <a:cubicBezTo>
                    <a:pt x="192" y="299"/>
                    <a:pt x="192" y="301"/>
                    <a:pt x="190" y="303"/>
                  </a:cubicBezTo>
                  <a:cubicBezTo>
                    <a:pt x="188" y="306"/>
                    <a:pt x="185" y="306"/>
                    <a:pt x="182" y="305"/>
                  </a:cubicBezTo>
                  <a:cubicBezTo>
                    <a:pt x="180" y="303"/>
                    <a:pt x="177" y="301"/>
                    <a:pt x="175" y="299"/>
                  </a:cubicBezTo>
                  <a:cubicBezTo>
                    <a:pt x="181" y="297"/>
                    <a:pt x="187" y="293"/>
                    <a:pt x="189" y="288"/>
                  </a:cubicBezTo>
                  <a:cubicBezTo>
                    <a:pt x="189" y="287"/>
                    <a:pt x="188" y="285"/>
                    <a:pt x="186" y="286"/>
                  </a:cubicBezTo>
                  <a:cubicBezTo>
                    <a:pt x="181" y="289"/>
                    <a:pt x="179" y="295"/>
                    <a:pt x="172" y="296"/>
                  </a:cubicBezTo>
                  <a:cubicBezTo>
                    <a:pt x="169" y="293"/>
                    <a:pt x="166" y="291"/>
                    <a:pt x="163" y="288"/>
                  </a:cubicBezTo>
                  <a:cubicBezTo>
                    <a:pt x="166" y="285"/>
                    <a:pt x="169" y="283"/>
                    <a:pt x="172" y="281"/>
                  </a:cubicBezTo>
                  <a:cubicBezTo>
                    <a:pt x="174" y="280"/>
                    <a:pt x="173" y="278"/>
                    <a:pt x="171" y="278"/>
                  </a:cubicBezTo>
                  <a:cubicBezTo>
                    <a:pt x="167" y="280"/>
                    <a:pt x="164" y="283"/>
                    <a:pt x="162" y="287"/>
                  </a:cubicBezTo>
                  <a:cubicBezTo>
                    <a:pt x="160" y="286"/>
                    <a:pt x="159" y="285"/>
                    <a:pt x="157" y="284"/>
                  </a:cubicBezTo>
                  <a:cubicBezTo>
                    <a:pt x="157" y="283"/>
                    <a:pt x="158" y="283"/>
                    <a:pt x="158" y="282"/>
                  </a:cubicBezTo>
                  <a:cubicBezTo>
                    <a:pt x="167" y="253"/>
                    <a:pt x="146" y="210"/>
                    <a:pt x="119" y="198"/>
                  </a:cubicBezTo>
                  <a:cubicBezTo>
                    <a:pt x="111" y="194"/>
                    <a:pt x="103" y="192"/>
                    <a:pt x="94" y="193"/>
                  </a:cubicBezTo>
                  <a:cubicBezTo>
                    <a:pt x="82" y="193"/>
                    <a:pt x="80" y="197"/>
                    <a:pt x="71" y="191"/>
                  </a:cubicBezTo>
                  <a:cubicBezTo>
                    <a:pt x="75" y="190"/>
                    <a:pt x="78" y="188"/>
                    <a:pt x="80" y="184"/>
                  </a:cubicBezTo>
                  <a:cubicBezTo>
                    <a:pt x="81" y="183"/>
                    <a:pt x="80" y="181"/>
                    <a:pt x="78" y="182"/>
                  </a:cubicBezTo>
                  <a:cubicBezTo>
                    <a:pt x="75" y="184"/>
                    <a:pt x="71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4" y="185"/>
                    <a:pt x="61" y="182"/>
                    <a:pt x="58" y="179"/>
                  </a:cubicBezTo>
                  <a:cubicBezTo>
                    <a:pt x="63" y="177"/>
                    <a:pt x="70" y="173"/>
                    <a:pt x="72" y="168"/>
                  </a:cubicBezTo>
                  <a:cubicBezTo>
                    <a:pt x="73" y="167"/>
                    <a:pt x="71" y="165"/>
                    <a:pt x="70" y="166"/>
                  </a:cubicBezTo>
                  <a:cubicBezTo>
                    <a:pt x="68" y="167"/>
                    <a:pt x="66" y="169"/>
                    <a:pt x="65" y="171"/>
                  </a:cubicBezTo>
                  <a:cubicBezTo>
                    <a:pt x="62" y="173"/>
                    <a:pt x="59" y="175"/>
                    <a:pt x="55" y="176"/>
                  </a:cubicBezTo>
                  <a:cubicBezTo>
                    <a:pt x="55" y="176"/>
                    <a:pt x="55" y="176"/>
                    <a:pt x="55" y="176"/>
                  </a:cubicBezTo>
                  <a:cubicBezTo>
                    <a:pt x="52" y="173"/>
                    <a:pt x="50" y="171"/>
                    <a:pt x="48" y="168"/>
                  </a:cubicBezTo>
                  <a:cubicBezTo>
                    <a:pt x="53" y="167"/>
                    <a:pt x="58" y="162"/>
                    <a:pt x="59" y="156"/>
                  </a:cubicBezTo>
                  <a:cubicBezTo>
                    <a:pt x="60" y="155"/>
                    <a:pt x="58" y="154"/>
                    <a:pt x="57" y="155"/>
                  </a:cubicBezTo>
                  <a:cubicBezTo>
                    <a:pt x="54" y="159"/>
                    <a:pt x="51" y="165"/>
                    <a:pt x="46" y="166"/>
                  </a:cubicBezTo>
                  <a:cubicBezTo>
                    <a:pt x="43" y="163"/>
                    <a:pt x="41" y="160"/>
                    <a:pt x="39" y="158"/>
                  </a:cubicBezTo>
                  <a:cubicBezTo>
                    <a:pt x="43" y="156"/>
                    <a:pt x="47" y="153"/>
                    <a:pt x="48" y="148"/>
                  </a:cubicBezTo>
                  <a:cubicBezTo>
                    <a:pt x="48" y="147"/>
                    <a:pt x="47" y="147"/>
                    <a:pt x="47" y="147"/>
                  </a:cubicBezTo>
                  <a:cubicBezTo>
                    <a:pt x="44" y="150"/>
                    <a:pt x="42" y="152"/>
                    <a:pt x="40" y="154"/>
                  </a:cubicBezTo>
                  <a:cubicBezTo>
                    <a:pt x="39" y="155"/>
                    <a:pt x="38" y="155"/>
                    <a:pt x="37" y="156"/>
                  </a:cubicBezTo>
                  <a:cubicBezTo>
                    <a:pt x="34" y="153"/>
                    <a:pt x="31" y="150"/>
                    <a:pt x="28" y="147"/>
                  </a:cubicBezTo>
                  <a:cubicBezTo>
                    <a:pt x="32" y="144"/>
                    <a:pt x="36" y="140"/>
                    <a:pt x="36" y="135"/>
                  </a:cubicBezTo>
                  <a:cubicBezTo>
                    <a:pt x="36" y="133"/>
                    <a:pt x="33" y="132"/>
                    <a:pt x="32" y="134"/>
                  </a:cubicBezTo>
                  <a:cubicBezTo>
                    <a:pt x="29" y="137"/>
                    <a:pt x="27" y="140"/>
                    <a:pt x="24" y="143"/>
                  </a:cubicBezTo>
                  <a:cubicBezTo>
                    <a:pt x="19" y="139"/>
                    <a:pt x="15" y="136"/>
                    <a:pt x="10" y="133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46" y="104"/>
                    <a:pt x="78" y="72"/>
                    <a:pt x="114" y="44"/>
                  </a:cubicBezTo>
                  <a:cubicBezTo>
                    <a:pt x="127" y="38"/>
                    <a:pt x="140" y="26"/>
                    <a:pt x="149" y="15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66" y="34"/>
                    <a:pt x="185" y="51"/>
                    <a:pt x="203" y="70"/>
                  </a:cubicBezTo>
                  <a:cubicBezTo>
                    <a:pt x="204" y="71"/>
                    <a:pt x="205" y="71"/>
                    <a:pt x="206" y="71"/>
                  </a:cubicBezTo>
                  <a:cubicBezTo>
                    <a:pt x="209" y="113"/>
                    <a:pt x="238" y="160"/>
                    <a:pt x="285" y="135"/>
                  </a:cubicBezTo>
                  <a:cubicBezTo>
                    <a:pt x="285" y="134"/>
                    <a:pt x="286" y="134"/>
                    <a:pt x="287" y="133"/>
                  </a:cubicBezTo>
                  <a:cubicBezTo>
                    <a:pt x="303" y="154"/>
                    <a:pt x="322" y="174"/>
                    <a:pt x="338" y="195"/>
                  </a:cubicBezTo>
                  <a:cubicBezTo>
                    <a:pt x="336" y="197"/>
                    <a:pt x="335" y="199"/>
                    <a:pt x="333" y="20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Freeform 97">
              <a:extLst>
                <a:ext uri="{FF2B5EF4-FFF2-40B4-BE49-F238E27FC236}">
                  <a16:creationId xmlns:a16="http://schemas.microsoft.com/office/drawing/2014/main" xmlns="" id="{D5EFDA0F-F839-49B7-B7AE-F93454E2E1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9790" y="5038650"/>
              <a:ext cx="182604" cy="197130"/>
            </a:xfrm>
            <a:custGeom>
              <a:avLst/>
              <a:gdLst>
                <a:gd name="T0" fmla="*/ 29 w 37"/>
                <a:gd name="T1" fmla="*/ 8 h 40"/>
                <a:gd name="T2" fmla="*/ 0 w 37"/>
                <a:gd name="T3" fmla="*/ 14 h 40"/>
                <a:gd name="T4" fmla="*/ 5 w 37"/>
                <a:gd name="T5" fmla="*/ 18 h 40"/>
                <a:gd name="T6" fmla="*/ 6 w 37"/>
                <a:gd name="T7" fmla="*/ 17 h 40"/>
                <a:gd name="T8" fmla="*/ 9 w 37"/>
                <a:gd name="T9" fmla="*/ 27 h 40"/>
                <a:gd name="T10" fmla="*/ 30 w 37"/>
                <a:gd name="T11" fmla="*/ 35 h 40"/>
                <a:gd name="T12" fmla="*/ 36 w 37"/>
                <a:gd name="T13" fmla="*/ 23 h 40"/>
                <a:gd name="T14" fmla="*/ 29 w 37"/>
                <a:gd name="T15" fmla="*/ 8 h 40"/>
                <a:gd name="T16" fmla="*/ 30 w 37"/>
                <a:gd name="T17" fmla="*/ 21 h 40"/>
                <a:gd name="T18" fmla="*/ 26 w 37"/>
                <a:gd name="T19" fmla="*/ 30 h 40"/>
                <a:gd name="T20" fmla="*/ 14 w 37"/>
                <a:gd name="T21" fmla="*/ 23 h 40"/>
                <a:gd name="T22" fmla="*/ 12 w 37"/>
                <a:gd name="T23" fmla="*/ 12 h 40"/>
                <a:gd name="T24" fmla="*/ 14 w 37"/>
                <a:gd name="T25" fmla="*/ 12 h 40"/>
                <a:gd name="T26" fmla="*/ 24 w 37"/>
                <a:gd name="T27" fmla="*/ 13 h 40"/>
                <a:gd name="T28" fmla="*/ 30 w 37"/>
                <a:gd name="T29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40">
                  <a:moveTo>
                    <a:pt x="29" y="8"/>
                  </a:moveTo>
                  <a:cubicBezTo>
                    <a:pt x="21" y="1"/>
                    <a:pt x="2" y="0"/>
                    <a:pt x="0" y="14"/>
                  </a:cubicBezTo>
                  <a:cubicBezTo>
                    <a:pt x="0" y="17"/>
                    <a:pt x="3" y="19"/>
                    <a:pt x="5" y="18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6" y="20"/>
                    <a:pt x="7" y="24"/>
                    <a:pt x="9" y="27"/>
                  </a:cubicBezTo>
                  <a:cubicBezTo>
                    <a:pt x="13" y="33"/>
                    <a:pt x="23" y="40"/>
                    <a:pt x="30" y="35"/>
                  </a:cubicBezTo>
                  <a:cubicBezTo>
                    <a:pt x="34" y="33"/>
                    <a:pt x="36" y="28"/>
                    <a:pt x="36" y="23"/>
                  </a:cubicBezTo>
                  <a:cubicBezTo>
                    <a:pt x="37" y="17"/>
                    <a:pt x="34" y="12"/>
                    <a:pt x="29" y="8"/>
                  </a:cubicBezTo>
                  <a:close/>
                  <a:moveTo>
                    <a:pt x="30" y="21"/>
                  </a:moveTo>
                  <a:cubicBezTo>
                    <a:pt x="30" y="24"/>
                    <a:pt x="29" y="29"/>
                    <a:pt x="26" y="30"/>
                  </a:cubicBezTo>
                  <a:cubicBezTo>
                    <a:pt x="22" y="32"/>
                    <a:pt x="16" y="27"/>
                    <a:pt x="14" y="23"/>
                  </a:cubicBezTo>
                  <a:cubicBezTo>
                    <a:pt x="12" y="20"/>
                    <a:pt x="11" y="16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7" y="11"/>
                    <a:pt x="21" y="11"/>
                    <a:pt x="24" y="13"/>
                  </a:cubicBezTo>
                  <a:cubicBezTo>
                    <a:pt x="27" y="15"/>
                    <a:pt x="29" y="18"/>
                    <a:pt x="30" y="21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Freeform 114">
              <a:extLst>
                <a:ext uri="{FF2B5EF4-FFF2-40B4-BE49-F238E27FC236}">
                  <a16:creationId xmlns:a16="http://schemas.microsoft.com/office/drawing/2014/main" xmlns="" id="{E14DBD0B-B0BD-46F0-9A67-458EF98C9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1574" y="5713039"/>
              <a:ext cx="161853" cy="259381"/>
            </a:xfrm>
            <a:custGeom>
              <a:avLst/>
              <a:gdLst>
                <a:gd name="T0" fmla="*/ 24 w 33"/>
                <a:gd name="T1" fmla="*/ 25 h 53"/>
                <a:gd name="T2" fmla="*/ 16 w 33"/>
                <a:gd name="T3" fmla="*/ 8 h 53"/>
                <a:gd name="T4" fmla="*/ 4 w 33"/>
                <a:gd name="T5" fmla="*/ 14 h 53"/>
                <a:gd name="T6" fmla="*/ 5 w 33"/>
                <a:gd name="T7" fmla="*/ 17 h 53"/>
                <a:gd name="T8" fmla="*/ 7 w 33"/>
                <a:gd name="T9" fmla="*/ 24 h 53"/>
                <a:gd name="T10" fmla="*/ 7 w 33"/>
                <a:gd name="T11" fmla="*/ 24 h 53"/>
                <a:gd name="T12" fmla="*/ 7 w 33"/>
                <a:gd name="T13" fmla="*/ 25 h 53"/>
                <a:gd name="T14" fmla="*/ 12 w 33"/>
                <a:gd name="T15" fmla="*/ 32 h 53"/>
                <a:gd name="T16" fmla="*/ 16 w 33"/>
                <a:gd name="T17" fmla="*/ 42 h 53"/>
                <a:gd name="T18" fmla="*/ 19 w 33"/>
                <a:gd name="T19" fmla="*/ 44 h 53"/>
                <a:gd name="T20" fmla="*/ 20 w 33"/>
                <a:gd name="T21" fmla="*/ 47 h 53"/>
                <a:gd name="T22" fmla="*/ 33 w 33"/>
                <a:gd name="T23" fmla="*/ 43 h 53"/>
                <a:gd name="T24" fmla="*/ 24 w 33"/>
                <a:gd name="T25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53">
                  <a:moveTo>
                    <a:pt x="24" y="25"/>
                  </a:moveTo>
                  <a:cubicBezTo>
                    <a:pt x="22" y="19"/>
                    <a:pt x="19" y="14"/>
                    <a:pt x="16" y="8"/>
                  </a:cubicBezTo>
                  <a:cubicBezTo>
                    <a:pt x="12" y="0"/>
                    <a:pt x="0" y="7"/>
                    <a:pt x="4" y="14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4" y="19"/>
                    <a:pt x="4" y="22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8" y="27"/>
                    <a:pt x="10" y="30"/>
                    <a:pt x="12" y="32"/>
                  </a:cubicBezTo>
                  <a:cubicBezTo>
                    <a:pt x="13" y="35"/>
                    <a:pt x="15" y="39"/>
                    <a:pt x="16" y="42"/>
                  </a:cubicBezTo>
                  <a:cubicBezTo>
                    <a:pt x="17" y="43"/>
                    <a:pt x="18" y="44"/>
                    <a:pt x="19" y="44"/>
                  </a:cubicBezTo>
                  <a:cubicBezTo>
                    <a:pt x="19" y="45"/>
                    <a:pt x="19" y="46"/>
                    <a:pt x="20" y="47"/>
                  </a:cubicBezTo>
                  <a:cubicBezTo>
                    <a:pt x="23" y="53"/>
                    <a:pt x="33" y="50"/>
                    <a:pt x="33" y="43"/>
                  </a:cubicBezTo>
                  <a:cubicBezTo>
                    <a:pt x="32" y="35"/>
                    <a:pt x="29" y="30"/>
                    <a:pt x="24" y="2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Freeform 115">
              <a:extLst>
                <a:ext uri="{FF2B5EF4-FFF2-40B4-BE49-F238E27FC236}">
                  <a16:creationId xmlns:a16="http://schemas.microsoft.com/office/drawing/2014/main" xmlns="" id="{F3629A95-A700-4ADA-88BC-4850C60A1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8527" y="5584386"/>
              <a:ext cx="251081" cy="251081"/>
            </a:xfrm>
            <a:custGeom>
              <a:avLst/>
              <a:gdLst>
                <a:gd name="T0" fmla="*/ 48 w 51"/>
                <a:gd name="T1" fmla="*/ 40 h 51"/>
                <a:gd name="T2" fmla="*/ 34 w 51"/>
                <a:gd name="T3" fmla="*/ 23 h 51"/>
                <a:gd name="T4" fmla="*/ 13 w 51"/>
                <a:gd name="T5" fmla="*/ 4 h 51"/>
                <a:gd name="T6" fmla="*/ 6 w 51"/>
                <a:gd name="T7" fmla="*/ 14 h 51"/>
                <a:gd name="T8" fmla="*/ 12 w 51"/>
                <a:gd name="T9" fmla="*/ 20 h 51"/>
                <a:gd name="T10" fmla="*/ 11 w 51"/>
                <a:gd name="T11" fmla="*/ 27 h 51"/>
                <a:gd name="T12" fmla="*/ 22 w 51"/>
                <a:gd name="T13" fmla="*/ 35 h 51"/>
                <a:gd name="T14" fmla="*/ 34 w 51"/>
                <a:gd name="T15" fmla="*/ 45 h 51"/>
                <a:gd name="T16" fmla="*/ 37 w 51"/>
                <a:gd name="T17" fmla="*/ 47 h 51"/>
                <a:gd name="T18" fmla="*/ 48 w 51"/>
                <a:gd name="T19" fmla="*/ 4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48" y="40"/>
                  </a:moveTo>
                  <a:cubicBezTo>
                    <a:pt x="46" y="33"/>
                    <a:pt x="41" y="26"/>
                    <a:pt x="34" y="23"/>
                  </a:cubicBezTo>
                  <a:cubicBezTo>
                    <a:pt x="28" y="16"/>
                    <a:pt x="22" y="9"/>
                    <a:pt x="13" y="4"/>
                  </a:cubicBezTo>
                  <a:cubicBezTo>
                    <a:pt x="7" y="0"/>
                    <a:pt x="0" y="9"/>
                    <a:pt x="6" y="14"/>
                  </a:cubicBezTo>
                  <a:cubicBezTo>
                    <a:pt x="8" y="16"/>
                    <a:pt x="10" y="18"/>
                    <a:pt x="12" y="20"/>
                  </a:cubicBezTo>
                  <a:cubicBezTo>
                    <a:pt x="9" y="21"/>
                    <a:pt x="9" y="25"/>
                    <a:pt x="11" y="27"/>
                  </a:cubicBezTo>
                  <a:cubicBezTo>
                    <a:pt x="13" y="30"/>
                    <a:pt x="19" y="32"/>
                    <a:pt x="22" y="35"/>
                  </a:cubicBezTo>
                  <a:cubicBezTo>
                    <a:pt x="26" y="38"/>
                    <a:pt x="30" y="41"/>
                    <a:pt x="34" y="45"/>
                  </a:cubicBezTo>
                  <a:cubicBezTo>
                    <a:pt x="35" y="46"/>
                    <a:pt x="36" y="46"/>
                    <a:pt x="37" y="47"/>
                  </a:cubicBezTo>
                  <a:cubicBezTo>
                    <a:pt x="42" y="51"/>
                    <a:pt x="51" y="46"/>
                    <a:pt x="48" y="4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Freeform 116">
              <a:extLst>
                <a:ext uri="{FF2B5EF4-FFF2-40B4-BE49-F238E27FC236}">
                  <a16:creationId xmlns:a16="http://schemas.microsoft.com/office/drawing/2014/main" xmlns="" id="{0199D27C-3066-4B66-9119-3CB462E3F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6805" y="5451584"/>
              <a:ext cx="265605" cy="157703"/>
            </a:xfrm>
            <a:custGeom>
              <a:avLst/>
              <a:gdLst>
                <a:gd name="T0" fmla="*/ 50 w 54"/>
                <a:gd name="T1" fmla="*/ 19 h 32"/>
                <a:gd name="T2" fmla="*/ 12 w 54"/>
                <a:gd name="T3" fmla="*/ 2 h 32"/>
                <a:gd name="T4" fmla="*/ 4 w 54"/>
                <a:gd name="T5" fmla="*/ 9 h 32"/>
                <a:gd name="T6" fmla="*/ 4 w 54"/>
                <a:gd name="T7" fmla="*/ 17 h 32"/>
                <a:gd name="T8" fmla="*/ 46 w 54"/>
                <a:gd name="T9" fmla="*/ 31 h 32"/>
                <a:gd name="T10" fmla="*/ 50 w 54"/>
                <a:gd name="T11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2">
                  <a:moveTo>
                    <a:pt x="50" y="19"/>
                  </a:moveTo>
                  <a:cubicBezTo>
                    <a:pt x="38" y="12"/>
                    <a:pt x="25" y="6"/>
                    <a:pt x="12" y="2"/>
                  </a:cubicBezTo>
                  <a:cubicBezTo>
                    <a:pt x="7" y="0"/>
                    <a:pt x="4" y="4"/>
                    <a:pt x="4" y="9"/>
                  </a:cubicBezTo>
                  <a:cubicBezTo>
                    <a:pt x="1" y="10"/>
                    <a:pt x="0" y="14"/>
                    <a:pt x="4" y="17"/>
                  </a:cubicBezTo>
                  <a:cubicBezTo>
                    <a:pt x="18" y="25"/>
                    <a:pt x="30" y="30"/>
                    <a:pt x="46" y="31"/>
                  </a:cubicBezTo>
                  <a:cubicBezTo>
                    <a:pt x="53" y="32"/>
                    <a:pt x="54" y="23"/>
                    <a:pt x="50" y="1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0" name="Freeform 117">
            <a:extLst>
              <a:ext uri="{FF2B5EF4-FFF2-40B4-BE49-F238E27FC236}">
                <a16:creationId xmlns:a16="http://schemas.microsoft.com/office/drawing/2014/main" xmlns="" id="{001B4BF3-D04A-42C7-A9B7-5D63F59946CE}"/>
              </a:ext>
            </a:extLst>
          </p:cNvPr>
          <p:cNvSpPr>
            <a:spLocks noEditPoints="1"/>
          </p:cNvSpPr>
          <p:nvPr/>
        </p:nvSpPr>
        <p:spPr bwMode="auto">
          <a:xfrm>
            <a:off x="11323365" y="4743297"/>
            <a:ext cx="510460" cy="578937"/>
          </a:xfrm>
          <a:custGeom>
            <a:avLst/>
            <a:gdLst>
              <a:gd name="T0" fmla="*/ 96 w 104"/>
              <a:gd name="T1" fmla="*/ 22 h 118"/>
              <a:gd name="T2" fmla="*/ 63 w 104"/>
              <a:gd name="T3" fmla="*/ 26 h 118"/>
              <a:gd name="T4" fmla="*/ 63 w 104"/>
              <a:gd name="T5" fmla="*/ 25 h 118"/>
              <a:gd name="T6" fmla="*/ 31 w 104"/>
              <a:gd name="T7" fmla="*/ 4 h 118"/>
              <a:gd name="T8" fmla="*/ 29 w 104"/>
              <a:gd name="T9" fmla="*/ 13 h 118"/>
              <a:gd name="T10" fmla="*/ 40 w 104"/>
              <a:gd name="T11" fmla="*/ 21 h 118"/>
              <a:gd name="T12" fmla="*/ 35 w 104"/>
              <a:gd name="T13" fmla="*/ 25 h 118"/>
              <a:gd name="T14" fmla="*/ 35 w 104"/>
              <a:gd name="T15" fmla="*/ 33 h 118"/>
              <a:gd name="T16" fmla="*/ 5 w 104"/>
              <a:gd name="T17" fmla="*/ 47 h 118"/>
              <a:gd name="T18" fmla="*/ 5 w 104"/>
              <a:gd name="T19" fmla="*/ 59 h 118"/>
              <a:gd name="T20" fmla="*/ 35 w 104"/>
              <a:gd name="T21" fmla="*/ 73 h 118"/>
              <a:gd name="T22" fmla="*/ 38 w 104"/>
              <a:gd name="T23" fmla="*/ 109 h 118"/>
              <a:gd name="T24" fmla="*/ 50 w 104"/>
              <a:gd name="T25" fmla="*/ 111 h 118"/>
              <a:gd name="T26" fmla="*/ 63 w 104"/>
              <a:gd name="T27" fmla="*/ 85 h 118"/>
              <a:gd name="T28" fmla="*/ 85 w 104"/>
              <a:gd name="T29" fmla="*/ 95 h 118"/>
              <a:gd name="T30" fmla="*/ 95 w 104"/>
              <a:gd name="T31" fmla="*/ 87 h 118"/>
              <a:gd name="T32" fmla="*/ 82 w 104"/>
              <a:gd name="T33" fmla="*/ 57 h 118"/>
              <a:gd name="T34" fmla="*/ 101 w 104"/>
              <a:gd name="T35" fmla="*/ 34 h 118"/>
              <a:gd name="T36" fmla="*/ 96 w 104"/>
              <a:gd name="T37" fmla="*/ 22 h 118"/>
              <a:gd name="T38" fmla="*/ 45 w 104"/>
              <a:gd name="T39" fmla="*/ 25 h 118"/>
              <a:gd name="T40" fmla="*/ 49 w 104"/>
              <a:gd name="T41" fmla="*/ 29 h 118"/>
              <a:gd name="T42" fmla="*/ 45 w 104"/>
              <a:gd name="T43" fmla="*/ 30 h 118"/>
              <a:gd name="T44" fmla="*/ 45 w 104"/>
              <a:gd name="T45" fmla="*/ 25 h 118"/>
              <a:gd name="T46" fmla="*/ 58 w 104"/>
              <a:gd name="T47" fmla="*/ 41 h 118"/>
              <a:gd name="T48" fmla="*/ 67 w 104"/>
              <a:gd name="T49" fmla="*/ 55 h 118"/>
              <a:gd name="T50" fmla="*/ 58 w 104"/>
              <a:gd name="T51" fmla="*/ 68 h 118"/>
              <a:gd name="T52" fmla="*/ 46 w 104"/>
              <a:gd name="T53" fmla="*/ 63 h 118"/>
              <a:gd name="T54" fmla="*/ 46 w 104"/>
              <a:gd name="T55" fmla="*/ 44 h 118"/>
              <a:gd name="T56" fmla="*/ 58 w 104"/>
              <a:gd name="T57" fmla="*/ 41 h 118"/>
              <a:gd name="T58" fmla="*/ 24 w 104"/>
              <a:gd name="T59" fmla="*/ 53 h 118"/>
              <a:gd name="T60" fmla="*/ 35 w 104"/>
              <a:gd name="T61" fmla="*/ 48 h 118"/>
              <a:gd name="T62" fmla="*/ 34 w 104"/>
              <a:gd name="T63" fmla="*/ 57 h 118"/>
              <a:gd name="T64" fmla="*/ 24 w 104"/>
              <a:gd name="T65" fmla="*/ 53 h 118"/>
              <a:gd name="T66" fmla="*/ 48 w 104"/>
              <a:gd name="T67" fmla="*/ 85 h 118"/>
              <a:gd name="T68" fmla="*/ 47 w 104"/>
              <a:gd name="T69" fmla="*/ 78 h 118"/>
              <a:gd name="T70" fmla="*/ 51 w 104"/>
              <a:gd name="T71" fmla="*/ 80 h 118"/>
              <a:gd name="T72" fmla="*/ 48 w 104"/>
              <a:gd name="T73" fmla="*/ 85 h 118"/>
              <a:gd name="T74" fmla="*/ 77 w 104"/>
              <a:gd name="T75" fmla="*/ 77 h 118"/>
              <a:gd name="T76" fmla="*/ 70 w 104"/>
              <a:gd name="T77" fmla="*/ 74 h 118"/>
              <a:gd name="T78" fmla="*/ 74 w 104"/>
              <a:gd name="T79" fmla="*/ 69 h 118"/>
              <a:gd name="T80" fmla="*/ 77 w 104"/>
              <a:gd name="T81" fmla="*/ 77 h 118"/>
              <a:gd name="T82" fmla="*/ 72 w 104"/>
              <a:gd name="T83" fmla="*/ 38 h 118"/>
              <a:gd name="T84" fmla="*/ 81 w 104"/>
              <a:gd name="T85" fmla="*/ 37 h 118"/>
              <a:gd name="T86" fmla="*/ 75 w 104"/>
              <a:gd name="T87" fmla="*/ 44 h 118"/>
              <a:gd name="T88" fmla="*/ 72 w 104"/>
              <a:gd name="T89" fmla="*/ 3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4" h="118">
                <a:moveTo>
                  <a:pt x="96" y="22"/>
                </a:moveTo>
                <a:cubicBezTo>
                  <a:pt x="85" y="22"/>
                  <a:pt x="74" y="24"/>
                  <a:pt x="63" y="26"/>
                </a:cubicBezTo>
                <a:cubicBezTo>
                  <a:pt x="63" y="25"/>
                  <a:pt x="63" y="25"/>
                  <a:pt x="63" y="25"/>
                </a:cubicBezTo>
                <a:cubicBezTo>
                  <a:pt x="56" y="16"/>
                  <a:pt x="44" y="0"/>
                  <a:pt x="31" y="4"/>
                </a:cubicBezTo>
                <a:cubicBezTo>
                  <a:pt x="26" y="5"/>
                  <a:pt x="26" y="11"/>
                  <a:pt x="29" y="13"/>
                </a:cubicBezTo>
                <a:cubicBezTo>
                  <a:pt x="33" y="15"/>
                  <a:pt x="36" y="18"/>
                  <a:pt x="40" y="21"/>
                </a:cubicBezTo>
                <a:cubicBezTo>
                  <a:pt x="38" y="21"/>
                  <a:pt x="36" y="22"/>
                  <a:pt x="35" y="25"/>
                </a:cubicBezTo>
                <a:cubicBezTo>
                  <a:pt x="35" y="28"/>
                  <a:pt x="35" y="31"/>
                  <a:pt x="35" y="33"/>
                </a:cubicBezTo>
                <a:cubicBezTo>
                  <a:pt x="25" y="37"/>
                  <a:pt x="14" y="42"/>
                  <a:pt x="5" y="47"/>
                </a:cubicBezTo>
                <a:cubicBezTo>
                  <a:pt x="0" y="49"/>
                  <a:pt x="0" y="57"/>
                  <a:pt x="5" y="59"/>
                </a:cubicBezTo>
                <a:cubicBezTo>
                  <a:pt x="15" y="63"/>
                  <a:pt x="25" y="68"/>
                  <a:pt x="35" y="73"/>
                </a:cubicBezTo>
                <a:cubicBezTo>
                  <a:pt x="35" y="85"/>
                  <a:pt x="36" y="97"/>
                  <a:pt x="38" y="109"/>
                </a:cubicBezTo>
                <a:cubicBezTo>
                  <a:pt x="38" y="116"/>
                  <a:pt x="47" y="118"/>
                  <a:pt x="50" y="111"/>
                </a:cubicBezTo>
                <a:cubicBezTo>
                  <a:pt x="54" y="102"/>
                  <a:pt x="58" y="93"/>
                  <a:pt x="63" y="85"/>
                </a:cubicBezTo>
                <a:cubicBezTo>
                  <a:pt x="70" y="89"/>
                  <a:pt x="77" y="92"/>
                  <a:pt x="85" y="95"/>
                </a:cubicBezTo>
                <a:cubicBezTo>
                  <a:pt x="90" y="97"/>
                  <a:pt x="96" y="94"/>
                  <a:pt x="95" y="87"/>
                </a:cubicBezTo>
                <a:cubicBezTo>
                  <a:pt x="92" y="77"/>
                  <a:pt x="87" y="66"/>
                  <a:pt x="82" y="57"/>
                </a:cubicBezTo>
                <a:cubicBezTo>
                  <a:pt x="88" y="49"/>
                  <a:pt x="95" y="41"/>
                  <a:pt x="101" y="34"/>
                </a:cubicBezTo>
                <a:cubicBezTo>
                  <a:pt x="104" y="29"/>
                  <a:pt x="102" y="22"/>
                  <a:pt x="96" y="22"/>
                </a:cubicBezTo>
                <a:close/>
                <a:moveTo>
                  <a:pt x="45" y="25"/>
                </a:moveTo>
                <a:cubicBezTo>
                  <a:pt x="46" y="26"/>
                  <a:pt x="47" y="28"/>
                  <a:pt x="49" y="29"/>
                </a:cubicBezTo>
                <a:cubicBezTo>
                  <a:pt x="47" y="29"/>
                  <a:pt x="46" y="30"/>
                  <a:pt x="45" y="30"/>
                </a:cubicBezTo>
                <a:cubicBezTo>
                  <a:pt x="45" y="29"/>
                  <a:pt x="45" y="27"/>
                  <a:pt x="45" y="25"/>
                </a:cubicBezTo>
                <a:close/>
                <a:moveTo>
                  <a:pt x="58" y="41"/>
                </a:moveTo>
                <a:cubicBezTo>
                  <a:pt x="61" y="45"/>
                  <a:pt x="64" y="50"/>
                  <a:pt x="67" y="55"/>
                </a:cubicBezTo>
                <a:cubicBezTo>
                  <a:pt x="64" y="59"/>
                  <a:pt x="61" y="64"/>
                  <a:pt x="58" y="68"/>
                </a:cubicBezTo>
                <a:cubicBezTo>
                  <a:pt x="54" y="66"/>
                  <a:pt x="50" y="64"/>
                  <a:pt x="46" y="63"/>
                </a:cubicBezTo>
                <a:cubicBezTo>
                  <a:pt x="46" y="57"/>
                  <a:pt x="46" y="50"/>
                  <a:pt x="46" y="44"/>
                </a:cubicBezTo>
                <a:cubicBezTo>
                  <a:pt x="50" y="43"/>
                  <a:pt x="54" y="42"/>
                  <a:pt x="58" y="41"/>
                </a:cubicBezTo>
                <a:close/>
                <a:moveTo>
                  <a:pt x="24" y="53"/>
                </a:moveTo>
                <a:cubicBezTo>
                  <a:pt x="28" y="51"/>
                  <a:pt x="31" y="50"/>
                  <a:pt x="35" y="48"/>
                </a:cubicBezTo>
                <a:cubicBezTo>
                  <a:pt x="34" y="51"/>
                  <a:pt x="34" y="54"/>
                  <a:pt x="34" y="57"/>
                </a:cubicBezTo>
                <a:cubicBezTo>
                  <a:pt x="31" y="56"/>
                  <a:pt x="28" y="54"/>
                  <a:pt x="24" y="53"/>
                </a:cubicBezTo>
                <a:close/>
                <a:moveTo>
                  <a:pt x="48" y="85"/>
                </a:moveTo>
                <a:cubicBezTo>
                  <a:pt x="48" y="83"/>
                  <a:pt x="47" y="81"/>
                  <a:pt x="47" y="78"/>
                </a:cubicBezTo>
                <a:cubicBezTo>
                  <a:pt x="49" y="79"/>
                  <a:pt x="50" y="79"/>
                  <a:pt x="51" y="80"/>
                </a:cubicBezTo>
                <a:cubicBezTo>
                  <a:pt x="50" y="82"/>
                  <a:pt x="49" y="84"/>
                  <a:pt x="48" y="85"/>
                </a:cubicBezTo>
                <a:close/>
                <a:moveTo>
                  <a:pt x="77" y="77"/>
                </a:moveTo>
                <a:cubicBezTo>
                  <a:pt x="75" y="76"/>
                  <a:pt x="73" y="75"/>
                  <a:pt x="70" y="74"/>
                </a:cubicBezTo>
                <a:cubicBezTo>
                  <a:pt x="71" y="72"/>
                  <a:pt x="73" y="70"/>
                  <a:pt x="74" y="69"/>
                </a:cubicBezTo>
                <a:cubicBezTo>
                  <a:pt x="75" y="71"/>
                  <a:pt x="76" y="74"/>
                  <a:pt x="77" y="77"/>
                </a:cubicBezTo>
                <a:close/>
                <a:moveTo>
                  <a:pt x="72" y="38"/>
                </a:moveTo>
                <a:cubicBezTo>
                  <a:pt x="75" y="38"/>
                  <a:pt x="78" y="37"/>
                  <a:pt x="81" y="37"/>
                </a:cubicBezTo>
                <a:cubicBezTo>
                  <a:pt x="79" y="39"/>
                  <a:pt x="77" y="41"/>
                  <a:pt x="75" y="44"/>
                </a:cubicBezTo>
                <a:cubicBezTo>
                  <a:pt x="74" y="42"/>
                  <a:pt x="73" y="40"/>
                  <a:pt x="72" y="38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146EE415-B48B-4948-8D20-1432ECC83BE4}"/>
              </a:ext>
            </a:extLst>
          </p:cNvPr>
          <p:cNvGrpSpPr/>
          <p:nvPr/>
        </p:nvGrpSpPr>
        <p:grpSpPr>
          <a:xfrm>
            <a:off x="10728824" y="5576297"/>
            <a:ext cx="1059102" cy="1022996"/>
            <a:chOff x="10101876" y="4297860"/>
            <a:chExt cx="1826037" cy="176378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xmlns="" id="{0016F3B9-FD25-4EDF-B01E-84A8FE12E6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2627" y="4297860"/>
              <a:ext cx="1745111" cy="1763786"/>
            </a:xfrm>
            <a:custGeom>
              <a:avLst/>
              <a:gdLst>
                <a:gd name="T0" fmla="*/ 341 w 356"/>
                <a:gd name="T1" fmla="*/ 95 h 359"/>
                <a:gd name="T2" fmla="*/ 210 w 356"/>
                <a:gd name="T3" fmla="*/ 14 h 359"/>
                <a:gd name="T4" fmla="*/ 60 w 356"/>
                <a:gd name="T5" fmla="*/ 72 h 359"/>
                <a:gd name="T6" fmla="*/ 43 w 356"/>
                <a:gd name="T7" fmla="*/ 111 h 359"/>
                <a:gd name="T8" fmla="*/ 37 w 356"/>
                <a:gd name="T9" fmla="*/ 119 h 359"/>
                <a:gd name="T10" fmla="*/ 13 w 356"/>
                <a:gd name="T11" fmla="*/ 165 h 359"/>
                <a:gd name="T12" fmla="*/ 41 w 356"/>
                <a:gd name="T13" fmla="*/ 301 h 359"/>
                <a:gd name="T14" fmla="*/ 213 w 356"/>
                <a:gd name="T15" fmla="*/ 343 h 359"/>
                <a:gd name="T16" fmla="*/ 337 w 356"/>
                <a:gd name="T17" fmla="*/ 217 h 359"/>
                <a:gd name="T18" fmla="*/ 341 w 356"/>
                <a:gd name="T19" fmla="*/ 95 h 359"/>
                <a:gd name="T20" fmla="*/ 278 w 356"/>
                <a:gd name="T21" fmla="*/ 170 h 359"/>
                <a:gd name="T22" fmla="*/ 278 w 356"/>
                <a:gd name="T23" fmla="*/ 159 h 359"/>
                <a:gd name="T24" fmla="*/ 279 w 356"/>
                <a:gd name="T25" fmla="*/ 153 h 359"/>
                <a:gd name="T26" fmla="*/ 280 w 356"/>
                <a:gd name="T27" fmla="*/ 144 h 359"/>
                <a:gd name="T28" fmla="*/ 278 w 356"/>
                <a:gd name="T29" fmla="*/ 170 h 359"/>
                <a:gd name="T30" fmla="*/ 274 w 356"/>
                <a:gd name="T31" fmla="*/ 226 h 359"/>
                <a:gd name="T32" fmla="*/ 276 w 356"/>
                <a:gd name="T33" fmla="*/ 220 h 359"/>
                <a:gd name="T34" fmla="*/ 278 w 356"/>
                <a:gd name="T35" fmla="*/ 211 h 359"/>
                <a:gd name="T36" fmla="*/ 297 w 356"/>
                <a:gd name="T37" fmla="*/ 179 h 359"/>
                <a:gd name="T38" fmla="*/ 298 w 356"/>
                <a:gd name="T39" fmla="*/ 175 h 359"/>
                <a:gd name="T40" fmla="*/ 291 w 356"/>
                <a:gd name="T41" fmla="*/ 199 h 359"/>
                <a:gd name="T42" fmla="*/ 274 w 356"/>
                <a:gd name="T43" fmla="*/ 226 h 359"/>
                <a:gd name="T44" fmla="*/ 325 w 356"/>
                <a:gd name="T45" fmla="*/ 117 h 359"/>
                <a:gd name="T46" fmla="*/ 281 w 356"/>
                <a:gd name="T47" fmla="*/ 54 h 359"/>
                <a:gd name="T48" fmla="*/ 325 w 356"/>
                <a:gd name="T49" fmla="*/ 117 h 359"/>
                <a:gd name="T50" fmla="*/ 31 w 356"/>
                <a:gd name="T51" fmla="*/ 188 h 359"/>
                <a:gd name="T52" fmla="*/ 34 w 356"/>
                <a:gd name="T53" fmla="*/ 188 h 359"/>
                <a:gd name="T54" fmla="*/ 34 w 356"/>
                <a:gd name="T55" fmla="*/ 189 h 359"/>
                <a:gd name="T56" fmla="*/ 42 w 356"/>
                <a:gd name="T57" fmla="*/ 198 h 359"/>
                <a:gd name="T58" fmla="*/ 43 w 356"/>
                <a:gd name="T59" fmla="*/ 198 h 359"/>
                <a:gd name="T60" fmla="*/ 31 w 356"/>
                <a:gd name="T61" fmla="*/ 235 h 359"/>
                <a:gd name="T62" fmla="*/ 31 w 356"/>
                <a:gd name="T63" fmla="*/ 188 h 359"/>
                <a:gd name="T64" fmla="*/ 66 w 356"/>
                <a:gd name="T65" fmla="*/ 296 h 359"/>
                <a:gd name="T66" fmla="*/ 44 w 356"/>
                <a:gd name="T67" fmla="*/ 270 h 359"/>
                <a:gd name="T68" fmla="*/ 50 w 356"/>
                <a:gd name="T69" fmla="*/ 270 h 359"/>
                <a:gd name="T70" fmla="*/ 67 w 356"/>
                <a:gd name="T71" fmla="*/ 285 h 359"/>
                <a:gd name="T72" fmla="*/ 132 w 356"/>
                <a:gd name="T73" fmla="*/ 310 h 359"/>
                <a:gd name="T74" fmla="*/ 159 w 356"/>
                <a:gd name="T75" fmla="*/ 313 h 359"/>
                <a:gd name="T76" fmla="*/ 165 w 356"/>
                <a:gd name="T77" fmla="*/ 313 h 359"/>
                <a:gd name="T78" fmla="*/ 262 w 356"/>
                <a:gd name="T79" fmla="*/ 296 h 359"/>
                <a:gd name="T80" fmla="*/ 253 w 356"/>
                <a:gd name="T81" fmla="*/ 303 h 359"/>
                <a:gd name="T82" fmla="*/ 66 w 356"/>
                <a:gd name="T83" fmla="*/ 29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6" h="359">
                  <a:moveTo>
                    <a:pt x="341" y="95"/>
                  </a:moveTo>
                  <a:cubicBezTo>
                    <a:pt x="320" y="41"/>
                    <a:pt x="266" y="14"/>
                    <a:pt x="210" y="14"/>
                  </a:cubicBezTo>
                  <a:cubicBezTo>
                    <a:pt x="154" y="0"/>
                    <a:pt x="92" y="22"/>
                    <a:pt x="60" y="72"/>
                  </a:cubicBezTo>
                  <a:cubicBezTo>
                    <a:pt x="52" y="84"/>
                    <a:pt x="47" y="97"/>
                    <a:pt x="43" y="111"/>
                  </a:cubicBezTo>
                  <a:cubicBezTo>
                    <a:pt x="41" y="114"/>
                    <a:pt x="39" y="116"/>
                    <a:pt x="37" y="119"/>
                  </a:cubicBezTo>
                  <a:cubicBezTo>
                    <a:pt x="25" y="133"/>
                    <a:pt x="13" y="149"/>
                    <a:pt x="13" y="165"/>
                  </a:cubicBezTo>
                  <a:cubicBezTo>
                    <a:pt x="0" y="211"/>
                    <a:pt x="9" y="264"/>
                    <a:pt x="41" y="301"/>
                  </a:cubicBezTo>
                  <a:cubicBezTo>
                    <a:pt x="82" y="349"/>
                    <a:pt x="155" y="359"/>
                    <a:pt x="213" y="343"/>
                  </a:cubicBezTo>
                  <a:cubicBezTo>
                    <a:pt x="276" y="327"/>
                    <a:pt x="325" y="279"/>
                    <a:pt x="337" y="217"/>
                  </a:cubicBezTo>
                  <a:cubicBezTo>
                    <a:pt x="354" y="179"/>
                    <a:pt x="356" y="136"/>
                    <a:pt x="341" y="95"/>
                  </a:cubicBezTo>
                  <a:close/>
                  <a:moveTo>
                    <a:pt x="278" y="170"/>
                  </a:moveTo>
                  <a:cubicBezTo>
                    <a:pt x="278" y="166"/>
                    <a:pt x="278" y="163"/>
                    <a:pt x="278" y="159"/>
                  </a:cubicBezTo>
                  <a:cubicBezTo>
                    <a:pt x="279" y="157"/>
                    <a:pt x="279" y="155"/>
                    <a:pt x="279" y="153"/>
                  </a:cubicBezTo>
                  <a:cubicBezTo>
                    <a:pt x="280" y="150"/>
                    <a:pt x="280" y="147"/>
                    <a:pt x="280" y="144"/>
                  </a:cubicBezTo>
                  <a:cubicBezTo>
                    <a:pt x="281" y="153"/>
                    <a:pt x="280" y="162"/>
                    <a:pt x="278" y="170"/>
                  </a:cubicBezTo>
                  <a:close/>
                  <a:moveTo>
                    <a:pt x="274" y="226"/>
                  </a:moveTo>
                  <a:cubicBezTo>
                    <a:pt x="275" y="224"/>
                    <a:pt x="276" y="222"/>
                    <a:pt x="276" y="220"/>
                  </a:cubicBezTo>
                  <a:cubicBezTo>
                    <a:pt x="277" y="217"/>
                    <a:pt x="277" y="214"/>
                    <a:pt x="278" y="211"/>
                  </a:cubicBezTo>
                  <a:cubicBezTo>
                    <a:pt x="286" y="202"/>
                    <a:pt x="293" y="191"/>
                    <a:pt x="297" y="179"/>
                  </a:cubicBezTo>
                  <a:cubicBezTo>
                    <a:pt x="298" y="178"/>
                    <a:pt x="298" y="176"/>
                    <a:pt x="298" y="175"/>
                  </a:cubicBezTo>
                  <a:cubicBezTo>
                    <a:pt x="297" y="183"/>
                    <a:pt x="295" y="191"/>
                    <a:pt x="291" y="199"/>
                  </a:cubicBezTo>
                  <a:cubicBezTo>
                    <a:pt x="287" y="209"/>
                    <a:pt x="281" y="218"/>
                    <a:pt x="274" y="226"/>
                  </a:cubicBezTo>
                  <a:close/>
                  <a:moveTo>
                    <a:pt x="325" y="117"/>
                  </a:moveTo>
                  <a:cubicBezTo>
                    <a:pt x="315" y="93"/>
                    <a:pt x="299" y="71"/>
                    <a:pt x="281" y="54"/>
                  </a:cubicBezTo>
                  <a:cubicBezTo>
                    <a:pt x="304" y="69"/>
                    <a:pt x="318" y="91"/>
                    <a:pt x="325" y="117"/>
                  </a:cubicBezTo>
                  <a:close/>
                  <a:moveTo>
                    <a:pt x="31" y="188"/>
                  </a:moveTo>
                  <a:cubicBezTo>
                    <a:pt x="32" y="188"/>
                    <a:pt x="33" y="188"/>
                    <a:pt x="34" y="188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93"/>
                    <a:pt x="38" y="197"/>
                    <a:pt x="42" y="198"/>
                  </a:cubicBezTo>
                  <a:cubicBezTo>
                    <a:pt x="43" y="198"/>
                    <a:pt x="43" y="198"/>
                    <a:pt x="43" y="198"/>
                  </a:cubicBezTo>
                  <a:cubicBezTo>
                    <a:pt x="36" y="210"/>
                    <a:pt x="32" y="223"/>
                    <a:pt x="31" y="235"/>
                  </a:cubicBezTo>
                  <a:cubicBezTo>
                    <a:pt x="28" y="220"/>
                    <a:pt x="28" y="204"/>
                    <a:pt x="31" y="188"/>
                  </a:cubicBezTo>
                  <a:close/>
                  <a:moveTo>
                    <a:pt x="66" y="296"/>
                  </a:moveTo>
                  <a:cubicBezTo>
                    <a:pt x="57" y="289"/>
                    <a:pt x="50" y="280"/>
                    <a:pt x="44" y="270"/>
                  </a:cubicBezTo>
                  <a:cubicBezTo>
                    <a:pt x="46" y="270"/>
                    <a:pt x="48" y="270"/>
                    <a:pt x="50" y="270"/>
                  </a:cubicBezTo>
                  <a:cubicBezTo>
                    <a:pt x="55" y="275"/>
                    <a:pt x="61" y="280"/>
                    <a:pt x="67" y="285"/>
                  </a:cubicBezTo>
                  <a:cubicBezTo>
                    <a:pt x="84" y="298"/>
                    <a:pt x="109" y="314"/>
                    <a:pt x="132" y="310"/>
                  </a:cubicBezTo>
                  <a:cubicBezTo>
                    <a:pt x="139" y="315"/>
                    <a:pt x="150" y="315"/>
                    <a:pt x="159" y="313"/>
                  </a:cubicBezTo>
                  <a:cubicBezTo>
                    <a:pt x="161" y="313"/>
                    <a:pt x="163" y="313"/>
                    <a:pt x="165" y="313"/>
                  </a:cubicBezTo>
                  <a:cubicBezTo>
                    <a:pt x="198" y="318"/>
                    <a:pt x="232" y="312"/>
                    <a:pt x="262" y="296"/>
                  </a:cubicBezTo>
                  <a:cubicBezTo>
                    <a:pt x="259" y="298"/>
                    <a:pt x="256" y="301"/>
                    <a:pt x="253" y="303"/>
                  </a:cubicBezTo>
                  <a:cubicBezTo>
                    <a:pt x="198" y="338"/>
                    <a:pt x="117" y="340"/>
                    <a:pt x="66" y="296"/>
                  </a:cubicBezTo>
                  <a:close/>
                </a:path>
              </a:pathLst>
            </a:custGeom>
            <a:solidFill>
              <a:srgbClr val="F9E7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xmlns="" id="{9A3B6798-01D4-4176-959C-3D2DCA88D8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09465" y="5343682"/>
              <a:ext cx="377658" cy="354833"/>
            </a:xfrm>
            <a:custGeom>
              <a:avLst/>
              <a:gdLst>
                <a:gd name="T0" fmla="*/ 75 w 77"/>
                <a:gd name="T1" fmla="*/ 21 h 72"/>
                <a:gd name="T2" fmla="*/ 77 w 77"/>
                <a:gd name="T3" fmla="*/ 14 h 72"/>
                <a:gd name="T4" fmla="*/ 73 w 77"/>
                <a:gd name="T5" fmla="*/ 8 h 72"/>
                <a:gd name="T6" fmla="*/ 36 w 77"/>
                <a:gd name="T7" fmla="*/ 12 h 72"/>
                <a:gd name="T8" fmla="*/ 28 w 77"/>
                <a:gd name="T9" fmla="*/ 17 h 72"/>
                <a:gd name="T10" fmla="*/ 28 w 77"/>
                <a:gd name="T11" fmla="*/ 17 h 72"/>
                <a:gd name="T12" fmla="*/ 27 w 77"/>
                <a:gd name="T13" fmla="*/ 16 h 72"/>
                <a:gd name="T14" fmla="*/ 22 w 77"/>
                <a:gd name="T15" fmla="*/ 13 h 72"/>
                <a:gd name="T16" fmla="*/ 21 w 77"/>
                <a:gd name="T17" fmla="*/ 12 h 72"/>
                <a:gd name="T18" fmla="*/ 10 w 77"/>
                <a:gd name="T19" fmla="*/ 12 h 72"/>
                <a:gd name="T20" fmla="*/ 1 w 77"/>
                <a:gd name="T21" fmla="*/ 18 h 72"/>
                <a:gd name="T22" fmla="*/ 14 w 77"/>
                <a:gd name="T23" fmla="*/ 56 h 72"/>
                <a:gd name="T24" fmla="*/ 30 w 77"/>
                <a:gd name="T25" fmla="*/ 70 h 72"/>
                <a:gd name="T26" fmla="*/ 36 w 77"/>
                <a:gd name="T27" fmla="*/ 69 h 72"/>
                <a:gd name="T28" fmla="*/ 36 w 77"/>
                <a:gd name="T29" fmla="*/ 70 h 72"/>
                <a:gd name="T30" fmla="*/ 43 w 77"/>
                <a:gd name="T31" fmla="*/ 69 h 72"/>
                <a:gd name="T32" fmla="*/ 53 w 77"/>
                <a:gd name="T33" fmla="*/ 69 h 72"/>
                <a:gd name="T34" fmla="*/ 68 w 77"/>
                <a:gd name="T35" fmla="*/ 42 h 72"/>
                <a:gd name="T36" fmla="*/ 73 w 77"/>
                <a:gd name="T37" fmla="*/ 34 h 72"/>
                <a:gd name="T38" fmla="*/ 73 w 77"/>
                <a:gd name="T39" fmla="*/ 29 h 72"/>
                <a:gd name="T40" fmla="*/ 73 w 77"/>
                <a:gd name="T41" fmla="*/ 29 h 72"/>
                <a:gd name="T42" fmla="*/ 75 w 77"/>
                <a:gd name="T43" fmla="*/ 21 h 72"/>
                <a:gd name="T44" fmla="*/ 55 w 77"/>
                <a:gd name="T45" fmla="*/ 23 h 72"/>
                <a:gd name="T46" fmla="*/ 55 w 77"/>
                <a:gd name="T47" fmla="*/ 22 h 72"/>
                <a:gd name="T48" fmla="*/ 48 w 77"/>
                <a:gd name="T49" fmla="*/ 17 h 72"/>
                <a:gd name="T50" fmla="*/ 52 w 77"/>
                <a:gd name="T51" fmla="*/ 16 h 72"/>
                <a:gd name="T52" fmla="*/ 66 w 77"/>
                <a:gd name="T53" fmla="*/ 17 h 72"/>
                <a:gd name="T54" fmla="*/ 65 w 77"/>
                <a:gd name="T55" fmla="*/ 20 h 72"/>
                <a:gd name="T56" fmla="*/ 55 w 77"/>
                <a:gd name="T57" fmla="*/ 2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72">
                  <a:moveTo>
                    <a:pt x="75" y="21"/>
                  </a:moveTo>
                  <a:cubicBezTo>
                    <a:pt x="76" y="19"/>
                    <a:pt x="77" y="17"/>
                    <a:pt x="77" y="14"/>
                  </a:cubicBezTo>
                  <a:cubicBezTo>
                    <a:pt x="77" y="11"/>
                    <a:pt x="76" y="9"/>
                    <a:pt x="73" y="8"/>
                  </a:cubicBezTo>
                  <a:cubicBezTo>
                    <a:pt x="64" y="4"/>
                    <a:pt x="40" y="0"/>
                    <a:pt x="36" y="12"/>
                  </a:cubicBezTo>
                  <a:cubicBezTo>
                    <a:pt x="32" y="11"/>
                    <a:pt x="29" y="12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7"/>
                    <a:pt x="27" y="16"/>
                    <a:pt x="27" y="16"/>
                  </a:cubicBezTo>
                  <a:cubicBezTo>
                    <a:pt x="27" y="12"/>
                    <a:pt x="24" y="11"/>
                    <a:pt x="22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8" y="8"/>
                    <a:pt x="13" y="8"/>
                    <a:pt x="10" y="12"/>
                  </a:cubicBezTo>
                  <a:cubicBezTo>
                    <a:pt x="6" y="11"/>
                    <a:pt x="2" y="13"/>
                    <a:pt x="1" y="18"/>
                  </a:cubicBezTo>
                  <a:cubicBezTo>
                    <a:pt x="0" y="33"/>
                    <a:pt x="3" y="47"/>
                    <a:pt x="14" y="56"/>
                  </a:cubicBezTo>
                  <a:cubicBezTo>
                    <a:pt x="17" y="62"/>
                    <a:pt x="22" y="67"/>
                    <a:pt x="30" y="70"/>
                  </a:cubicBezTo>
                  <a:cubicBezTo>
                    <a:pt x="32" y="71"/>
                    <a:pt x="34" y="70"/>
                    <a:pt x="36" y="69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8" y="71"/>
                    <a:pt x="41" y="71"/>
                    <a:pt x="43" y="69"/>
                  </a:cubicBezTo>
                  <a:cubicBezTo>
                    <a:pt x="46" y="72"/>
                    <a:pt x="50" y="71"/>
                    <a:pt x="53" y="69"/>
                  </a:cubicBezTo>
                  <a:cubicBezTo>
                    <a:pt x="61" y="62"/>
                    <a:pt x="66" y="52"/>
                    <a:pt x="68" y="42"/>
                  </a:cubicBezTo>
                  <a:cubicBezTo>
                    <a:pt x="71" y="40"/>
                    <a:pt x="73" y="37"/>
                    <a:pt x="73" y="34"/>
                  </a:cubicBezTo>
                  <a:cubicBezTo>
                    <a:pt x="74" y="32"/>
                    <a:pt x="73" y="30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4" y="26"/>
                    <a:pt x="75" y="23"/>
                    <a:pt x="75" y="21"/>
                  </a:cubicBezTo>
                  <a:close/>
                  <a:moveTo>
                    <a:pt x="55" y="23"/>
                  </a:moveTo>
                  <a:cubicBezTo>
                    <a:pt x="55" y="22"/>
                    <a:pt x="55" y="22"/>
                    <a:pt x="55" y="22"/>
                  </a:cubicBezTo>
                  <a:cubicBezTo>
                    <a:pt x="53" y="19"/>
                    <a:pt x="51" y="17"/>
                    <a:pt x="48" y="17"/>
                  </a:cubicBezTo>
                  <a:cubicBezTo>
                    <a:pt x="49" y="16"/>
                    <a:pt x="50" y="16"/>
                    <a:pt x="52" y="16"/>
                  </a:cubicBezTo>
                  <a:cubicBezTo>
                    <a:pt x="56" y="15"/>
                    <a:pt x="61" y="16"/>
                    <a:pt x="66" y="17"/>
                  </a:cubicBezTo>
                  <a:cubicBezTo>
                    <a:pt x="66" y="18"/>
                    <a:pt x="65" y="19"/>
                    <a:pt x="65" y="20"/>
                  </a:cubicBezTo>
                  <a:cubicBezTo>
                    <a:pt x="62" y="18"/>
                    <a:pt x="57" y="19"/>
                    <a:pt x="55" y="23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Freeform 118">
              <a:extLst>
                <a:ext uri="{FF2B5EF4-FFF2-40B4-BE49-F238E27FC236}">
                  <a16:creationId xmlns:a16="http://schemas.microsoft.com/office/drawing/2014/main" xmlns="" id="{ABE7AF76-B7EE-4ED0-8C80-39A1768218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1876" y="4316535"/>
              <a:ext cx="1826037" cy="1740961"/>
            </a:xfrm>
            <a:custGeom>
              <a:avLst/>
              <a:gdLst>
                <a:gd name="T0" fmla="*/ 256 w 372"/>
                <a:gd name="T1" fmla="*/ 37 h 354"/>
                <a:gd name="T2" fmla="*/ 123 w 372"/>
                <a:gd name="T3" fmla="*/ 21 h 354"/>
                <a:gd name="T4" fmla="*/ 17 w 372"/>
                <a:gd name="T5" fmla="*/ 149 h 354"/>
                <a:gd name="T6" fmla="*/ 66 w 372"/>
                <a:gd name="T7" fmla="*/ 301 h 354"/>
                <a:gd name="T8" fmla="*/ 249 w 372"/>
                <a:gd name="T9" fmla="*/ 333 h 354"/>
                <a:gd name="T10" fmla="*/ 369 w 372"/>
                <a:gd name="T11" fmla="*/ 167 h 354"/>
                <a:gd name="T12" fmla="*/ 256 w 372"/>
                <a:gd name="T13" fmla="*/ 37 h 354"/>
                <a:gd name="T14" fmla="*/ 302 w 372"/>
                <a:gd name="T15" fmla="*/ 275 h 354"/>
                <a:gd name="T16" fmla="*/ 141 w 372"/>
                <a:gd name="T17" fmla="*/ 316 h 354"/>
                <a:gd name="T18" fmla="*/ 30 w 372"/>
                <a:gd name="T19" fmla="*/ 175 h 354"/>
                <a:gd name="T20" fmla="*/ 116 w 372"/>
                <a:gd name="T21" fmla="*/ 42 h 354"/>
                <a:gd name="T22" fmla="*/ 239 w 372"/>
                <a:gd name="T23" fmla="*/ 38 h 354"/>
                <a:gd name="T24" fmla="*/ 237 w 372"/>
                <a:gd name="T25" fmla="*/ 38 h 354"/>
                <a:gd name="T26" fmla="*/ 235 w 372"/>
                <a:gd name="T27" fmla="*/ 54 h 354"/>
                <a:gd name="T28" fmla="*/ 268 w 372"/>
                <a:gd name="T29" fmla="*/ 59 h 354"/>
                <a:gd name="T30" fmla="*/ 270 w 372"/>
                <a:gd name="T31" fmla="*/ 61 h 354"/>
                <a:gd name="T32" fmla="*/ 276 w 372"/>
                <a:gd name="T33" fmla="*/ 61 h 354"/>
                <a:gd name="T34" fmla="*/ 312 w 372"/>
                <a:gd name="T35" fmla="*/ 79 h 354"/>
                <a:gd name="T36" fmla="*/ 346 w 372"/>
                <a:gd name="T37" fmla="*/ 136 h 354"/>
                <a:gd name="T38" fmla="*/ 302 w 372"/>
                <a:gd name="T39" fmla="*/ 27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2" h="354">
                  <a:moveTo>
                    <a:pt x="256" y="37"/>
                  </a:moveTo>
                  <a:cubicBezTo>
                    <a:pt x="218" y="8"/>
                    <a:pt x="170" y="0"/>
                    <a:pt x="123" y="21"/>
                  </a:cubicBezTo>
                  <a:cubicBezTo>
                    <a:pt x="71" y="44"/>
                    <a:pt x="32" y="95"/>
                    <a:pt x="17" y="149"/>
                  </a:cubicBezTo>
                  <a:cubicBezTo>
                    <a:pt x="0" y="207"/>
                    <a:pt x="19" y="264"/>
                    <a:pt x="66" y="301"/>
                  </a:cubicBezTo>
                  <a:cubicBezTo>
                    <a:pt x="116" y="339"/>
                    <a:pt x="189" y="354"/>
                    <a:pt x="249" y="333"/>
                  </a:cubicBezTo>
                  <a:cubicBezTo>
                    <a:pt x="318" y="309"/>
                    <a:pt x="365" y="239"/>
                    <a:pt x="369" y="167"/>
                  </a:cubicBezTo>
                  <a:cubicBezTo>
                    <a:pt x="372" y="99"/>
                    <a:pt x="323" y="39"/>
                    <a:pt x="256" y="37"/>
                  </a:cubicBezTo>
                  <a:close/>
                  <a:moveTo>
                    <a:pt x="302" y="275"/>
                  </a:moveTo>
                  <a:cubicBezTo>
                    <a:pt x="260" y="320"/>
                    <a:pt x="199" y="332"/>
                    <a:pt x="141" y="316"/>
                  </a:cubicBezTo>
                  <a:cubicBezTo>
                    <a:pt x="75" y="296"/>
                    <a:pt x="23" y="248"/>
                    <a:pt x="30" y="175"/>
                  </a:cubicBezTo>
                  <a:cubicBezTo>
                    <a:pt x="35" y="122"/>
                    <a:pt x="72" y="71"/>
                    <a:pt x="116" y="42"/>
                  </a:cubicBezTo>
                  <a:cubicBezTo>
                    <a:pt x="157" y="17"/>
                    <a:pt x="201" y="17"/>
                    <a:pt x="239" y="38"/>
                  </a:cubicBezTo>
                  <a:cubicBezTo>
                    <a:pt x="238" y="38"/>
                    <a:pt x="238" y="38"/>
                    <a:pt x="237" y="38"/>
                  </a:cubicBezTo>
                  <a:cubicBezTo>
                    <a:pt x="229" y="39"/>
                    <a:pt x="225" y="52"/>
                    <a:pt x="235" y="54"/>
                  </a:cubicBezTo>
                  <a:cubicBezTo>
                    <a:pt x="246" y="55"/>
                    <a:pt x="257" y="57"/>
                    <a:pt x="268" y="59"/>
                  </a:cubicBezTo>
                  <a:cubicBezTo>
                    <a:pt x="269" y="60"/>
                    <a:pt x="269" y="61"/>
                    <a:pt x="270" y="61"/>
                  </a:cubicBezTo>
                  <a:cubicBezTo>
                    <a:pt x="272" y="63"/>
                    <a:pt x="274" y="63"/>
                    <a:pt x="276" y="61"/>
                  </a:cubicBezTo>
                  <a:cubicBezTo>
                    <a:pt x="289" y="65"/>
                    <a:pt x="301" y="70"/>
                    <a:pt x="312" y="79"/>
                  </a:cubicBezTo>
                  <a:cubicBezTo>
                    <a:pt x="331" y="93"/>
                    <a:pt x="341" y="113"/>
                    <a:pt x="346" y="136"/>
                  </a:cubicBezTo>
                  <a:cubicBezTo>
                    <a:pt x="356" y="185"/>
                    <a:pt x="335" y="239"/>
                    <a:pt x="302" y="27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Freeform 119">
              <a:extLst>
                <a:ext uri="{FF2B5EF4-FFF2-40B4-BE49-F238E27FC236}">
                  <a16:creationId xmlns:a16="http://schemas.microsoft.com/office/drawing/2014/main" xmlns="" id="{ED8CDDB9-EF1E-44C8-B004-955A6FAD23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69158" y="5078076"/>
              <a:ext cx="1006396" cy="688914"/>
            </a:xfrm>
            <a:custGeom>
              <a:avLst/>
              <a:gdLst>
                <a:gd name="T0" fmla="*/ 193 w 205"/>
                <a:gd name="T1" fmla="*/ 4 h 140"/>
                <a:gd name="T2" fmla="*/ 163 w 205"/>
                <a:gd name="T3" fmla="*/ 36 h 140"/>
                <a:gd name="T4" fmla="*/ 150 w 205"/>
                <a:gd name="T5" fmla="*/ 43 h 140"/>
                <a:gd name="T6" fmla="*/ 144 w 205"/>
                <a:gd name="T7" fmla="*/ 45 h 140"/>
                <a:gd name="T8" fmla="*/ 110 w 205"/>
                <a:gd name="T9" fmla="*/ 52 h 140"/>
                <a:gd name="T10" fmla="*/ 12 w 205"/>
                <a:gd name="T11" fmla="*/ 19 h 140"/>
                <a:gd name="T12" fmla="*/ 3 w 205"/>
                <a:gd name="T13" fmla="*/ 26 h 140"/>
                <a:gd name="T14" fmla="*/ 64 w 205"/>
                <a:gd name="T15" fmla="*/ 65 h 140"/>
                <a:gd name="T16" fmla="*/ 114 w 205"/>
                <a:gd name="T17" fmla="*/ 139 h 140"/>
                <a:gd name="T18" fmla="*/ 158 w 205"/>
                <a:gd name="T19" fmla="*/ 58 h 140"/>
                <a:gd name="T20" fmla="*/ 172 w 205"/>
                <a:gd name="T21" fmla="*/ 51 h 140"/>
                <a:gd name="T22" fmla="*/ 205 w 205"/>
                <a:gd name="T23" fmla="*/ 9 h 140"/>
                <a:gd name="T24" fmla="*/ 193 w 205"/>
                <a:gd name="T25" fmla="*/ 4 h 140"/>
                <a:gd name="T26" fmla="*/ 115 w 205"/>
                <a:gd name="T27" fmla="*/ 123 h 140"/>
                <a:gd name="T28" fmla="*/ 73 w 205"/>
                <a:gd name="T29" fmla="*/ 67 h 140"/>
                <a:gd name="T30" fmla="*/ 108 w 205"/>
                <a:gd name="T31" fmla="*/ 69 h 140"/>
                <a:gd name="T32" fmla="*/ 106 w 205"/>
                <a:gd name="T33" fmla="*/ 105 h 140"/>
                <a:gd name="T34" fmla="*/ 114 w 205"/>
                <a:gd name="T35" fmla="*/ 105 h 140"/>
                <a:gd name="T36" fmla="*/ 112 w 205"/>
                <a:gd name="T37" fmla="*/ 69 h 140"/>
                <a:gd name="T38" fmla="*/ 142 w 205"/>
                <a:gd name="T39" fmla="*/ 64 h 140"/>
                <a:gd name="T40" fmla="*/ 115 w 205"/>
                <a:gd name="T41" fmla="*/ 12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5" h="140">
                  <a:moveTo>
                    <a:pt x="193" y="4"/>
                  </a:moveTo>
                  <a:cubicBezTo>
                    <a:pt x="182" y="14"/>
                    <a:pt x="177" y="28"/>
                    <a:pt x="163" y="36"/>
                  </a:cubicBezTo>
                  <a:cubicBezTo>
                    <a:pt x="159" y="39"/>
                    <a:pt x="155" y="41"/>
                    <a:pt x="150" y="43"/>
                  </a:cubicBezTo>
                  <a:cubicBezTo>
                    <a:pt x="148" y="43"/>
                    <a:pt x="146" y="44"/>
                    <a:pt x="144" y="45"/>
                  </a:cubicBezTo>
                  <a:cubicBezTo>
                    <a:pt x="133" y="49"/>
                    <a:pt x="122" y="51"/>
                    <a:pt x="110" y="52"/>
                  </a:cubicBezTo>
                  <a:cubicBezTo>
                    <a:pt x="76" y="54"/>
                    <a:pt x="37" y="44"/>
                    <a:pt x="12" y="19"/>
                  </a:cubicBezTo>
                  <a:cubicBezTo>
                    <a:pt x="8" y="15"/>
                    <a:pt x="0" y="20"/>
                    <a:pt x="3" y="26"/>
                  </a:cubicBezTo>
                  <a:cubicBezTo>
                    <a:pt x="17" y="47"/>
                    <a:pt x="40" y="59"/>
                    <a:pt x="64" y="65"/>
                  </a:cubicBezTo>
                  <a:cubicBezTo>
                    <a:pt x="61" y="97"/>
                    <a:pt x="75" y="140"/>
                    <a:pt x="114" y="139"/>
                  </a:cubicBezTo>
                  <a:cubicBezTo>
                    <a:pt x="152" y="137"/>
                    <a:pt x="158" y="89"/>
                    <a:pt x="158" y="58"/>
                  </a:cubicBezTo>
                  <a:cubicBezTo>
                    <a:pt x="163" y="56"/>
                    <a:pt x="167" y="54"/>
                    <a:pt x="172" y="51"/>
                  </a:cubicBezTo>
                  <a:cubicBezTo>
                    <a:pt x="185" y="43"/>
                    <a:pt x="205" y="26"/>
                    <a:pt x="205" y="9"/>
                  </a:cubicBezTo>
                  <a:cubicBezTo>
                    <a:pt x="205" y="3"/>
                    <a:pt x="198" y="0"/>
                    <a:pt x="193" y="4"/>
                  </a:cubicBezTo>
                  <a:close/>
                  <a:moveTo>
                    <a:pt x="115" y="123"/>
                  </a:moveTo>
                  <a:cubicBezTo>
                    <a:pt x="87" y="130"/>
                    <a:pt x="77" y="90"/>
                    <a:pt x="73" y="67"/>
                  </a:cubicBezTo>
                  <a:cubicBezTo>
                    <a:pt x="85" y="68"/>
                    <a:pt x="97" y="69"/>
                    <a:pt x="108" y="69"/>
                  </a:cubicBezTo>
                  <a:cubicBezTo>
                    <a:pt x="107" y="81"/>
                    <a:pt x="106" y="93"/>
                    <a:pt x="106" y="105"/>
                  </a:cubicBezTo>
                  <a:cubicBezTo>
                    <a:pt x="106" y="110"/>
                    <a:pt x="114" y="110"/>
                    <a:pt x="114" y="105"/>
                  </a:cubicBezTo>
                  <a:cubicBezTo>
                    <a:pt x="115" y="93"/>
                    <a:pt x="113" y="81"/>
                    <a:pt x="112" y="69"/>
                  </a:cubicBezTo>
                  <a:cubicBezTo>
                    <a:pt x="122" y="68"/>
                    <a:pt x="132" y="67"/>
                    <a:pt x="142" y="64"/>
                  </a:cubicBezTo>
                  <a:cubicBezTo>
                    <a:pt x="141" y="87"/>
                    <a:pt x="138" y="117"/>
                    <a:pt x="115" y="123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Freeform 120">
              <a:extLst>
                <a:ext uri="{FF2B5EF4-FFF2-40B4-BE49-F238E27FC236}">
                  <a16:creationId xmlns:a16="http://schemas.microsoft.com/office/drawing/2014/main" xmlns="" id="{1C211B37-AD59-4374-B312-EAD82386D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961" y="4995074"/>
              <a:ext cx="83002" cy="107902"/>
            </a:xfrm>
            <a:custGeom>
              <a:avLst/>
              <a:gdLst>
                <a:gd name="T0" fmla="*/ 17 w 17"/>
                <a:gd name="T1" fmla="*/ 5 h 22"/>
                <a:gd name="T2" fmla="*/ 14 w 17"/>
                <a:gd name="T3" fmla="*/ 2 h 22"/>
                <a:gd name="T4" fmla="*/ 12 w 17"/>
                <a:gd name="T5" fmla="*/ 1 h 22"/>
                <a:gd name="T6" fmla="*/ 8 w 17"/>
                <a:gd name="T7" fmla="*/ 0 h 22"/>
                <a:gd name="T8" fmla="*/ 7 w 17"/>
                <a:gd name="T9" fmla="*/ 1 h 22"/>
                <a:gd name="T10" fmla="*/ 5 w 17"/>
                <a:gd name="T11" fmla="*/ 1 h 22"/>
                <a:gd name="T12" fmla="*/ 1 w 17"/>
                <a:gd name="T13" fmla="*/ 4 h 22"/>
                <a:gd name="T14" fmla="*/ 0 w 17"/>
                <a:gd name="T15" fmla="*/ 12 h 22"/>
                <a:gd name="T16" fmla="*/ 2 w 17"/>
                <a:gd name="T17" fmla="*/ 19 h 22"/>
                <a:gd name="T18" fmla="*/ 4 w 17"/>
                <a:gd name="T19" fmla="*/ 21 h 22"/>
                <a:gd name="T20" fmla="*/ 7 w 17"/>
                <a:gd name="T21" fmla="*/ 22 h 22"/>
                <a:gd name="T22" fmla="*/ 10 w 17"/>
                <a:gd name="T23" fmla="*/ 21 h 22"/>
                <a:gd name="T24" fmla="*/ 13 w 17"/>
                <a:gd name="T25" fmla="*/ 19 h 22"/>
                <a:gd name="T26" fmla="*/ 14 w 17"/>
                <a:gd name="T27" fmla="*/ 17 h 22"/>
                <a:gd name="T28" fmla="*/ 16 w 17"/>
                <a:gd name="T29" fmla="*/ 13 h 22"/>
                <a:gd name="T30" fmla="*/ 17 w 17"/>
                <a:gd name="T31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22">
                  <a:moveTo>
                    <a:pt x="17" y="5"/>
                  </a:moveTo>
                  <a:cubicBezTo>
                    <a:pt x="17" y="4"/>
                    <a:pt x="15" y="2"/>
                    <a:pt x="14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10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4"/>
                    <a:pt x="0" y="17"/>
                    <a:pt x="2" y="19"/>
                  </a:cubicBezTo>
                  <a:cubicBezTo>
                    <a:pt x="2" y="20"/>
                    <a:pt x="3" y="21"/>
                    <a:pt x="4" y="21"/>
                  </a:cubicBezTo>
                  <a:cubicBezTo>
                    <a:pt x="5" y="21"/>
                    <a:pt x="6" y="22"/>
                    <a:pt x="7" y="22"/>
                  </a:cubicBezTo>
                  <a:cubicBezTo>
                    <a:pt x="8" y="22"/>
                    <a:pt x="9" y="21"/>
                    <a:pt x="10" y="21"/>
                  </a:cubicBezTo>
                  <a:cubicBezTo>
                    <a:pt x="12" y="20"/>
                    <a:pt x="13" y="20"/>
                    <a:pt x="13" y="19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4"/>
                    <a:pt x="16" y="13"/>
                  </a:cubicBezTo>
                  <a:cubicBezTo>
                    <a:pt x="17" y="10"/>
                    <a:pt x="17" y="8"/>
                    <a:pt x="17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Freeform 121">
              <a:extLst>
                <a:ext uri="{FF2B5EF4-FFF2-40B4-BE49-F238E27FC236}">
                  <a16:creationId xmlns:a16="http://schemas.microsoft.com/office/drawing/2014/main" xmlns="" id="{AAFB8F75-D7B7-47D6-A1F5-9D884D522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6947" y="4872646"/>
              <a:ext cx="265605" cy="215804"/>
            </a:xfrm>
            <a:custGeom>
              <a:avLst/>
              <a:gdLst>
                <a:gd name="T0" fmla="*/ 52 w 54"/>
                <a:gd name="T1" fmla="*/ 33 h 44"/>
                <a:gd name="T2" fmla="*/ 34 w 54"/>
                <a:gd name="T3" fmla="*/ 26 h 44"/>
                <a:gd name="T4" fmla="*/ 20 w 54"/>
                <a:gd name="T5" fmla="*/ 25 h 44"/>
                <a:gd name="T6" fmla="*/ 44 w 54"/>
                <a:gd name="T7" fmla="*/ 9 h 44"/>
                <a:gd name="T8" fmla="*/ 41 w 54"/>
                <a:gd name="T9" fmla="*/ 1 h 44"/>
                <a:gd name="T10" fmla="*/ 2 w 54"/>
                <a:gd name="T11" fmla="*/ 28 h 44"/>
                <a:gd name="T12" fmla="*/ 8 w 54"/>
                <a:gd name="T13" fmla="*/ 38 h 44"/>
                <a:gd name="T14" fmla="*/ 30 w 54"/>
                <a:gd name="T15" fmla="*/ 40 h 44"/>
                <a:gd name="T16" fmla="*/ 49 w 54"/>
                <a:gd name="T17" fmla="*/ 42 h 44"/>
                <a:gd name="T18" fmla="*/ 52 w 54"/>
                <a:gd name="T19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4">
                  <a:moveTo>
                    <a:pt x="52" y="33"/>
                  </a:moveTo>
                  <a:cubicBezTo>
                    <a:pt x="48" y="28"/>
                    <a:pt x="40" y="27"/>
                    <a:pt x="34" y="26"/>
                  </a:cubicBezTo>
                  <a:cubicBezTo>
                    <a:pt x="29" y="25"/>
                    <a:pt x="25" y="25"/>
                    <a:pt x="20" y="25"/>
                  </a:cubicBezTo>
                  <a:cubicBezTo>
                    <a:pt x="26" y="17"/>
                    <a:pt x="35" y="12"/>
                    <a:pt x="44" y="9"/>
                  </a:cubicBezTo>
                  <a:cubicBezTo>
                    <a:pt x="49" y="7"/>
                    <a:pt x="45" y="0"/>
                    <a:pt x="41" y="1"/>
                  </a:cubicBezTo>
                  <a:cubicBezTo>
                    <a:pt x="25" y="4"/>
                    <a:pt x="10" y="12"/>
                    <a:pt x="2" y="28"/>
                  </a:cubicBezTo>
                  <a:cubicBezTo>
                    <a:pt x="0" y="32"/>
                    <a:pt x="3" y="37"/>
                    <a:pt x="8" y="38"/>
                  </a:cubicBezTo>
                  <a:cubicBezTo>
                    <a:pt x="15" y="38"/>
                    <a:pt x="23" y="39"/>
                    <a:pt x="30" y="40"/>
                  </a:cubicBezTo>
                  <a:cubicBezTo>
                    <a:pt x="36" y="41"/>
                    <a:pt x="43" y="44"/>
                    <a:pt x="49" y="42"/>
                  </a:cubicBezTo>
                  <a:cubicBezTo>
                    <a:pt x="54" y="41"/>
                    <a:pt x="54" y="36"/>
                    <a:pt x="52" y="33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8" name="Freeform 122">
            <a:extLst>
              <a:ext uri="{FF2B5EF4-FFF2-40B4-BE49-F238E27FC236}">
                <a16:creationId xmlns:a16="http://schemas.microsoft.com/office/drawing/2014/main" xmlns="" id="{E784909A-402A-44EE-83FA-84AD4411965F}"/>
              </a:ext>
            </a:extLst>
          </p:cNvPr>
          <p:cNvSpPr>
            <a:spLocks/>
          </p:cNvSpPr>
          <p:nvPr/>
        </p:nvSpPr>
        <p:spPr bwMode="auto">
          <a:xfrm>
            <a:off x="1402839" y="3247451"/>
            <a:ext cx="284281" cy="315406"/>
          </a:xfrm>
          <a:custGeom>
            <a:avLst/>
            <a:gdLst>
              <a:gd name="T0" fmla="*/ 40 w 58"/>
              <a:gd name="T1" fmla="*/ 16 h 64"/>
              <a:gd name="T2" fmla="*/ 35 w 58"/>
              <a:gd name="T3" fmla="*/ 19 h 64"/>
              <a:gd name="T4" fmla="*/ 31 w 58"/>
              <a:gd name="T5" fmla="*/ 6 h 64"/>
              <a:gd name="T6" fmla="*/ 20 w 58"/>
              <a:gd name="T7" fmla="*/ 7 h 64"/>
              <a:gd name="T8" fmla="*/ 21 w 58"/>
              <a:gd name="T9" fmla="*/ 22 h 64"/>
              <a:gd name="T10" fmla="*/ 7 w 58"/>
              <a:gd name="T11" fmla="*/ 23 h 64"/>
              <a:gd name="T12" fmla="*/ 5 w 58"/>
              <a:gd name="T13" fmla="*/ 34 h 64"/>
              <a:gd name="T14" fmla="*/ 22 w 58"/>
              <a:gd name="T15" fmla="*/ 37 h 64"/>
              <a:gd name="T16" fmla="*/ 23 w 58"/>
              <a:gd name="T17" fmla="*/ 54 h 64"/>
              <a:gd name="T18" fmla="*/ 39 w 58"/>
              <a:gd name="T19" fmla="*/ 54 h 64"/>
              <a:gd name="T20" fmla="*/ 37 w 58"/>
              <a:gd name="T21" fmla="*/ 34 h 64"/>
              <a:gd name="T22" fmla="*/ 48 w 58"/>
              <a:gd name="T23" fmla="*/ 30 h 64"/>
              <a:gd name="T24" fmla="*/ 40 w 58"/>
              <a:gd name="T25" fmla="*/ 1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64">
                <a:moveTo>
                  <a:pt x="40" y="16"/>
                </a:moveTo>
                <a:cubicBezTo>
                  <a:pt x="38" y="17"/>
                  <a:pt x="37" y="18"/>
                  <a:pt x="35" y="19"/>
                </a:cubicBezTo>
                <a:cubicBezTo>
                  <a:pt x="34" y="14"/>
                  <a:pt x="33" y="10"/>
                  <a:pt x="31" y="6"/>
                </a:cubicBezTo>
                <a:cubicBezTo>
                  <a:pt x="29" y="0"/>
                  <a:pt x="20" y="1"/>
                  <a:pt x="20" y="7"/>
                </a:cubicBezTo>
                <a:cubicBezTo>
                  <a:pt x="20" y="12"/>
                  <a:pt x="21" y="17"/>
                  <a:pt x="21" y="22"/>
                </a:cubicBezTo>
                <a:cubicBezTo>
                  <a:pt x="16" y="23"/>
                  <a:pt x="12" y="23"/>
                  <a:pt x="7" y="23"/>
                </a:cubicBezTo>
                <a:cubicBezTo>
                  <a:pt x="0" y="23"/>
                  <a:pt x="0" y="32"/>
                  <a:pt x="5" y="34"/>
                </a:cubicBezTo>
                <a:cubicBezTo>
                  <a:pt x="11" y="36"/>
                  <a:pt x="17" y="37"/>
                  <a:pt x="22" y="37"/>
                </a:cubicBezTo>
                <a:cubicBezTo>
                  <a:pt x="22" y="42"/>
                  <a:pt x="23" y="48"/>
                  <a:pt x="23" y="54"/>
                </a:cubicBezTo>
                <a:cubicBezTo>
                  <a:pt x="23" y="64"/>
                  <a:pt x="39" y="64"/>
                  <a:pt x="39" y="54"/>
                </a:cubicBezTo>
                <a:cubicBezTo>
                  <a:pt x="39" y="47"/>
                  <a:pt x="38" y="41"/>
                  <a:pt x="37" y="34"/>
                </a:cubicBezTo>
                <a:cubicBezTo>
                  <a:pt x="41" y="33"/>
                  <a:pt x="45" y="32"/>
                  <a:pt x="48" y="30"/>
                </a:cubicBezTo>
                <a:cubicBezTo>
                  <a:pt x="58" y="26"/>
                  <a:pt x="50" y="12"/>
                  <a:pt x="40" y="16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Freeform 123">
            <a:extLst>
              <a:ext uri="{FF2B5EF4-FFF2-40B4-BE49-F238E27FC236}">
                <a16:creationId xmlns:a16="http://schemas.microsoft.com/office/drawing/2014/main" xmlns="" id="{96A629AE-6669-4F7E-A6DF-A5437F5B08B9}"/>
              </a:ext>
            </a:extLst>
          </p:cNvPr>
          <p:cNvSpPr>
            <a:spLocks noEditPoints="1"/>
          </p:cNvSpPr>
          <p:nvPr/>
        </p:nvSpPr>
        <p:spPr bwMode="auto">
          <a:xfrm>
            <a:off x="11305187" y="2891581"/>
            <a:ext cx="344457" cy="1027147"/>
          </a:xfrm>
          <a:custGeom>
            <a:avLst/>
            <a:gdLst>
              <a:gd name="T0" fmla="*/ 64 w 70"/>
              <a:gd name="T1" fmla="*/ 114 h 209"/>
              <a:gd name="T2" fmla="*/ 24 w 70"/>
              <a:gd name="T3" fmla="*/ 125 h 209"/>
              <a:gd name="T4" fmla="*/ 19 w 70"/>
              <a:gd name="T5" fmla="*/ 109 h 209"/>
              <a:gd name="T6" fmla="*/ 22 w 70"/>
              <a:gd name="T7" fmla="*/ 81 h 209"/>
              <a:gd name="T8" fmla="*/ 62 w 70"/>
              <a:gd name="T9" fmla="*/ 58 h 209"/>
              <a:gd name="T10" fmla="*/ 57 w 70"/>
              <a:gd name="T11" fmla="*/ 50 h 209"/>
              <a:gd name="T12" fmla="*/ 21 w 70"/>
              <a:gd name="T13" fmla="*/ 62 h 209"/>
              <a:gd name="T14" fmla="*/ 20 w 70"/>
              <a:gd name="T15" fmla="*/ 59 h 209"/>
              <a:gd name="T16" fmla="*/ 48 w 70"/>
              <a:gd name="T17" fmla="*/ 8 h 209"/>
              <a:gd name="T18" fmla="*/ 45 w 70"/>
              <a:gd name="T19" fmla="*/ 2 h 209"/>
              <a:gd name="T20" fmla="*/ 14 w 70"/>
              <a:gd name="T21" fmla="*/ 71 h 209"/>
              <a:gd name="T22" fmla="*/ 14 w 70"/>
              <a:gd name="T23" fmla="*/ 72 h 209"/>
              <a:gd name="T24" fmla="*/ 7 w 70"/>
              <a:gd name="T25" fmla="*/ 115 h 209"/>
              <a:gd name="T26" fmla="*/ 16 w 70"/>
              <a:gd name="T27" fmla="*/ 135 h 209"/>
              <a:gd name="T28" fmla="*/ 32 w 70"/>
              <a:gd name="T29" fmla="*/ 208 h 209"/>
              <a:gd name="T30" fmla="*/ 36 w 70"/>
              <a:gd name="T31" fmla="*/ 197 h 209"/>
              <a:gd name="T32" fmla="*/ 22 w 70"/>
              <a:gd name="T33" fmla="*/ 154 h 209"/>
              <a:gd name="T34" fmla="*/ 27 w 70"/>
              <a:gd name="T35" fmla="*/ 143 h 209"/>
              <a:gd name="T36" fmla="*/ 30 w 70"/>
              <a:gd name="T37" fmla="*/ 145 h 209"/>
              <a:gd name="T38" fmla="*/ 68 w 70"/>
              <a:gd name="T39" fmla="*/ 123 h 209"/>
              <a:gd name="T40" fmla="*/ 64 w 70"/>
              <a:gd name="T41" fmla="*/ 114 h 209"/>
              <a:gd name="T42" fmla="*/ 47 w 70"/>
              <a:gd name="T43" fmla="*/ 62 h 209"/>
              <a:gd name="T44" fmla="*/ 28 w 70"/>
              <a:gd name="T45" fmla="*/ 71 h 209"/>
              <a:gd name="T46" fmla="*/ 47 w 70"/>
              <a:gd name="T47" fmla="*/ 62 h 209"/>
              <a:gd name="T48" fmla="*/ 34 w 70"/>
              <a:gd name="T49" fmla="*/ 132 h 209"/>
              <a:gd name="T50" fmla="*/ 52 w 70"/>
              <a:gd name="T51" fmla="*/ 123 h 209"/>
              <a:gd name="T52" fmla="*/ 34 w 70"/>
              <a:gd name="T53" fmla="*/ 13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" h="209">
                <a:moveTo>
                  <a:pt x="64" y="114"/>
                </a:moveTo>
                <a:cubicBezTo>
                  <a:pt x="49" y="108"/>
                  <a:pt x="35" y="113"/>
                  <a:pt x="24" y="125"/>
                </a:cubicBezTo>
                <a:cubicBezTo>
                  <a:pt x="21" y="120"/>
                  <a:pt x="20" y="114"/>
                  <a:pt x="19" y="109"/>
                </a:cubicBezTo>
                <a:cubicBezTo>
                  <a:pt x="17" y="99"/>
                  <a:pt x="18" y="89"/>
                  <a:pt x="22" y="81"/>
                </a:cubicBezTo>
                <a:cubicBezTo>
                  <a:pt x="36" y="89"/>
                  <a:pt x="55" y="71"/>
                  <a:pt x="62" y="58"/>
                </a:cubicBezTo>
                <a:cubicBezTo>
                  <a:pt x="64" y="55"/>
                  <a:pt x="61" y="51"/>
                  <a:pt x="57" y="50"/>
                </a:cubicBezTo>
                <a:cubicBezTo>
                  <a:pt x="42" y="49"/>
                  <a:pt x="30" y="54"/>
                  <a:pt x="21" y="62"/>
                </a:cubicBezTo>
                <a:cubicBezTo>
                  <a:pt x="21" y="61"/>
                  <a:pt x="21" y="60"/>
                  <a:pt x="20" y="59"/>
                </a:cubicBezTo>
                <a:cubicBezTo>
                  <a:pt x="14" y="38"/>
                  <a:pt x="33" y="19"/>
                  <a:pt x="48" y="8"/>
                </a:cubicBezTo>
                <a:cubicBezTo>
                  <a:pt x="52" y="5"/>
                  <a:pt x="49" y="0"/>
                  <a:pt x="45" y="2"/>
                </a:cubicBezTo>
                <a:cubicBezTo>
                  <a:pt x="22" y="16"/>
                  <a:pt x="1" y="44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7" y="84"/>
                  <a:pt x="4" y="99"/>
                  <a:pt x="7" y="115"/>
                </a:cubicBezTo>
                <a:cubicBezTo>
                  <a:pt x="9" y="122"/>
                  <a:pt x="12" y="129"/>
                  <a:pt x="16" y="135"/>
                </a:cubicBezTo>
                <a:cubicBezTo>
                  <a:pt x="0" y="162"/>
                  <a:pt x="0" y="202"/>
                  <a:pt x="32" y="208"/>
                </a:cubicBezTo>
                <a:cubicBezTo>
                  <a:pt x="38" y="209"/>
                  <a:pt x="42" y="201"/>
                  <a:pt x="36" y="197"/>
                </a:cubicBezTo>
                <a:cubicBezTo>
                  <a:pt x="19" y="188"/>
                  <a:pt x="17" y="172"/>
                  <a:pt x="22" y="154"/>
                </a:cubicBezTo>
                <a:cubicBezTo>
                  <a:pt x="23" y="151"/>
                  <a:pt x="25" y="147"/>
                  <a:pt x="27" y="143"/>
                </a:cubicBezTo>
                <a:cubicBezTo>
                  <a:pt x="28" y="144"/>
                  <a:pt x="29" y="144"/>
                  <a:pt x="30" y="145"/>
                </a:cubicBezTo>
                <a:cubicBezTo>
                  <a:pt x="46" y="149"/>
                  <a:pt x="60" y="134"/>
                  <a:pt x="68" y="123"/>
                </a:cubicBezTo>
                <a:cubicBezTo>
                  <a:pt x="70" y="119"/>
                  <a:pt x="67" y="115"/>
                  <a:pt x="64" y="114"/>
                </a:cubicBezTo>
                <a:close/>
                <a:moveTo>
                  <a:pt x="47" y="62"/>
                </a:moveTo>
                <a:cubicBezTo>
                  <a:pt x="41" y="68"/>
                  <a:pt x="34" y="73"/>
                  <a:pt x="28" y="71"/>
                </a:cubicBezTo>
                <a:cubicBezTo>
                  <a:pt x="33" y="66"/>
                  <a:pt x="39" y="63"/>
                  <a:pt x="47" y="62"/>
                </a:cubicBezTo>
                <a:close/>
                <a:moveTo>
                  <a:pt x="34" y="132"/>
                </a:moveTo>
                <a:cubicBezTo>
                  <a:pt x="39" y="127"/>
                  <a:pt x="45" y="123"/>
                  <a:pt x="52" y="123"/>
                </a:cubicBezTo>
                <a:cubicBezTo>
                  <a:pt x="47" y="129"/>
                  <a:pt x="41" y="133"/>
                  <a:pt x="34" y="132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FCA4FE62-4D5A-427F-8487-CDE9C1B5612B}"/>
              </a:ext>
            </a:extLst>
          </p:cNvPr>
          <p:cNvGrpSpPr/>
          <p:nvPr/>
        </p:nvGrpSpPr>
        <p:grpSpPr>
          <a:xfrm>
            <a:off x="10819868" y="225151"/>
            <a:ext cx="993065" cy="793603"/>
            <a:chOff x="5671660" y="450732"/>
            <a:chExt cx="1456681" cy="1164099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1" name="Freeform 124">
              <a:extLst>
                <a:ext uri="{FF2B5EF4-FFF2-40B4-BE49-F238E27FC236}">
                  <a16:creationId xmlns:a16="http://schemas.microsoft.com/office/drawing/2014/main" xmlns="" id="{FD850625-E6A5-4953-83CD-41650ACA2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992" y="685211"/>
              <a:ext cx="863218" cy="753241"/>
            </a:xfrm>
            <a:custGeom>
              <a:avLst/>
              <a:gdLst>
                <a:gd name="T0" fmla="*/ 130 w 176"/>
                <a:gd name="T1" fmla="*/ 115 h 153"/>
                <a:gd name="T2" fmla="*/ 152 w 176"/>
                <a:gd name="T3" fmla="*/ 18 h 153"/>
                <a:gd name="T4" fmla="*/ 142 w 176"/>
                <a:gd name="T5" fmla="*/ 7 h 153"/>
                <a:gd name="T6" fmla="*/ 129 w 176"/>
                <a:gd name="T7" fmla="*/ 5 h 153"/>
                <a:gd name="T8" fmla="*/ 116 w 176"/>
                <a:gd name="T9" fmla="*/ 4 h 153"/>
                <a:gd name="T10" fmla="*/ 82 w 176"/>
                <a:gd name="T11" fmla="*/ 70 h 153"/>
                <a:gd name="T12" fmla="*/ 75 w 176"/>
                <a:gd name="T13" fmla="*/ 68 h 153"/>
                <a:gd name="T14" fmla="*/ 70 w 176"/>
                <a:gd name="T15" fmla="*/ 70 h 153"/>
                <a:gd name="T16" fmla="*/ 71 w 176"/>
                <a:gd name="T17" fmla="*/ 66 h 153"/>
                <a:gd name="T18" fmla="*/ 62 w 176"/>
                <a:gd name="T19" fmla="*/ 57 h 153"/>
                <a:gd name="T20" fmla="*/ 54 w 176"/>
                <a:gd name="T21" fmla="*/ 60 h 153"/>
                <a:gd name="T22" fmla="*/ 54 w 176"/>
                <a:gd name="T23" fmla="*/ 60 h 153"/>
                <a:gd name="T24" fmla="*/ 42 w 176"/>
                <a:gd name="T25" fmla="*/ 65 h 153"/>
                <a:gd name="T26" fmla="*/ 46 w 176"/>
                <a:gd name="T27" fmla="*/ 55 h 153"/>
                <a:gd name="T28" fmla="*/ 36 w 176"/>
                <a:gd name="T29" fmla="*/ 48 h 153"/>
                <a:gd name="T30" fmla="*/ 31 w 176"/>
                <a:gd name="T31" fmla="*/ 51 h 153"/>
                <a:gd name="T32" fmla="*/ 26 w 176"/>
                <a:gd name="T33" fmla="*/ 51 h 153"/>
                <a:gd name="T34" fmla="*/ 2 w 176"/>
                <a:gd name="T35" fmla="*/ 77 h 153"/>
                <a:gd name="T36" fmla="*/ 8 w 176"/>
                <a:gd name="T37" fmla="*/ 87 h 153"/>
                <a:gd name="T38" fmla="*/ 12 w 176"/>
                <a:gd name="T39" fmla="*/ 87 h 153"/>
                <a:gd name="T40" fmla="*/ 15 w 176"/>
                <a:gd name="T41" fmla="*/ 94 h 153"/>
                <a:gd name="T42" fmla="*/ 14 w 176"/>
                <a:gd name="T43" fmla="*/ 98 h 153"/>
                <a:gd name="T44" fmla="*/ 22 w 176"/>
                <a:gd name="T45" fmla="*/ 102 h 153"/>
                <a:gd name="T46" fmla="*/ 22 w 176"/>
                <a:gd name="T47" fmla="*/ 102 h 153"/>
                <a:gd name="T48" fmla="*/ 27 w 176"/>
                <a:gd name="T49" fmla="*/ 106 h 153"/>
                <a:gd name="T50" fmla="*/ 36 w 176"/>
                <a:gd name="T51" fmla="*/ 106 h 153"/>
                <a:gd name="T52" fmla="*/ 46 w 176"/>
                <a:gd name="T53" fmla="*/ 127 h 153"/>
                <a:gd name="T54" fmla="*/ 51 w 176"/>
                <a:gd name="T55" fmla="*/ 129 h 153"/>
                <a:gd name="T56" fmla="*/ 64 w 176"/>
                <a:gd name="T57" fmla="*/ 139 h 153"/>
                <a:gd name="T58" fmla="*/ 68 w 176"/>
                <a:gd name="T59" fmla="*/ 140 h 153"/>
                <a:gd name="T60" fmla="*/ 89 w 176"/>
                <a:gd name="T61" fmla="*/ 152 h 153"/>
                <a:gd name="T62" fmla="*/ 113 w 176"/>
                <a:gd name="T63" fmla="*/ 137 h 153"/>
                <a:gd name="T64" fmla="*/ 118 w 176"/>
                <a:gd name="T65" fmla="*/ 134 h 153"/>
                <a:gd name="T66" fmla="*/ 122 w 176"/>
                <a:gd name="T67" fmla="*/ 126 h 153"/>
                <a:gd name="T68" fmla="*/ 127 w 176"/>
                <a:gd name="T69" fmla="*/ 120 h 153"/>
                <a:gd name="T70" fmla="*/ 129 w 176"/>
                <a:gd name="T71" fmla="*/ 116 h 153"/>
                <a:gd name="T72" fmla="*/ 130 w 176"/>
                <a:gd name="T73" fmla="*/ 11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6" h="153">
                  <a:moveTo>
                    <a:pt x="130" y="115"/>
                  </a:moveTo>
                  <a:cubicBezTo>
                    <a:pt x="149" y="97"/>
                    <a:pt x="176" y="39"/>
                    <a:pt x="152" y="18"/>
                  </a:cubicBezTo>
                  <a:cubicBezTo>
                    <a:pt x="150" y="13"/>
                    <a:pt x="147" y="9"/>
                    <a:pt x="142" y="7"/>
                  </a:cubicBezTo>
                  <a:cubicBezTo>
                    <a:pt x="138" y="5"/>
                    <a:pt x="133" y="4"/>
                    <a:pt x="129" y="5"/>
                  </a:cubicBezTo>
                  <a:cubicBezTo>
                    <a:pt x="126" y="1"/>
                    <a:pt x="120" y="0"/>
                    <a:pt x="116" y="4"/>
                  </a:cubicBezTo>
                  <a:cubicBezTo>
                    <a:pt x="97" y="21"/>
                    <a:pt x="87" y="46"/>
                    <a:pt x="82" y="70"/>
                  </a:cubicBezTo>
                  <a:cubicBezTo>
                    <a:pt x="80" y="68"/>
                    <a:pt x="78" y="67"/>
                    <a:pt x="75" y="68"/>
                  </a:cubicBezTo>
                  <a:cubicBezTo>
                    <a:pt x="73" y="68"/>
                    <a:pt x="72" y="69"/>
                    <a:pt x="70" y="70"/>
                  </a:cubicBezTo>
                  <a:cubicBezTo>
                    <a:pt x="70" y="69"/>
                    <a:pt x="70" y="67"/>
                    <a:pt x="71" y="66"/>
                  </a:cubicBezTo>
                  <a:cubicBezTo>
                    <a:pt x="72" y="61"/>
                    <a:pt x="67" y="56"/>
                    <a:pt x="62" y="57"/>
                  </a:cubicBezTo>
                  <a:cubicBezTo>
                    <a:pt x="59" y="58"/>
                    <a:pt x="57" y="59"/>
                    <a:pt x="54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49" y="61"/>
                    <a:pt x="46" y="63"/>
                    <a:pt x="42" y="65"/>
                  </a:cubicBezTo>
                  <a:cubicBezTo>
                    <a:pt x="44" y="62"/>
                    <a:pt x="45" y="59"/>
                    <a:pt x="46" y="55"/>
                  </a:cubicBezTo>
                  <a:cubicBezTo>
                    <a:pt x="48" y="50"/>
                    <a:pt x="41" y="45"/>
                    <a:pt x="36" y="48"/>
                  </a:cubicBezTo>
                  <a:cubicBezTo>
                    <a:pt x="35" y="49"/>
                    <a:pt x="33" y="50"/>
                    <a:pt x="31" y="51"/>
                  </a:cubicBezTo>
                  <a:cubicBezTo>
                    <a:pt x="30" y="50"/>
                    <a:pt x="27" y="50"/>
                    <a:pt x="26" y="51"/>
                  </a:cubicBezTo>
                  <a:cubicBezTo>
                    <a:pt x="13" y="57"/>
                    <a:pt x="8" y="65"/>
                    <a:pt x="2" y="77"/>
                  </a:cubicBezTo>
                  <a:cubicBezTo>
                    <a:pt x="0" y="82"/>
                    <a:pt x="3" y="86"/>
                    <a:pt x="8" y="87"/>
                  </a:cubicBezTo>
                  <a:cubicBezTo>
                    <a:pt x="9" y="87"/>
                    <a:pt x="10" y="87"/>
                    <a:pt x="12" y="87"/>
                  </a:cubicBezTo>
                  <a:cubicBezTo>
                    <a:pt x="13" y="89"/>
                    <a:pt x="14" y="92"/>
                    <a:pt x="15" y="94"/>
                  </a:cubicBezTo>
                  <a:cubicBezTo>
                    <a:pt x="15" y="95"/>
                    <a:pt x="14" y="96"/>
                    <a:pt x="14" y="98"/>
                  </a:cubicBezTo>
                  <a:cubicBezTo>
                    <a:pt x="12" y="102"/>
                    <a:pt x="18" y="106"/>
                    <a:pt x="22" y="102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23" y="104"/>
                    <a:pt x="25" y="106"/>
                    <a:pt x="27" y="106"/>
                  </a:cubicBezTo>
                  <a:cubicBezTo>
                    <a:pt x="30" y="106"/>
                    <a:pt x="33" y="107"/>
                    <a:pt x="36" y="106"/>
                  </a:cubicBezTo>
                  <a:cubicBezTo>
                    <a:pt x="35" y="114"/>
                    <a:pt x="38" y="121"/>
                    <a:pt x="46" y="127"/>
                  </a:cubicBezTo>
                  <a:cubicBezTo>
                    <a:pt x="48" y="128"/>
                    <a:pt x="49" y="129"/>
                    <a:pt x="51" y="129"/>
                  </a:cubicBezTo>
                  <a:cubicBezTo>
                    <a:pt x="53" y="134"/>
                    <a:pt x="58" y="138"/>
                    <a:pt x="64" y="139"/>
                  </a:cubicBezTo>
                  <a:cubicBezTo>
                    <a:pt x="66" y="140"/>
                    <a:pt x="67" y="140"/>
                    <a:pt x="68" y="140"/>
                  </a:cubicBezTo>
                  <a:cubicBezTo>
                    <a:pt x="72" y="146"/>
                    <a:pt x="78" y="151"/>
                    <a:pt x="89" y="152"/>
                  </a:cubicBezTo>
                  <a:cubicBezTo>
                    <a:pt x="100" y="153"/>
                    <a:pt x="107" y="146"/>
                    <a:pt x="113" y="137"/>
                  </a:cubicBezTo>
                  <a:cubicBezTo>
                    <a:pt x="115" y="136"/>
                    <a:pt x="117" y="135"/>
                    <a:pt x="118" y="134"/>
                  </a:cubicBezTo>
                  <a:cubicBezTo>
                    <a:pt x="119" y="131"/>
                    <a:pt x="121" y="129"/>
                    <a:pt x="122" y="126"/>
                  </a:cubicBezTo>
                  <a:cubicBezTo>
                    <a:pt x="125" y="125"/>
                    <a:pt x="126" y="122"/>
                    <a:pt x="127" y="120"/>
                  </a:cubicBezTo>
                  <a:cubicBezTo>
                    <a:pt x="127" y="118"/>
                    <a:pt x="128" y="117"/>
                    <a:pt x="129" y="116"/>
                  </a:cubicBezTo>
                  <a:lnTo>
                    <a:pt x="130" y="115"/>
                  </a:ln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Freeform 125">
              <a:extLst>
                <a:ext uri="{FF2B5EF4-FFF2-40B4-BE49-F238E27FC236}">
                  <a16:creationId xmlns:a16="http://schemas.microsoft.com/office/drawing/2014/main" xmlns="" id="{02C5F261-3D00-4D19-BADB-B8EA0B5A92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1660" y="450732"/>
              <a:ext cx="1344627" cy="1164099"/>
            </a:xfrm>
            <a:custGeom>
              <a:avLst/>
              <a:gdLst>
                <a:gd name="T0" fmla="*/ 260 w 274"/>
                <a:gd name="T1" fmla="*/ 30 h 237"/>
                <a:gd name="T2" fmla="*/ 232 w 274"/>
                <a:gd name="T3" fmla="*/ 46 h 237"/>
                <a:gd name="T4" fmla="*/ 145 w 274"/>
                <a:gd name="T5" fmla="*/ 102 h 237"/>
                <a:gd name="T6" fmla="*/ 53 w 274"/>
                <a:gd name="T7" fmla="*/ 126 h 237"/>
                <a:gd name="T8" fmla="*/ 67 w 274"/>
                <a:gd name="T9" fmla="*/ 161 h 237"/>
                <a:gd name="T10" fmla="*/ 52 w 274"/>
                <a:gd name="T11" fmla="*/ 170 h 237"/>
                <a:gd name="T12" fmla="*/ 26 w 274"/>
                <a:gd name="T13" fmla="*/ 148 h 237"/>
                <a:gd name="T14" fmla="*/ 21 w 274"/>
                <a:gd name="T15" fmla="*/ 157 h 237"/>
                <a:gd name="T16" fmla="*/ 41 w 274"/>
                <a:gd name="T17" fmla="*/ 176 h 237"/>
                <a:gd name="T18" fmla="*/ 33 w 274"/>
                <a:gd name="T19" fmla="*/ 182 h 237"/>
                <a:gd name="T20" fmla="*/ 7 w 274"/>
                <a:gd name="T21" fmla="*/ 158 h 237"/>
                <a:gd name="T22" fmla="*/ 2 w 274"/>
                <a:gd name="T23" fmla="*/ 162 h 237"/>
                <a:gd name="T24" fmla="*/ 23 w 274"/>
                <a:gd name="T25" fmla="*/ 189 h 237"/>
                <a:gd name="T26" fmla="*/ 16 w 274"/>
                <a:gd name="T27" fmla="*/ 224 h 237"/>
                <a:gd name="T28" fmla="*/ 25 w 274"/>
                <a:gd name="T29" fmla="*/ 231 h 237"/>
                <a:gd name="T30" fmla="*/ 38 w 274"/>
                <a:gd name="T31" fmla="*/ 193 h 237"/>
                <a:gd name="T32" fmla="*/ 46 w 274"/>
                <a:gd name="T33" fmla="*/ 189 h 237"/>
                <a:gd name="T34" fmla="*/ 48 w 274"/>
                <a:gd name="T35" fmla="*/ 210 h 237"/>
                <a:gd name="T36" fmla="*/ 57 w 274"/>
                <a:gd name="T37" fmla="*/ 211 h 237"/>
                <a:gd name="T38" fmla="*/ 59 w 274"/>
                <a:gd name="T39" fmla="*/ 182 h 237"/>
                <a:gd name="T40" fmla="*/ 78 w 274"/>
                <a:gd name="T41" fmla="*/ 171 h 237"/>
                <a:gd name="T42" fmla="*/ 103 w 274"/>
                <a:gd name="T43" fmla="*/ 189 h 237"/>
                <a:gd name="T44" fmla="*/ 182 w 274"/>
                <a:gd name="T45" fmla="*/ 204 h 237"/>
                <a:gd name="T46" fmla="*/ 228 w 274"/>
                <a:gd name="T47" fmla="*/ 134 h 237"/>
                <a:gd name="T48" fmla="*/ 237 w 274"/>
                <a:gd name="T49" fmla="*/ 58 h 237"/>
                <a:gd name="T50" fmla="*/ 267 w 274"/>
                <a:gd name="T51" fmla="*/ 41 h 237"/>
                <a:gd name="T52" fmla="*/ 260 w 274"/>
                <a:gd name="T53" fmla="*/ 30 h 237"/>
                <a:gd name="T54" fmla="*/ 213 w 274"/>
                <a:gd name="T55" fmla="*/ 130 h 237"/>
                <a:gd name="T56" fmla="*/ 181 w 274"/>
                <a:gd name="T57" fmla="*/ 185 h 237"/>
                <a:gd name="T58" fmla="*/ 130 w 274"/>
                <a:gd name="T59" fmla="*/ 184 h 237"/>
                <a:gd name="T60" fmla="*/ 93 w 274"/>
                <a:gd name="T61" fmla="*/ 163 h 237"/>
                <a:gd name="T62" fmla="*/ 105 w 274"/>
                <a:gd name="T63" fmla="*/ 156 h 237"/>
                <a:gd name="T64" fmla="*/ 97 w 274"/>
                <a:gd name="T65" fmla="*/ 143 h 237"/>
                <a:gd name="T66" fmla="*/ 82 w 274"/>
                <a:gd name="T67" fmla="*/ 152 h 237"/>
                <a:gd name="T68" fmla="*/ 75 w 274"/>
                <a:gd name="T69" fmla="*/ 143 h 237"/>
                <a:gd name="T70" fmla="*/ 96 w 274"/>
                <a:gd name="T71" fmla="*/ 97 h 237"/>
                <a:gd name="T72" fmla="*/ 148 w 274"/>
                <a:gd name="T73" fmla="*/ 125 h 237"/>
                <a:gd name="T74" fmla="*/ 156 w 274"/>
                <a:gd name="T75" fmla="*/ 122 h 237"/>
                <a:gd name="T76" fmla="*/ 155 w 274"/>
                <a:gd name="T77" fmla="*/ 119 h 237"/>
                <a:gd name="T78" fmla="*/ 157 w 274"/>
                <a:gd name="T79" fmla="*/ 115 h 237"/>
                <a:gd name="T80" fmla="*/ 182 w 274"/>
                <a:gd name="T81" fmla="*/ 59 h 237"/>
                <a:gd name="T82" fmla="*/ 219 w 274"/>
                <a:gd name="T83" fmla="*/ 55 h 237"/>
                <a:gd name="T84" fmla="*/ 206 w 274"/>
                <a:gd name="T85" fmla="*/ 64 h 237"/>
                <a:gd name="T86" fmla="*/ 209 w 274"/>
                <a:gd name="T87" fmla="*/ 71 h 237"/>
                <a:gd name="T88" fmla="*/ 224 w 274"/>
                <a:gd name="T89" fmla="*/ 65 h 237"/>
                <a:gd name="T90" fmla="*/ 225 w 274"/>
                <a:gd name="T91" fmla="*/ 72 h 237"/>
                <a:gd name="T92" fmla="*/ 213 w 274"/>
                <a:gd name="T93" fmla="*/ 13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4" h="237">
                  <a:moveTo>
                    <a:pt x="260" y="30"/>
                  </a:moveTo>
                  <a:cubicBezTo>
                    <a:pt x="250" y="34"/>
                    <a:pt x="241" y="40"/>
                    <a:pt x="232" y="46"/>
                  </a:cubicBezTo>
                  <a:cubicBezTo>
                    <a:pt x="204" y="0"/>
                    <a:pt x="148" y="59"/>
                    <a:pt x="145" y="102"/>
                  </a:cubicBezTo>
                  <a:cubicBezTo>
                    <a:pt x="117" y="72"/>
                    <a:pt x="54" y="74"/>
                    <a:pt x="53" y="126"/>
                  </a:cubicBezTo>
                  <a:cubicBezTo>
                    <a:pt x="53" y="139"/>
                    <a:pt x="59" y="151"/>
                    <a:pt x="67" y="161"/>
                  </a:cubicBezTo>
                  <a:cubicBezTo>
                    <a:pt x="62" y="164"/>
                    <a:pt x="57" y="167"/>
                    <a:pt x="52" y="170"/>
                  </a:cubicBezTo>
                  <a:cubicBezTo>
                    <a:pt x="44" y="161"/>
                    <a:pt x="35" y="153"/>
                    <a:pt x="26" y="148"/>
                  </a:cubicBezTo>
                  <a:cubicBezTo>
                    <a:pt x="20" y="145"/>
                    <a:pt x="16" y="153"/>
                    <a:pt x="21" y="157"/>
                  </a:cubicBezTo>
                  <a:cubicBezTo>
                    <a:pt x="29" y="162"/>
                    <a:pt x="36" y="169"/>
                    <a:pt x="41" y="176"/>
                  </a:cubicBezTo>
                  <a:cubicBezTo>
                    <a:pt x="39" y="178"/>
                    <a:pt x="36" y="180"/>
                    <a:pt x="33" y="182"/>
                  </a:cubicBezTo>
                  <a:cubicBezTo>
                    <a:pt x="27" y="172"/>
                    <a:pt x="16" y="164"/>
                    <a:pt x="7" y="158"/>
                  </a:cubicBezTo>
                  <a:cubicBezTo>
                    <a:pt x="4" y="156"/>
                    <a:pt x="0" y="159"/>
                    <a:pt x="2" y="162"/>
                  </a:cubicBezTo>
                  <a:cubicBezTo>
                    <a:pt x="8" y="172"/>
                    <a:pt x="17" y="180"/>
                    <a:pt x="23" y="189"/>
                  </a:cubicBezTo>
                  <a:cubicBezTo>
                    <a:pt x="31" y="202"/>
                    <a:pt x="20" y="213"/>
                    <a:pt x="16" y="224"/>
                  </a:cubicBezTo>
                  <a:cubicBezTo>
                    <a:pt x="13" y="230"/>
                    <a:pt x="20" y="237"/>
                    <a:pt x="25" y="231"/>
                  </a:cubicBezTo>
                  <a:cubicBezTo>
                    <a:pt x="35" y="221"/>
                    <a:pt x="41" y="207"/>
                    <a:pt x="38" y="193"/>
                  </a:cubicBezTo>
                  <a:cubicBezTo>
                    <a:pt x="41" y="192"/>
                    <a:pt x="44" y="190"/>
                    <a:pt x="46" y="189"/>
                  </a:cubicBezTo>
                  <a:cubicBezTo>
                    <a:pt x="47" y="196"/>
                    <a:pt x="47" y="203"/>
                    <a:pt x="48" y="210"/>
                  </a:cubicBezTo>
                  <a:cubicBezTo>
                    <a:pt x="50" y="214"/>
                    <a:pt x="55" y="214"/>
                    <a:pt x="57" y="211"/>
                  </a:cubicBezTo>
                  <a:cubicBezTo>
                    <a:pt x="63" y="201"/>
                    <a:pt x="63" y="191"/>
                    <a:pt x="59" y="182"/>
                  </a:cubicBezTo>
                  <a:cubicBezTo>
                    <a:pt x="65" y="179"/>
                    <a:pt x="72" y="175"/>
                    <a:pt x="78" y="171"/>
                  </a:cubicBezTo>
                  <a:cubicBezTo>
                    <a:pt x="86" y="178"/>
                    <a:pt x="95" y="184"/>
                    <a:pt x="103" y="189"/>
                  </a:cubicBezTo>
                  <a:cubicBezTo>
                    <a:pt x="124" y="201"/>
                    <a:pt x="158" y="217"/>
                    <a:pt x="182" y="204"/>
                  </a:cubicBezTo>
                  <a:cubicBezTo>
                    <a:pt x="206" y="191"/>
                    <a:pt x="219" y="158"/>
                    <a:pt x="228" y="134"/>
                  </a:cubicBezTo>
                  <a:cubicBezTo>
                    <a:pt x="237" y="110"/>
                    <a:pt x="246" y="83"/>
                    <a:pt x="237" y="58"/>
                  </a:cubicBezTo>
                  <a:cubicBezTo>
                    <a:pt x="247" y="52"/>
                    <a:pt x="256" y="45"/>
                    <a:pt x="267" y="41"/>
                  </a:cubicBezTo>
                  <a:cubicBezTo>
                    <a:pt x="274" y="37"/>
                    <a:pt x="268" y="26"/>
                    <a:pt x="260" y="30"/>
                  </a:cubicBezTo>
                  <a:close/>
                  <a:moveTo>
                    <a:pt x="213" y="130"/>
                  </a:moveTo>
                  <a:cubicBezTo>
                    <a:pt x="205" y="150"/>
                    <a:pt x="195" y="170"/>
                    <a:pt x="181" y="185"/>
                  </a:cubicBezTo>
                  <a:cubicBezTo>
                    <a:pt x="167" y="198"/>
                    <a:pt x="145" y="190"/>
                    <a:pt x="130" y="184"/>
                  </a:cubicBezTo>
                  <a:cubicBezTo>
                    <a:pt x="117" y="179"/>
                    <a:pt x="104" y="172"/>
                    <a:pt x="93" y="163"/>
                  </a:cubicBezTo>
                  <a:cubicBezTo>
                    <a:pt x="97" y="160"/>
                    <a:pt x="101" y="158"/>
                    <a:pt x="105" y="156"/>
                  </a:cubicBezTo>
                  <a:cubicBezTo>
                    <a:pt x="113" y="151"/>
                    <a:pt x="105" y="139"/>
                    <a:pt x="97" y="143"/>
                  </a:cubicBezTo>
                  <a:cubicBezTo>
                    <a:pt x="92" y="146"/>
                    <a:pt x="87" y="149"/>
                    <a:pt x="82" y="152"/>
                  </a:cubicBezTo>
                  <a:cubicBezTo>
                    <a:pt x="79" y="149"/>
                    <a:pt x="77" y="146"/>
                    <a:pt x="75" y="143"/>
                  </a:cubicBezTo>
                  <a:cubicBezTo>
                    <a:pt x="61" y="124"/>
                    <a:pt x="74" y="100"/>
                    <a:pt x="96" y="97"/>
                  </a:cubicBezTo>
                  <a:cubicBezTo>
                    <a:pt x="117" y="94"/>
                    <a:pt x="138" y="106"/>
                    <a:pt x="148" y="125"/>
                  </a:cubicBezTo>
                  <a:cubicBezTo>
                    <a:pt x="150" y="130"/>
                    <a:pt x="157" y="127"/>
                    <a:pt x="156" y="122"/>
                  </a:cubicBezTo>
                  <a:cubicBezTo>
                    <a:pt x="156" y="121"/>
                    <a:pt x="155" y="120"/>
                    <a:pt x="155" y="119"/>
                  </a:cubicBezTo>
                  <a:cubicBezTo>
                    <a:pt x="156" y="118"/>
                    <a:pt x="157" y="117"/>
                    <a:pt x="157" y="115"/>
                  </a:cubicBezTo>
                  <a:cubicBezTo>
                    <a:pt x="160" y="94"/>
                    <a:pt x="168" y="74"/>
                    <a:pt x="182" y="59"/>
                  </a:cubicBezTo>
                  <a:cubicBezTo>
                    <a:pt x="194" y="45"/>
                    <a:pt x="210" y="44"/>
                    <a:pt x="219" y="55"/>
                  </a:cubicBezTo>
                  <a:cubicBezTo>
                    <a:pt x="214" y="58"/>
                    <a:pt x="210" y="61"/>
                    <a:pt x="206" y="64"/>
                  </a:cubicBezTo>
                  <a:cubicBezTo>
                    <a:pt x="202" y="66"/>
                    <a:pt x="204" y="72"/>
                    <a:pt x="209" y="71"/>
                  </a:cubicBezTo>
                  <a:cubicBezTo>
                    <a:pt x="214" y="69"/>
                    <a:pt x="219" y="67"/>
                    <a:pt x="224" y="65"/>
                  </a:cubicBezTo>
                  <a:cubicBezTo>
                    <a:pt x="224" y="67"/>
                    <a:pt x="225" y="70"/>
                    <a:pt x="225" y="72"/>
                  </a:cubicBezTo>
                  <a:cubicBezTo>
                    <a:pt x="228" y="91"/>
                    <a:pt x="219" y="113"/>
                    <a:pt x="213" y="13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Freeform 126">
              <a:extLst>
                <a:ext uri="{FF2B5EF4-FFF2-40B4-BE49-F238E27FC236}">
                  <a16:creationId xmlns:a16="http://schemas.microsoft.com/office/drawing/2014/main" xmlns="" id="{9C2FBA48-A18A-421F-A1CF-10F58C1AA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5958" y="454882"/>
              <a:ext cx="342383" cy="300882"/>
            </a:xfrm>
            <a:custGeom>
              <a:avLst/>
              <a:gdLst>
                <a:gd name="T0" fmla="*/ 54 w 70"/>
                <a:gd name="T1" fmla="*/ 9 h 61"/>
                <a:gd name="T2" fmla="*/ 7 w 70"/>
                <a:gd name="T3" fmla="*/ 2 h 61"/>
                <a:gd name="T4" fmla="*/ 6 w 70"/>
                <a:gd name="T5" fmla="*/ 13 h 61"/>
                <a:gd name="T6" fmla="*/ 43 w 70"/>
                <a:gd name="T7" fmla="*/ 21 h 61"/>
                <a:gd name="T8" fmla="*/ 52 w 70"/>
                <a:gd name="T9" fmla="*/ 54 h 61"/>
                <a:gd name="T10" fmla="*/ 63 w 70"/>
                <a:gd name="T11" fmla="*/ 56 h 61"/>
                <a:gd name="T12" fmla="*/ 54 w 70"/>
                <a:gd name="T13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1">
                  <a:moveTo>
                    <a:pt x="54" y="9"/>
                  </a:moveTo>
                  <a:cubicBezTo>
                    <a:pt x="43" y="0"/>
                    <a:pt x="21" y="3"/>
                    <a:pt x="7" y="2"/>
                  </a:cubicBezTo>
                  <a:cubicBezTo>
                    <a:pt x="0" y="1"/>
                    <a:pt x="0" y="11"/>
                    <a:pt x="6" y="13"/>
                  </a:cubicBezTo>
                  <a:cubicBezTo>
                    <a:pt x="18" y="17"/>
                    <a:pt x="30" y="17"/>
                    <a:pt x="43" y="21"/>
                  </a:cubicBezTo>
                  <a:cubicBezTo>
                    <a:pt x="54" y="24"/>
                    <a:pt x="49" y="46"/>
                    <a:pt x="52" y="54"/>
                  </a:cubicBezTo>
                  <a:cubicBezTo>
                    <a:pt x="54" y="59"/>
                    <a:pt x="61" y="61"/>
                    <a:pt x="63" y="56"/>
                  </a:cubicBezTo>
                  <a:cubicBezTo>
                    <a:pt x="70" y="42"/>
                    <a:pt x="67" y="18"/>
                    <a:pt x="54" y="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4" name="Freeform 123">
            <a:extLst>
              <a:ext uri="{FF2B5EF4-FFF2-40B4-BE49-F238E27FC236}">
                <a16:creationId xmlns:a16="http://schemas.microsoft.com/office/drawing/2014/main" xmlns="" id="{44C10B45-693C-488F-9F1B-3264F4427EDE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44597" y="2054411"/>
            <a:ext cx="344457" cy="1027147"/>
          </a:xfrm>
          <a:custGeom>
            <a:avLst/>
            <a:gdLst>
              <a:gd name="T0" fmla="*/ 64 w 70"/>
              <a:gd name="T1" fmla="*/ 114 h 209"/>
              <a:gd name="T2" fmla="*/ 24 w 70"/>
              <a:gd name="T3" fmla="*/ 125 h 209"/>
              <a:gd name="T4" fmla="*/ 19 w 70"/>
              <a:gd name="T5" fmla="*/ 109 h 209"/>
              <a:gd name="T6" fmla="*/ 22 w 70"/>
              <a:gd name="T7" fmla="*/ 81 h 209"/>
              <a:gd name="T8" fmla="*/ 62 w 70"/>
              <a:gd name="T9" fmla="*/ 58 h 209"/>
              <a:gd name="T10" fmla="*/ 57 w 70"/>
              <a:gd name="T11" fmla="*/ 50 h 209"/>
              <a:gd name="T12" fmla="*/ 21 w 70"/>
              <a:gd name="T13" fmla="*/ 62 h 209"/>
              <a:gd name="T14" fmla="*/ 20 w 70"/>
              <a:gd name="T15" fmla="*/ 59 h 209"/>
              <a:gd name="T16" fmla="*/ 48 w 70"/>
              <a:gd name="T17" fmla="*/ 8 h 209"/>
              <a:gd name="T18" fmla="*/ 45 w 70"/>
              <a:gd name="T19" fmla="*/ 2 h 209"/>
              <a:gd name="T20" fmla="*/ 14 w 70"/>
              <a:gd name="T21" fmla="*/ 71 h 209"/>
              <a:gd name="T22" fmla="*/ 14 w 70"/>
              <a:gd name="T23" fmla="*/ 72 h 209"/>
              <a:gd name="T24" fmla="*/ 7 w 70"/>
              <a:gd name="T25" fmla="*/ 115 h 209"/>
              <a:gd name="T26" fmla="*/ 16 w 70"/>
              <a:gd name="T27" fmla="*/ 135 h 209"/>
              <a:gd name="T28" fmla="*/ 32 w 70"/>
              <a:gd name="T29" fmla="*/ 208 h 209"/>
              <a:gd name="T30" fmla="*/ 36 w 70"/>
              <a:gd name="T31" fmla="*/ 197 h 209"/>
              <a:gd name="T32" fmla="*/ 22 w 70"/>
              <a:gd name="T33" fmla="*/ 154 h 209"/>
              <a:gd name="T34" fmla="*/ 27 w 70"/>
              <a:gd name="T35" fmla="*/ 143 h 209"/>
              <a:gd name="T36" fmla="*/ 30 w 70"/>
              <a:gd name="T37" fmla="*/ 145 h 209"/>
              <a:gd name="T38" fmla="*/ 68 w 70"/>
              <a:gd name="T39" fmla="*/ 123 h 209"/>
              <a:gd name="T40" fmla="*/ 64 w 70"/>
              <a:gd name="T41" fmla="*/ 114 h 209"/>
              <a:gd name="T42" fmla="*/ 47 w 70"/>
              <a:gd name="T43" fmla="*/ 62 h 209"/>
              <a:gd name="T44" fmla="*/ 28 w 70"/>
              <a:gd name="T45" fmla="*/ 71 h 209"/>
              <a:gd name="T46" fmla="*/ 47 w 70"/>
              <a:gd name="T47" fmla="*/ 62 h 209"/>
              <a:gd name="T48" fmla="*/ 34 w 70"/>
              <a:gd name="T49" fmla="*/ 132 h 209"/>
              <a:gd name="T50" fmla="*/ 52 w 70"/>
              <a:gd name="T51" fmla="*/ 123 h 209"/>
              <a:gd name="T52" fmla="*/ 34 w 70"/>
              <a:gd name="T53" fmla="*/ 13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" h="209">
                <a:moveTo>
                  <a:pt x="64" y="114"/>
                </a:moveTo>
                <a:cubicBezTo>
                  <a:pt x="49" y="108"/>
                  <a:pt x="35" y="113"/>
                  <a:pt x="24" y="125"/>
                </a:cubicBezTo>
                <a:cubicBezTo>
                  <a:pt x="21" y="120"/>
                  <a:pt x="20" y="114"/>
                  <a:pt x="19" y="109"/>
                </a:cubicBezTo>
                <a:cubicBezTo>
                  <a:pt x="17" y="99"/>
                  <a:pt x="18" y="89"/>
                  <a:pt x="22" y="81"/>
                </a:cubicBezTo>
                <a:cubicBezTo>
                  <a:pt x="36" y="89"/>
                  <a:pt x="55" y="71"/>
                  <a:pt x="62" y="58"/>
                </a:cubicBezTo>
                <a:cubicBezTo>
                  <a:pt x="64" y="55"/>
                  <a:pt x="61" y="51"/>
                  <a:pt x="57" y="50"/>
                </a:cubicBezTo>
                <a:cubicBezTo>
                  <a:pt x="42" y="49"/>
                  <a:pt x="30" y="54"/>
                  <a:pt x="21" y="62"/>
                </a:cubicBezTo>
                <a:cubicBezTo>
                  <a:pt x="21" y="61"/>
                  <a:pt x="21" y="60"/>
                  <a:pt x="20" y="59"/>
                </a:cubicBezTo>
                <a:cubicBezTo>
                  <a:pt x="14" y="38"/>
                  <a:pt x="33" y="19"/>
                  <a:pt x="48" y="8"/>
                </a:cubicBezTo>
                <a:cubicBezTo>
                  <a:pt x="52" y="5"/>
                  <a:pt x="49" y="0"/>
                  <a:pt x="45" y="2"/>
                </a:cubicBezTo>
                <a:cubicBezTo>
                  <a:pt x="22" y="16"/>
                  <a:pt x="1" y="44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7" y="84"/>
                  <a:pt x="4" y="99"/>
                  <a:pt x="7" y="115"/>
                </a:cubicBezTo>
                <a:cubicBezTo>
                  <a:pt x="9" y="122"/>
                  <a:pt x="12" y="129"/>
                  <a:pt x="16" y="135"/>
                </a:cubicBezTo>
                <a:cubicBezTo>
                  <a:pt x="0" y="162"/>
                  <a:pt x="0" y="202"/>
                  <a:pt x="32" y="208"/>
                </a:cubicBezTo>
                <a:cubicBezTo>
                  <a:pt x="38" y="209"/>
                  <a:pt x="42" y="201"/>
                  <a:pt x="36" y="197"/>
                </a:cubicBezTo>
                <a:cubicBezTo>
                  <a:pt x="19" y="188"/>
                  <a:pt x="17" y="172"/>
                  <a:pt x="22" y="154"/>
                </a:cubicBezTo>
                <a:cubicBezTo>
                  <a:pt x="23" y="151"/>
                  <a:pt x="25" y="147"/>
                  <a:pt x="27" y="143"/>
                </a:cubicBezTo>
                <a:cubicBezTo>
                  <a:pt x="28" y="144"/>
                  <a:pt x="29" y="144"/>
                  <a:pt x="30" y="145"/>
                </a:cubicBezTo>
                <a:cubicBezTo>
                  <a:pt x="46" y="149"/>
                  <a:pt x="60" y="134"/>
                  <a:pt x="68" y="123"/>
                </a:cubicBezTo>
                <a:cubicBezTo>
                  <a:pt x="70" y="119"/>
                  <a:pt x="67" y="115"/>
                  <a:pt x="64" y="114"/>
                </a:cubicBezTo>
                <a:close/>
                <a:moveTo>
                  <a:pt x="47" y="62"/>
                </a:moveTo>
                <a:cubicBezTo>
                  <a:pt x="41" y="68"/>
                  <a:pt x="34" y="73"/>
                  <a:pt x="28" y="71"/>
                </a:cubicBezTo>
                <a:cubicBezTo>
                  <a:pt x="33" y="66"/>
                  <a:pt x="39" y="63"/>
                  <a:pt x="47" y="62"/>
                </a:cubicBezTo>
                <a:close/>
                <a:moveTo>
                  <a:pt x="34" y="132"/>
                </a:moveTo>
                <a:cubicBezTo>
                  <a:pt x="39" y="127"/>
                  <a:pt x="45" y="123"/>
                  <a:pt x="52" y="123"/>
                </a:cubicBezTo>
                <a:cubicBezTo>
                  <a:pt x="47" y="129"/>
                  <a:pt x="41" y="133"/>
                  <a:pt x="34" y="132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3" name="矩形 102">
            <a:extLst>
              <a:ext uri="{FF2B5EF4-FFF2-40B4-BE49-F238E27FC236}">
                <a16:creationId xmlns:a16="http://schemas.microsoft.com/office/drawing/2014/main" xmlns="" id="{787A4A18-3889-4CC7-976D-F3E0DC302007}"/>
              </a:ext>
            </a:extLst>
          </p:cNvPr>
          <p:cNvSpPr/>
          <p:nvPr/>
        </p:nvSpPr>
        <p:spPr>
          <a:xfrm>
            <a:off x="-377588" y="-214953"/>
            <a:ext cx="12733361" cy="7287905"/>
          </a:xfrm>
          <a:prstGeom prst="rect">
            <a:avLst/>
          </a:prstGeom>
          <a:solidFill>
            <a:srgbClr val="FEE8ED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6" name="组合 105">
            <a:extLst>
              <a:ext uri="{FF2B5EF4-FFF2-40B4-BE49-F238E27FC236}">
                <a16:creationId xmlns:a16="http://schemas.microsoft.com/office/drawing/2014/main" xmlns="" id="{554B2589-2FB8-4930-ADA6-DD02400013EE}"/>
              </a:ext>
            </a:extLst>
          </p:cNvPr>
          <p:cNvGrpSpPr/>
          <p:nvPr/>
        </p:nvGrpSpPr>
        <p:grpSpPr>
          <a:xfrm>
            <a:off x="3395396" y="677048"/>
            <a:ext cx="4556933" cy="907919"/>
            <a:chOff x="3312996" y="215475"/>
            <a:chExt cx="4556933" cy="907919"/>
          </a:xfrm>
        </p:grpSpPr>
        <p:grpSp>
          <p:nvGrpSpPr>
            <p:cNvPr id="107" name="组合 106">
              <a:extLst>
                <a:ext uri="{FF2B5EF4-FFF2-40B4-BE49-F238E27FC236}">
                  <a16:creationId xmlns:a16="http://schemas.microsoft.com/office/drawing/2014/main" xmlns="" id="{BCBAEC54-2955-4184-B65B-F34091E0C001}"/>
                </a:ext>
              </a:extLst>
            </p:cNvPr>
            <p:cNvGrpSpPr/>
            <p:nvPr/>
          </p:nvGrpSpPr>
          <p:grpSpPr>
            <a:xfrm rot="406819" flipH="1">
              <a:off x="3312996" y="215475"/>
              <a:ext cx="1030666" cy="703956"/>
              <a:chOff x="9015984" y="2528554"/>
              <a:chExt cx="2157344" cy="1473489"/>
            </a:xfrm>
          </p:grpSpPr>
          <p:sp>
            <p:nvSpPr>
              <p:cNvPr id="119" name="Freeform 166">
                <a:extLst>
                  <a:ext uri="{FF2B5EF4-FFF2-40B4-BE49-F238E27FC236}">
                    <a16:creationId xmlns:a16="http://schemas.microsoft.com/office/drawing/2014/main" xmlns="" id="{12EB06F7-65E4-418C-A3F9-6ED6F4D844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32784" y="3116474"/>
                <a:ext cx="831450" cy="526422"/>
              </a:xfrm>
              <a:custGeom>
                <a:avLst/>
                <a:gdLst>
                  <a:gd name="T0" fmla="*/ 10 w 143"/>
                  <a:gd name="T1" fmla="*/ 90 h 90"/>
                  <a:gd name="T2" fmla="*/ 10 w 143"/>
                  <a:gd name="T3" fmla="*/ 90 h 90"/>
                  <a:gd name="T4" fmla="*/ 143 w 143"/>
                  <a:gd name="T5" fmla="*/ 18 h 90"/>
                  <a:gd name="T6" fmla="*/ 130 w 143"/>
                  <a:gd name="T7" fmla="*/ 0 h 90"/>
                  <a:gd name="T8" fmla="*/ 0 w 143"/>
                  <a:gd name="T9" fmla="*/ 77 h 90"/>
                  <a:gd name="T10" fmla="*/ 10 w 143"/>
                  <a:gd name="T11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90">
                    <a:moveTo>
                      <a:pt x="10" y="90"/>
                    </a:moveTo>
                    <a:cubicBezTo>
                      <a:pt x="10" y="90"/>
                      <a:pt x="10" y="90"/>
                      <a:pt x="10" y="90"/>
                    </a:cubicBezTo>
                    <a:cubicBezTo>
                      <a:pt x="52" y="61"/>
                      <a:pt x="98" y="41"/>
                      <a:pt x="143" y="18"/>
                    </a:cubicBezTo>
                    <a:cubicBezTo>
                      <a:pt x="138" y="12"/>
                      <a:pt x="134" y="7"/>
                      <a:pt x="130" y="0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4" y="79"/>
                      <a:pt x="8" y="83"/>
                      <a:pt x="10" y="90"/>
                    </a:cubicBezTo>
                  </a:path>
                </a:pathLst>
              </a:custGeom>
              <a:solidFill>
                <a:srgbClr val="F8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0" name="Freeform 167">
                <a:extLst>
                  <a:ext uri="{FF2B5EF4-FFF2-40B4-BE49-F238E27FC236}">
                    <a16:creationId xmlns:a16="http://schemas.microsoft.com/office/drawing/2014/main" xmlns="" id="{CBD2D7B9-3340-48E5-AB20-EDD874C1D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3530" y="2779466"/>
                <a:ext cx="954446" cy="787173"/>
              </a:xfrm>
              <a:custGeom>
                <a:avLst/>
                <a:gdLst>
                  <a:gd name="T0" fmla="*/ 164 w 164"/>
                  <a:gd name="T1" fmla="*/ 58 h 135"/>
                  <a:gd name="T2" fmla="*/ 140 w 164"/>
                  <a:gd name="T3" fmla="*/ 0 h 135"/>
                  <a:gd name="T4" fmla="*/ 9 w 164"/>
                  <a:gd name="T5" fmla="*/ 77 h 135"/>
                  <a:gd name="T6" fmla="*/ 5 w 164"/>
                  <a:gd name="T7" fmla="*/ 120 h 135"/>
                  <a:gd name="T8" fmla="*/ 34 w 164"/>
                  <a:gd name="T9" fmla="*/ 135 h 135"/>
                  <a:gd name="T10" fmla="*/ 164 w 164"/>
                  <a:gd name="T11" fmla="*/ 58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135">
                    <a:moveTo>
                      <a:pt x="164" y="58"/>
                    </a:moveTo>
                    <a:cubicBezTo>
                      <a:pt x="154" y="40"/>
                      <a:pt x="146" y="20"/>
                      <a:pt x="140" y="0"/>
                    </a:cubicBezTo>
                    <a:cubicBezTo>
                      <a:pt x="9" y="77"/>
                      <a:pt x="9" y="77"/>
                      <a:pt x="9" y="77"/>
                    </a:cubicBezTo>
                    <a:cubicBezTo>
                      <a:pt x="13" y="92"/>
                      <a:pt x="0" y="109"/>
                      <a:pt x="5" y="120"/>
                    </a:cubicBezTo>
                    <a:cubicBezTo>
                      <a:pt x="10" y="129"/>
                      <a:pt x="24" y="128"/>
                      <a:pt x="34" y="135"/>
                    </a:cubicBezTo>
                    <a:cubicBezTo>
                      <a:pt x="164" y="58"/>
                      <a:pt x="164" y="58"/>
                      <a:pt x="164" y="58"/>
                    </a:cubicBezTo>
                  </a:path>
                </a:pathLst>
              </a:custGeom>
              <a:solidFill>
                <a:srgbClr val="ECC6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1" name="Freeform 168">
                <a:extLst>
                  <a:ext uri="{FF2B5EF4-FFF2-40B4-BE49-F238E27FC236}">
                    <a16:creationId xmlns:a16="http://schemas.microsoft.com/office/drawing/2014/main" xmlns="" id="{3C58FA86-2819-422E-95EF-DF245761C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662" y="2570374"/>
                <a:ext cx="1129101" cy="656798"/>
              </a:xfrm>
              <a:custGeom>
                <a:avLst/>
                <a:gdLst>
                  <a:gd name="T0" fmla="*/ 185 w 194"/>
                  <a:gd name="T1" fmla="*/ 0 h 113"/>
                  <a:gd name="T2" fmla="*/ 0 w 194"/>
                  <a:gd name="T3" fmla="*/ 110 h 113"/>
                  <a:gd name="T4" fmla="*/ 59 w 194"/>
                  <a:gd name="T5" fmla="*/ 105 h 113"/>
                  <a:gd name="T6" fmla="*/ 63 w 194"/>
                  <a:gd name="T7" fmla="*/ 113 h 113"/>
                  <a:gd name="T8" fmla="*/ 194 w 194"/>
                  <a:gd name="T9" fmla="*/ 36 h 113"/>
                  <a:gd name="T10" fmla="*/ 185 w 194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4" h="113">
                    <a:moveTo>
                      <a:pt x="185" y="0"/>
                    </a:moveTo>
                    <a:cubicBezTo>
                      <a:pt x="0" y="110"/>
                      <a:pt x="0" y="110"/>
                      <a:pt x="0" y="110"/>
                    </a:cubicBezTo>
                    <a:cubicBezTo>
                      <a:pt x="4" y="108"/>
                      <a:pt x="47" y="90"/>
                      <a:pt x="59" y="105"/>
                    </a:cubicBezTo>
                    <a:cubicBezTo>
                      <a:pt x="61" y="108"/>
                      <a:pt x="63" y="110"/>
                      <a:pt x="63" y="113"/>
                    </a:cubicBezTo>
                    <a:cubicBezTo>
                      <a:pt x="194" y="36"/>
                      <a:pt x="194" y="36"/>
                      <a:pt x="194" y="36"/>
                    </a:cubicBezTo>
                    <a:cubicBezTo>
                      <a:pt x="191" y="24"/>
                      <a:pt x="188" y="12"/>
                      <a:pt x="185" y="0"/>
                    </a:cubicBezTo>
                  </a:path>
                </a:pathLst>
              </a:custGeom>
              <a:solidFill>
                <a:srgbClr val="F8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2" name="Freeform 169">
                <a:extLst>
                  <a:ext uri="{FF2B5EF4-FFF2-40B4-BE49-F238E27FC236}">
                    <a16:creationId xmlns:a16="http://schemas.microsoft.com/office/drawing/2014/main" xmlns="" id="{FE35150F-07F2-4D53-83CA-3B7D1C983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0477" y="3094334"/>
                <a:ext cx="996266" cy="797012"/>
              </a:xfrm>
              <a:custGeom>
                <a:avLst/>
                <a:gdLst>
                  <a:gd name="T0" fmla="*/ 170 w 171"/>
                  <a:gd name="T1" fmla="*/ 94 h 137"/>
                  <a:gd name="T2" fmla="*/ 159 w 171"/>
                  <a:gd name="T3" fmla="*/ 102 h 137"/>
                  <a:gd name="T4" fmla="*/ 170 w 171"/>
                  <a:gd name="T5" fmla="*/ 94 h 137"/>
                  <a:gd name="T6" fmla="*/ 170 w 171"/>
                  <a:gd name="T7" fmla="*/ 94 h 137"/>
                  <a:gd name="T8" fmla="*/ 160 w 171"/>
                  <a:gd name="T9" fmla="*/ 81 h 137"/>
                  <a:gd name="T10" fmla="*/ 131 w 171"/>
                  <a:gd name="T11" fmla="*/ 66 h 137"/>
                  <a:gd name="T12" fmla="*/ 135 w 171"/>
                  <a:gd name="T13" fmla="*/ 23 h 137"/>
                  <a:gd name="T14" fmla="*/ 131 w 171"/>
                  <a:gd name="T15" fmla="*/ 15 h 137"/>
                  <a:gd name="T16" fmla="*/ 72 w 171"/>
                  <a:gd name="T17" fmla="*/ 20 h 137"/>
                  <a:gd name="T18" fmla="*/ 72 w 171"/>
                  <a:gd name="T19" fmla="*/ 20 h 137"/>
                  <a:gd name="T20" fmla="*/ 0 w 171"/>
                  <a:gd name="T21" fmla="*/ 114 h 137"/>
                  <a:gd name="T22" fmla="*/ 17 w 171"/>
                  <a:gd name="T23" fmla="*/ 137 h 137"/>
                  <a:gd name="T24" fmla="*/ 171 w 171"/>
                  <a:gd name="T25" fmla="*/ 97 h 137"/>
                  <a:gd name="T26" fmla="*/ 170 w 171"/>
                  <a:gd name="T27" fmla="*/ 9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1" h="137">
                    <a:moveTo>
                      <a:pt x="170" y="94"/>
                    </a:moveTo>
                    <a:cubicBezTo>
                      <a:pt x="166" y="97"/>
                      <a:pt x="163" y="99"/>
                      <a:pt x="159" y="102"/>
                    </a:cubicBezTo>
                    <a:cubicBezTo>
                      <a:pt x="163" y="99"/>
                      <a:pt x="166" y="97"/>
                      <a:pt x="170" y="94"/>
                    </a:cubicBezTo>
                    <a:cubicBezTo>
                      <a:pt x="170" y="94"/>
                      <a:pt x="170" y="94"/>
                      <a:pt x="170" y="94"/>
                    </a:cubicBezTo>
                    <a:cubicBezTo>
                      <a:pt x="168" y="87"/>
                      <a:pt x="164" y="83"/>
                      <a:pt x="160" y="81"/>
                    </a:cubicBezTo>
                    <a:cubicBezTo>
                      <a:pt x="150" y="74"/>
                      <a:pt x="136" y="75"/>
                      <a:pt x="131" y="66"/>
                    </a:cubicBezTo>
                    <a:cubicBezTo>
                      <a:pt x="126" y="55"/>
                      <a:pt x="139" y="38"/>
                      <a:pt x="135" y="23"/>
                    </a:cubicBezTo>
                    <a:cubicBezTo>
                      <a:pt x="135" y="20"/>
                      <a:pt x="133" y="18"/>
                      <a:pt x="131" y="15"/>
                    </a:cubicBezTo>
                    <a:cubicBezTo>
                      <a:pt x="119" y="0"/>
                      <a:pt x="76" y="18"/>
                      <a:pt x="72" y="20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4"/>
                      <a:pt x="12" y="121"/>
                      <a:pt x="17" y="137"/>
                    </a:cubicBezTo>
                    <a:cubicBezTo>
                      <a:pt x="69" y="125"/>
                      <a:pt x="126" y="124"/>
                      <a:pt x="171" y="97"/>
                    </a:cubicBezTo>
                    <a:cubicBezTo>
                      <a:pt x="171" y="96"/>
                      <a:pt x="171" y="95"/>
                      <a:pt x="170" y="94"/>
                    </a:cubicBezTo>
                  </a:path>
                </a:pathLst>
              </a:custGeom>
              <a:solidFill>
                <a:srgbClr val="EACE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3" name="Freeform 170">
                <a:extLst>
                  <a:ext uri="{FF2B5EF4-FFF2-40B4-BE49-F238E27FC236}">
                    <a16:creationId xmlns:a16="http://schemas.microsoft.com/office/drawing/2014/main" xmlns="" id="{C0232345-4BF6-48A0-9379-F14BC75FA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3203" y="3758510"/>
                <a:ext cx="265671" cy="221392"/>
              </a:xfrm>
              <a:custGeom>
                <a:avLst/>
                <a:gdLst>
                  <a:gd name="T0" fmla="*/ 29 w 46"/>
                  <a:gd name="T1" fmla="*/ 0 h 38"/>
                  <a:gd name="T2" fmla="*/ 0 w 46"/>
                  <a:gd name="T3" fmla="*/ 38 h 38"/>
                  <a:gd name="T4" fmla="*/ 46 w 46"/>
                  <a:gd name="T5" fmla="*/ 23 h 38"/>
                  <a:gd name="T6" fmla="*/ 29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9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15" y="31"/>
                      <a:pt x="30" y="27"/>
                      <a:pt x="46" y="23"/>
                    </a:cubicBezTo>
                    <a:cubicBezTo>
                      <a:pt x="41" y="7"/>
                      <a:pt x="29" y="0"/>
                      <a:pt x="29" y="0"/>
                    </a:cubicBezTo>
                  </a:path>
                </a:pathLst>
              </a:custGeom>
              <a:solidFill>
                <a:srgbClr val="1F1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4" name="Freeform 175">
                <a:extLst>
                  <a:ext uri="{FF2B5EF4-FFF2-40B4-BE49-F238E27FC236}">
                    <a16:creationId xmlns:a16="http://schemas.microsoft.com/office/drawing/2014/main" xmlns="" id="{650C0696-8ECF-4F27-800D-5CEAA9D39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45831" y="3030377"/>
                <a:ext cx="1227497" cy="890489"/>
              </a:xfrm>
              <a:custGeom>
                <a:avLst/>
                <a:gdLst>
                  <a:gd name="T0" fmla="*/ 189 w 211"/>
                  <a:gd name="T1" fmla="*/ 0 h 153"/>
                  <a:gd name="T2" fmla="*/ 189 w 211"/>
                  <a:gd name="T3" fmla="*/ 0 h 153"/>
                  <a:gd name="T4" fmla="*/ 162 w 211"/>
                  <a:gd name="T5" fmla="*/ 15 h 153"/>
                  <a:gd name="T6" fmla="*/ 175 w 211"/>
                  <a:gd name="T7" fmla="*/ 33 h 153"/>
                  <a:gd name="T8" fmla="*/ 175 w 211"/>
                  <a:gd name="T9" fmla="*/ 33 h 153"/>
                  <a:gd name="T10" fmla="*/ 175 w 211"/>
                  <a:gd name="T11" fmla="*/ 33 h 153"/>
                  <a:gd name="T12" fmla="*/ 42 w 211"/>
                  <a:gd name="T13" fmla="*/ 105 h 153"/>
                  <a:gd name="T14" fmla="*/ 43 w 211"/>
                  <a:gd name="T15" fmla="*/ 108 h 153"/>
                  <a:gd name="T16" fmla="*/ 0 w 211"/>
                  <a:gd name="T17" fmla="*/ 153 h 153"/>
                  <a:gd name="T18" fmla="*/ 185 w 211"/>
                  <a:gd name="T19" fmla="*/ 45 h 153"/>
                  <a:gd name="T20" fmla="*/ 211 w 211"/>
                  <a:gd name="T21" fmla="*/ 30 h 153"/>
                  <a:gd name="T22" fmla="*/ 211 w 211"/>
                  <a:gd name="T23" fmla="*/ 30 h 153"/>
                  <a:gd name="T24" fmla="*/ 211 w 211"/>
                  <a:gd name="T25" fmla="*/ 29 h 153"/>
                  <a:gd name="T26" fmla="*/ 190 w 211"/>
                  <a:gd name="T27" fmla="*/ 0 h 153"/>
                  <a:gd name="T28" fmla="*/ 189 w 211"/>
                  <a:gd name="T29" fmla="*/ 0 h 153"/>
                  <a:gd name="T30" fmla="*/ 189 w 211"/>
                  <a:gd name="T31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153">
                    <a:moveTo>
                      <a:pt x="189" y="0"/>
                    </a:moveTo>
                    <a:cubicBezTo>
                      <a:pt x="189" y="0"/>
                      <a:pt x="189" y="0"/>
                      <a:pt x="189" y="0"/>
                    </a:cubicBezTo>
                    <a:cubicBezTo>
                      <a:pt x="162" y="15"/>
                      <a:pt x="162" y="15"/>
                      <a:pt x="162" y="15"/>
                    </a:cubicBezTo>
                    <a:cubicBezTo>
                      <a:pt x="166" y="22"/>
                      <a:pt x="170" y="27"/>
                      <a:pt x="175" y="33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30" y="56"/>
                      <a:pt x="84" y="76"/>
                      <a:pt x="42" y="105"/>
                    </a:cubicBezTo>
                    <a:cubicBezTo>
                      <a:pt x="43" y="106"/>
                      <a:pt x="43" y="107"/>
                      <a:pt x="43" y="108"/>
                    </a:cubicBezTo>
                    <a:cubicBezTo>
                      <a:pt x="43" y="125"/>
                      <a:pt x="6" y="149"/>
                      <a:pt x="0" y="153"/>
                    </a:cubicBezTo>
                    <a:cubicBezTo>
                      <a:pt x="185" y="45"/>
                      <a:pt x="185" y="45"/>
                      <a:pt x="185" y="45"/>
                    </a:cubicBezTo>
                    <a:cubicBezTo>
                      <a:pt x="211" y="30"/>
                      <a:pt x="211" y="30"/>
                      <a:pt x="211" y="30"/>
                    </a:cubicBezTo>
                    <a:cubicBezTo>
                      <a:pt x="211" y="30"/>
                      <a:pt x="211" y="30"/>
                      <a:pt x="211" y="30"/>
                    </a:cubicBezTo>
                    <a:cubicBezTo>
                      <a:pt x="211" y="29"/>
                      <a:pt x="211" y="29"/>
                      <a:pt x="211" y="29"/>
                    </a:cubicBezTo>
                    <a:cubicBezTo>
                      <a:pt x="204" y="20"/>
                      <a:pt x="196" y="10"/>
                      <a:pt x="190" y="0"/>
                    </a:cubicBezTo>
                    <a:cubicBezTo>
                      <a:pt x="189" y="0"/>
                      <a:pt x="189" y="0"/>
                      <a:pt x="189" y="0"/>
                    </a:cubicBezTo>
                    <a:cubicBezTo>
                      <a:pt x="189" y="0"/>
                      <a:pt x="189" y="0"/>
                      <a:pt x="189" y="0"/>
                    </a:cubicBezTo>
                  </a:path>
                </a:pathLst>
              </a:custGeom>
              <a:solidFill>
                <a:srgbClr val="E7D0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5" name="Freeform 176">
                <a:extLst>
                  <a:ext uri="{FF2B5EF4-FFF2-40B4-BE49-F238E27FC236}">
                    <a16:creationId xmlns:a16="http://schemas.microsoft.com/office/drawing/2014/main" xmlns="" id="{ADFD9D98-8517-45E2-8113-FE31D5807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47762" y="2720427"/>
                <a:ext cx="297650" cy="396047"/>
              </a:xfrm>
              <a:custGeom>
                <a:avLst/>
                <a:gdLst>
                  <a:gd name="T0" fmla="*/ 18 w 51"/>
                  <a:gd name="T1" fmla="*/ 0 h 68"/>
                  <a:gd name="T2" fmla="*/ 18 w 51"/>
                  <a:gd name="T3" fmla="*/ 0 h 68"/>
                  <a:gd name="T4" fmla="*/ 0 w 51"/>
                  <a:gd name="T5" fmla="*/ 10 h 68"/>
                  <a:gd name="T6" fmla="*/ 0 w 51"/>
                  <a:gd name="T7" fmla="*/ 10 h 68"/>
                  <a:gd name="T8" fmla="*/ 24 w 51"/>
                  <a:gd name="T9" fmla="*/ 68 h 68"/>
                  <a:gd name="T10" fmla="*/ 24 w 51"/>
                  <a:gd name="T11" fmla="*/ 68 h 68"/>
                  <a:gd name="T12" fmla="*/ 51 w 51"/>
                  <a:gd name="T13" fmla="*/ 53 h 68"/>
                  <a:gd name="T14" fmla="*/ 18 w 51"/>
                  <a:gd name="T1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68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6" y="30"/>
                      <a:pt x="14" y="50"/>
                      <a:pt x="24" y="68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38" y="35"/>
                      <a:pt x="27" y="17"/>
                      <a:pt x="18" y="0"/>
                    </a:cubicBezTo>
                  </a:path>
                </a:pathLst>
              </a:custGeom>
              <a:solidFill>
                <a:srgbClr val="DCB4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6" name="Freeform 177">
                <a:extLst>
                  <a:ext uri="{FF2B5EF4-FFF2-40B4-BE49-F238E27FC236}">
                    <a16:creationId xmlns:a16="http://schemas.microsoft.com/office/drawing/2014/main" xmlns="" id="{5EFE2C7B-9F19-4254-8747-DFC1D83E2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6104" y="2528554"/>
                <a:ext cx="157435" cy="250912"/>
              </a:xfrm>
              <a:custGeom>
                <a:avLst/>
                <a:gdLst>
                  <a:gd name="T0" fmla="*/ 11 w 27"/>
                  <a:gd name="T1" fmla="*/ 0 h 43"/>
                  <a:gd name="T2" fmla="*/ 11 w 27"/>
                  <a:gd name="T3" fmla="*/ 0 h 43"/>
                  <a:gd name="T4" fmla="*/ 0 w 27"/>
                  <a:gd name="T5" fmla="*/ 7 h 43"/>
                  <a:gd name="T6" fmla="*/ 9 w 27"/>
                  <a:gd name="T7" fmla="*/ 43 h 43"/>
                  <a:gd name="T8" fmla="*/ 27 w 27"/>
                  <a:gd name="T9" fmla="*/ 33 h 43"/>
                  <a:gd name="T10" fmla="*/ 11 w 27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43"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19"/>
                      <a:pt x="6" y="31"/>
                      <a:pt x="9" y="4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1" y="22"/>
                      <a:pt x="15" y="11"/>
                      <a:pt x="11" y="0"/>
                    </a:cubicBezTo>
                  </a:path>
                </a:pathLst>
              </a:custGeom>
              <a:solidFill>
                <a:srgbClr val="E7D0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7" name="Freeform 178">
                <a:extLst>
                  <a:ext uri="{FF2B5EF4-FFF2-40B4-BE49-F238E27FC236}">
                    <a16:creationId xmlns:a16="http://schemas.microsoft.com/office/drawing/2014/main" xmlns="" id="{AC2824B1-A5A7-49C2-A1A4-A00936B2E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8873" y="3642896"/>
                <a:ext cx="897869" cy="337009"/>
              </a:xfrm>
              <a:custGeom>
                <a:avLst/>
                <a:gdLst>
                  <a:gd name="T0" fmla="*/ 153 w 154"/>
                  <a:gd name="T1" fmla="*/ 0 h 58"/>
                  <a:gd name="T2" fmla="*/ 153 w 154"/>
                  <a:gd name="T3" fmla="*/ 0 h 58"/>
                  <a:gd name="T4" fmla="*/ 154 w 154"/>
                  <a:gd name="T5" fmla="*/ 3 h 58"/>
                  <a:gd name="T6" fmla="*/ 154 w 154"/>
                  <a:gd name="T7" fmla="*/ 3 h 58"/>
                  <a:gd name="T8" fmla="*/ 154 w 154"/>
                  <a:gd name="T9" fmla="*/ 3 h 58"/>
                  <a:gd name="T10" fmla="*/ 0 w 154"/>
                  <a:gd name="T11" fmla="*/ 43 h 58"/>
                  <a:gd name="T12" fmla="*/ 3 w 154"/>
                  <a:gd name="T13" fmla="*/ 58 h 58"/>
                  <a:gd name="T14" fmla="*/ 3 w 154"/>
                  <a:gd name="T15" fmla="*/ 58 h 58"/>
                  <a:gd name="T16" fmla="*/ 110 w 154"/>
                  <a:gd name="T17" fmla="*/ 49 h 58"/>
                  <a:gd name="T18" fmla="*/ 111 w 154"/>
                  <a:gd name="T19" fmla="*/ 48 h 58"/>
                  <a:gd name="T20" fmla="*/ 111 w 154"/>
                  <a:gd name="T21" fmla="*/ 48 h 58"/>
                  <a:gd name="T22" fmla="*/ 154 w 154"/>
                  <a:gd name="T23" fmla="*/ 3 h 58"/>
                  <a:gd name="T24" fmla="*/ 153 w 154"/>
                  <a:gd name="T2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58">
                    <a:moveTo>
                      <a:pt x="153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154" y="1"/>
                      <a:pt x="154" y="2"/>
                      <a:pt x="154" y="3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09" y="30"/>
                      <a:pt x="53" y="31"/>
                      <a:pt x="0" y="43"/>
                    </a:cubicBezTo>
                    <a:cubicBezTo>
                      <a:pt x="2" y="47"/>
                      <a:pt x="3" y="52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110" y="49"/>
                      <a:pt x="110" y="49"/>
                      <a:pt x="110" y="49"/>
                    </a:cubicBezTo>
                    <a:cubicBezTo>
                      <a:pt x="110" y="49"/>
                      <a:pt x="110" y="49"/>
                      <a:pt x="111" y="48"/>
                    </a:cubicBezTo>
                    <a:cubicBezTo>
                      <a:pt x="111" y="48"/>
                      <a:pt x="111" y="48"/>
                      <a:pt x="111" y="48"/>
                    </a:cubicBezTo>
                    <a:cubicBezTo>
                      <a:pt x="117" y="44"/>
                      <a:pt x="154" y="20"/>
                      <a:pt x="154" y="3"/>
                    </a:cubicBezTo>
                    <a:cubicBezTo>
                      <a:pt x="154" y="2"/>
                      <a:pt x="154" y="1"/>
                      <a:pt x="153" y="0"/>
                    </a:cubicBezTo>
                  </a:path>
                </a:pathLst>
              </a:custGeom>
              <a:solidFill>
                <a:srgbClr val="DABB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8" name="Freeform 179">
                <a:extLst>
                  <a:ext uri="{FF2B5EF4-FFF2-40B4-BE49-F238E27FC236}">
                    <a16:creationId xmlns:a16="http://schemas.microsoft.com/office/drawing/2014/main" xmlns="" id="{EFDFC44D-AFAA-4957-ACA8-33B8605F5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5984" y="3891346"/>
                <a:ext cx="302571" cy="110697"/>
              </a:xfrm>
              <a:custGeom>
                <a:avLst/>
                <a:gdLst>
                  <a:gd name="T0" fmla="*/ 49 w 52"/>
                  <a:gd name="T1" fmla="*/ 0 h 19"/>
                  <a:gd name="T2" fmla="*/ 49 w 52"/>
                  <a:gd name="T3" fmla="*/ 0 h 19"/>
                  <a:gd name="T4" fmla="*/ 49 w 52"/>
                  <a:gd name="T5" fmla="*/ 0 h 19"/>
                  <a:gd name="T6" fmla="*/ 3 w 52"/>
                  <a:gd name="T7" fmla="*/ 15 h 19"/>
                  <a:gd name="T8" fmla="*/ 0 w 52"/>
                  <a:gd name="T9" fmla="*/ 19 h 19"/>
                  <a:gd name="T10" fmla="*/ 52 w 52"/>
                  <a:gd name="T11" fmla="*/ 15 h 19"/>
                  <a:gd name="T12" fmla="*/ 49 w 52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9">
                    <a:moveTo>
                      <a:pt x="49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33" y="4"/>
                      <a:pt x="18" y="8"/>
                      <a:pt x="3" y="1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52" y="9"/>
                      <a:pt x="51" y="4"/>
                      <a:pt x="49" y="0"/>
                    </a:cubicBezTo>
                  </a:path>
                </a:pathLst>
              </a:custGeom>
              <a:solidFill>
                <a:srgbClr val="1D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08" name="组合 107">
              <a:extLst>
                <a:ext uri="{FF2B5EF4-FFF2-40B4-BE49-F238E27FC236}">
                  <a16:creationId xmlns:a16="http://schemas.microsoft.com/office/drawing/2014/main" xmlns="" id="{AC777F79-4D4C-4A98-A6F4-9B5A0C444CD9}"/>
                </a:ext>
              </a:extLst>
            </p:cNvPr>
            <p:cNvGrpSpPr/>
            <p:nvPr/>
          </p:nvGrpSpPr>
          <p:grpSpPr>
            <a:xfrm>
              <a:off x="4595263" y="917019"/>
              <a:ext cx="3274666" cy="206375"/>
              <a:chOff x="4531763" y="904319"/>
              <a:chExt cx="3274666" cy="206375"/>
            </a:xfrm>
          </p:grpSpPr>
          <p:sp>
            <p:nvSpPr>
              <p:cNvPr id="109" name="Freeform 139">
                <a:extLst>
                  <a:ext uri="{FF2B5EF4-FFF2-40B4-BE49-F238E27FC236}">
                    <a16:creationId xmlns:a16="http://schemas.microsoft.com/office/drawing/2014/main" xmlns="" id="{F24D1AE1-2E4E-4B02-9DF9-C1F58D166D24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4548432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0" name="Freeform 139">
                <a:extLst>
                  <a:ext uri="{FF2B5EF4-FFF2-40B4-BE49-F238E27FC236}">
                    <a16:creationId xmlns:a16="http://schemas.microsoft.com/office/drawing/2014/main" xmlns="" id="{F0E4CCD6-FB4D-4D9A-84E2-8088FCFE0918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4885649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1" name="Freeform 139">
                <a:extLst>
                  <a:ext uri="{FF2B5EF4-FFF2-40B4-BE49-F238E27FC236}">
                    <a16:creationId xmlns:a16="http://schemas.microsoft.com/office/drawing/2014/main" xmlns="" id="{97559740-FB8F-4052-A917-DA21CFE0E790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222866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2" name="Freeform 139">
                <a:extLst>
                  <a:ext uri="{FF2B5EF4-FFF2-40B4-BE49-F238E27FC236}">
                    <a16:creationId xmlns:a16="http://schemas.microsoft.com/office/drawing/2014/main" xmlns="" id="{5394D81F-04DE-4CCD-8BF1-146877911975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560083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3" name="Freeform 139">
                <a:extLst>
                  <a:ext uri="{FF2B5EF4-FFF2-40B4-BE49-F238E27FC236}">
                    <a16:creationId xmlns:a16="http://schemas.microsoft.com/office/drawing/2014/main" xmlns="" id="{2BE59BAB-F7A6-4C53-8C11-610427F4C7F1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897300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4" name="Freeform 139">
                <a:extLst>
                  <a:ext uri="{FF2B5EF4-FFF2-40B4-BE49-F238E27FC236}">
                    <a16:creationId xmlns:a16="http://schemas.microsoft.com/office/drawing/2014/main" xmlns="" id="{E8483E49-A5A4-47A9-A84F-3CCA282C5F4A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234517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5" name="Freeform 139">
                <a:extLst>
                  <a:ext uri="{FF2B5EF4-FFF2-40B4-BE49-F238E27FC236}">
                    <a16:creationId xmlns:a16="http://schemas.microsoft.com/office/drawing/2014/main" xmlns="" id="{7149A3B9-58FD-4027-B4A5-60C2FB51FC33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571734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6" name="Freeform 139">
                <a:extLst>
                  <a:ext uri="{FF2B5EF4-FFF2-40B4-BE49-F238E27FC236}">
                    <a16:creationId xmlns:a16="http://schemas.microsoft.com/office/drawing/2014/main" xmlns="" id="{C645B063-C6AD-45E5-90CE-635298B3469C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908951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7" name="Freeform 139">
                <a:extLst>
                  <a:ext uri="{FF2B5EF4-FFF2-40B4-BE49-F238E27FC236}">
                    <a16:creationId xmlns:a16="http://schemas.microsoft.com/office/drawing/2014/main" xmlns="" id="{8E5195E2-9C71-4493-95FA-67700E227FF9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7246168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8" name="Freeform 139">
                <a:extLst>
                  <a:ext uri="{FF2B5EF4-FFF2-40B4-BE49-F238E27FC236}">
                    <a16:creationId xmlns:a16="http://schemas.microsoft.com/office/drawing/2014/main" xmlns="" id="{EE5A4F7D-0E06-4079-83D4-0F08B4C23189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7583385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29" name="文本框 128">
            <a:extLst>
              <a:ext uri="{FF2B5EF4-FFF2-40B4-BE49-F238E27FC236}">
                <a16:creationId xmlns:a16="http://schemas.microsoft.com/office/drawing/2014/main" xmlns="" id="{B5DF189B-2890-4FE5-B8CD-3324DB7D37BA}"/>
              </a:ext>
            </a:extLst>
          </p:cNvPr>
          <p:cNvSpPr txBox="1"/>
          <p:nvPr/>
        </p:nvSpPr>
        <p:spPr>
          <a:xfrm>
            <a:off x="4728440" y="540518"/>
            <a:ext cx="2834754" cy="903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40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lvl="0" algn="ctr">
              <a:defRPr/>
            </a:pPr>
            <a:r>
              <a:rPr lang="zh-CN" altLang="en-US" sz="4800" dirty="0">
                <a:solidFill>
                  <a:srgbClr val="ED435C"/>
                </a:solidFill>
                <a:latin typeface="+mn-lt"/>
                <a:ea typeface="+mn-ea"/>
                <a:cs typeface="+mn-ea"/>
                <a:sym typeface="+mn-lt"/>
              </a:rPr>
              <a:t>我的生活</a:t>
            </a:r>
          </a:p>
        </p:txBody>
      </p:sp>
      <p:pic>
        <p:nvPicPr>
          <p:cNvPr id="100" name="图片 99">
            <a:extLst>
              <a:ext uri="{FF2B5EF4-FFF2-40B4-BE49-F238E27FC236}">
                <a16:creationId xmlns:a16="http://schemas.microsoft.com/office/drawing/2014/main" xmlns="" id="{DDE70C3D-6B06-4042-B5EE-F434C7B2D8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9070" y="2085880"/>
            <a:ext cx="2370519" cy="1806667"/>
          </a:xfrm>
          <a:prstGeom prst="rect">
            <a:avLst/>
          </a:prstGeom>
        </p:spPr>
      </p:pic>
      <p:pic>
        <p:nvPicPr>
          <p:cNvPr id="101" name="图片 100">
            <a:extLst>
              <a:ext uri="{FF2B5EF4-FFF2-40B4-BE49-F238E27FC236}">
                <a16:creationId xmlns:a16="http://schemas.microsoft.com/office/drawing/2014/main" xmlns="" id="{144E1B1C-4C10-4B27-9F4A-64B5E819E3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7056" y="2739618"/>
            <a:ext cx="2370519" cy="1806667"/>
          </a:xfrm>
          <a:prstGeom prst="rect">
            <a:avLst/>
          </a:prstGeom>
        </p:spPr>
      </p:pic>
      <p:pic>
        <p:nvPicPr>
          <p:cNvPr id="102" name="图片 101">
            <a:extLst>
              <a:ext uri="{FF2B5EF4-FFF2-40B4-BE49-F238E27FC236}">
                <a16:creationId xmlns:a16="http://schemas.microsoft.com/office/drawing/2014/main" xmlns="" id="{F285816F-F671-4D11-AAE4-2FDE77B4B6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7139" y="3333402"/>
            <a:ext cx="2370519" cy="1806667"/>
          </a:xfrm>
          <a:prstGeom prst="rect">
            <a:avLst/>
          </a:prstGeom>
        </p:spPr>
      </p:pic>
      <p:pic>
        <p:nvPicPr>
          <p:cNvPr id="104" name="图片占位符 113">
            <a:extLst>
              <a:ext uri="{FF2B5EF4-FFF2-40B4-BE49-F238E27FC236}">
                <a16:creationId xmlns:a16="http://schemas.microsoft.com/office/drawing/2014/main" xmlns="" id="{1127A655-6342-4334-B48F-648155DE417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728" y="2286301"/>
            <a:ext cx="1868297" cy="1245531"/>
          </a:xfrm>
          <a:prstGeom prst="rect">
            <a:avLst/>
          </a:prstGeom>
        </p:spPr>
      </p:pic>
      <p:pic>
        <p:nvPicPr>
          <p:cNvPr id="105" name="图片占位符 115">
            <a:extLst>
              <a:ext uri="{FF2B5EF4-FFF2-40B4-BE49-F238E27FC236}">
                <a16:creationId xmlns:a16="http://schemas.microsoft.com/office/drawing/2014/main" xmlns="" id="{475DA9CB-0537-42F4-B456-EAB143B12EE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714" y="2942363"/>
            <a:ext cx="1868297" cy="1240883"/>
          </a:xfrm>
          <a:prstGeom prst="rect">
            <a:avLst/>
          </a:prstGeom>
        </p:spPr>
      </p:pic>
      <p:pic>
        <p:nvPicPr>
          <p:cNvPr id="130" name="图片占位符 117">
            <a:extLst>
              <a:ext uri="{FF2B5EF4-FFF2-40B4-BE49-F238E27FC236}">
                <a16:creationId xmlns:a16="http://schemas.microsoft.com/office/drawing/2014/main" xmlns="" id="{C76AC475-2696-420E-9590-1DD30E92867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797" y="3533823"/>
            <a:ext cx="1868297" cy="124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096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000"/>
                            </p:stCondLst>
                            <p:childTnLst>
                              <p:par>
                                <p:cTn id="1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500"/>
                            </p:stCondLst>
                            <p:childTnLst>
                              <p:par>
                                <p:cTn id="1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500"/>
                            </p:stCondLst>
                            <p:childTnLst>
                              <p:par>
                                <p:cTn id="1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60" grpId="0" animBg="1"/>
      <p:bldP spid="60" grpId="1" animBg="1"/>
      <p:bldP spid="68" grpId="0" animBg="1"/>
      <p:bldP spid="68" grpId="1" animBg="1"/>
      <p:bldP spid="69" grpId="0" animBg="1"/>
      <p:bldP spid="69" grpId="1" animBg="1"/>
      <p:bldP spid="74" grpId="0" animBg="1"/>
      <p:bldP spid="74" grpId="1" animBg="1"/>
      <p:bldP spid="1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C6DC4DD-F90D-4D1F-8E88-E20DBACE5C2B}"/>
              </a:ext>
            </a:extLst>
          </p:cNvPr>
          <p:cNvGrpSpPr/>
          <p:nvPr/>
        </p:nvGrpSpPr>
        <p:grpSpPr>
          <a:xfrm>
            <a:off x="4405692" y="5549404"/>
            <a:ext cx="2448550" cy="987720"/>
            <a:chOff x="4322882" y="5260680"/>
            <a:chExt cx="2448550" cy="987720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3" name="Freeform 32">
              <a:extLst>
                <a:ext uri="{FF2B5EF4-FFF2-40B4-BE49-F238E27FC236}">
                  <a16:creationId xmlns:a16="http://schemas.microsoft.com/office/drawing/2014/main" xmlns="" id="{ED1E1B71-115F-473D-8912-D917E5C1F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083" y="5260680"/>
              <a:ext cx="2415349" cy="973196"/>
            </a:xfrm>
            <a:custGeom>
              <a:avLst/>
              <a:gdLst>
                <a:gd name="T0" fmla="*/ 471 w 492"/>
                <a:gd name="T1" fmla="*/ 63 h 198"/>
                <a:gd name="T2" fmla="*/ 461 w 492"/>
                <a:gd name="T3" fmla="*/ 30 h 198"/>
                <a:gd name="T4" fmla="*/ 440 w 492"/>
                <a:gd name="T5" fmla="*/ 3 h 198"/>
                <a:gd name="T6" fmla="*/ 4 w 492"/>
                <a:gd name="T7" fmla="*/ 125 h 198"/>
                <a:gd name="T8" fmla="*/ 452 w 492"/>
                <a:gd name="T9" fmla="*/ 32 h 198"/>
                <a:gd name="T10" fmla="*/ 468 w 492"/>
                <a:gd name="T11" fmla="*/ 64 h 198"/>
                <a:gd name="T12" fmla="*/ 451 w 492"/>
                <a:gd name="T13" fmla="*/ 69 h 198"/>
                <a:gd name="T14" fmla="*/ 441 w 492"/>
                <a:gd name="T15" fmla="*/ 53 h 198"/>
                <a:gd name="T16" fmla="*/ 441 w 492"/>
                <a:gd name="T17" fmla="*/ 63 h 198"/>
                <a:gd name="T18" fmla="*/ 425 w 492"/>
                <a:gd name="T19" fmla="*/ 76 h 198"/>
                <a:gd name="T20" fmla="*/ 416 w 492"/>
                <a:gd name="T21" fmla="*/ 66 h 198"/>
                <a:gd name="T22" fmla="*/ 398 w 492"/>
                <a:gd name="T23" fmla="*/ 83 h 198"/>
                <a:gd name="T24" fmla="*/ 388 w 492"/>
                <a:gd name="T25" fmla="*/ 75 h 198"/>
                <a:gd name="T26" fmla="*/ 376 w 492"/>
                <a:gd name="T27" fmla="*/ 89 h 198"/>
                <a:gd name="T28" fmla="*/ 372 w 492"/>
                <a:gd name="T29" fmla="*/ 78 h 198"/>
                <a:gd name="T30" fmla="*/ 371 w 492"/>
                <a:gd name="T31" fmla="*/ 91 h 198"/>
                <a:gd name="T32" fmla="*/ 346 w 492"/>
                <a:gd name="T33" fmla="*/ 86 h 198"/>
                <a:gd name="T34" fmla="*/ 334 w 492"/>
                <a:gd name="T35" fmla="*/ 71 h 198"/>
                <a:gd name="T36" fmla="*/ 345 w 492"/>
                <a:gd name="T37" fmla="*/ 98 h 198"/>
                <a:gd name="T38" fmla="*/ 325 w 492"/>
                <a:gd name="T39" fmla="*/ 99 h 198"/>
                <a:gd name="T40" fmla="*/ 315 w 492"/>
                <a:gd name="T41" fmla="*/ 92 h 198"/>
                <a:gd name="T42" fmla="*/ 321 w 492"/>
                <a:gd name="T43" fmla="*/ 104 h 198"/>
                <a:gd name="T44" fmla="*/ 301 w 492"/>
                <a:gd name="T45" fmla="*/ 93 h 198"/>
                <a:gd name="T46" fmla="*/ 302 w 492"/>
                <a:gd name="T47" fmla="*/ 110 h 198"/>
                <a:gd name="T48" fmla="*/ 280 w 492"/>
                <a:gd name="T49" fmla="*/ 116 h 198"/>
                <a:gd name="T50" fmla="*/ 271 w 492"/>
                <a:gd name="T51" fmla="*/ 102 h 198"/>
                <a:gd name="T52" fmla="*/ 256 w 492"/>
                <a:gd name="T53" fmla="*/ 123 h 198"/>
                <a:gd name="T54" fmla="*/ 252 w 492"/>
                <a:gd name="T55" fmla="*/ 109 h 198"/>
                <a:gd name="T56" fmla="*/ 250 w 492"/>
                <a:gd name="T57" fmla="*/ 120 h 198"/>
                <a:gd name="T58" fmla="*/ 232 w 492"/>
                <a:gd name="T59" fmla="*/ 129 h 198"/>
                <a:gd name="T60" fmla="*/ 224 w 492"/>
                <a:gd name="T61" fmla="*/ 105 h 198"/>
                <a:gd name="T62" fmla="*/ 224 w 492"/>
                <a:gd name="T63" fmla="*/ 123 h 198"/>
                <a:gd name="T64" fmla="*/ 210 w 492"/>
                <a:gd name="T65" fmla="*/ 136 h 198"/>
                <a:gd name="T66" fmla="*/ 205 w 492"/>
                <a:gd name="T67" fmla="*/ 124 h 198"/>
                <a:gd name="T68" fmla="*/ 203 w 492"/>
                <a:gd name="T69" fmla="*/ 136 h 198"/>
                <a:gd name="T70" fmla="*/ 186 w 492"/>
                <a:gd name="T71" fmla="*/ 143 h 198"/>
                <a:gd name="T72" fmla="*/ 177 w 492"/>
                <a:gd name="T73" fmla="*/ 133 h 198"/>
                <a:gd name="T74" fmla="*/ 182 w 492"/>
                <a:gd name="T75" fmla="*/ 144 h 198"/>
                <a:gd name="T76" fmla="*/ 165 w 492"/>
                <a:gd name="T77" fmla="*/ 148 h 198"/>
                <a:gd name="T78" fmla="*/ 155 w 492"/>
                <a:gd name="T79" fmla="*/ 138 h 198"/>
                <a:gd name="T80" fmla="*/ 146 w 492"/>
                <a:gd name="T81" fmla="*/ 154 h 198"/>
                <a:gd name="T82" fmla="*/ 138 w 492"/>
                <a:gd name="T83" fmla="*/ 140 h 198"/>
                <a:gd name="T84" fmla="*/ 137 w 492"/>
                <a:gd name="T85" fmla="*/ 150 h 198"/>
                <a:gd name="T86" fmla="*/ 121 w 492"/>
                <a:gd name="T87" fmla="*/ 161 h 198"/>
                <a:gd name="T88" fmla="*/ 114 w 492"/>
                <a:gd name="T89" fmla="*/ 136 h 198"/>
                <a:gd name="T90" fmla="*/ 118 w 492"/>
                <a:gd name="T91" fmla="*/ 162 h 198"/>
                <a:gd name="T92" fmla="*/ 94 w 492"/>
                <a:gd name="T93" fmla="*/ 158 h 198"/>
                <a:gd name="T94" fmla="*/ 96 w 492"/>
                <a:gd name="T95" fmla="*/ 166 h 198"/>
                <a:gd name="T96" fmla="*/ 88 w 492"/>
                <a:gd name="T97" fmla="*/ 171 h 198"/>
                <a:gd name="T98" fmla="*/ 83 w 492"/>
                <a:gd name="T99" fmla="*/ 161 h 198"/>
                <a:gd name="T100" fmla="*/ 82 w 492"/>
                <a:gd name="T101" fmla="*/ 169 h 198"/>
                <a:gd name="T102" fmla="*/ 76 w 492"/>
                <a:gd name="T103" fmla="*/ 175 h 198"/>
                <a:gd name="T104" fmla="*/ 71 w 492"/>
                <a:gd name="T105" fmla="*/ 165 h 198"/>
                <a:gd name="T106" fmla="*/ 69 w 492"/>
                <a:gd name="T107" fmla="*/ 173 h 198"/>
                <a:gd name="T108" fmla="*/ 60 w 492"/>
                <a:gd name="T109" fmla="*/ 180 h 198"/>
                <a:gd name="T110" fmla="*/ 58 w 492"/>
                <a:gd name="T111" fmla="*/ 176 h 198"/>
                <a:gd name="T112" fmla="*/ 49 w 492"/>
                <a:gd name="T113" fmla="*/ 168 h 198"/>
                <a:gd name="T114" fmla="*/ 57 w 492"/>
                <a:gd name="T115" fmla="*/ 181 h 198"/>
                <a:gd name="T116" fmla="*/ 25 w 492"/>
                <a:gd name="T117" fmla="*/ 197 h 198"/>
                <a:gd name="T118" fmla="*/ 209 w 492"/>
                <a:gd name="T119" fmla="*/ 145 h 198"/>
                <a:gd name="T120" fmla="*/ 486 w 492"/>
                <a:gd name="T121" fmla="*/ 7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2" h="198">
                  <a:moveTo>
                    <a:pt x="484" y="60"/>
                  </a:moveTo>
                  <a:cubicBezTo>
                    <a:pt x="479" y="61"/>
                    <a:pt x="475" y="62"/>
                    <a:pt x="471" y="63"/>
                  </a:cubicBezTo>
                  <a:cubicBezTo>
                    <a:pt x="473" y="63"/>
                    <a:pt x="473" y="61"/>
                    <a:pt x="473" y="59"/>
                  </a:cubicBezTo>
                  <a:cubicBezTo>
                    <a:pt x="470" y="49"/>
                    <a:pt x="465" y="40"/>
                    <a:pt x="461" y="30"/>
                  </a:cubicBezTo>
                  <a:cubicBezTo>
                    <a:pt x="456" y="20"/>
                    <a:pt x="452" y="9"/>
                    <a:pt x="443" y="1"/>
                  </a:cubicBezTo>
                  <a:cubicBezTo>
                    <a:pt x="442" y="0"/>
                    <a:pt x="439" y="1"/>
                    <a:pt x="440" y="3"/>
                  </a:cubicBezTo>
                  <a:cubicBezTo>
                    <a:pt x="293" y="35"/>
                    <a:pt x="150" y="87"/>
                    <a:pt x="3" y="119"/>
                  </a:cubicBezTo>
                  <a:cubicBezTo>
                    <a:pt x="0" y="120"/>
                    <a:pt x="1" y="126"/>
                    <a:pt x="4" y="125"/>
                  </a:cubicBezTo>
                  <a:cubicBezTo>
                    <a:pt x="152" y="93"/>
                    <a:pt x="295" y="40"/>
                    <a:pt x="443" y="11"/>
                  </a:cubicBezTo>
                  <a:cubicBezTo>
                    <a:pt x="446" y="18"/>
                    <a:pt x="449" y="25"/>
                    <a:pt x="452" y="32"/>
                  </a:cubicBezTo>
                  <a:cubicBezTo>
                    <a:pt x="456" y="42"/>
                    <a:pt x="460" y="54"/>
                    <a:pt x="466" y="63"/>
                  </a:cubicBezTo>
                  <a:cubicBezTo>
                    <a:pt x="467" y="64"/>
                    <a:pt x="467" y="64"/>
                    <a:pt x="468" y="64"/>
                  </a:cubicBezTo>
                  <a:cubicBezTo>
                    <a:pt x="462" y="66"/>
                    <a:pt x="457" y="67"/>
                    <a:pt x="451" y="69"/>
                  </a:cubicBezTo>
                  <a:cubicBezTo>
                    <a:pt x="451" y="69"/>
                    <a:pt x="451" y="69"/>
                    <a:pt x="451" y="69"/>
                  </a:cubicBezTo>
                  <a:cubicBezTo>
                    <a:pt x="450" y="66"/>
                    <a:pt x="448" y="64"/>
                    <a:pt x="446" y="61"/>
                  </a:cubicBezTo>
                  <a:cubicBezTo>
                    <a:pt x="444" y="59"/>
                    <a:pt x="442" y="56"/>
                    <a:pt x="441" y="53"/>
                  </a:cubicBezTo>
                  <a:cubicBezTo>
                    <a:pt x="439" y="50"/>
                    <a:pt x="434" y="52"/>
                    <a:pt x="436" y="55"/>
                  </a:cubicBezTo>
                  <a:cubicBezTo>
                    <a:pt x="437" y="58"/>
                    <a:pt x="439" y="61"/>
                    <a:pt x="441" y="63"/>
                  </a:cubicBezTo>
                  <a:cubicBezTo>
                    <a:pt x="442" y="65"/>
                    <a:pt x="444" y="68"/>
                    <a:pt x="446" y="70"/>
                  </a:cubicBezTo>
                  <a:cubicBezTo>
                    <a:pt x="439" y="72"/>
                    <a:pt x="432" y="74"/>
                    <a:pt x="425" y="76"/>
                  </a:cubicBezTo>
                  <a:cubicBezTo>
                    <a:pt x="423" y="73"/>
                    <a:pt x="423" y="69"/>
                    <a:pt x="422" y="65"/>
                  </a:cubicBezTo>
                  <a:cubicBezTo>
                    <a:pt x="422" y="61"/>
                    <a:pt x="416" y="62"/>
                    <a:pt x="416" y="66"/>
                  </a:cubicBezTo>
                  <a:cubicBezTo>
                    <a:pt x="417" y="70"/>
                    <a:pt x="418" y="74"/>
                    <a:pt x="419" y="78"/>
                  </a:cubicBezTo>
                  <a:cubicBezTo>
                    <a:pt x="412" y="80"/>
                    <a:pt x="405" y="81"/>
                    <a:pt x="398" y="83"/>
                  </a:cubicBezTo>
                  <a:cubicBezTo>
                    <a:pt x="397" y="79"/>
                    <a:pt x="394" y="75"/>
                    <a:pt x="391" y="72"/>
                  </a:cubicBezTo>
                  <a:cubicBezTo>
                    <a:pt x="390" y="71"/>
                    <a:pt x="387" y="73"/>
                    <a:pt x="388" y="75"/>
                  </a:cubicBezTo>
                  <a:cubicBezTo>
                    <a:pt x="391" y="78"/>
                    <a:pt x="393" y="81"/>
                    <a:pt x="394" y="84"/>
                  </a:cubicBezTo>
                  <a:cubicBezTo>
                    <a:pt x="388" y="86"/>
                    <a:pt x="382" y="88"/>
                    <a:pt x="376" y="89"/>
                  </a:cubicBezTo>
                  <a:cubicBezTo>
                    <a:pt x="375" y="88"/>
                    <a:pt x="374" y="86"/>
                    <a:pt x="373" y="84"/>
                  </a:cubicBezTo>
                  <a:cubicBezTo>
                    <a:pt x="372" y="82"/>
                    <a:pt x="372" y="80"/>
                    <a:pt x="372" y="78"/>
                  </a:cubicBezTo>
                  <a:cubicBezTo>
                    <a:pt x="371" y="75"/>
                    <a:pt x="366" y="76"/>
                    <a:pt x="367" y="79"/>
                  </a:cubicBezTo>
                  <a:cubicBezTo>
                    <a:pt x="367" y="83"/>
                    <a:pt x="368" y="87"/>
                    <a:pt x="371" y="91"/>
                  </a:cubicBezTo>
                  <a:cubicBezTo>
                    <a:pt x="364" y="93"/>
                    <a:pt x="357" y="95"/>
                    <a:pt x="350" y="96"/>
                  </a:cubicBezTo>
                  <a:cubicBezTo>
                    <a:pt x="349" y="93"/>
                    <a:pt x="347" y="89"/>
                    <a:pt x="346" y="86"/>
                  </a:cubicBezTo>
                  <a:cubicBezTo>
                    <a:pt x="344" y="80"/>
                    <a:pt x="342" y="75"/>
                    <a:pt x="340" y="70"/>
                  </a:cubicBezTo>
                  <a:cubicBezTo>
                    <a:pt x="339" y="66"/>
                    <a:pt x="333" y="67"/>
                    <a:pt x="334" y="71"/>
                  </a:cubicBezTo>
                  <a:cubicBezTo>
                    <a:pt x="336" y="76"/>
                    <a:pt x="338" y="81"/>
                    <a:pt x="339" y="85"/>
                  </a:cubicBezTo>
                  <a:cubicBezTo>
                    <a:pt x="341" y="89"/>
                    <a:pt x="342" y="94"/>
                    <a:pt x="345" y="98"/>
                  </a:cubicBezTo>
                  <a:cubicBezTo>
                    <a:pt x="339" y="100"/>
                    <a:pt x="333" y="101"/>
                    <a:pt x="326" y="103"/>
                  </a:cubicBezTo>
                  <a:cubicBezTo>
                    <a:pt x="326" y="102"/>
                    <a:pt x="325" y="100"/>
                    <a:pt x="325" y="99"/>
                  </a:cubicBezTo>
                  <a:cubicBezTo>
                    <a:pt x="323" y="96"/>
                    <a:pt x="321" y="93"/>
                    <a:pt x="319" y="90"/>
                  </a:cubicBezTo>
                  <a:cubicBezTo>
                    <a:pt x="318" y="87"/>
                    <a:pt x="313" y="89"/>
                    <a:pt x="315" y="92"/>
                  </a:cubicBezTo>
                  <a:cubicBezTo>
                    <a:pt x="316" y="95"/>
                    <a:pt x="318" y="98"/>
                    <a:pt x="319" y="100"/>
                  </a:cubicBezTo>
                  <a:cubicBezTo>
                    <a:pt x="320" y="102"/>
                    <a:pt x="321" y="103"/>
                    <a:pt x="321" y="104"/>
                  </a:cubicBezTo>
                  <a:cubicBezTo>
                    <a:pt x="317" y="106"/>
                    <a:pt x="313" y="107"/>
                    <a:pt x="308" y="108"/>
                  </a:cubicBezTo>
                  <a:cubicBezTo>
                    <a:pt x="306" y="103"/>
                    <a:pt x="304" y="98"/>
                    <a:pt x="301" y="93"/>
                  </a:cubicBezTo>
                  <a:cubicBezTo>
                    <a:pt x="300" y="90"/>
                    <a:pt x="294" y="93"/>
                    <a:pt x="296" y="96"/>
                  </a:cubicBezTo>
                  <a:cubicBezTo>
                    <a:pt x="298" y="101"/>
                    <a:pt x="300" y="105"/>
                    <a:pt x="302" y="110"/>
                  </a:cubicBezTo>
                  <a:cubicBezTo>
                    <a:pt x="295" y="112"/>
                    <a:pt x="287" y="114"/>
                    <a:pt x="280" y="116"/>
                  </a:cubicBezTo>
                  <a:cubicBezTo>
                    <a:pt x="280" y="116"/>
                    <a:pt x="280" y="116"/>
                    <a:pt x="280" y="116"/>
                  </a:cubicBezTo>
                  <a:cubicBezTo>
                    <a:pt x="278" y="111"/>
                    <a:pt x="276" y="107"/>
                    <a:pt x="275" y="102"/>
                  </a:cubicBezTo>
                  <a:cubicBezTo>
                    <a:pt x="275" y="99"/>
                    <a:pt x="271" y="99"/>
                    <a:pt x="271" y="102"/>
                  </a:cubicBezTo>
                  <a:cubicBezTo>
                    <a:pt x="271" y="108"/>
                    <a:pt x="273" y="113"/>
                    <a:pt x="275" y="117"/>
                  </a:cubicBezTo>
                  <a:cubicBezTo>
                    <a:pt x="268" y="119"/>
                    <a:pt x="262" y="121"/>
                    <a:pt x="256" y="123"/>
                  </a:cubicBezTo>
                  <a:cubicBezTo>
                    <a:pt x="255" y="121"/>
                    <a:pt x="255" y="120"/>
                    <a:pt x="254" y="118"/>
                  </a:cubicBezTo>
                  <a:cubicBezTo>
                    <a:pt x="254" y="115"/>
                    <a:pt x="253" y="112"/>
                    <a:pt x="252" y="109"/>
                  </a:cubicBezTo>
                  <a:cubicBezTo>
                    <a:pt x="250" y="106"/>
                    <a:pt x="246" y="108"/>
                    <a:pt x="247" y="112"/>
                  </a:cubicBezTo>
                  <a:cubicBezTo>
                    <a:pt x="248" y="114"/>
                    <a:pt x="249" y="117"/>
                    <a:pt x="250" y="120"/>
                  </a:cubicBezTo>
                  <a:cubicBezTo>
                    <a:pt x="250" y="121"/>
                    <a:pt x="250" y="123"/>
                    <a:pt x="251" y="124"/>
                  </a:cubicBezTo>
                  <a:cubicBezTo>
                    <a:pt x="244" y="126"/>
                    <a:pt x="238" y="128"/>
                    <a:pt x="232" y="129"/>
                  </a:cubicBezTo>
                  <a:cubicBezTo>
                    <a:pt x="231" y="127"/>
                    <a:pt x="230" y="124"/>
                    <a:pt x="229" y="121"/>
                  </a:cubicBezTo>
                  <a:cubicBezTo>
                    <a:pt x="227" y="116"/>
                    <a:pt x="226" y="110"/>
                    <a:pt x="224" y="105"/>
                  </a:cubicBezTo>
                  <a:cubicBezTo>
                    <a:pt x="224" y="102"/>
                    <a:pt x="219" y="103"/>
                    <a:pt x="220" y="106"/>
                  </a:cubicBezTo>
                  <a:cubicBezTo>
                    <a:pt x="221" y="111"/>
                    <a:pt x="223" y="117"/>
                    <a:pt x="224" y="123"/>
                  </a:cubicBezTo>
                  <a:cubicBezTo>
                    <a:pt x="225" y="125"/>
                    <a:pt x="226" y="128"/>
                    <a:pt x="227" y="131"/>
                  </a:cubicBezTo>
                  <a:cubicBezTo>
                    <a:pt x="221" y="133"/>
                    <a:pt x="215" y="134"/>
                    <a:pt x="210" y="136"/>
                  </a:cubicBezTo>
                  <a:cubicBezTo>
                    <a:pt x="209" y="135"/>
                    <a:pt x="209" y="134"/>
                    <a:pt x="208" y="134"/>
                  </a:cubicBezTo>
                  <a:cubicBezTo>
                    <a:pt x="207" y="130"/>
                    <a:pt x="206" y="127"/>
                    <a:pt x="205" y="124"/>
                  </a:cubicBezTo>
                  <a:cubicBezTo>
                    <a:pt x="204" y="121"/>
                    <a:pt x="199" y="122"/>
                    <a:pt x="200" y="125"/>
                  </a:cubicBezTo>
                  <a:cubicBezTo>
                    <a:pt x="201" y="129"/>
                    <a:pt x="202" y="133"/>
                    <a:pt x="203" y="136"/>
                  </a:cubicBezTo>
                  <a:cubicBezTo>
                    <a:pt x="203" y="137"/>
                    <a:pt x="204" y="137"/>
                    <a:pt x="204" y="137"/>
                  </a:cubicBezTo>
                  <a:cubicBezTo>
                    <a:pt x="198" y="139"/>
                    <a:pt x="192" y="141"/>
                    <a:pt x="186" y="143"/>
                  </a:cubicBezTo>
                  <a:cubicBezTo>
                    <a:pt x="185" y="139"/>
                    <a:pt x="183" y="135"/>
                    <a:pt x="181" y="131"/>
                  </a:cubicBezTo>
                  <a:cubicBezTo>
                    <a:pt x="180" y="129"/>
                    <a:pt x="176" y="131"/>
                    <a:pt x="177" y="133"/>
                  </a:cubicBezTo>
                  <a:cubicBezTo>
                    <a:pt x="178" y="136"/>
                    <a:pt x="179" y="138"/>
                    <a:pt x="180" y="141"/>
                  </a:cubicBezTo>
                  <a:cubicBezTo>
                    <a:pt x="181" y="142"/>
                    <a:pt x="181" y="143"/>
                    <a:pt x="182" y="144"/>
                  </a:cubicBezTo>
                  <a:cubicBezTo>
                    <a:pt x="176" y="145"/>
                    <a:pt x="171" y="147"/>
                    <a:pt x="165" y="148"/>
                  </a:cubicBezTo>
                  <a:cubicBezTo>
                    <a:pt x="165" y="148"/>
                    <a:pt x="165" y="148"/>
                    <a:pt x="165" y="148"/>
                  </a:cubicBezTo>
                  <a:cubicBezTo>
                    <a:pt x="163" y="145"/>
                    <a:pt x="161" y="141"/>
                    <a:pt x="161" y="137"/>
                  </a:cubicBezTo>
                  <a:cubicBezTo>
                    <a:pt x="160" y="133"/>
                    <a:pt x="155" y="135"/>
                    <a:pt x="155" y="138"/>
                  </a:cubicBezTo>
                  <a:cubicBezTo>
                    <a:pt x="156" y="142"/>
                    <a:pt x="157" y="147"/>
                    <a:pt x="159" y="150"/>
                  </a:cubicBezTo>
                  <a:cubicBezTo>
                    <a:pt x="155" y="151"/>
                    <a:pt x="150" y="153"/>
                    <a:pt x="146" y="154"/>
                  </a:cubicBezTo>
                  <a:cubicBezTo>
                    <a:pt x="145" y="152"/>
                    <a:pt x="144" y="150"/>
                    <a:pt x="142" y="148"/>
                  </a:cubicBezTo>
                  <a:cubicBezTo>
                    <a:pt x="141" y="145"/>
                    <a:pt x="140" y="143"/>
                    <a:pt x="138" y="140"/>
                  </a:cubicBezTo>
                  <a:cubicBezTo>
                    <a:pt x="138" y="137"/>
                    <a:pt x="133" y="137"/>
                    <a:pt x="134" y="141"/>
                  </a:cubicBezTo>
                  <a:cubicBezTo>
                    <a:pt x="135" y="144"/>
                    <a:pt x="136" y="147"/>
                    <a:pt x="137" y="150"/>
                  </a:cubicBezTo>
                  <a:cubicBezTo>
                    <a:pt x="138" y="152"/>
                    <a:pt x="139" y="154"/>
                    <a:pt x="140" y="156"/>
                  </a:cubicBezTo>
                  <a:cubicBezTo>
                    <a:pt x="134" y="158"/>
                    <a:pt x="127" y="160"/>
                    <a:pt x="121" y="161"/>
                  </a:cubicBezTo>
                  <a:cubicBezTo>
                    <a:pt x="120" y="157"/>
                    <a:pt x="118" y="153"/>
                    <a:pt x="116" y="149"/>
                  </a:cubicBezTo>
                  <a:cubicBezTo>
                    <a:pt x="115" y="145"/>
                    <a:pt x="114" y="141"/>
                    <a:pt x="114" y="136"/>
                  </a:cubicBezTo>
                  <a:cubicBezTo>
                    <a:pt x="114" y="134"/>
                    <a:pt x="111" y="134"/>
                    <a:pt x="111" y="136"/>
                  </a:cubicBezTo>
                  <a:cubicBezTo>
                    <a:pt x="110" y="144"/>
                    <a:pt x="111" y="157"/>
                    <a:pt x="118" y="162"/>
                  </a:cubicBezTo>
                  <a:cubicBezTo>
                    <a:pt x="112" y="164"/>
                    <a:pt x="106" y="166"/>
                    <a:pt x="101" y="167"/>
                  </a:cubicBezTo>
                  <a:cubicBezTo>
                    <a:pt x="99" y="164"/>
                    <a:pt x="97" y="161"/>
                    <a:pt x="94" y="158"/>
                  </a:cubicBezTo>
                  <a:cubicBezTo>
                    <a:pt x="93" y="157"/>
                    <a:pt x="91" y="159"/>
                    <a:pt x="92" y="160"/>
                  </a:cubicBezTo>
                  <a:cubicBezTo>
                    <a:pt x="94" y="162"/>
                    <a:pt x="95" y="164"/>
                    <a:pt x="96" y="166"/>
                  </a:cubicBezTo>
                  <a:cubicBezTo>
                    <a:pt x="96" y="167"/>
                    <a:pt x="96" y="168"/>
                    <a:pt x="96" y="169"/>
                  </a:cubicBezTo>
                  <a:cubicBezTo>
                    <a:pt x="94" y="170"/>
                    <a:pt x="91" y="170"/>
                    <a:pt x="88" y="171"/>
                  </a:cubicBezTo>
                  <a:cubicBezTo>
                    <a:pt x="87" y="170"/>
                    <a:pt x="86" y="169"/>
                    <a:pt x="85" y="167"/>
                  </a:cubicBezTo>
                  <a:cubicBezTo>
                    <a:pt x="84" y="165"/>
                    <a:pt x="84" y="163"/>
                    <a:pt x="83" y="161"/>
                  </a:cubicBezTo>
                  <a:cubicBezTo>
                    <a:pt x="83" y="158"/>
                    <a:pt x="79" y="159"/>
                    <a:pt x="79" y="162"/>
                  </a:cubicBezTo>
                  <a:cubicBezTo>
                    <a:pt x="80" y="164"/>
                    <a:pt x="81" y="167"/>
                    <a:pt x="82" y="169"/>
                  </a:cubicBezTo>
                  <a:cubicBezTo>
                    <a:pt x="82" y="170"/>
                    <a:pt x="83" y="171"/>
                    <a:pt x="84" y="173"/>
                  </a:cubicBezTo>
                  <a:cubicBezTo>
                    <a:pt x="81" y="173"/>
                    <a:pt x="79" y="174"/>
                    <a:pt x="76" y="175"/>
                  </a:cubicBezTo>
                  <a:cubicBezTo>
                    <a:pt x="75" y="173"/>
                    <a:pt x="74" y="172"/>
                    <a:pt x="73" y="171"/>
                  </a:cubicBezTo>
                  <a:cubicBezTo>
                    <a:pt x="72" y="169"/>
                    <a:pt x="71" y="167"/>
                    <a:pt x="71" y="165"/>
                  </a:cubicBezTo>
                  <a:cubicBezTo>
                    <a:pt x="70" y="162"/>
                    <a:pt x="66" y="163"/>
                    <a:pt x="66" y="166"/>
                  </a:cubicBezTo>
                  <a:cubicBezTo>
                    <a:pt x="67" y="168"/>
                    <a:pt x="68" y="171"/>
                    <a:pt x="69" y="173"/>
                  </a:cubicBezTo>
                  <a:cubicBezTo>
                    <a:pt x="69" y="174"/>
                    <a:pt x="70" y="175"/>
                    <a:pt x="71" y="176"/>
                  </a:cubicBezTo>
                  <a:cubicBezTo>
                    <a:pt x="67" y="178"/>
                    <a:pt x="63" y="179"/>
                    <a:pt x="60" y="180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60" y="178"/>
                    <a:pt x="59" y="177"/>
                    <a:pt x="58" y="176"/>
                  </a:cubicBezTo>
                  <a:cubicBezTo>
                    <a:pt x="56" y="173"/>
                    <a:pt x="54" y="170"/>
                    <a:pt x="52" y="166"/>
                  </a:cubicBezTo>
                  <a:cubicBezTo>
                    <a:pt x="51" y="165"/>
                    <a:pt x="49" y="166"/>
                    <a:pt x="49" y="168"/>
                  </a:cubicBezTo>
                  <a:cubicBezTo>
                    <a:pt x="51" y="172"/>
                    <a:pt x="53" y="177"/>
                    <a:pt x="56" y="180"/>
                  </a:cubicBezTo>
                  <a:cubicBezTo>
                    <a:pt x="57" y="181"/>
                    <a:pt x="57" y="181"/>
                    <a:pt x="57" y="181"/>
                  </a:cubicBezTo>
                  <a:cubicBezTo>
                    <a:pt x="46" y="184"/>
                    <a:pt x="35" y="187"/>
                    <a:pt x="24" y="191"/>
                  </a:cubicBezTo>
                  <a:cubicBezTo>
                    <a:pt x="20" y="192"/>
                    <a:pt x="21" y="198"/>
                    <a:pt x="25" y="197"/>
                  </a:cubicBezTo>
                  <a:cubicBezTo>
                    <a:pt x="86" y="179"/>
                    <a:pt x="148" y="162"/>
                    <a:pt x="209" y="145"/>
                  </a:cubicBezTo>
                  <a:cubicBezTo>
                    <a:pt x="209" y="145"/>
                    <a:pt x="209" y="145"/>
                    <a:pt x="209" y="145"/>
                  </a:cubicBezTo>
                  <a:cubicBezTo>
                    <a:pt x="210" y="145"/>
                    <a:pt x="211" y="145"/>
                    <a:pt x="212" y="144"/>
                  </a:cubicBezTo>
                  <a:cubicBezTo>
                    <a:pt x="303" y="119"/>
                    <a:pt x="394" y="94"/>
                    <a:pt x="486" y="71"/>
                  </a:cubicBezTo>
                  <a:cubicBezTo>
                    <a:pt x="492" y="69"/>
                    <a:pt x="490" y="58"/>
                    <a:pt x="484" y="6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Freeform 33">
              <a:extLst>
                <a:ext uri="{FF2B5EF4-FFF2-40B4-BE49-F238E27FC236}">
                  <a16:creationId xmlns:a16="http://schemas.microsoft.com/office/drawing/2014/main" xmlns="" id="{8B5B8EBC-D785-493F-8E50-54C782C15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2882" y="5835466"/>
              <a:ext cx="130728" cy="412934"/>
            </a:xfrm>
            <a:custGeom>
              <a:avLst/>
              <a:gdLst>
                <a:gd name="T0" fmla="*/ 26 w 27"/>
                <a:gd name="T1" fmla="*/ 77 h 84"/>
                <a:gd name="T2" fmla="*/ 16 w 27"/>
                <a:gd name="T3" fmla="*/ 40 h 84"/>
                <a:gd name="T4" fmla="*/ 6 w 27"/>
                <a:gd name="T5" fmla="*/ 3 h 84"/>
                <a:gd name="T6" fmla="*/ 0 w 27"/>
                <a:gd name="T7" fmla="*/ 6 h 84"/>
                <a:gd name="T8" fmla="*/ 7 w 27"/>
                <a:gd name="T9" fmla="*/ 46 h 84"/>
                <a:gd name="T10" fmla="*/ 19 w 27"/>
                <a:gd name="T11" fmla="*/ 81 h 84"/>
                <a:gd name="T12" fmla="*/ 26 w 27"/>
                <a:gd name="T13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84">
                  <a:moveTo>
                    <a:pt x="26" y="77"/>
                  </a:moveTo>
                  <a:cubicBezTo>
                    <a:pt x="24" y="64"/>
                    <a:pt x="19" y="52"/>
                    <a:pt x="16" y="40"/>
                  </a:cubicBezTo>
                  <a:cubicBezTo>
                    <a:pt x="13" y="28"/>
                    <a:pt x="10" y="15"/>
                    <a:pt x="6" y="3"/>
                  </a:cubicBezTo>
                  <a:cubicBezTo>
                    <a:pt x="5" y="0"/>
                    <a:pt x="0" y="2"/>
                    <a:pt x="0" y="6"/>
                  </a:cubicBezTo>
                  <a:cubicBezTo>
                    <a:pt x="2" y="19"/>
                    <a:pt x="4" y="33"/>
                    <a:pt x="7" y="46"/>
                  </a:cubicBezTo>
                  <a:cubicBezTo>
                    <a:pt x="9" y="57"/>
                    <a:pt x="11" y="72"/>
                    <a:pt x="19" y="81"/>
                  </a:cubicBezTo>
                  <a:cubicBezTo>
                    <a:pt x="22" y="84"/>
                    <a:pt x="27" y="81"/>
                    <a:pt x="26" y="77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xmlns="" id="{A326568A-8D55-4432-970E-5BACA44E3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7936" y="6036746"/>
              <a:ext cx="68477" cy="128653"/>
            </a:xfrm>
            <a:custGeom>
              <a:avLst/>
              <a:gdLst>
                <a:gd name="T0" fmla="*/ 13 w 14"/>
                <a:gd name="T1" fmla="*/ 25 h 26"/>
                <a:gd name="T2" fmla="*/ 7 w 14"/>
                <a:gd name="T3" fmla="*/ 15 h 26"/>
                <a:gd name="T4" fmla="*/ 2 w 14"/>
                <a:gd name="T5" fmla="*/ 1 h 26"/>
                <a:gd name="T6" fmla="*/ 0 w 14"/>
                <a:gd name="T7" fmla="*/ 2 h 26"/>
                <a:gd name="T8" fmla="*/ 4 w 14"/>
                <a:gd name="T9" fmla="*/ 15 h 26"/>
                <a:gd name="T10" fmla="*/ 12 w 14"/>
                <a:gd name="T11" fmla="*/ 26 h 26"/>
                <a:gd name="T12" fmla="*/ 13 w 14"/>
                <a:gd name="T13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6">
                  <a:moveTo>
                    <a:pt x="13" y="25"/>
                  </a:moveTo>
                  <a:cubicBezTo>
                    <a:pt x="12" y="21"/>
                    <a:pt x="9" y="18"/>
                    <a:pt x="7" y="15"/>
                  </a:cubicBezTo>
                  <a:cubicBezTo>
                    <a:pt x="4" y="11"/>
                    <a:pt x="3" y="6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6"/>
                    <a:pt x="2" y="11"/>
                    <a:pt x="4" y="15"/>
                  </a:cubicBezTo>
                  <a:cubicBezTo>
                    <a:pt x="6" y="18"/>
                    <a:pt x="8" y="24"/>
                    <a:pt x="12" y="26"/>
                  </a:cubicBezTo>
                  <a:cubicBezTo>
                    <a:pt x="13" y="26"/>
                    <a:pt x="14" y="25"/>
                    <a:pt x="13" y="2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345F662-DDBE-404B-A413-D6FABEEDEDEF}"/>
              </a:ext>
            </a:extLst>
          </p:cNvPr>
          <p:cNvGrpSpPr/>
          <p:nvPr/>
        </p:nvGrpSpPr>
        <p:grpSpPr>
          <a:xfrm>
            <a:off x="297450" y="200716"/>
            <a:ext cx="1126975" cy="1263701"/>
            <a:chOff x="199774" y="515057"/>
            <a:chExt cx="2326121" cy="2608329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xmlns="" id="{9387E192-DC10-4B79-B373-5D0C4BC4B1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558" y="784813"/>
              <a:ext cx="1460830" cy="1817737"/>
            </a:xfrm>
            <a:custGeom>
              <a:avLst/>
              <a:gdLst>
                <a:gd name="T0" fmla="*/ 270 w 298"/>
                <a:gd name="T1" fmla="*/ 186 h 370"/>
                <a:gd name="T2" fmla="*/ 267 w 298"/>
                <a:gd name="T3" fmla="*/ 185 h 370"/>
                <a:gd name="T4" fmla="*/ 247 w 298"/>
                <a:gd name="T5" fmla="*/ 190 h 370"/>
                <a:gd name="T6" fmla="*/ 221 w 298"/>
                <a:gd name="T7" fmla="*/ 203 h 370"/>
                <a:gd name="T8" fmla="*/ 164 w 298"/>
                <a:gd name="T9" fmla="*/ 239 h 370"/>
                <a:gd name="T10" fmla="*/ 180 w 298"/>
                <a:gd name="T11" fmla="*/ 187 h 370"/>
                <a:gd name="T12" fmla="*/ 158 w 298"/>
                <a:gd name="T13" fmla="*/ 194 h 370"/>
                <a:gd name="T14" fmla="*/ 156 w 298"/>
                <a:gd name="T15" fmla="*/ 195 h 370"/>
                <a:gd name="T16" fmla="*/ 138 w 298"/>
                <a:gd name="T17" fmla="*/ 210 h 370"/>
                <a:gd name="T18" fmla="*/ 157 w 298"/>
                <a:gd name="T19" fmla="*/ 193 h 370"/>
                <a:gd name="T20" fmla="*/ 128 w 298"/>
                <a:gd name="T21" fmla="*/ 193 h 370"/>
                <a:gd name="T22" fmla="*/ 129 w 298"/>
                <a:gd name="T23" fmla="*/ 191 h 370"/>
                <a:gd name="T24" fmla="*/ 148 w 298"/>
                <a:gd name="T25" fmla="*/ 164 h 370"/>
                <a:gd name="T26" fmla="*/ 125 w 298"/>
                <a:gd name="T27" fmla="*/ 159 h 370"/>
                <a:gd name="T28" fmla="*/ 167 w 298"/>
                <a:gd name="T29" fmla="*/ 98 h 370"/>
                <a:gd name="T30" fmla="*/ 185 w 298"/>
                <a:gd name="T31" fmla="*/ 71 h 370"/>
                <a:gd name="T32" fmla="*/ 183 w 298"/>
                <a:gd name="T33" fmla="*/ 55 h 370"/>
                <a:gd name="T34" fmla="*/ 184 w 298"/>
                <a:gd name="T35" fmla="*/ 34 h 370"/>
                <a:gd name="T36" fmla="*/ 173 w 298"/>
                <a:gd name="T37" fmla="*/ 20 h 370"/>
                <a:gd name="T38" fmla="*/ 172 w 298"/>
                <a:gd name="T39" fmla="*/ 19 h 370"/>
                <a:gd name="T40" fmla="*/ 155 w 298"/>
                <a:gd name="T41" fmla="*/ 11 h 370"/>
                <a:gd name="T42" fmla="*/ 120 w 298"/>
                <a:gd name="T43" fmla="*/ 21 h 370"/>
                <a:gd name="T44" fmla="*/ 51 w 298"/>
                <a:gd name="T45" fmla="*/ 79 h 370"/>
                <a:gd name="T46" fmla="*/ 102 w 298"/>
                <a:gd name="T47" fmla="*/ 29 h 370"/>
                <a:gd name="T48" fmla="*/ 52 w 298"/>
                <a:gd name="T49" fmla="*/ 53 h 370"/>
                <a:gd name="T50" fmla="*/ 34 w 298"/>
                <a:gd name="T51" fmla="*/ 61 h 370"/>
                <a:gd name="T52" fmla="*/ 70 w 298"/>
                <a:gd name="T53" fmla="*/ 18 h 370"/>
                <a:gd name="T54" fmla="*/ 65 w 298"/>
                <a:gd name="T55" fmla="*/ 9 h 370"/>
                <a:gd name="T56" fmla="*/ 18 w 298"/>
                <a:gd name="T57" fmla="*/ 49 h 370"/>
                <a:gd name="T58" fmla="*/ 13 w 298"/>
                <a:gd name="T59" fmla="*/ 42 h 370"/>
                <a:gd name="T60" fmla="*/ 6 w 298"/>
                <a:gd name="T61" fmla="*/ 60 h 370"/>
                <a:gd name="T62" fmla="*/ 5 w 298"/>
                <a:gd name="T63" fmla="*/ 76 h 370"/>
                <a:gd name="T64" fmla="*/ 32 w 298"/>
                <a:gd name="T65" fmla="*/ 81 h 370"/>
                <a:gd name="T66" fmla="*/ 37 w 298"/>
                <a:gd name="T67" fmla="*/ 100 h 370"/>
                <a:gd name="T68" fmla="*/ 66 w 298"/>
                <a:gd name="T69" fmla="*/ 103 h 370"/>
                <a:gd name="T70" fmla="*/ 80 w 298"/>
                <a:gd name="T71" fmla="*/ 109 h 370"/>
                <a:gd name="T72" fmla="*/ 89 w 298"/>
                <a:gd name="T73" fmla="*/ 110 h 370"/>
                <a:gd name="T74" fmla="*/ 72 w 298"/>
                <a:gd name="T75" fmla="*/ 144 h 370"/>
                <a:gd name="T76" fmla="*/ 75 w 298"/>
                <a:gd name="T77" fmla="*/ 163 h 370"/>
                <a:gd name="T78" fmla="*/ 68 w 298"/>
                <a:gd name="T79" fmla="*/ 204 h 370"/>
                <a:gd name="T80" fmla="*/ 27 w 298"/>
                <a:gd name="T81" fmla="*/ 264 h 370"/>
                <a:gd name="T82" fmla="*/ 69 w 298"/>
                <a:gd name="T83" fmla="*/ 259 h 370"/>
                <a:gd name="T84" fmla="*/ 73 w 298"/>
                <a:gd name="T85" fmla="*/ 266 h 370"/>
                <a:gd name="T86" fmla="*/ 100 w 298"/>
                <a:gd name="T87" fmla="*/ 273 h 370"/>
                <a:gd name="T88" fmla="*/ 118 w 298"/>
                <a:gd name="T89" fmla="*/ 273 h 370"/>
                <a:gd name="T90" fmla="*/ 131 w 298"/>
                <a:gd name="T91" fmla="*/ 288 h 370"/>
                <a:gd name="T92" fmla="*/ 132 w 298"/>
                <a:gd name="T93" fmla="*/ 293 h 370"/>
                <a:gd name="T94" fmla="*/ 132 w 298"/>
                <a:gd name="T95" fmla="*/ 317 h 370"/>
                <a:gd name="T96" fmla="*/ 147 w 298"/>
                <a:gd name="T97" fmla="*/ 328 h 370"/>
                <a:gd name="T98" fmla="*/ 144 w 298"/>
                <a:gd name="T99" fmla="*/ 331 h 370"/>
                <a:gd name="T100" fmla="*/ 248 w 298"/>
                <a:gd name="T101" fmla="*/ 303 h 370"/>
                <a:gd name="T102" fmla="*/ 274 w 298"/>
                <a:gd name="T103" fmla="*/ 272 h 370"/>
                <a:gd name="T104" fmla="*/ 293 w 298"/>
                <a:gd name="T105" fmla="*/ 218 h 370"/>
                <a:gd name="T106" fmla="*/ 294 w 298"/>
                <a:gd name="T107" fmla="*/ 216 h 370"/>
                <a:gd name="T108" fmla="*/ 293 w 298"/>
                <a:gd name="T109" fmla="*/ 208 h 370"/>
                <a:gd name="T110" fmla="*/ 276 w 298"/>
                <a:gd name="T111" fmla="*/ 180 h 370"/>
                <a:gd name="T112" fmla="*/ 119 w 298"/>
                <a:gd name="T113" fmla="*/ 68 h 370"/>
                <a:gd name="T114" fmla="*/ 108 w 298"/>
                <a:gd name="T115" fmla="*/ 77 h 370"/>
                <a:gd name="T116" fmla="*/ 108 w 298"/>
                <a:gd name="T117" fmla="*/ 244 h 370"/>
                <a:gd name="T118" fmla="*/ 115 w 298"/>
                <a:gd name="T119" fmla="*/ 23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8" h="370">
                  <a:moveTo>
                    <a:pt x="276" y="180"/>
                  </a:moveTo>
                  <a:cubicBezTo>
                    <a:pt x="273" y="181"/>
                    <a:pt x="271" y="183"/>
                    <a:pt x="270" y="186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9" y="186"/>
                    <a:pt x="268" y="186"/>
                    <a:pt x="267" y="185"/>
                  </a:cubicBezTo>
                  <a:cubicBezTo>
                    <a:pt x="263" y="181"/>
                    <a:pt x="256" y="179"/>
                    <a:pt x="252" y="184"/>
                  </a:cubicBezTo>
                  <a:cubicBezTo>
                    <a:pt x="250" y="186"/>
                    <a:pt x="248" y="188"/>
                    <a:pt x="247" y="190"/>
                  </a:cubicBezTo>
                  <a:cubicBezTo>
                    <a:pt x="244" y="189"/>
                    <a:pt x="241" y="189"/>
                    <a:pt x="238" y="191"/>
                  </a:cubicBezTo>
                  <a:cubicBezTo>
                    <a:pt x="232" y="195"/>
                    <a:pt x="227" y="199"/>
                    <a:pt x="221" y="203"/>
                  </a:cubicBezTo>
                  <a:cubicBezTo>
                    <a:pt x="220" y="197"/>
                    <a:pt x="210" y="192"/>
                    <a:pt x="204" y="198"/>
                  </a:cubicBezTo>
                  <a:cubicBezTo>
                    <a:pt x="190" y="211"/>
                    <a:pt x="177" y="225"/>
                    <a:pt x="164" y="239"/>
                  </a:cubicBezTo>
                  <a:cubicBezTo>
                    <a:pt x="175" y="226"/>
                    <a:pt x="186" y="213"/>
                    <a:pt x="196" y="199"/>
                  </a:cubicBezTo>
                  <a:cubicBezTo>
                    <a:pt x="202" y="190"/>
                    <a:pt x="188" y="179"/>
                    <a:pt x="180" y="187"/>
                  </a:cubicBezTo>
                  <a:cubicBezTo>
                    <a:pt x="177" y="190"/>
                    <a:pt x="174" y="194"/>
                    <a:pt x="171" y="197"/>
                  </a:cubicBezTo>
                  <a:cubicBezTo>
                    <a:pt x="168" y="193"/>
                    <a:pt x="163" y="190"/>
                    <a:pt x="158" y="194"/>
                  </a:cubicBezTo>
                  <a:cubicBezTo>
                    <a:pt x="157" y="194"/>
                    <a:pt x="157" y="195"/>
                    <a:pt x="156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50" y="200"/>
                    <a:pt x="144" y="205"/>
                    <a:pt x="138" y="210"/>
                  </a:cubicBezTo>
                  <a:cubicBezTo>
                    <a:pt x="139" y="210"/>
                    <a:pt x="140" y="209"/>
                    <a:pt x="140" y="208"/>
                  </a:cubicBezTo>
                  <a:cubicBezTo>
                    <a:pt x="146" y="203"/>
                    <a:pt x="152" y="198"/>
                    <a:pt x="157" y="193"/>
                  </a:cubicBezTo>
                  <a:cubicBezTo>
                    <a:pt x="166" y="184"/>
                    <a:pt x="152" y="171"/>
                    <a:pt x="143" y="179"/>
                  </a:cubicBezTo>
                  <a:cubicBezTo>
                    <a:pt x="138" y="183"/>
                    <a:pt x="133" y="188"/>
                    <a:pt x="128" y="193"/>
                  </a:cubicBezTo>
                  <a:cubicBezTo>
                    <a:pt x="128" y="193"/>
                    <a:pt x="128" y="193"/>
                    <a:pt x="128" y="193"/>
                  </a:cubicBezTo>
                  <a:cubicBezTo>
                    <a:pt x="128" y="193"/>
                    <a:pt x="128" y="192"/>
                    <a:pt x="129" y="191"/>
                  </a:cubicBezTo>
                  <a:cubicBezTo>
                    <a:pt x="131" y="188"/>
                    <a:pt x="131" y="185"/>
                    <a:pt x="129" y="182"/>
                  </a:cubicBezTo>
                  <a:cubicBezTo>
                    <a:pt x="136" y="176"/>
                    <a:pt x="142" y="170"/>
                    <a:pt x="148" y="164"/>
                  </a:cubicBezTo>
                  <a:cubicBezTo>
                    <a:pt x="158" y="155"/>
                    <a:pt x="144" y="142"/>
                    <a:pt x="135" y="150"/>
                  </a:cubicBezTo>
                  <a:cubicBezTo>
                    <a:pt x="131" y="153"/>
                    <a:pt x="128" y="156"/>
                    <a:pt x="125" y="159"/>
                  </a:cubicBezTo>
                  <a:cubicBezTo>
                    <a:pt x="139" y="143"/>
                    <a:pt x="155" y="128"/>
                    <a:pt x="170" y="113"/>
                  </a:cubicBezTo>
                  <a:cubicBezTo>
                    <a:pt x="175" y="107"/>
                    <a:pt x="172" y="100"/>
                    <a:pt x="167" y="98"/>
                  </a:cubicBezTo>
                  <a:cubicBezTo>
                    <a:pt x="172" y="92"/>
                    <a:pt x="178" y="87"/>
                    <a:pt x="183" y="81"/>
                  </a:cubicBezTo>
                  <a:cubicBezTo>
                    <a:pt x="186" y="78"/>
                    <a:pt x="186" y="74"/>
                    <a:pt x="185" y="71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90" y="65"/>
                    <a:pt x="187" y="58"/>
                    <a:pt x="183" y="55"/>
                  </a:cubicBezTo>
                  <a:cubicBezTo>
                    <a:pt x="185" y="53"/>
                    <a:pt x="187" y="50"/>
                    <a:pt x="189" y="47"/>
                  </a:cubicBezTo>
                  <a:cubicBezTo>
                    <a:pt x="194" y="41"/>
                    <a:pt x="189" y="35"/>
                    <a:pt x="184" y="34"/>
                  </a:cubicBezTo>
                  <a:cubicBezTo>
                    <a:pt x="184" y="34"/>
                    <a:pt x="185" y="33"/>
                    <a:pt x="185" y="33"/>
                  </a:cubicBezTo>
                  <a:cubicBezTo>
                    <a:pt x="193" y="24"/>
                    <a:pt x="181" y="13"/>
                    <a:pt x="173" y="20"/>
                  </a:cubicBezTo>
                  <a:cubicBezTo>
                    <a:pt x="167" y="26"/>
                    <a:pt x="160" y="31"/>
                    <a:pt x="154" y="37"/>
                  </a:cubicBezTo>
                  <a:cubicBezTo>
                    <a:pt x="160" y="31"/>
                    <a:pt x="166" y="25"/>
                    <a:pt x="172" y="19"/>
                  </a:cubicBezTo>
                  <a:cubicBezTo>
                    <a:pt x="179" y="11"/>
                    <a:pt x="168" y="0"/>
                    <a:pt x="160" y="7"/>
                  </a:cubicBezTo>
                  <a:cubicBezTo>
                    <a:pt x="158" y="8"/>
                    <a:pt x="157" y="9"/>
                    <a:pt x="155" y="11"/>
                  </a:cubicBezTo>
                  <a:cubicBezTo>
                    <a:pt x="155" y="5"/>
                    <a:pt x="149" y="0"/>
                    <a:pt x="143" y="3"/>
                  </a:cubicBezTo>
                  <a:cubicBezTo>
                    <a:pt x="135" y="8"/>
                    <a:pt x="127" y="14"/>
                    <a:pt x="120" y="21"/>
                  </a:cubicBezTo>
                  <a:cubicBezTo>
                    <a:pt x="101" y="35"/>
                    <a:pt x="82" y="50"/>
                    <a:pt x="69" y="68"/>
                  </a:cubicBezTo>
                  <a:cubicBezTo>
                    <a:pt x="63" y="72"/>
                    <a:pt x="57" y="76"/>
                    <a:pt x="51" y="79"/>
                  </a:cubicBezTo>
                  <a:cubicBezTo>
                    <a:pt x="54" y="73"/>
                    <a:pt x="59" y="68"/>
                    <a:pt x="63" y="63"/>
                  </a:cubicBezTo>
                  <a:cubicBezTo>
                    <a:pt x="77" y="53"/>
                    <a:pt x="89" y="40"/>
                    <a:pt x="102" y="29"/>
                  </a:cubicBezTo>
                  <a:cubicBezTo>
                    <a:pt x="109" y="22"/>
                    <a:pt x="98" y="13"/>
                    <a:pt x="91" y="18"/>
                  </a:cubicBezTo>
                  <a:cubicBezTo>
                    <a:pt x="77" y="29"/>
                    <a:pt x="63" y="41"/>
                    <a:pt x="52" y="53"/>
                  </a:cubicBezTo>
                  <a:cubicBezTo>
                    <a:pt x="45" y="59"/>
                    <a:pt x="37" y="64"/>
                    <a:pt x="29" y="67"/>
                  </a:cubicBezTo>
                  <a:cubicBezTo>
                    <a:pt x="31" y="65"/>
                    <a:pt x="32" y="63"/>
                    <a:pt x="34" y="61"/>
                  </a:cubicBezTo>
                  <a:cubicBezTo>
                    <a:pt x="50" y="53"/>
                    <a:pt x="62" y="42"/>
                    <a:pt x="73" y="27"/>
                  </a:cubicBezTo>
                  <a:cubicBezTo>
                    <a:pt x="75" y="24"/>
                    <a:pt x="73" y="19"/>
                    <a:pt x="70" y="18"/>
                  </a:cubicBezTo>
                  <a:cubicBezTo>
                    <a:pt x="70" y="17"/>
                    <a:pt x="71" y="16"/>
                    <a:pt x="71" y="15"/>
                  </a:cubicBezTo>
                  <a:cubicBezTo>
                    <a:pt x="73" y="11"/>
                    <a:pt x="69" y="6"/>
                    <a:pt x="65" y="9"/>
                  </a:cubicBezTo>
                  <a:cubicBezTo>
                    <a:pt x="50" y="19"/>
                    <a:pt x="36" y="32"/>
                    <a:pt x="25" y="47"/>
                  </a:cubicBezTo>
                  <a:cubicBezTo>
                    <a:pt x="23" y="48"/>
                    <a:pt x="20" y="48"/>
                    <a:pt x="18" y="49"/>
                  </a:cubicBezTo>
                  <a:cubicBezTo>
                    <a:pt x="18" y="49"/>
                    <a:pt x="19" y="48"/>
                    <a:pt x="19" y="48"/>
                  </a:cubicBezTo>
                  <a:cubicBezTo>
                    <a:pt x="23" y="44"/>
                    <a:pt x="17" y="38"/>
                    <a:pt x="13" y="42"/>
                  </a:cubicBezTo>
                  <a:cubicBezTo>
                    <a:pt x="10" y="46"/>
                    <a:pt x="6" y="49"/>
                    <a:pt x="3" y="53"/>
                  </a:cubicBezTo>
                  <a:cubicBezTo>
                    <a:pt x="0" y="55"/>
                    <a:pt x="2" y="60"/>
                    <a:pt x="6" y="60"/>
                  </a:cubicBezTo>
                  <a:cubicBezTo>
                    <a:pt x="10" y="60"/>
                    <a:pt x="14" y="59"/>
                    <a:pt x="19" y="58"/>
                  </a:cubicBezTo>
                  <a:cubicBezTo>
                    <a:pt x="14" y="64"/>
                    <a:pt x="9" y="70"/>
                    <a:pt x="5" y="76"/>
                  </a:cubicBezTo>
                  <a:cubicBezTo>
                    <a:pt x="2" y="80"/>
                    <a:pt x="6" y="87"/>
                    <a:pt x="11" y="87"/>
                  </a:cubicBezTo>
                  <a:cubicBezTo>
                    <a:pt x="18" y="86"/>
                    <a:pt x="26" y="84"/>
                    <a:pt x="32" y="81"/>
                  </a:cubicBezTo>
                  <a:cubicBezTo>
                    <a:pt x="31" y="84"/>
                    <a:pt x="29" y="88"/>
                    <a:pt x="28" y="91"/>
                  </a:cubicBezTo>
                  <a:cubicBezTo>
                    <a:pt x="25" y="97"/>
                    <a:pt x="32" y="102"/>
                    <a:pt x="37" y="100"/>
                  </a:cubicBezTo>
                  <a:cubicBezTo>
                    <a:pt x="43" y="99"/>
                    <a:pt x="48" y="97"/>
                    <a:pt x="54" y="95"/>
                  </a:cubicBezTo>
                  <a:cubicBezTo>
                    <a:pt x="52" y="101"/>
                    <a:pt x="60" y="105"/>
                    <a:pt x="66" y="103"/>
                  </a:cubicBezTo>
                  <a:cubicBezTo>
                    <a:pt x="67" y="102"/>
                    <a:pt x="68" y="102"/>
                    <a:pt x="69" y="101"/>
                  </a:cubicBezTo>
                  <a:cubicBezTo>
                    <a:pt x="69" y="106"/>
                    <a:pt x="74" y="111"/>
                    <a:pt x="80" y="109"/>
                  </a:cubicBezTo>
                  <a:cubicBezTo>
                    <a:pt x="84" y="108"/>
                    <a:pt x="88" y="107"/>
                    <a:pt x="91" y="105"/>
                  </a:cubicBezTo>
                  <a:cubicBezTo>
                    <a:pt x="90" y="107"/>
                    <a:pt x="90" y="108"/>
                    <a:pt x="89" y="110"/>
                  </a:cubicBezTo>
                  <a:cubicBezTo>
                    <a:pt x="86" y="115"/>
                    <a:pt x="88" y="119"/>
                    <a:pt x="91" y="121"/>
                  </a:cubicBezTo>
                  <a:cubicBezTo>
                    <a:pt x="85" y="129"/>
                    <a:pt x="78" y="136"/>
                    <a:pt x="72" y="144"/>
                  </a:cubicBezTo>
                  <a:cubicBezTo>
                    <a:pt x="69" y="149"/>
                    <a:pt x="72" y="156"/>
                    <a:pt x="77" y="158"/>
                  </a:cubicBezTo>
                  <a:cubicBezTo>
                    <a:pt x="77" y="159"/>
                    <a:pt x="76" y="161"/>
                    <a:pt x="75" y="163"/>
                  </a:cubicBezTo>
                  <a:cubicBezTo>
                    <a:pt x="72" y="169"/>
                    <a:pt x="77" y="180"/>
                    <a:pt x="85" y="177"/>
                  </a:cubicBezTo>
                  <a:cubicBezTo>
                    <a:pt x="79" y="186"/>
                    <a:pt x="73" y="195"/>
                    <a:pt x="68" y="204"/>
                  </a:cubicBezTo>
                  <a:cubicBezTo>
                    <a:pt x="63" y="210"/>
                    <a:pt x="59" y="215"/>
                    <a:pt x="55" y="221"/>
                  </a:cubicBezTo>
                  <a:cubicBezTo>
                    <a:pt x="43" y="234"/>
                    <a:pt x="33" y="249"/>
                    <a:pt x="27" y="264"/>
                  </a:cubicBezTo>
                  <a:cubicBezTo>
                    <a:pt x="23" y="273"/>
                    <a:pt x="31" y="282"/>
                    <a:pt x="40" y="277"/>
                  </a:cubicBezTo>
                  <a:cubicBezTo>
                    <a:pt x="50" y="272"/>
                    <a:pt x="60" y="266"/>
                    <a:pt x="69" y="259"/>
                  </a:cubicBezTo>
                  <a:cubicBezTo>
                    <a:pt x="71" y="258"/>
                    <a:pt x="74" y="258"/>
                    <a:pt x="76" y="257"/>
                  </a:cubicBezTo>
                  <a:cubicBezTo>
                    <a:pt x="75" y="260"/>
                    <a:pt x="74" y="263"/>
                    <a:pt x="73" y="266"/>
                  </a:cubicBezTo>
                  <a:cubicBezTo>
                    <a:pt x="72" y="273"/>
                    <a:pt x="78" y="281"/>
                    <a:pt x="86" y="279"/>
                  </a:cubicBezTo>
                  <a:cubicBezTo>
                    <a:pt x="90" y="277"/>
                    <a:pt x="95" y="275"/>
                    <a:pt x="100" y="273"/>
                  </a:cubicBezTo>
                  <a:cubicBezTo>
                    <a:pt x="102" y="276"/>
                    <a:pt x="105" y="277"/>
                    <a:pt x="110" y="276"/>
                  </a:cubicBezTo>
                  <a:cubicBezTo>
                    <a:pt x="112" y="275"/>
                    <a:pt x="115" y="274"/>
                    <a:pt x="118" y="273"/>
                  </a:cubicBezTo>
                  <a:cubicBezTo>
                    <a:pt x="117" y="274"/>
                    <a:pt x="117" y="276"/>
                    <a:pt x="116" y="277"/>
                  </a:cubicBezTo>
                  <a:cubicBezTo>
                    <a:pt x="112" y="286"/>
                    <a:pt x="124" y="292"/>
                    <a:pt x="131" y="288"/>
                  </a:cubicBezTo>
                  <a:cubicBezTo>
                    <a:pt x="132" y="288"/>
                    <a:pt x="133" y="287"/>
                    <a:pt x="135" y="286"/>
                  </a:cubicBezTo>
                  <a:cubicBezTo>
                    <a:pt x="134" y="289"/>
                    <a:pt x="133" y="291"/>
                    <a:pt x="132" y="293"/>
                  </a:cubicBezTo>
                  <a:cubicBezTo>
                    <a:pt x="130" y="297"/>
                    <a:pt x="132" y="301"/>
                    <a:pt x="135" y="304"/>
                  </a:cubicBezTo>
                  <a:cubicBezTo>
                    <a:pt x="134" y="308"/>
                    <a:pt x="133" y="312"/>
                    <a:pt x="132" y="317"/>
                  </a:cubicBezTo>
                  <a:cubicBezTo>
                    <a:pt x="130" y="325"/>
                    <a:pt x="139" y="334"/>
                    <a:pt x="147" y="329"/>
                  </a:cubicBezTo>
                  <a:cubicBezTo>
                    <a:pt x="147" y="328"/>
                    <a:pt x="147" y="328"/>
                    <a:pt x="147" y="328"/>
                  </a:cubicBezTo>
                  <a:cubicBezTo>
                    <a:pt x="148" y="329"/>
                    <a:pt x="148" y="329"/>
                    <a:pt x="148" y="329"/>
                  </a:cubicBezTo>
                  <a:cubicBezTo>
                    <a:pt x="146" y="329"/>
                    <a:pt x="145" y="330"/>
                    <a:pt x="144" y="331"/>
                  </a:cubicBezTo>
                  <a:cubicBezTo>
                    <a:pt x="135" y="337"/>
                    <a:pt x="137" y="348"/>
                    <a:pt x="147" y="352"/>
                  </a:cubicBezTo>
                  <a:cubicBezTo>
                    <a:pt x="190" y="370"/>
                    <a:pt x="224" y="340"/>
                    <a:pt x="248" y="303"/>
                  </a:cubicBezTo>
                  <a:cubicBezTo>
                    <a:pt x="256" y="295"/>
                    <a:pt x="263" y="286"/>
                    <a:pt x="269" y="276"/>
                  </a:cubicBezTo>
                  <a:cubicBezTo>
                    <a:pt x="271" y="276"/>
                    <a:pt x="272" y="274"/>
                    <a:pt x="274" y="272"/>
                  </a:cubicBezTo>
                  <a:cubicBezTo>
                    <a:pt x="285" y="257"/>
                    <a:pt x="290" y="239"/>
                    <a:pt x="293" y="221"/>
                  </a:cubicBezTo>
                  <a:cubicBezTo>
                    <a:pt x="293" y="220"/>
                    <a:pt x="293" y="219"/>
                    <a:pt x="293" y="218"/>
                  </a:cubicBezTo>
                  <a:cubicBezTo>
                    <a:pt x="294" y="217"/>
                    <a:pt x="294" y="217"/>
                    <a:pt x="294" y="216"/>
                  </a:cubicBezTo>
                  <a:cubicBezTo>
                    <a:pt x="294" y="216"/>
                    <a:pt x="294" y="216"/>
                    <a:pt x="294" y="216"/>
                  </a:cubicBezTo>
                  <a:cubicBezTo>
                    <a:pt x="294" y="215"/>
                    <a:pt x="294" y="214"/>
                    <a:pt x="294" y="213"/>
                  </a:cubicBezTo>
                  <a:cubicBezTo>
                    <a:pt x="294" y="211"/>
                    <a:pt x="294" y="209"/>
                    <a:pt x="293" y="208"/>
                  </a:cubicBezTo>
                  <a:cubicBezTo>
                    <a:pt x="295" y="201"/>
                    <a:pt x="296" y="195"/>
                    <a:pt x="296" y="189"/>
                  </a:cubicBezTo>
                  <a:cubicBezTo>
                    <a:pt x="298" y="177"/>
                    <a:pt x="281" y="171"/>
                    <a:pt x="276" y="180"/>
                  </a:cubicBezTo>
                  <a:close/>
                  <a:moveTo>
                    <a:pt x="108" y="77"/>
                  </a:moveTo>
                  <a:cubicBezTo>
                    <a:pt x="112" y="74"/>
                    <a:pt x="116" y="71"/>
                    <a:pt x="119" y="68"/>
                  </a:cubicBezTo>
                  <a:cubicBezTo>
                    <a:pt x="118" y="69"/>
                    <a:pt x="117" y="71"/>
                    <a:pt x="116" y="72"/>
                  </a:cubicBezTo>
                  <a:cubicBezTo>
                    <a:pt x="113" y="73"/>
                    <a:pt x="111" y="75"/>
                    <a:pt x="108" y="77"/>
                  </a:cubicBezTo>
                  <a:close/>
                  <a:moveTo>
                    <a:pt x="127" y="221"/>
                  </a:moveTo>
                  <a:cubicBezTo>
                    <a:pt x="120" y="228"/>
                    <a:pt x="114" y="236"/>
                    <a:pt x="108" y="244"/>
                  </a:cubicBezTo>
                  <a:cubicBezTo>
                    <a:pt x="106" y="246"/>
                    <a:pt x="104" y="247"/>
                    <a:pt x="102" y="249"/>
                  </a:cubicBezTo>
                  <a:cubicBezTo>
                    <a:pt x="106" y="243"/>
                    <a:pt x="110" y="238"/>
                    <a:pt x="115" y="233"/>
                  </a:cubicBezTo>
                  <a:cubicBezTo>
                    <a:pt x="119" y="229"/>
                    <a:pt x="123" y="225"/>
                    <a:pt x="127" y="221"/>
                  </a:cubicBezTo>
                  <a:close/>
                </a:path>
              </a:pathLst>
            </a:custGeom>
            <a:solidFill>
              <a:srgbClr val="4A72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xmlns="" id="{5D000615-9D45-49F8-9D51-329F7BBBE3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5379" y="1216422"/>
              <a:ext cx="966970" cy="1288602"/>
            </a:xfrm>
            <a:custGeom>
              <a:avLst/>
              <a:gdLst>
                <a:gd name="T0" fmla="*/ 167 w 197"/>
                <a:gd name="T1" fmla="*/ 224 h 262"/>
                <a:gd name="T2" fmla="*/ 163 w 197"/>
                <a:gd name="T3" fmla="*/ 213 h 262"/>
                <a:gd name="T4" fmla="*/ 134 w 197"/>
                <a:gd name="T5" fmla="*/ 201 h 262"/>
                <a:gd name="T6" fmla="*/ 118 w 197"/>
                <a:gd name="T7" fmla="*/ 193 h 262"/>
                <a:gd name="T8" fmla="*/ 106 w 197"/>
                <a:gd name="T9" fmla="*/ 194 h 262"/>
                <a:gd name="T10" fmla="*/ 91 w 197"/>
                <a:gd name="T11" fmla="*/ 195 h 262"/>
                <a:gd name="T12" fmla="*/ 61 w 197"/>
                <a:gd name="T13" fmla="*/ 204 h 262"/>
                <a:gd name="T14" fmla="*/ 46 w 197"/>
                <a:gd name="T15" fmla="*/ 185 h 262"/>
                <a:gd name="T16" fmla="*/ 69 w 197"/>
                <a:gd name="T17" fmla="*/ 152 h 262"/>
                <a:gd name="T18" fmla="*/ 115 w 197"/>
                <a:gd name="T19" fmla="*/ 82 h 262"/>
                <a:gd name="T20" fmla="*/ 110 w 197"/>
                <a:gd name="T21" fmla="*/ 63 h 262"/>
                <a:gd name="T22" fmla="*/ 117 w 197"/>
                <a:gd name="T23" fmla="*/ 31 h 262"/>
                <a:gd name="T24" fmla="*/ 101 w 197"/>
                <a:gd name="T25" fmla="*/ 18 h 262"/>
                <a:gd name="T26" fmla="*/ 84 w 197"/>
                <a:gd name="T27" fmla="*/ 12 h 262"/>
                <a:gd name="T28" fmla="*/ 63 w 197"/>
                <a:gd name="T29" fmla="*/ 14 h 262"/>
                <a:gd name="T30" fmla="*/ 52 w 197"/>
                <a:gd name="T31" fmla="*/ 12 h 262"/>
                <a:gd name="T32" fmla="*/ 45 w 197"/>
                <a:gd name="T33" fmla="*/ 2 h 262"/>
                <a:gd name="T34" fmla="*/ 40 w 197"/>
                <a:gd name="T35" fmla="*/ 4 h 262"/>
                <a:gd name="T36" fmla="*/ 9 w 197"/>
                <a:gd name="T37" fmla="*/ 51 h 262"/>
                <a:gd name="T38" fmla="*/ 17 w 197"/>
                <a:gd name="T39" fmla="*/ 64 h 262"/>
                <a:gd name="T40" fmla="*/ 6 w 197"/>
                <a:gd name="T41" fmla="*/ 100 h 262"/>
                <a:gd name="T42" fmla="*/ 11 w 197"/>
                <a:gd name="T43" fmla="*/ 121 h 262"/>
                <a:gd name="T44" fmla="*/ 22 w 197"/>
                <a:gd name="T45" fmla="*/ 137 h 262"/>
                <a:gd name="T46" fmla="*/ 28 w 197"/>
                <a:gd name="T47" fmla="*/ 154 h 262"/>
                <a:gd name="T48" fmla="*/ 28 w 197"/>
                <a:gd name="T49" fmla="*/ 174 h 262"/>
                <a:gd name="T50" fmla="*/ 37 w 197"/>
                <a:gd name="T51" fmla="*/ 205 h 262"/>
                <a:gd name="T52" fmla="*/ 69 w 197"/>
                <a:gd name="T53" fmla="*/ 225 h 262"/>
                <a:gd name="T54" fmla="*/ 86 w 197"/>
                <a:gd name="T55" fmla="*/ 235 h 262"/>
                <a:gd name="T56" fmla="*/ 101 w 197"/>
                <a:gd name="T57" fmla="*/ 238 h 262"/>
                <a:gd name="T58" fmla="*/ 128 w 197"/>
                <a:gd name="T59" fmla="*/ 251 h 262"/>
                <a:gd name="T60" fmla="*/ 143 w 197"/>
                <a:gd name="T61" fmla="*/ 256 h 262"/>
                <a:gd name="T62" fmla="*/ 161 w 197"/>
                <a:gd name="T63" fmla="*/ 258 h 262"/>
                <a:gd name="T64" fmla="*/ 180 w 197"/>
                <a:gd name="T65" fmla="*/ 250 h 262"/>
                <a:gd name="T66" fmla="*/ 172 w 197"/>
                <a:gd name="T67" fmla="*/ 226 h 262"/>
                <a:gd name="T68" fmla="*/ 51 w 197"/>
                <a:gd name="T69" fmla="*/ 99 h 262"/>
                <a:gd name="T70" fmla="*/ 38 w 197"/>
                <a:gd name="T71" fmla="*/ 109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7" h="262">
                  <a:moveTo>
                    <a:pt x="172" y="226"/>
                  </a:moveTo>
                  <a:cubicBezTo>
                    <a:pt x="170" y="225"/>
                    <a:pt x="168" y="224"/>
                    <a:pt x="167" y="224"/>
                  </a:cubicBezTo>
                  <a:cubicBezTo>
                    <a:pt x="166" y="224"/>
                    <a:pt x="165" y="224"/>
                    <a:pt x="165" y="224"/>
                  </a:cubicBezTo>
                  <a:cubicBezTo>
                    <a:pt x="164" y="220"/>
                    <a:pt x="164" y="216"/>
                    <a:pt x="163" y="213"/>
                  </a:cubicBezTo>
                  <a:cubicBezTo>
                    <a:pt x="163" y="207"/>
                    <a:pt x="155" y="203"/>
                    <a:pt x="149" y="205"/>
                  </a:cubicBezTo>
                  <a:cubicBezTo>
                    <a:pt x="147" y="200"/>
                    <a:pt x="140" y="199"/>
                    <a:pt x="134" y="201"/>
                  </a:cubicBezTo>
                  <a:cubicBezTo>
                    <a:pt x="134" y="200"/>
                    <a:pt x="134" y="200"/>
                    <a:pt x="134" y="199"/>
                  </a:cubicBezTo>
                  <a:cubicBezTo>
                    <a:pt x="133" y="193"/>
                    <a:pt x="124" y="190"/>
                    <a:pt x="118" y="193"/>
                  </a:cubicBezTo>
                  <a:cubicBezTo>
                    <a:pt x="115" y="191"/>
                    <a:pt x="111" y="191"/>
                    <a:pt x="108" y="193"/>
                  </a:cubicBezTo>
                  <a:cubicBezTo>
                    <a:pt x="107" y="193"/>
                    <a:pt x="107" y="194"/>
                    <a:pt x="106" y="194"/>
                  </a:cubicBezTo>
                  <a:cubicBezTo>
                    <a:pt x="102" y="191"/>
                    <a:pt x="97" y="191"/>
                    <a:pt x="92" y="195"/>
                  </a:cubicBezTo>
                  <a:cubicBezTo>
                    <a:pt x="91" y="195"/>
                    <a:pt x="91" y="195"/>
                    <a:pt x="91" y="195"/>
                  </a:cubicBezTo>
                  <a:cubicBezTo>
                    <a:pt x="88" y="190"/>
                    <a:pt x="81" y="187"/>
                    <a:pt x="76" y="190"/>
                  </a:cubicBezTo>
                  <a:cubicBezTo>
                    <a:pt x="69" y="194"/>
                    <a:pt x="64" y="198"/>
                    <a:pt x="61" y="204"/>
                  </a:cubicBezTo>
                  <a:cubicBezTo>
                    <a:pt x="59" y="206"/>
                    <a:pt x="57" y="206"/>
                    <a:pt x="61" y="200"/>
                  </a:cubicBezTo>
                  <a:cubicBezTo>
                    <a:pt x="68" y="190"/>
                    <a:pt x="55" y="181"/>
                    <a:pt x="46" y="185"/>
                  </a:cubicBezTo>
                  <a:cubicBezTo>
                    <a:pt x="47" y="185"/>
                    <a:pt x="48" y="181"/>
                    <a:pt x="49" y="177"/>
                  </a:cubicBezTo>
                  <a:cubicBezTo>
                    <a:pt x="58" y="170"/>
                    <a:pt x="64" y="163"/>
                    <a:pt x="69" y="152"/>
                  </a:cubicBezTo>
                  <a:cubicBezTo>
                    <a:pt x="82" y="138"/>
                    <a:pt x="93" y="120"/>
                    <a:pt x="99" y="102"/>
                  </a:cubicBezTo>
                  <a:cubicBezTo>
                    <a:pt x="104" y="95"/>
                    <a:pt x="110" y="88"/>
                    <a:pt x="115" y="82"/>
                  </a:cubicBezTo>
                  <a:cubicBezTo>
                    <a:pt x="121" y="74"/>
                    <a:pt x="116" y="65"/>
                    <a:pt x="108" y="64"/>
                  </a:cubicBezTo>
                  <a:cubicBezTo>
                    <a:pt x="109" y="64"/>
                    <a:pt x="109" y="63"/>
                    <a:pt x="110" y="63"/>
                  </a:cubicBezTo>
                  <a:cubicBezTo>
                    <a:pt x="115" y="56"/>
                    <a:pt x="110" y="47"/>
                    <a:pt x="104" y="45"/>
                  </a:cubicBezTo>
                  <a:cubicBezTo>
                    <a:pt x="109" y="40"/>
                    <a:pt x="113" y="36"/>
                    <a:pt x="117" y="31"/>
                  </a:cubicBezTo>
                  <a:cubicBezTo>
                    <a:pt x="125" y="23"/>
                    <a:pt x="115" y="9"/>
                    <a:pt x="105" y="15"/>
                  </a:cubicBezTo>
                  <a:cubicBezTo>
                    <a:pt x="104" y="16"/>
                    <a:pt x="103" y="17"/>
                    <a:pt x="101" y="18"/>
                  </a:cubicBezTo>
                  <a:cubicBezTo>
                    <a:pt x="101" y="11"/>
                    <a:pt x="93" y="6"/>
                    <a:pt x="87" y="10"/>
                  </a:cubicBezTo>
                  <a:cubicBezTo>
                    <a:pt x="86" y="11"/>
                    <a:pt x="85" y="11"/>
                    <a:pt x="84" y="12"/>
                  </a:cubicBezTo>
                  <a:cubicBezTo>
                    <a:pt x="82" y="8"/>
                    <a:pt x="76" y="6"/>
                    <a:pt x="71" y="8"/>
                  </a:cubicBezTo>
                  <a:cubicBezTo>
                    <a:pt x="69" y="10"/>
                    <a:pt x="66" y="12"/>
                    <a:pt x="63" y="14"/>
                  </a:cubicBezTo>
                  <a:cubicBezTo>
                    <a:pt x="61" y="11"/>
                    <a:pt x="58" y="10"/>
                    <a:pt x="55" y="11"/>
                  </a:cubicBezTo>
                  <a:cubicBezTo>
                    <a:pt x="54" y="11"/>
                    <a:pt x="53" y="11"/>
                    <a:pt x="52" y="12"/>
                  </a:cubicBezTo>
                  <a:cubicBezTo>
                    <a:pt x="52" y="11"/>
                    <a:pt x="52" y="10"/>
                    <a:pt x="52" y="9"/>
                  </a:cubicBezTo>
                  <a:cubicBezTo>
                    <a:pt x="53" y="4"/>
                    <a:pt x="49" y="0"/>
                    <a:pt x="45" y="2"/>
                  </a:cubicBezTo>
                  <a:cubicBezTo>
                    <a:pt x="43" y="1"/>
                    <a:pt x="42" y="2"/>
                    <a:pt x="41" y="3"/>
                  </a:cubicBezTo>
                  <a:cubicBezTo>
                    <a:pt x="41" y="3"/>
                    <a:pt x="40" y="4"/>
                    <a:pt x="40" y="4"/>
                  </a:cubicBezTo>
                  <a:cubicBezTo>
                    <a:pt x="28" y="11"/>
                    <a:pt x="14" y="25"/>
                    <a:pt x="14" y="39"/>
                  </a:cubicBezTo>
                  <a:cubicBezTo>
                    <a:pt x="12" y="43"/>
                    <a:pt x="10" y="47"/>
                    <a:pt x="9" y="51"/>
                  </a:cubicBezTo>
                  <a:cubicBezTo>
                    <a:pt x="7" y="56"/>
                    <a:pt x="13" y="60"/>
                    <a:pt x="17" y="58"/>
                  </a:cubicBezTo>
                  <a:cubicBezTo>
                    <a:pt x="17" y="60"/>
                    <a:pt x="17" y="62"/>
                    <a:pt x="17" y="64"/>
                  </a:cubicBezTo>
                  <a:cubicBezTo>
                    <a:pt x="12" y="73"/>
                    <a:pt x="8" y="83"/>
                    <a:pt x="5" y="93"/>
                  </a:cubicBezTo>
                  <a:cubicBezTo>
                    <a:pt x="5" y="95"/>
                    <a:pt x="5" y="98"/>
                    <a:pt x="6" y="100"/>
                  </a:cubicBezTo>
                  <a:cubicBezTo>
                    <a:pt x="5" y="103"/>
                    <a:pt x="3" y="106"/>
                    <a:pt x="2" y="109"/>
                  </a:cubicBezTo>
                  <a:cubicBezTo>
                    <a:pt x="0" y="116"/>
                    <a:pt x="5" y="121"/>
                    <a:pt x="11" y="121"/>
                  </a:cubicBezTo>
                  <a:cubicBezTo>
                    <a:pt x="11" y="122"/>
                    <a:pt x="10" y="124"/>
                    <a:pt x="10" y="125"/>
                  </a:cubicBezTo>
                  <a:cubicBezTo>
                    <a:pt x="8" y="133"/>
                    <a:pt x="15" y="139"/>
                    <a:pt x="22" y="137"/>
                  </a:cubicBezTo>
                  <a:cubicBezTo>
                    <a:pt x="22" y="138"/>
                    <a:pt x="22" y="138"/>
                    <a:pt x="21" y="138"/>
                  </a:cubicBezTo>
                  <a:cubicBezTo>
                    <a:pt x="18" y="144"/>
                    <a:pt x="22" y="152"/>
                    <a:pt x="28" y="154"/>
                  </a:cubicBezTo>
                  <a:cubicBezTo>
                    <a:pt x="26" y="156"/>
                    <a:pt x="25" y="158"/>
                    <a:pt x="24" y="160"/>
                  </a:cubicBezTo>
                  <a:cubicBezTo>
                    <a:pt x="20" y="166"/>
                    <a:pt x="23" y="171"/>
                    <a:pt x="28" y="174"/>
                  </a:cubicBezTo>
                  <a:cubicBezTo>
                    <a:pt x="27" y="177"/>
                    <a:pt x="27" y="180"/>
                    <a:pt x="26" y="183"/>
                  </a:cubicBezTo>
                  <a:cubicBezTo>
                    <a:pt x="25" y="193"/>
                    <a:pt x="29" y="201"/>
                    <a:pt x="37" y="205"/>
                  </a:cubicBezTo>
                  <a:cubicBezTo>
                    <a:pt x="36" y="217"/>
                    <a:pt x="46" y="225"/>
                    <a:pt x="58" y="225"/>
                  </a:cubicBezTo>
                  <a:cubicBezTo>
                    <a:pt x="62" y="227"/>
                    <a:pt x="65" y="227"/>
                    <a:pt x="69" y="225"/>
                  </a:cubicBezTo>
                  <a:cubicBezTo>
                    <a:pt x="71" y="227"/>
                    <a:pt x="74" y="228"/>
                    <a:pt x="77" y="228"/>
                  </a:cubicBezTo>
                  <a:cubicBezTo>
                    <a:pt x="78" y="232"/>
                    <a:pt x="82" y="234"/>
                    <a:pt x="86" y="235"/>
                  </a:cubicBezTo>
                  <a:cubicBezTo>
                    <a:pt x="89" y="235"/>
                    <a:pt x="92" y="235"/>
                    <a:pt x="94" y="235"/>
                  </a:cubicBezTo>
                  <a:cubicBezTo>
                    <a:pt x="96" y="236"/>
                    <a:pt x="98" y="237"/>
                    <a:pt x="101" y="238"/>
                  </a:cubicBezTo>
                  <a:cubicBezTo>
                    <a:pt x="103" y="241"/>
                    <a:pt x="106" y="244"/>
                    <a:pt x="110" y="247"/>
                  </a:cubicBezTo>
                  <a:cubicBezTo>
                    <a:pt x="117" y="251"/>
                    <a:pt x="123" y="252"/>
                    <a:pt x="128" y="251"/>
                  </a:cubicBezTo>
                  <a:cubicBezTo>
                    <a:pt x="129" y="251"/>
                    <a:pt x="129" y="251"/>
                    <a:pt x="129" y="251"/>
                  </a:cubicBezTo>
                  <a:cubicBezTo>
                    <a:pt x="133" y="254"/>
                    <a:pt x="138" y="256"/>
                    <a:pt x="143" y="256"/>
                  </a:cubicBezTo>
                  <a:cubicBezTo>
                    <a:pt x="144" y="257"/>
                    <a:pt x="145" y="257"/>
                    <a:pt x="145" y="258"/>
                  </a:cubicBezTo>
                  <a:cubicBezTo>
                    <a:pt x="150" y="262"/>
                    <a:pt x="156" y="262"/>
                    <a:pt x="161" y="258"/>
                  </a:cubicBezTo>
                  <a:cubicBezTo>
                    <a:pt x="164" y="255"/>
                    <a:pt x="166" y="251"/>
                    <a:pt x="169" y="248"/>
                  </a:cubicBezTo>
                  <a:cubicBezTo>
                    <a:pt x="172" y="250"/>
                    <a:pt x="176" y="251"/>
                    <a:pt x="180" y="250"/>
                  </a:cubicBezTo>
                  <a:cubicBezTo>
                    <a:pt x="190" y="247"/>
                    <a:pt x="190" y="240"/>
                    <a:pt x="193" y="232"/>
                  </a:cubicBezTo>
                  <a:cubicBezTo>
                    <a:pt x="197" y="219"/>
                    <a:pt x="177" y="213"/>
                    <a:pt x="172" y="226"/>
                  </a:cubicBezTo>
                  <a:close/>
                  <a:moveTo>
                    <a:pt x="40" y="107"/>
                  </a:moveTo>
                  <a:cubicBezTo>
                    <a:pt x="44" y="104"/>
                    <a:pt x="47" y="101"/>
                    <a:pt x="51" y="99"/>
                  </a:cubicBezTo>
                  <a:cubicBezTo>
                    <a:pt x="50" y="100"/>
                    <a:pt x="48" y="102"/>
                    <a:pt x="46" y="104"/>
                  </a:cubicBezTo>
                  <a:cubicBezTo>
                    <a:pt x="44" y="106"/>
                    <a:pt x="41" y="108"/>
                    <a:pt x="38" y="109"/>
                  </a:cubicBezTo>
                  <a:cubicBezTo>
                    <a:pt x="39" y="109"/>
                    <a:pt x="39" y="108"/>
                    <a:pt x="40" y="107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xmlns="" id="{1DDC2D7C-E06B-42C2-BBA8-783984577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548" y="979867"/>
              <a:ext cx="747015" cy="771916"/>
            </a:xfrm>
            <a:custGeom>
              <a:avLst/>
              <a:gdLst>
                <a:gd name="T0" fmla="*/ 145 w 152"/>
                <a:gd name="T1" fmla="*/ 109 h 157"/>
                <a:gd name="T2" fmla="*/ 134 w 152"/>
                <a:gd name="T3" fmla="*/ 102 h 157"/>
                <a:gd name="T4" fmla="*/ 123 w 152"/>
                <a:gd name="T5" fmla="*/ 93 h 157"/>
                <a:gd name="T6" fmla="*/ 133 w 152"/>
                <a:gd name="T7" fmla="*/ 79 h 157"/>
                <a:gd name="T8" fmla="*/ 124 w 152"/>
                <a:gd name="T9" fmla="*/ 67 h 157"/>
                <a:gd name="T10" fmla="*/ 126 w 152"/>
                <a:gd name="T11" fmla="*/ 63 h 157"/>
                <a:gd name="T12" fmla="*/ 112 w 152"/>
                <a:gd name="T13" fmla="*/ 51 h 157"/>
                <a:gd name="T14" fmla="*/ 98 w 152"/>
                <a:gd name="T15" fmla="*/ 42 h 157"/>
                <a:gd name="T16" fmla="*/ 91 w 152"/>
                <a:gd name="T17" fmla="*/ 31 h 157"/>
                <a:gd name="T18" fmla="*/ 89 w 152"/>
                <a:gd name="T19" fmla="*/ 19 h 157"/>
                <a:gd name="T20" fmla="*/ 87 w 152"/>
                <a:gd name="T21" fmla="*/ 15 h 157"/>
                <a:gd name="T22" fmla="*/ 87 w 152"/>
                <a:gd name="T23" fmla="*/ 13 h 157"/>
                <a:gd name="T24" fmla="*/ 87 w 152"/>
                <a:gd name="T25" fmla="*/ 13 h 157"/>
                <a:gd name="T26" fmla="*/ 78 w 152"/>
                <a:gd name="T27" fmla="*/ 1 h 157"/>
                <a:gd name="T28" fmla="*/ 40 w 152"/>
                <a:gd name="T29" fmla="*/ 39 h 157"/>
                <a:gd name="T30" fmla="*/ 40 w 152"/>
                <a:gd name="T31" fmla="*/ 55 h 157"/>
                <a:gd name="T32" fmla="*/ 49 w 152"/>
                <a:gd name="T33" fmla="*/ 62 h 157"/>
                <a:gd name="T34" fmla="*/ 55 w 152"/>
                <a:gd name="T35" fmla="*/ 66 h 157"/>
                <a:gd name="T36" fmla="*/ 51 w 152"/>
                <a:gd name="T37" fmla="*/ 72 h 157"/>
                <a:gd name="T38" fmla="*/ 45 w 152"/>
                <a:gd name="T39" fmla="*/ 77 h 157"/>
                <a:gd name="T40" fmla="*/ 41 w 152"/>
                <a:gd name="T41" fmla="*/ 77 h 157"/>
                <a:gd name="T42" fmla="*/ 0 w 152"/>
                <a:gd name="T43" fmla="*/ 125 h 157"/>
                <a:gd name="T44" fmla="*/ 9 w 152"/>
                <a:gd name="T45" fmla="*/ 136 h 157"/>
                <a:gd name="T46" fmla="*/ 29 w 152"/>
                <a:gd name="T47" fmla="*/ 130 h 157"/>
                <a:gd name="T48" fmla="*/ 45 w 152"/>
                <a:gd name="T49" fmla="*/ 137 h 157"/>
                <a:gd name="T50" fmla="*/ 47 w 152"/>
                <a:gd name="T51" fmla="*/ 134 h 157"/>
                <a:gd name="T52" fmla="*/ 51 w 152"/>
                <a:gd name="T53" fmla="*/ 134 h 157"/>
                <a:gd name="T54" fmla="*/ 52 w 152"/>
                <a:gd name="T55" fmla="*/ 134 h 157"/>
                <a:gd name="T56" fmla="*/ 48 w 152"/>
                <a:gd name="T57" fmla="*/ 144 h 157"/>
                <a:gd name="T58" fmla="*/ 61 w 152"/>
                <a:gd name="T59" fmla="*/ 154 h 157"/>
                <a:gd name="T60" fmla="*/ 81 w 152"/>
                <a:gd name="T61" fmla="*/ 142 h 157"/>
                <a:gd name="T62" fmla="*/ 90 w 152"/>
                <a:gd name="T63" fmla="*/ 143 h 157"/>
                <a:gd name="T64" fmla="*/ 119 w 152"/>
                <a:gd name="T65" fmla="*/ 118 h 157"/>
                <a:gd name="T66" fmla="*/ 126 w 152"/>
                <a:gd name="T67" fmla="*/ 120 h 157"/>
                <a:gd name="T68" fmla="*/ 134 w 152"/>
                <a:gd name="T69" fmla="*/ 120 h 157"/>
                <a:gd name="T70" fmla="*/ 145 w 152"/>
                <a:gd name="T71" fmla="*/ 10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2" h="157">
                  <a:moveTo>
                    <a:pt x="145" y="109"/>
                  </a:moveTo>
                  <a:cubicBezTo>
                    <a:pt x="142" y="105"/>
                    <a:pt x="138" y="103"/>
                    <a:pt x="134" y="102"/>
                  </a:cubicBezTo>
                  <a:cubicBezTo>
                    <a:pt x="135" y="96"/>
                    <a:pt x="129" y="92"/>
                    <a:pt x="123" y="93"/>
                  </a:cubicBezTo>
                  <a:cubicBezTo>
                    <a:pt x="127" y="88"/>
                    <a:pt x="130" y="83"/>
                    <a:pt x="133" y="79"/>
                  </a:cubicBezTo>
                  <a:cubicBezTo>
                    <a:pt x="138" y="71"/>
                    <a:pt x="130" y="65"/>
                    <a:pt x="124" y="67"/>
                  </a:cubicBezTo>
                  <a:cubicBezTo>
                    <a:pt x="125" y="65"/>
                    <a:pt x="125" y="64"/>
                    <a:pt x="126" y="63"/>
                  </a:cubicBezTo>
                  <a:cubicBezTo>
                    <a:pt x="132" y="54"/>
                    <a:pt x="119" y="44"/>
                    <a:pt x="112" y="51"/>
                  </a:cubicBezTo>
                  <a:cubicBezTo>
                    <a:pt x="113" y="44"/>
                    <a:pt x="105" y="39"/>
                    <a:pt x="98" y="42"/>
                  </a:cubicBezTo>
                  <a:cubicBezTo>
                    <a:pt x="100" y="37"/>
                    <a:pt x="96" y="32"/>
                    <a:pt x="91" y="31"/>
                  </a:cubicBezTo>
                  <a:cubicBezTo>
                    <a:pt x="91" y="27"/>
                    <a:pt x="90" y="23"/>
                    <a:pt x="89" y="19"/>
                  </a:cubicBezTo>
                  <a:cubicBezTo>
                    <a:pt x="89" y="17"/>
                    <a:pt x="88" y="16"/>
                    <a:pt x="87" y="15"/>
                  </a:cubicBezTo>
                  <a:cubicBezTo>
                    <a:pt x="87" y="14"/>
                    <a:pt x="87" y="14"/>
                    <a:pt x="87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7"/>
                    <a:pt x="84" y="0"/>
                    <a:pt x="78" y="1"/>
                  </a:cubicBezTo>
                  <a:cubicBezTo>
                    <a:pt x="57" y="3"/>
                    <a:pt x="39" y="18"/>
                    <a:pt x="40" y="39"/>
                  </a:cubicBezTo>
                  <a:cubicBezTo>
                    <a:pt x="39" y="44"/>
                    <a:pt x="39" y="50"/>
                    <a:pt x="40" y="55"/>
                  </a:cubicBezTo>
                  <a:cubicBezTo>
                    <a:pt x="40" y="60"/>
                    <a:pt x="45" y="62"/>
                    <a:pt x="49" y="62"/>
                  </a:cubicBezTo>
                  <a:cubicBezTo>
                    <a:pt x="51" y="64"/>
                    <a:pt x="53" y="65"/>
                    <a:pt x="55" y="66"/>
                  </a:cubicBezTo>
                  <a:cubicBezTo>
                    <a:pt x="54" y="68"/>
                    <a:pt x="52" y="70"/>
                    <a:pt x="51" y="72"/>
                  </a:cubicBezTo>
                  <a:cubicBezTo>
                    <a:pt x="49" y="74"/>
                    <a:pt x="47" y="75"/>
                    <a:pt x="45" y="77"/>
                  </a:cubicBezTo>
                  <a:cubicBezTo>
                    <a:pt x="44" y="77"/>
                    <a:pt x="43" y="77"/>
                    <a:pt x="41" y="77"/>
                  </a:cubicBezTo>
                  <a:cubicBezTo>
                    <a:pt x="17" y="82"/>
                    <a:pt x="4" y="103"/>
                    <a:pt x="0" y="125"/>
                  </a:cubicBezTo>
                  <a:cubicBezTo>
                    <a:pt x="0" y="130"/>
                    <a:pt x="3" y="137"/>
                    <a:pt x="9" y="136"/>
                  </a:cubicBezTo>
                  <a:cubicBezTo>
                    <a:pt x="16" y="136"/>
                    <a:pt x="23" y="133"/>
                    <a:pt x="29" y="130"/>
                  </a:cubicBezTo>
                  <a:cubicBezTo>
                    <a:pt x="29" y="138"/>
                    <a:pt x="39" y="144"/>
                    <a:pt x="45" y="137"/>
                  </a:cubicBezTo>
                  <a:cubicBezTo>
                    <a:pt x="46" y="136"/>
                    <a:pt x="47" y="135"/>
                    <a:pt x="47" y="134"/>
                  </a:cubicBezTo>
                  <a:cubicBezTo>
                    <a:pt x="49" y="134"/>
                    <a:pt x="50" y="135"/>
                    <a:pt x="51" y="134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0" y="137"/>
                    <a:pt x="49" y="141"/>
                    <a:pt x="48" y="144"/>
                  </a:cubicBezTo>
                  <a:cubicBezTo>
                    <a:pt x="45" y="152"/>
                    <a:pt x="55" y="157"/>
                    <a:pt x="61" y="154"/>
                  </a:cubicBezTo>
                  <a:cubicBezTo>
                    <a:pt x="69" y="151"/>
                    <a:pt x="75" y="147"/>
                    <a:pt x="81" y="142"/>
                  </a:cubicBezTo>
                  <a:cubicBezTo>
                    <a:pt x="84" y="144"/>
                    <a:pt x="87" y="145"/>
                    <a:pt x="90" y="143"/>
                  </a:cubicBezTo>
                  <a:cubicBezTo>
                    <a:pt x="101" y="136"/>
                    <a:pt x="110" y="127"/>
                    <a:pt x="119" y="118"/>
                  </a:cubicBezTo>
                  <a:cubicBezTo>
                    <a:pt x="121" y="120"/>
                    <a:pt x="123" y="120"/>
                    <a:pt x="126" y="120"/>
                  </a:cubicBezTo>
                  <a:cubicBezTo>
                    <a:pt x="128" y="120"/>
                    <a:pt x="131" y="120"/>
                    <a:pt x="134" y="120"/>
                  </a:cubicBezTo>
                  <a:cubicBezTo>
                    <a:pt x="141" y="128"/>
                    <a:pt x="152" y="116"/>
                    <a:pt x="145" y="109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Freeform 41">
              <a:extLst>
                <a:ext uri="{FF2B5EF4-FFF2-40B4-BE49-F238E27FC236}">
                  <a16:creationId xmlns:a16="http://schemas.microsoft.com/office/drawing/2014/main" xmlns="" id="{9BE2453A-D39F-452A-89BB-5B2F90658B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9774" y="515057"/>
              <a:ext cx="2002417" cy="2608329"/>
            </a:xfrm>
            <a:custGeom>
              <a:avLst/>
              <a:gdLst>
                <a:gd name="T0" fmla="*/ 173 w 408"/>
                <a:gd name="T1" fmla="*/ 51 h 531"/>
                <a:gd name="T2" fmla="*/ 186 w 408"/>
                <a:gd name="T3" fmla="*/ 20 h 531"/>
                <a:gd name="T4" fmla="*/ 147 w 408"/>
                <a:gd name="T5" fmla="*/ 7 h 531"/>
                <a:gd name="T6" fmla="*/ 48 w 408"/>
                <a:gd name="T7" fmla="*/ 119 h 531"/>
                <a:gd name="T8" fmla="*/ 236 w 408"/>
                <a:gd name="T9" fmla="*/ 475 h 531"/>
                <a:gd name="T10" fmla="*/ 239 w 408"/>
                <a:gd name="T11" fmla="*/ 501 h 531"/>
                <a:gd name="T12" fmla="*/ 196 w 408"/>
                <a:gd name="T13" fmla="*/ 512 h 531"/>
                <a:gd name="T14" fmla="*/ 196 w 408"/>
                <a:gd name="T15" fmla="*/ 529 h 531"/>
                <a:gd name="T16" fmla="*/ 219 w 408"/>
                <a:gd name="T17" fmla="*/ 522 h 531"/>
                <a:gd name="T18" fmla="*/ 252 w 408"/>
                <a:gd name="T19" fmla="*/ 500 h 531"/>
                <a:gd name="T20" fmla="*/ 252 w 408"/>
                <a:gd name="T21" fmla="*/ 495 h 531"/>
                <a:gd name="T22" fmla="*/ 248 w 408"/>
                <a:gd name="T23" fmla="*/ 474 h 531"/>
                <a:gd name="T24" fmla="*/ 295 w 408"/>
                <a:gd name="T25" fmla="*/ 459 h 531"/>
                <a:gd name="T26" fmla="*/ 320 w 408"/>
                <a:gd name="T27" fmla="*/ 458 h 531"/>
                <a:gd name="T28" fmla="*/ 308 w 408"/>
                <a:gd name="T29" fmla="*/ 402 h 531"/>
                <a:gd name="T30" fmla="*/ 235 w 408"/>
                <a:gd name="T31" fmla="*/ 46 h 531"/>
                <a:gd name="T32" fmla="*/ 366 w 408"/>
                <a:gd name="T33" fmla="*/ 218 h 531"/>
                <a:gd name="T34" fmla="*/ 297 w 408"/>
                <a:gd name="T35" fmla="*/ 244 h 531"/>
                <a:gd name="T36" fmla="*/ 272 w 408"/>
                <a:gd name="T37" fmla="*/ 226 h 531"/>
                <a:gd name="T38" fmla="*/ 245 w 408"/>
                <a:gd name="T39" fmla="*/ 226 h 531"/>
                <a:gd name="T40" fmla="*/ 281 w 408"/>
                <a:gd name="T41" fmla="*/ 180 h 531"/>
                <a:gd name="T42" fmla="*/ 285 w 408"/>
                <a:gd name="T43" fmla="*/ 124 h 531"/>
                <a:gd name="T44" fmla="*/ 297 w 408"/>
                <a:gd name="T45" fmla="*/ 442 h 531"/>
                <a:gd name="T46" fmla="*/ 208 w 408"/>
                <a:gd name="T47" fmla="*/ 458 h 531"/>
                <a:gd name="T48" fmla="*/ 57 w 408"/>
                <a:gd name="T49" fmla="*/ 130 h 531"/>
                <a:gd name="T50" fmla="*/ 151 w 408"/>
                <a:gd name="T51" fmla="*/ 58 h 531"/>
                <a:gd name="T52" fmla="*/ 168 w 408"/>
                <a:gd name="T53" fmla="*/ 418 h 531"/>
                <a:gd name="T54" fmla="*/ 307 w 408"/>
                <a:gd name="T55" fmla="*/ 437 h 531"/>
                <a:gd name="T56" fmla="*/ 167 w 408"/>
                <a:gd name="T57" fmla="*/ 200 h 531"/>
                <a:gd name="T58" fmla="*/ 171 w 408"/>
                <a:gd name="T59" fmla="*/ 196 h 531"/>
                <a:gd name="T60" fmla="*/ 154 w 408"/>
                <a:gd name="T61" fmla="*/ 205 h 531"/>
                <a:gd name="T62" fmla="*/ 150 w 408"/>
                <a:gd name="T63" fmla="*/ 251 h 531"/>
                <a:gd name="T64" fmla="*/ 118 w 408"/>
                <a:gd name="T65" fmla="*/ 317 h 531"/>
                <a:gd name="T66" fmla="*/ 155 w 408"/>
                <a:gd name="T67" fmla="*/ 340 h 531"/>
                <a:gd name="T68" fmla="*/ 232 w 408"/>
                <a:gd name="T69" fmla="*/ 359 h 531"/>
                <a:gd name="T70" fmla="*/ 142 w 408"/>
                <a:gd name="T71" fmla="*/ 384 h 531"/>
                <a:gd name="T72" fmla="*/ 100 w 408"/>
                <a:gd name="T73" fmla="*/ 134 h 531"/>
                <a:gd name="T74" fmla="*/ 156 w 408"/>
                <a:gd name="T75" fmla="*/ 159 h 531"/>
                <a:gd name="T76" fmla="*/ 179 w 408"/>
                <a:gd name="T77" fmla="*/ 169 h 531"/>
                <a:gd name="T78" fmla="*/ 110 w 408"/>
                <a:gd name="T79" fmla="*/ 156 h 531"/>
                <a:gd name="T80" fmla="*/ 135 w 408"/>
                <a:gd name="T81" fmla="*/ 154 h 531"/>
                <a:gd name="T82" fmla="*/ 244 w 408"/>
                <a:gd name="T83" fmla="*/ 399 h 531"/>
                <a:gd name="T84" fmla="*/ 232 w 408"/>
                <a:gd name="T85" fmla="*/ 344 h 531"/>
                <a:gd name="T86" fmla="*/ 177 w 408"/>
                <a:gd name="T87" fmla="*/ 321 h 531"/>
                <a:gd name="T88" fmla="*/ 130 w 408"/>
                <a:gd name="T89" fmla="*/ 317 h 531"/>
                <a:gd name="T90" fmla="*/ 172 w 408"/>
                <a:gd name="T91" fmla="*/ 256 h 531"/>
                <a:gd name="T92" fmla="*/ 177 w 408"/>
                <a:gd name="T93" fmla="*/ 148 h 531"/>
                <a:gd name="T94" fmla="*/ 144 w 408"/>
                <a:gd name="T95" fmla="*/ 82 h 531"/>
                <a:gd name="T96" fmla="*/ 190 w 408"/>
                <a:gd name="T97" fmla="*/ 84 h 531"/>
                <a:gd name="T98" fmla="*/ 272 w 408"/>
                <a:gd name="T99" fmla="*/ 69 h 531"/>
                <a:gd name="T100" fmla="*/ 274 w 408"/>
                <a:gd name="T101" fmla="*/ 171 h 531"/>
                <a:gd name="T102" fmla="*/ 249 w 408"/>
                <a:gd name="T103" fmla="*/ 255 h 531"/>
                <a:gd name="T104" fmla="*/ 311 w 408"/>
                <a:gd name="T105" fmla="*/ 254 h 531"/>
                <a:gd name="T106" fmla="*/ 383 w 408"/>
                <a:gd name="T107" fmla="*/ 232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8" h="531">
                  <a:moveTo>
                    <a:pt x="235" y="46"/>
                  </a:moveTo>
                  <a:cubicBezTo>
                    <a:pt x="230" y="47"/>
                    <a:pt x="224" y="48"/>
                    <a:pt x="219" y="50"/>
                  </a:cubicBezTo>
                  <a:cubicBezTo>
                    <a:pt x="204" y="48"/>
                    <a:pt x="188" y="48"/>
                    <a:pt x="173" y="51"/>
                  </a:cubicBezTo>
                  <a:cubicBezTo>
                    <a:pt x="173" y="43"/>
                    <a:pt x="170" y="36"/>
                    <a:pt x="168" y="29"/>
                  </a:cubicBezTo>
                  <a:cubicBezTo>
                    <a:pt x="174" y="28"/>
                    <a:pt x="180" y="26"/>
                    <a:pt x="186" y="25"/>
                  </a:cubicBezTo>
                  <a:cubicBezTo>
                    <a:pt x="189" y="25"/>
                    <a:pt x="188" y="20"/>
                    <a:pt x="186" y="20"/>
                  </a:cubicBezTo>
                  <a:cubicBezTo>
                    <a:pt x="179" y="20"/>
                    <a:pt x="172" y="21"/>
                    <a:pt x="165" y="22"/>
                  </a:cubicBezTo>
                  <a:cubicBezTo>
                    <a:pt x="163" y="17"/>
                    <a:pt x="161" y="12"/>
                    <a:pt x="159" y="6"/>
                  </a:cubicBezTo>
                  <a:cubicBezTo>
                    <a:pt x="157" y="1"/>
                    <a:pt x="148" y="0"/>
                    <a:pt x="147" y="7"/>
                  </a:cubicBezTo>
                  <a:cubicBezTo>
                    <a:pt x="146" y="11"/>
                    <a:pt x="146" y="16"/>
                    <a:pt x="147" y="21"/>
                  </a:cubicBezTo>
                  <a:cubicBezTo>
                    <a:pt x="147" y="23"/>
                    <a:pt x="147" y="25"/>
                    <a:pt x="147" y="27"/>
                  </a:cubicBezTo>
                  <a:cubicBezTo>
                    <a:pt x="104" y="42"/>
                    <a:pt x="71" y="80"/>
                    <a:pt x="48" y="119"/>
                  </a:cubicBezTo>
                  <a:cubicBezTo>
                    <a:pt x="18" y="171"/>
                    <a:pt x="0" y="235"/>
                    <a:pt x="9" y="296"/>
                  </a:cubicBezTo>
                  <a:cubicBezTo>
                    <a:pt x="19" y="359"/>
                    <a:pt x="63" y="415"/>
                    <a:pt x="117" y="447"/>
                  </a:cubicBezTo>
                  <a:cubicBezTo>
                    <a:pt x="151" y="467"/>
                    <a:pt x="195" y="478"/>
                    <a:pt x="236" y="475"/>
                  </a:cubicBezTo>
                  <a:cubicBezTo>
                    <a:pt x="236" y="477"/>
                    <a:pt x="236" y="479"/>
                    <a:pt x="237" y="480"/>
                  </a:cubicBezTo>
                  <a:cubicBezTo>
                    <a:pt x="236" y="482"/>
                    <a:pt x="235" y="483"/>
                    <a:pt x="236" y="486"/>
                  </a:cubicBezTo>
                  <a:cubicBezTo>
                    <a:pt x="237" y="491"/>
                    <a:pt x="238" y="496"/>
                    <a:pt x="239" y="501"/>
                  </a:cubicBezTo>
                  <a:cubicBezTo>
                    <a:pt x="240" y="502"/>
                    <a:pt x="240" y="502"/>
                    <a:pt x="240" y="502"/>
                  </a:cubicBezTo>
                  <a:cubicBezTo>
                    <a:pt x="228" y="505"/>
                    <a:pt x="217" y="508"/>
                    <a:pt x="205" y="511"/>
                  </a:cubicBezTo>
                  <a:cubicBezTo>
                    <a:pt x="202" y="511"/>
                    <a:pt x="199" y="512"/>
                    <a:pt x="196" y="512"/>
                  </a:cubicBezTo>
                  <a:cubicBezTo>
                    <a:pt x="194" y="512"/>
                    <a:pt x="193" y="513"/>
                    <a:pt x="192" y="514"/>
                  </a:cubicBezTo>
                  <a:cubicBezTo>
                    <a:pt x="192" y="514"/>
                    <a:pt x="192" y="514"/>
                    <a:pt x="192" y="514"/>
                  </a:cubicBezTo>
                  <a:cubicBezTo>
                    <a:pt x="182" y="516"/>
                    <a:pt x="186" y="531"/>
                    <a:pt x="196" y="529"/>
                  </a:cubicBezTo>
                  <a:cubicBezTo>
                    <a:pt x="203" y="527"/>
                    <a:pt x="209" y="525"/>
                    <a:pt x="216" y="524"/>
                  </a:cubicBezTo>
                  <a:cubicBezTo>
                    <a:pt x="217" y="524"/>
                    <a:pt x="218" y="523"/>
                    <a:pt x="219" y="523"/>
                  </a:cubicBezTo>
                  <a:cubicBezTo>
                    <a:pt x="219" y="522"/>
                    <a:pt x="219" y="522"/>
                    <a:pt x="219" y="522"/>
                  </a:cubicBezTo>
                  <a:cubicBezTo>
                    <a:pt x="243" y="518"/>
                    <a:pt x="266" y="513"/>
                    <a:pt x="290" y="513"/>
                  </a:cubicBezTo>
                  <a:cubicBezTo>
                    <a:pt x="299" y="512"/>
                    <a:pt x="299" y="499"/>
                    <a:pt x="290" y="498"/>
                  </a:cubicBezTo>
                  <a:cubicBezTo>
                    <a:pt x="277" y="497"/>
                    <a:pt x="264" y="498"/>
                    <a:pt x="252" y="500"/>
                  </a:cubicBezTo>
                  <a:cubicBezTo>
                    <a:pt x="252" y="499"/>
                    <a:pt x="252" y="499"/>
                    <a:pt x="252" y="498"/>
                  </a:cubicBezTo>
                  <a:cubicBezTo>
                    <a:pt x="252" y="497"/>
                    <a:pt x="252" y="497"/>
                    <a:pt x="252" y="497"/>
                  </a:cubicBezTo>
                  <a:cubicBezTo>
                    <a:pt x="252" y="497"/>
                    <a:pt x="252" y="496"/>
                    <a:pt x="252" y="495"/>
                  </a:cubicBezTo>
                  <a:cubicBezTo>
                    <a:pt x="252" y="489"/>
                    <a:pt x="252" y="484"/>
                    <a:pt x="252" y="479"/>
                  </a:cubicBezTo>
                  <a:cubicBezTo>
                    <a:pt x="252" y="476"/>
                    <a:pt x="250" y="474"/>
                    <a:pt x="248" y="474"/>
                  </a:cubicBezTo>
                  <a:cubicBezTo>
                    <a:pt x="248" y="474"/>
                    <a:pt x="248" y="474"/>
                    <a:pt x="248" y="474"/>
                  </a:cubicBezTo>
                  <a:cubicBezTo>
                    <a:pt x="260" y="472"/>
                    <a:pt x="273" y="469"/>
                    <a:pt x="284" y="464"/>
                  </a:cubicBezTo>
                  <a:cubicBezTo>
                    <a:pt x="285" y="464"/>
                    <a:pt x="286" y="463"/>
                    <a:pt x="287" y="463"/>
                  </a:cubicBezTo>
                  <a:cubicBezTo>
                    <a:pt x="290" y="461"/>
                    <a:pt x="292" y="460"/>
                    <a:pt x="295" y="459"/>
                  </a:cubicBezTo>
                  <a:cubicBezTo>
                    <a:pt x="297" y="459"/>
                    <a:pt x="299" y="459"/>
                    <a:pt x="300" y="457"/>
                  </a:cubicBezTo>
                  <a:cubicBezTo>
                    <a:pt x="305" y="455"/>
                    <a:pt x="310" y="454"/>
                    <a:pt x="315" y="453"/>
                  </a:cubicBezTo>
                  <a:cubicBezTo>
                    <a:pt x="316" y="455"/>
                    <a:pt x="318" y="456"/>
                    <a:pt x="320" y="458"/>
                  </a:cubicBezTo>
                  <a:cubicBezTo>
                    <a:pt x="324" y="460"/>
                    <a:pt x="329" y="456"/>
                    <a:pt x="329" y="452"/>
                  </a:cubicBezTo>
                  <a:cubicBezTo>
                    <a:pt x="330" y="443"/>
                    <a:pt x="321" y="430"/>
                    <a:pt x="317" y="421"/>
                  </a:cubicBezTo>
                  <a:cubicBezTo>
                    <a:pt x="315" y="414"/>
                    <a:pt x="312" y="408"/>
                    <a:pt x="308" y="402"/>
                  </a:cubicBezTo>
                  <a:cubicBezTo>
                    <a:pt x="321" y="396"/>
                    <a:pt x="332" y="389"/>
                    <a:pt x="342" y="381"/>
                  </a:cubicBezTo>
                  <a:cubicBezTo>
                    <a:pt x="384" y="347"/>
                    <a:pt x="405" y="296"/>
                    <a:pt x="406" y="243"/>
                  </a:cubicBezTo>
                  <a:cubicBezTo>
                    <a:pt x="408" y="152"/>
                    <a:pt x="341" y="31"/>
                    <a:pt x="235" y="46"/>
                  </a:cubicBezTo>
                  <a:close/>
                  <a:moveTo>
                    <a:pt x="325" y="97"/>
                  </a:moveTo>
                  <a:cubicBezTo>
                    <a:pt x="357" y="127"/>
                    <a:pt x="376" y="170"/>
                    <a:pt x="382" y="213"/>
                  </a:cubicBezTo>
                  <a:cubicBezTo>
                    <a:pt x="376" y="214"/>
                    <a:pt x="371" y="216"/>
                    <a:pt x="366" y="218"/>
                  </a:cubicBezTo>
                  <a:cubicBezTo>
                    <a:pt x="358" y="216"/>
                    <a:pt x="351" y="216"/>
                    <a:pt x="342" y="221"/>
                  </a:cubicBezTo>
                  <a:cubicBezTo>
                    <a:pt x="333" y="225"/>
                    <a:pt x="328" y="234"/>
                    <a:pt x="319" y="238"/>
                  </a:cubicBezTo>
                  <a:cubicBezTo>
                    <a:pt x="311" y="242"/>
                    <a:pt x="304" y="245"/>
                    <a:pt x="297" y="244"/>
                  </a:cubicBezTo>
                  <a:cubicBezTo>
                    <a:pt x="293" y="242"/>
                    <a:pt x="289" y="239"/>
                    <a:pt x="285" y="235"/>
                  </a:cubicBezTo>
                  <a:cubicBezTo>
                    <a:pt x="284" y="233"/>
                    <a:pt x="283" y="231"/>
                    <a:pt x="282" y="229"/>
                  </a:cubicBezTo>
                  <a:cubicBezTo>
                    <a:pt x="280" y="224"/>
                    <a:pt x="275" y="223"/>
                    <a:pt x="272" y="226"/>
                  </a:cubicBezTo>
                  <a:cubicBezTo>
                    <a:pt x="265" y="233"/>
                    <a:pt x="258" y="239"/>
                    <a:pt x="249" y="242"/>
                  </a:cubicBezTo>
                  <a:cubicBezTo>
                    <a:pt x="249" y="243"/>
                    <a:pt x="248" y="243"/>
                    <a:pt x="248" y="243"/>
                  </a:cubicBezTo>
                  <a:cubicBezTo>
                    <a:pt x="245" y="238"/>
                    <a:pt x="245" y="229"/>
                    <a:pt x="245" y="226"/>
                  </a:cubicBezTo>
                  <a:cubicBezTo>
                    <a:pt x="245" y="211"/>
                    <a:pt x="252" y="201"/>
                    <a:pt x="264" y="193"/>
                  </a:cubicBezTo>
                  <a:cubicBezTo>
                    <a:pt x="270" y="189"/>
                    <a:pt x="276" y="185"/>
                    <a:pt x="280" y="180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90" y="172"/>
                    <a:pt x="298" y="160"/>
                    <a:pt x="294" y="148"/>
                  </a:cubicBezTo>
                  <a:cubicBezTo>
                    <a:pt x="292" y="140"/>
                    <a:pt x="288" y="133"/>
                    <a:pt x="285" y="125"/>
                  </a:cubicBezTo>
                  <a:cubicBezTo>
                    <a:pt x="285" y="124"/>
                    <a:pt x="285" y="124"/>
                    <a:pt x="285" y="124"/>
                  </a:cubicBezTo>
                  <a:cubicBezTo>
                    <a:pt x="286" y="110"/>
                    <a:pt x="303" y="98"/>
                    <a:pt x="316" y="90"/>
                  </a:cubicBezTo>
                  <a:cubicBezTo>
                    <a:pt x="319" y="92"/>
                    <a:pt x="322" y="95"/>
                    <a:pt x="325" y="97"/>
                  </a:cubicBezTo>
                  <a:close/>
                  <a:moveTo>
                    <a:pt x="297" y="442"/>
                  </a:moveTo>
                  <a:cubicBezTo>
                    <a:pt x="297" y="442"/>
                    <a:pt x="297" y="442"/>
                    <a:pt x="297" y="442"/>
                  </a:cubicBezTo>
                  <a:cubicBezTo>
                    <a:pt x="296" y="442"/>
                    <a:pt x="295" y="442"/>
                    <a:pt x="293" y="442"/>
                  </a:cubicBezTo>
                  <a:cubicBezTo>
                    <a:pt x="264" y="451"/>
                    <a:pt x="239" y="460"/>
                    <a:pt x="208" y="458"/>
                  </a:cubicBezTo>
                  <a:cubicBezTo>
                    <a:pt x="179" y="457"/>
                    <a:pt x="151" y="447"/>
                    <a:pt x="125" y="433"/>
                  </a:cubicBezTo>
                  <a:cubicBezTo>
                    <a:pt x="73" y="403"/>
                    <a:pt x="36" y="351"/>
                    <a:pt x="24" y="292"/>
                  </a:cubicBezTo>
                  <a:cubicBezTo>
                    <a:pt x="13" y="237"/>
                    <a:pt x="32" y="178"/>
                    <a:pt x="57" y="130"/>
                  </a:cubicBezTo>
                  <a:cubicBezTo>
                    <a:pt x="78" y="90"/>
                    <a:pt x="108" y="55"/>
                    <a:pt x="147" y="37"/>
                  </a:cubicBezTo>
                  <a:cubicBezTo>
                    <a:pt x="147" y="42"/>
                    <a:pt x="148" y="47"/>
                    <a:pt x="148" y="52"/>
                  </a:cubicBezTo>
                  <a:cubicBezTo>
                    <a:pt x="148" y="55"/>
                    <a:pt x="149" y="57"/>
                    <a:pt x="151" y="58"/>
                  </a:cubicBezTo>
                  <a:cubicBezTo>
                    <a:pt x="144" y="61"/>
                    <a:pt x="136" y="65"/>
                    <a:pt x="129" y="69"/>
                  </a:cubicBezTo>
                  <a:cubicBezTo>
                    <a:pt x="90" y="95"/>
                    <a:pt x="66" y="139"/>
                    <a:pt x="54" y="184"/>
                  </a:cubicBezTo>
                  <a:cubicBezTo>
                    <a:pt x="31" y="277"/>
                    <a:pt x="66" y="392"/>
                    <a:pt x="168" y="418"/>
                  </a:cubicBezTo>
                  <a:cubicBezTo>
                    <a:pt x="210" y="429"/>
                    <a:pt x="258" y="424"/>
                    <a:pt x="299" y="406"/>
                  </a:cubicBezTo>
                  <a:cubicBezTo>
                    <a:pt x="300" y="414"/>
                    <a:pt x="302" y="421"/>
                    <a:pt x="305" y="429"/>
                  </a:cubicBezTo>
                  <a:cubicBezTo>
                    <a:pt x="305" y="431"/>
                    <a:pt x="306" y="434"/>
                    <a:pt x="307" y="437"/>
                  </a:cubicBezTo>
                  <a:cubicBezTo>
                    <a:pt x="304" y="438"/>
                    <a:pt x="301" y="440"/>
                    <a:pt x="297" y="442"/>
                  </a:cubicBezTo>
                  <a:close/>
                  <a:moveTo>
                    <a:pt x="167" y="199"/>
                  </a:moveTo>
                  <a:cubicBezTo>
                    <a:pt x="167" y="200"/>
                    <a:pt x="167" y="200"/>
                    <a:pt x="167" y="200"/>
                  </a:cubicBezTo>
                  <a:cubicBezTo>
                    <a:pt x="166" y="199"/>
                    <a:pt x="165" y="199"/>
                    <a:pt x="164" y="198"/>
                  </a:cubicBezTo>
                  <a:cubicBezTo>
                    <a:pt x="169" y="194"/>
                    <a:pt x="175" y="188"/>
                    <a:pt x="179" y="182"/>
                  </a:cubicBezTo>
                  <a:cubicBezTo>
                    <a:pt x="178" y="187"/>
                    <a:pt x="175" y="191"/>
                    <a:pt x="171" y="196"/>
                  </a:cubicBezTo>
                  <a:cubicBezTo>
                    <a:pt x="169" y="194"/>
                    <a:pt x="165" y="196"/>
                    <a:pt x="167" y="199"/>
                  </a:cubicBezTo>
                  <a:close/>
                  <a:moveTo>
                    <a:pt x="152" y="197"/>
                  </a:moveTo>
                  <a:cubicBezTo>
                    <a:pt x="149" y="199"/>
                    <a:pt x="151" y="204"/>
                    <a:pt x="154" y="205"/>
                  </a:cubicBezTo>
                  <a:cubicBezTo>
                    <a:pt x="163" y="208"/>
                    <a:pt x="172" y="211"/>
                    <a:pt x="180" y="217"/>
                  </a:cubicBezTo>
                  <a:cubicBezTo>
                    <a:pt x="187" y="223"/>
                    <a:pt x="175" y="231"/>
                    <a:pt x="171" y="234"/>
                  </a:cubicBezTo>
                  <a:cubicBezTo>
                    <a:pt x="164" y="239"/>
                    <a:pt x="156" y="244"/>
                    <a:pt x="150" y="251"/>
                  </a:cubicBezTo>
                  <a:cubicBezTo>
                    <a:pt x="145" y="257"/>
                    <a:pt x="141" y="263"/>
                    <a:pt x="137" y="270"/>
                  </a:cubicBezTo>
                  <a:cubicBezTo>
                    <a:pt x="136" y="271"/>
                    <a:pt x="135" y="272"/>
                    <a:pt x="133" y="273"/>
                  </a:cubicBezTo>
                  <a:cubicBezTo>
                    <a:pt x="123" y="283"/>
                    <a:pt x="116" y="301"/>
                    <a:pt x="118" y="317"/>
                  </a:cubicBezTo>
                  <a:cubicBezTo>
                    <a:pt x="116" y="323"/>
                    <a:pt x="115" y="330"/>
                    <a:pt x="114" y="336"/>
                  </a:cubicBezTo>
                  <a:cubicBezTo>
                    <a:pt x="113" y="340"/>
                    <a:pt x="116" y="343"/>
                    <a:pt x="120" y="343"/>
                  </a:cubicBezTo>
                  <a:cubicBezTo>
                    <a:pt x="132" y="344"/>
                    <a:pt x="143" y="343"/>
                    <a:pt x="155" y="340"/>
                  </a:cubicBezTo>
                  <a:cubicBezTo>
                    <a:pt x="161" y="338"/>
                    <a:pt x="167" y="336"/>
                    <a:pt x="172" y="334"/>
                  </a:cubicBezTo>
                  <a:cubicBezTo>
                    <a:pt x="181" y="333"/>
                    <a:pt x="181" y="334"/>
                    <a:pt x="192" y="341"/>
                  </a:cubicBezTo>
                  <a:cubicBezTo>
                    <a:pt x="204" y="349"/>
                    <a:pt x="221" y="349"/>
                    <a:pt x="232" y="359"/>
                  </a:cubicBezTo>
                  <a:cubicBezTo>
                    <a:pt x="237" y="369"/>
                    <a:pt x="236" y="380"/>
                    <a:pt x="234" y="391"/>
                  </a:cubicBezTo>
                  <a:cubicBezTo>
                    <a:pt x="233" y="394"/>
                    <a:pt x="231" y="397"/>
                    <a:pt x="230" y="400"/>
                  </a:cubicBezTo>
                  <a:cubicBezTo>
                    <a:pt x="199" y="403"/>
                    <a:pt x="168" y="398"/>
                    <a:pt x="142" y="384"/>
                  </a:cubicBezTo>
                  <a:cubicBezTo>
                    <a:pt x="68" y="346"/>
                    <a:pt x="57" y="246"/>
                    <a:pt x="79" y="174"/>
                  </a:cubicBezTo>
                  <a:cubicBezTo>
                    <a:pt x="83" y="159"/>
                    <a:pt x="89" y="144"/>
                    <a:pt x="98" y="131"/>
                  </a:cubicBezTo>
                  <a:cubicBezTo>
                    <a:pt x="99" y="131"/>
                    <a:pt x="100" y="132"/>
                    <a:pt x="100" y="134"/>
                  </a:cubicBezTo>
                  <a:cubicBezTo>
                    <a:pt x="101" y="142"/>
                    <a:pt x="103" y="150"/>
                    <a:pt x="103" y="158"/>
                  </a:cubicBezTo>
                  <a:cubicBezTo>
                    <a:pt x="104" y="159"/>
                    <a:pt x="105" y="160"/>
                    <a:pt x="106" y="160"/>
                  </a:cubicBezTo>
                  <a:cubicBezTo>
                    <a:pt x="123" y="162"/>
                    <a:pt x="139" y="159"/>
                    <a:pt x="156" y="159"/>
                  </a:cubicBezTo>
                  <a:cubicBezTo>
                    <a:pt x="160" y="159"/>
                    <a:pt x="169" y="159"/>
                    <a:pt x="175" y="161"/>
                  </a:cubicBezTo>
                  <a:cubicBezTo>
                    <a:pt x="175" y="161"/>
                    <a:pt x="175" y="161"/>
                    <a:pt x="175" y="161"/>
                  </a:cubicBezTo>
                  <a:cubicBezTo>
                    <a:pt x="177" y="164"/>
                    <a:pt x="178" y="166"/>
                    <a:pt x="179" y="169"/>
                  </a:cubicBezTo>
                  <a:cubicBezTo>
                    <a:pt x="176" y="179"/>
                    <a:pt x="156" y="193"/>
                    <a:pt x="152" y="197"/>
                  </a:cubicBezTo>
                  <a:close/>
                  <a:moveTo>
                    <a:pt x="130" y="155"/>
                  </a:moveTo>
                  <a:cubicBezTo>
                    <a:pt x="123" y="155"/>
                    <a:pt x="117" y="156"/>
                    <a:pt x="110" y="156"/>
                  </a:cubicBezTo>
                  <a:cubicBezTo>
                    <a:pt x="107" y="156"/>
                    <a:pt x="105" y="146"/>
                    <a:pt x="104" y="138"/>
                  </a:cubicBezTo>
                  <a:cubicBezTo>
                    <a:pt x="108" y="143"/>
                    <a:pt x="114" y="148"/>
                    <a:pt x="123" y="151"/>
                  </a:cubicBezTo>
                  <a:cubicBezTo>
                    <a:pt x="126" y="152"/>
                    <a:pt x="131" y="153"/>
                    <a:pt x="135" y="154"/>
                  </a:cubicBezTo>
                  <a:cubicBezTo>
                    <a:pt x="133" y="154"/>
                    <a:pt x="132" y="155"/>
                    <a:pt x="130" y="155"/>
                  </a:cubicBezTo>
                  <a:close/>
                  <a:moveTo>
                    <a:pt x="316" y="372"/>
                  </a:moveTo>
                  <a:cubicBezTo>
                    <a:pt x="295" y="386"/>
                    <a:pt x="270" y="395"/>
                    <a:pt x="244" y="399"/>
                  </a:cubicBezTo>
                  <a:cubicBezTo>
                    <a:pt x="245" y="395"/>
                    <a:pt x="247" y="392"/>
                    <a:pt x="248" y="388"/>
                  </a:cubicBezTo>
                  <a:cubicBezTo>
                    <a:pt x="252" y="380"/>
                    <a:pt x="251" y="372"/>
                    <a:pt x="249" y="364"/>
                  </a:cubicBezTo>
                  <a:cubicBezTo>
                    <a:pt x="247" y="354"/>
                    <a:pt x="240" y="348"/>
                    <a:pt x="232" y="344"/>
                  </a:cubicBezTo>
                  <a:cubicBezTo>
                    <a:pt x="229" y="341"/>
                    <a:pt x="226" y="338"/>
                    <a:pt x="223" y="336"/>
                  </a:cubicBezTo>
                  <a:cubicBezTo>
                    <a:pt x="213" y="329"/>
                    <a:pt x="200" y="322"/>
                    <a:pt x="188" y="319"/>
                  </a:cubicBezTo>
                  <a:cubicBezTo>
                    <a:pt x="185" y="318"/>
                    <a:pt x="181" y="319"/>
                    <a:pt x="177" y="321"/>
                  </a:cubicBezTo>
                  <a:cubicBezTo>
                    <a:pt x="170" y="321"/>
                    <a:pt x="162" y="324"/>
                    <a:pt x="157" y="325"/>
                  </a:cubicBezTo>
                  <a:cubicBezTo>
                    <a:pt x="151" y="326"/>
                    <a:pt x="145" y="328"/>
                    <a:pt x="138" y="329"/>
                  </a:cubicBezTo>
                  <a:cubicBezTo>
                    <a:pt x="133" y="330"/>
                    <a:pt x="130" y="324"/>
                    <a:pt x="130" y="317"/>
                  </a:cubicBezTo>
                  <a:cubicBezTo>
                    <a:pt x="134" y="303"/>
                    <a:pt x="139" y="291"/>
                    <a:pt x="146" y="279"/>
                  </a:cubicBezTo>
                  <a:cubicBezTo>
                    <a:pt x="147" y="277"/>
                    <a:pt x="149" y="274"/>
                    <a:pt x="150" y="272"/>
                  </a:cubicBezTo>
                  <a:cubicBezTo>
                    <a:pt x="157" y="266"/>
                    <a:pt x="165" y="261"/>
                    <a:pt x="172" y="256"/>
                  </a:cubicBezTo>
                  <a:cubicBezTo>
                    <a:pt x="182" y="248"/>
                    <a:pt x="191" y="238"/>
                    <a:pt x="194" y="224"/>
                  </a:cubicBezTo>
                  <a:cubicBezTo>
                    <a:pt x="196" y="214"/>
                    <a:pt x="186" y="208"/>
                    <a:pt x="178" y="202"/>
                  </a:cubicBezTo>
                  <a:cubicBezTo>
                    <a:pt x="192" y="189"/>
                    <a:pt x="195" y="159"/>
                    <a:pt x="177" y="148"/>
                  </a:cubicBezTo>
                  <a:cubicBezTo>
                    <a:pt x="168" y="142"/>
                    <a:pt x="157" y="147"/>
                    <a:pt x="147" y="145"/>
                  </a:cubicBezTo>
                  <a:cubicBezTo>
                    <a:pt x="127" y="143"/>
                    <a:pt x="110" y="138"/>
                    <a:pt x="105" y="119"/>
                  </a:cubicBezTo>
                  <a:cubicBezTo>
                    <a:pt x="116" y="104"/>
                    <a:pt x="129" y="92"/>
                    <a:pt x="144" y="82"/>
                  </a:cubicBezTo>
                  <a:cubicBezTo>
                    <a:pt x="156" y="74"/>
                    <a:pt x="170" y="69"/>
                    <a:pt x="185" y="66"/>
                  </a:cubicBezTo>
                  <a:cubicBezTo>
                    <a:pt x="184" y="67"/>
                    <a:pt x="183" y="67"/>
                    <a:pt x="183" y="68"/>
                  </a:cubicBezTo>
                  <a:cubicBezTo>
                    <a:pt x="175" y="73"/>
                    <a:pt x="180" y="88"/>
                    <a:pt x="190" y="84"/>
                  </a:cubicBezTo>
                  <a:cubicBezTo>
                    <a:pt x="208" y="76"/>
                    <a:pt x="226" y="69"/>
                    <a:pt x="245" y="68"/>
                  </a:cubicBezTo>
                  <a:cubicBezTo>
                    <a:pt x="252" y="69"/>
                    <a:pt x="259" y="71"/>
                    <a:pt x="266" y="73"/>
                  </a:cubicBezTo>
                  <a:cubicBezTo>
                    <a:pt x="269" y="74"/>
                    <a:pt x="271" y="72"/>
                    <a:pt x="272" y="69"/>
                  </a:cubicBezTo>
                  <a:cubicBezTo>
                    <a:pt x="285" y="72"/>
                    <a:pt x="298" y="78"/>
                    <a:pt x="309" y="85"/>
                  </a:cubicBezTo>
                  <a:cubicBezTo>
                    <a:pt x="290" y="91"/>
                    <a:pt x="269" y="106"/>
                    <a:pt x="275" y="128"/>
                  </a:cubicBezTo>
                  <a:cubicBezTo>
                    <a:pt x="280" y="144"/>
                    <a:pt x="291" y="158"/>
                    <a:pt x="274" y="171"/>
                  </a:cubicBezTo>
                  <a:cubicBezTo>
                    <a:pt x="264" y="179"/>
                    <a:pt x="252" y="183"/>
                    <a:pt x="242" y="192"/>
                  </a:cubicBezTo>
                  <a:cubicBezTo>
                    <a:pt x="229" y="203"/>
                    <a:pt x="214" y="237"/>
                    <a:pt x="232" y="251"/>
                  </a:cubicBezTo>
                  <a:cubicBezTo>
                    <a:pt x="237" y="256"/>
                    <a:pt x="243" y="256"/>
                    <a:pt x="249" y="255"/>
                  </a:cubicBezTo>
                  <a:cubicBezTo>
                    <a:pt x="258" y="257"/>
                    <a:pt x="269" y="251"/>
                    <a:pt x="277" y="245"/>
                  </a:cubicBezTo>
                  <a:cubicBezTo>
                    <a:pt x="285" y="255"/>
                    <a:pt x="295" y="259"/>
                    <a:pt x="310" y="255"/>
                  </a:cubicBezTo>
                  <a:cubicBezTo>
                    <a:pt x="311" y="254"/>
                    <a:pt x="311" y="254"/>
                    <a:pt x="311" y="254"/>
                  </a:cubicBezTo>
                  <a:cubicBezTo>
                    <a:pt x="328" y="253"/>
                    <a:pt x="345" y="239"/>
                    <a:pt x="363" y="229"/>
                  </a:cubicBezTo>
                  <a:cubicBezTo>
                    <a:pt x="365" y="229"/>
                    <a:pt x="366" y="230"/>
                    <a:pt x="368" y="230"/>
                  </a:cubicBezTo>
                  <a:cubicBezTo>
                    <a:pt x="374" y="232"/>
                    <a:pt x="378" y="233"/>
                    <a:pt x="383" y="232"/>
                  </a:cubicBezTo>
                  <a:cubicBezTo>
                    <a:pt x="383" y="233"/>
                    <a:pt x="383" y="234"/>
                    <a:pt x="383" y="234"/>
                  </a:cubicBezTo>
                  <a:cubicBezTo>
                    <a:pt x="386" y="289"/>
                    <a:pt x="363" y="341"/>
                    <a:pt x="316" y="37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Freeform 42">
              <a:extLst>
                <a:ext uri="{FF2B5EF4-FFF2-40B4-BE49-F238E27FC236}">
                  <a16:creationId xmlns:a16="http://schemas.microsoft.com/office/drawing/2014/main" xmlns="" id="{08CED3CE-FE50-4D6B-A737-FF347DC2D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437" y="724637"/>
              <a:ext cx="222030" cy="222030"/>
            </a:xfrm>
            <a:custGeom>
              <a:avLst/>
              <a:gdLst>
                <a:gd name="T0" fmla="*/ 29 w 45"/>
                <a:gd name="T1" fmla="*/ 5 h 45"/>
                <a:gd name="T2" fmla="*/ 5 w 45"/>
                <a:gd name="T3" fmla="*/ 23 h 45"/>
                <a:gd name="T4" fmla="*/ 3 w 45"/>
                <a:gd name="T5" fmla="*/ 24 h 45"/>
                <a:gd name="T6" fmla="*/ 2 w 45"/>
                <a:gd name="T7" fmla="*/ 34 h 45"/>
                <a:gd name="T8" fmla="*/ 7 w 45"/>
                <a:gd name="T9" fmla="*/ 43 h 45"/>
                <a:gd name="T10" fmla="*/ 24 w 45"/>
                <a:gd name="T11" fmla="*/ 35 h 45"/>
                <a:gd name="T12" fmla="*/ 40 w 45"/>
                <a:gd name="T13" fmla="*/ 16 h 45"/>
                <a:gd name="T14" fmla="*/ 29 w 45"/>
                <a:gd name="T15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9" y="5"/>
                  </a:moveTo>
                  <a:cubicBezTo>
                    <a:pt x="21" y="10"/>
                    <a:pt x="13" y="16"/>
                    <a:pt x="5" y="23"/>
                  </a:cubicBezTo>
                  <a:cubicBezTo>
                    <a:pt x="5" y="23"/>
                    <a:pt x="4" y="24"/>
                    <a:pt x="3" y="24"/>
                  </a:cubicBezTo>
                  <a:cubicBezTo>
                    <a:pt x="0" y="27"/>
                    <a:pt x="0" y="31"/>
                    <a:pt x="2" y="34"/>
                  </a:cubicBezTo>
                  <a:cubicBezTo>
                    <a:pt x="1" y="38"/>
                    <a:pt x="3" y="42"/>
                    <a:pt x="7" y="43"/>
                  </a:cubicBezTo>
                  <a:cubicBezTo>
                    <a:pt x="15" y="45"/>
                    <a:pt x="19" y="40"/>
                    <a:pt x="24" y="35"/>
                  </a:cubicBezTo>
                  <a:cubicBezTo>
                    <a:pt x="30" y="29"/>
                    <a:pt x="35" y="22"/>
                    <a:pt x="40" y="16"/>
                  </a:cubicBezTo>
                  <a:cubicBezTo>
                    <a:pt x="45" y="9"/>
                    <a:pt x="36" y="0"/>
                    <a:pt x="29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43">
              <a:extLst>
                <a:ext uri="{FF2B5EF4-FFF2-40B4-BE49-F238E27FC236}">
                  <a16:creationId xmlns:a16="http://schemas.microsoft.com/office/drawing/2014/main" xmlns="" id="{370D657F-D8FB-460B-A22B-A90D91942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466" y="853290"/>
              <a:ext cx="238631" cy="190904"/>
            </a:xfrm>
            <a:custGeom>
              <a:avLst/>
              <a:gdLst>
                <a:gd name="T0" fmla="*/ 35 w 49"/>
                <a:gd name="T1" fmla="*/ 2 h 39"/>
                <a:gd name="T2" fmla="*/ 18 w 49"/>
                <a:gd name="T3" fmla="*/ 12 h 39"/>
                <a:gd name="T4" fmla="*/ 13 w 49"/>
                <a:gd name="T5" fmla="*/ 16 h 39"/>
                <a:gd name="T6" fmla="*/ 5 w 49"/>
                <a:gd name="T7" fmla="*/ 23 h 39"/>
                <a:gd name="T8" fmla="*/ 13 w 49"/>
                <a:gd name="T9" fmla="*/ 36 h 39"/>
                <a:gd name="T10" fmla="*/ 29 w 49"/>
                <a:gd name="T11" fmla="*/ 28 h 39"/>
                <a:gd name="T12" fmla="*/ 43 w 49"/>
                <a:gd name="T13" fmla="*/ 15 h 39"/>
                <a:gd name="T14" fmla="*/ 35 w 49"/>
                <a:gd name="T1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9">
                  <a:moveTo>
                    <a:pt x="35" y="2"/>
                  </a:moveTo>
                  <a:cubicBezTo>
                    <a:pt x="28" y="4"/>
                    <a:pt x="23" y="8"/>
                    <a:pt x="18" y="12"/>
                  </a:cubicBezTo>
                  <a:cubicBezTo>
                    <a:pt x="16" y="14"/>
                    <a:pt x="14" y="15"/>
                    <a:pt x="13" y="16"/>
                  </a:cubicBezTo>
                  <a:cubicBezTo>
                    <a:pt x="10" y="18"/>
                    <a:pt x="8" y="20"/>
                    <a:pt x="5" y="23"/>
                  </a:cubicBezTo>
                  <a:cubicBezTo>
                    <a:pt x="0" y="28"/>
                    <a:pt x="5" y="39"/>
                    <a:pt x="13" y="36"/>
                  </a:cubicBezTo>
                  <a:cubicBezTo>
                    <a:pt x="18" y="34"/>
                    <a:pt x="24" y="31"/>
                    <a:pt x="29" y="28"/>
                  </a:cubicBezTo>
                  <a:cubicBezTo>
                    <a:pt x="34" y="24"/>
                    <a:pt x="39" y="20"/>
                    <a:pt x="43" y="15"/>
                  </a:cubicBezTo>
                  <a:cubicBezTo>
                    <a:pt x="49" y="10"/>
                    <a:pt x="43" y="0"/>
                    <a:pt x="35" y="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44">
              <a:extLst>
                <a:ext uri="{FF2B5EF4-FFF2-40B4-BE49-F238E27FC236}">
                  <a16:creationId xmlns:a16="http://schemas.microsoft.com/office/drawing/2014/main" xmlns="" id="{DD837AF3-A552-48EF-80DA-446CD9320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0091" y="1108519"/>
              <a:ext cx="215804" cy="118278"/>
            </a:xfrm>
            <a:custGeom>
              <a:avLst/>
              <a:gdLst>
                <a:gd name="T0" fmla="*/ 33 w 44"/>
                <a:gd name="T1" fmla="*/ 0 h 24"/>
                <a:gd name="T2" fmla="*/ 7 w 44"/>
                <a:gd name="T3" fmla="*/ 6 h 24"/>
                <a:gd name="T4" fmla="*/ 1 w 44"/>
                <a:gd name="T5" fmla="*/ 16 h 24"/>
                <a:gd name="T6" fmla="*/ 2 w 44"/>
                <a:gd name="T7" fmla="*/ 18 h 24"/>
                <a:gd name="T8" fmla="*/ 9 w 44"/>
                <a:gd name="T9" fmla="*/ 24 h 24"/>
                <a:gd name="T10" fmla="*/ 35 w 44"/>
                <a:gd name="T11" fmla="*/ 16 h 24"/>
                <a:gd name="T12" fmla="*/ 33 w 4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33" y="0"/>
                  </a:moveTo>
                  <a:cubicBezTo>
                    <a:pt x="24" y="0"/>
                    <a:pt x="15" y="2"/>
                    <a:pt x="7" y="6"/>
                  </a:cubicBezTo>
                  <a:cubicBezTo>
                    <a:pt x="3" y="7"/>
                    <a:pt x="0" y="11"/>
                    <a:pt x="1" y="16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3" y="21"/>
                    <a:pt x="5" y="24"/>
                    <a:pt x="9" y="24"/>
                  </a:cubicBezTo>
                  <a:cubicBezTo>
                    <a:pt x="18" y="23"/>
                    <a:pt x="27" y="19"/>
                    <a:pt x="35" y="16"/>
                  </a:cubicBezTo>
                  <a:cubicBezTo>
                    <a:pt x="44" y="13"/>
                    <a:pt x="42" y="0"/>
                    <a:pt x="33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2826C1D1-4CE5-409F-B286-35AA504E9406}"/>
              </a:ext>
            </a:extLst>
          </p:cNvPr>
          <p:cNvGrpSpPr/>
          <p:nvPr/>
        </p:nvGrpSpPr>
        <p:grpSpPr>
          <a:xfrm>
            <a:off x="1839221" y="359683"/>
            <a:ext cx="930492" cy="547048"/>
            <a:chOff x="2776977" y="479782"/>
            <a:chExt cx="1888289" cy="1110148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5" name="Freeform 30">
              <a:extLst>
                <a:ext uri="{FF2B5EF4-FFF2-40B4-BE49-F238E27FC236}">
                  <a16:creationId xmlns:a16="http://schemas.microsoft.com/office/drawing/2014/main" xmlns="" id="{09B4442D-5780-43D9-B882-CD477B4AE4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6977" y="479782"/>
              <a:ext cx="1888289" cy="1110148"/>
            </a:xfrm>
            <a:custGeom>
              <a:avLst/>
              <a:gdLst>
                <a:gd name="T0" fmla="*/ 363 w 385"/>
                <a:gd name="T1" fmla="*/ 96 h 226"/>
                <a:gd name="T2" fmla="*/ 291 w 385"/>
                <a:gd name="T3" fmla="*/ 130 h 226"/>
                <a:gd name="T4" fmla="*/ 294 w 385"/>
                <a:gd name="T5" fmla="*/ 112 h 226"/>
                <a:gd name="T6" fmla="*/ 258 w 385"/>
                <a:gd name="T7" fmla="*/ 50 h 226"/>
                <a:gd name="T8" fmla="*/ 234 w 385"/>
                <a:gd name="T9" fmla="*/ 105 h 226"/>
                <a:gd name="T10" fmla="*/ 262 w 385"/>
                <a:gd name="T11" fmla="*/ 143 h 226"/>
                <a:gd name="T12" fmla="*/ 214 w 385"/>
                <a:gd name="T13" fmla="*/ 158 h 226"/>
                <a:gd name="T14" fmla="*/ 190 w 385"/>
                <a:gd name="T15" fmla="*/ 83 h 226"/>
                <a:gd name="T16" fmla="*/ 173 w 385"/>
                <a:gd name="T17" fmla="*/ 85 h 226"/>
                <a:gd name="T18" fmla="*/ 190 w 385"/>
                <a:gd name="T19" fmla="*/ 172 h 226"/>
                <a:gd name="T20" fmla="*/ 156 w 385"/>
                <a:gd name="T21" fmla="*/ 194 h 226"/>
                <a:gd name="T22" fmla="*/ 138 w 385"/>
                <a:gd name="T23" fmla="*/ 176 h 226"/>
                <a:gd name="T24" fmla="*/ 144 w 385"/>
                <a:gd name="T25" fmla="*/ 165 h 226"/>
                <a:gd name="T26" fmla="*/ 133 w 385"/>
                <a:gd name="T27" fmla="*/ 72 h 226"/>
                <a:gd name="T28" fmla="*/ 119 w 385"/>
                <a:gd name="T29" fmla="*/ 72 h 226"/>
                <a:gd name="T30" fmla="*/ 114 w 385"/>
                <a:gd name="T31" fmla="*/ 177 h 226"/>
                <a:gd name="T32" fmla="*/ 67 w 385"/>
                <a:gd name="T33" fmla="*/ 188 h 226"/>
                <a:gd name="T34" fmla="*/ 26 w 385"/>
                <a:gd name="T35" fmla="*/ 108 h 226"/>
                <a:gd name="T36" fmla="*/ 23 w 385"/>
                <a:gd name="T37" fmla="*/ 8 h 226"/>
                <a:gd name="T38" fmla="*/ 13 w 385"/>
                <a:gd name="T39" fmla="*/ 6 h 226"/>
                <a:gd name="T40" fmla="*/ 11 w 385"/>
                <a:gd name="T41" fmla="*/ 128 h 226"/>
                <a:gd name="T42" fmla="*/ 73 w 385"/>
                <a:gd name="T43" fmla="*/ 211 h 226"/>
                <a:gd name="T44" fmla="*/ 124 w 385"/>
                <a:gd name="T45" fmla="*/ 194 h 226"/>
                <a:gd name="T46" fmla="*/ 154 w 385"/>
                <a:gd name="T47" fmla="*/ 217 h 226"/>
                <a:gd name="T48" fmla="*/ 211 w 385"/>
                <a:gd name="T49" fmla="*/ 180 h 226"/>
                <a:gd name="T50" fmla="*/ 283 w 385"/>
                <a:gd name="T51" fmla="*/ 150 h 226"/>
                <a:gd name="T52" fmla="*/ 377 w 385"/>
                <a:gd name="T53" fmla="*/ 110 h 226"/>
                <a:gd name="T54" fmla="*/ 363 w 385"/>
                <a:gd name="T55" fmla="*/ 96 h 226"/>
                <a:gd name="T56" fmla="*/ 126 w 385"/>
                <a:gd name="T57" fmla="*/ 96 h 226"/>
                <a:gd name="T58" fmla="*/ 127 w 385"/>
                <a:gd name="T59" fmla="*/ 154 h 226"/>
                <a:gd name="T60" fmla="*/ 126 w 385"/>
                <a:gd name="T61" fmla="*/ 96 h 226"/>
                <a:gd name="T62" fmla="*/ 184 w 385"/>
                <a:gd name="T63" fmla="*/ 116 h 226"/>
                <a:gd name="T64" fmla="*/ 191 w 385"/>
                <a:gd name="T65" fmla="*/ 146 h 226"/>
                <a:gd name="T66" fmla="*/ 184 w 385"/>
                <a:gd name="T67" fmla="*/ 116 h 226"/>
                <a:gd name="T68" fmla="*/ 262 w 385"/>
                <a:gd name="T69" fmla="*/ 74 h 226"/>
                <a:gd name="T70" fmla="*/ 271 w 385"/>
                <a:gd name="T71" fmla="*/ 123 h 226"/>
                <a:gd name="T72" fmla="*/ 262 w 385"/>
                <a:gd name="T73" fmla="*/ 115 h 226"/>
                <a:gd name="T74" fmla="*/ 252 w 385"/>
                <a:gd name="T75" fmla="*/ 84 h 226"/>
                <a:gd name="T76" fmla="*/ 262 w 385"/>
                <a:gd name="T77" fmla="*/ 7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5" h="226">
                  <a:moveTo>
                    <a:pt x="363" y="96"/>
                  </a:moveTo>
                  <a:cubicBezTo>
                    <a:pt x="347" y="111"/>
                    <a:pt x="317" y="131"/>
                    <a:pt x="291" y="130"/>
                  </a:cubicBezTo>
                  <a:cubicBezTo>
                    <a:pt x="293" y="124"/>
                    <a:pt x="294" y="118"/>
                    <a:pt x="294" y="112"/>
                  </a:cubicBezTo>
                  <a:cubicBezTo>
                    <a:pt x="295" y="88"/>
                    <a:pt x="287" y="52"/>
                    <a:pt x="258" y="50"/>
                  </a:cubicBezTo>
                  <a:cubicBezTo>
                    <a:pt x="230" y="48"/>
                    <a:pt x="228" y="87"/>
                    <a:pt x="234" y="105"/>
                  </a:cubicBezTo>
                  <a:cubicBezTo>
                    <a:pt x="239" y="124"/>
                    <a:pt x="249" y="136"/>
                    <a:pt x="262" y="143"/>
                  </a:cubicBezTo>
                  <a:cubicBezTo>
                    <a:pt x="251" y="157"/>
                    <a:pt x="231" y="161"/>
                    <a:pt x="214" y="158"/>
                  </a:cubicBezTo>
                  <a:cubicBezTo>
                    <a:pt x="214" y="131"/>
                    <a:pt x="205" y="103"/>
                    <a:pt x="190" y="83"/>
                  </a:cubicBezTo>
                  <a:cubicBezTo>
                    <a:pt x="185" y="78"/>
                    <a:pt x="176" y="80"/>
                    <a:pt x="173" y="85"/>
                  </a:cubicBezTo>
                  <a:cubicBezTo>
                    <a:pt x="152" y="119"/>
                    <a:pt x="160" y="155"/>
                    <a:pt x="190" y="172"/>
                  </a:cubicBezTo>
                  <a:cubicBezTo>
                    <a:pt x="187" y="189"/>
                    <a:pt x="176" y="204"/>
                    <a:pt x="156" y="194"/>
                  </a:cubicBezTo>
                  <a:cubicBezTo>
                    <a:pt x="150" y="191"/>
                    <a:pt x="143" y="184"/>
                    <a:pt x="138" y="176"/>
                  </a:cubicBezTo>
                  <a:cubicBezTo>
                    <a:pt x="140" y="172"/>
                    <a:pt x="142" y="169"/>
                    <a:pt x="144" y="165"/>
                  </a:cubicBezTo>
                  <a:cubicBezTo>
                    <a:pt x="158" y="135"/>
                    <a:pt x="159" y="96"/>
                    <a:pt x="133" y="72"/>
                  </a:cubicBezTo>
                  <a:cubicBezTo>
                    <a:pt x="129" y="68"/>
                    <a:pt x="123" y="68"/>
                    <a:pt x="119" y="72"/>
                  </a:cubicBezTo>
                  <a:cubicBezTo>
                    <a:pt x="93" y="94"/>
                    <a:pt x="96" y="142"/>
                    <a:pt x="114" y="177"/>
                  </a:cubicBezTo>
                  <a:cubicBezTo>
                    <a:pt x="102" y="191"/>
                    <a:pt x="86" y="198"/>
                    <a:pt x="67" y="188"/>
                  </a:cubicBezTo>
                  <a:cubicBezTo>
                    <a:pt x="40" y="174"/>
                    <a:pt x="32" y="136"/>
                    <a:pt x="26" y="108"/>
                  </a:cubicBezTo>
                  <a:cubicBezTo>
                    <a:pt x="20" y="77"/>
                    <a:pt x="16" y="40"/>
                    <a:pt x="23" y="8"/>
                  </a:cubicBezTo>
                  <a:cubicBezTo>
                    <a:pt x="24" y="2"/>
                    <a:pt x="15" y="0"/>
                    <a:pt x="13" y="6"/>
                  </a:cubicBezTo>
                  <a:cubicBezTo>
                    <a:pt x="0" y="44"/>
                    <a:pt x="3" y="89"/>
                    <a:pt x="11" y="128"/>
                  </a:cubicBezTo>
                  <a:cubicBezTo>
                    <a:pt x="18" y="162"/>
                    <a:pt x="35" y="202"/>
                    <a:pt x="73" y="211"/>
                  </a:cubicBezTo>
                  <a:cubicBezTo>
                    <a:pt x="92" y="216"/>
                    <a:pt x="110" y="207"/>
                    <a:pt x="124" y="194"/>
                  </a:cubicBezTo>
                  <a:cubicBezTo>
                    <a:pt x="132" y="205"/>
                    <a:pt x="142" y="213"/>
                    <a:pt x="154" y="217"/>
                  </a:cubicBezTo>
                  <a:cubicBezTo>
                    <a:pt x="182" y="226"/>
                    <a:pt x="205" y="206"/>
                    <a:pt x="211" y="180"/>
                  </a:cubicBezTo>
                  <a:cubicBezTo>
                    <a:pt x="242" y="186"/>
                    <a:pt x="268" y="173"/>
                    <a:pt x="283" y="150"/>
                  </a:cubicBezTo>
                  <a:cubicBezTo>
                    <a:pt x="316" y="155"/>
                    <a:pt x="356" y="137"/>
                    <a:pt x="377" y="110"/>
                  </a:cubicBezTo>
                  <a:cubicBezTo>
                    <a:pt x="385" y="100"/>
                    <a:pt x="373" y="87"/>
                    <a:pt x="363" y="96"/>
                  </a:cubicBezTo>
                  <a:close/>
                  <a:moveTo>
                    <a:pt x="126" y="96"/>
                  </a:moveTo>
                  <a:cubicBezTo>
                    <a:pt x="135" y="111"/>
                    <a:pt x="134" y="134"/>
                    <a:pt x="127" y="154"/>
                  </a:cubicBezTo>
                  <a:cubicBezTo>
                    <a:pt x="120" y="134"/>
                    <a:pt x="118" y="111"/>
                    <a:pt x="126" y="96"/>
                  </a:cubicBezTo>
                  <a:close/>
                  <a:moveTo>
                    <a:pt x="184" y="116"/>
                  </a:moveTo>
                  <a:cubicBezTo>
                    <a:pt x="188" y="125"/>
                    <a:pt x="190" y="136"/>
                    <a:pt x="191" y="146"/>
                  </a:cubicBezTo>
                  <a:cubicBezTo>
                    <a:pt x="183" y="138"/>
                    <a:pt x="181" y="127"/>
                    <a:pt x="184" y="116"/>
                  </a:cubicBezTo>
                  <a:close/>
                  <a:moveTo>
                    <a:pt x="262" y="74"/>
                  </a:moveTo>
                  <a:cubicBezTo>
                    <a:pt x="274" y="84"/>
                    <a:pt x="274" y="107"/>
                    <a:pt x="271" y="123"/>
                  </a:cubicBezTo>
                  <a:cubicBezTo>
                    <a:pt x="268" y="121"/>
                    <a:pt x="265" y="118"/>
                    <a:pt x="262" y="115"/>
                  </a:cubicBezTo>
                  <a:cubicBezTo>
                    <a:pt x="256" y="106"/>
                    <a:pt x="252" y="95"/>
                    <a:pt x="252" y="84"/>
                  </a:cubicBezTo>
                  <a:cubicBezTo>
                    <a:pt x="252" y="78"/>
                    <a:pt x="256" y="68"/>
                    <a:pt x="262" y="74"/>
                  </a:cubicBezTo>
                  <a:close/>
                </a:path>
              </a:pathLst>
            </a:custGeom>
            <a:solidFill>
              <a:srgbClr val="F8E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46">
              <a:extLst>
                <a:ext uri="{FF2B5EF4-FFF2-40B4-BE49-F238E27FC236}">
                  <a16:creationId xmlns:a16="http://schemas.microsoft.com/office/drawing/2014/main" xmlns="" id="{504D5CCD-4B84-4A66-8E7D-33990E7B2C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9029" y="577309"/>
              <a:ext cx="1747186" cy="993946"/>
            </a:xfrm>
            <a:custGeom>
              <a:avLst/>
              <a:gdLst>
                <a:gd name="T0" fmla="*/ 349 w 356"/>
                <a:gd name="T1" fmla="*/ 49 h 202"/>
                <a:gd name="T2" fmla="*/ 278 w 356"/>
                <a:gd name="T3" fmla="*/ 114 h 202"/>
                <a:gd name="T4" fmla="*/ 265 w 356"/>
                <a:gd name="T5" fmla="*/ 109 h 202"/>
                <a:gd name="T6" fmla="*/ 240 w 356"/>
                <a:gd name="T7" fmla="*/ 38 h 202"/>
                <a:gd name="T8" fmla="*/ 234 w 356"/>
                <a:gd name="T9" fmla="*/ 39 h 202"/>
                <a:gd name="T10" fmla="*/ 252 w 356"/>
                <a:gd name="T11" fmla="*/ 112 h 202"/>
                <a:gd name="T12" fmla="*/ 200 w 356"/>
                <a:gd name="T13" fmla="*/ 155 h 202"/>
                <a:gd name="T14" fmla="*/ 179 w 356"/>
                <a:gd name="T15" fmla="*/ 153 h 202"/>
                <a:gd name="T16" fmla="*/ 177 w 356"/>
                <a:gd name="T17" fmla="*/ 63 h 202"/>
                <a:gd name="T18" fmla="*/ 151 w 356"/>
                <a:gd name="T19" fmla="*/ 57 h 202"/>
                <a:gd name="T20" fmla="*/ 144 w 356"/>
                <a:gd name="T21" fmla="*/ 113 h 202"/>
                <a:gd name="T22" fmla="*/ 166 w 356"/>
                <a:gd name="T23" fmla="*/ 156 h 202"/>
                <a:gd name="T24" fmla="*/ 114 w 356"/>
                <a:gd name="T25" fmla="*/ 173 h 202"/>
                <a:gd name="T26" fmla="*/ 105 w 356"/>
                <a:gd name="T27" fmla="*/ 164 h 202"/>
                <a:gd name="T28" fmla="*/ 113 w 356"/>
                <a:gd name="T29" fmla="*/ 103 h 202"/>
                <a:gd name="T30" fmla="*/ 83 w 356"/>
                <a:gd name="T31" fmla="*/ 52 h 202"/>
                <a:gd name="T32" fmla="*/ 65 w 356"/>
                <a:gd name="T33" fmla="*/ 106 h 202"/>
                <a:gd name="T34" fmla="*/ 92 w 356"/>
                <a:gd name="T35" fmla="*/ 165 h 202"/>
                <a:gd name="T36" fmla="*/ 82 w 356"/>
                <a:gd name="T37" fmla="*/ 175 h 202"/>
                <a:gd name="T38" fmla="*/ 28 w 356"/>
                <a:gd name="T39" fmla="*/ 140 h 202"/>
                <a:gd name="T40" fmla="*/ 7 w 356"/>
                <a:gd name="T41" fmla="*/ 47 h 202"/>
                <a:gd name="T42" fmla="*/ 5 w 356"/>
                <a:gd name="T43" fmla="*/ 2 h 202"/>
                <a:gd name="T44" fmla="*/ 1 w 356"/>
                <a:gd name="T45" fmla="*/ 2 h 202"/>
                <a:gd name="T46" fmla="*/ 22 w 356"/>
                <a:gd name="T47" fmla="*/ 149 h 202"/>
                <a:gd name="T48" fmla="*/ 92 w 356"/>
                <a:gd name="T49" fmla="*/ 180 h 202"/>
                <a:gd name="T50" fmla="*/ 99 w 356"/>
                <a:gd name="T51" fmla="*/ 173 h 202"/>
                <a:gd name="T52" fmla="*/ 108 w 356"/>
                <a:gd name="T53" fmla="*/ 182 h 202"/>
                <a:gd name="T54" fmla="*/ 175 w 356"/>
                <a:gd name="T55" fmla="*/ 162 h 202"/>
                <a:gd name="T56" fmla="*/ 203 w 356"/>
                <a:gd name="T57" fmla="*/ 166 h 202"/>
                <a:gd name="T58" fmla="*/ 261 w 356"/>
                <a:gd name="T59" fmla="*/ 118 h 202"/>
                <a:gd name="T60" fmla="*/ 276 w 356"/>
                <a:gd name="T61" fmla="*/ 124 h 202"/>
                <a:gd name="T62" fmla="*/ 356 w 356"/>
                <a:gd name="T63" fmla="*/ 50 h 202"/>
                <a:gd name="T64" fmla="*/ 349 w 356"/>
                <a:gd name="T65" fmla="*/ 49 h 202"/>
                <a:gd name="T66" fmla="*/ 87 w 356"/>
                <a:gd name="T67" fmla="*/ 133 h 202"/>
                <a:gd name="T68" fmla="*/ 72 w 356"/>
                <a:gd name="T69" fmla="*/ 83 h 202"/>
                <a:gd name="T70" fmla="*/ 80 w 356"/>
                <a:gd name="T71" fmla="*/ 63 h 202"/>
                <a:gd name="T72" fmla="*/ 99 w 356"/>
                <a:gd name="T73" fmla="*/ 78 h 202"/>
                <a:gd name="T74" fmla="*/ 99 w 356"/>
                <a:gd name="T75" fmla="*/ 155 h 202"/>
                <a:gd name="T76" fmla="*/ 87 w 356"/>
                <a:gd name="T77" fmla="*/ 133 h 202"/>
                <a:gd name="T78" fmla="*/ 152 w 356"/>
                <a:gd name="T79" fmla="*/ 92 h 202"/>
                <a:gd name="T80" fmla="*/ 161 w 356"/>
                <a:gd name="T81" fmla="*/ 63 h 202"/>
                <a:gd name="T82" fmla="*/ 176 w 356"/>
                <a:gd name="T83" fmla="*/ 83 h 202"/>
                <a:gd name="T84" fmla="*/ 171 w 356"/>
                <a:gd name="T85" fmla="*/ 147 h 202"/>
                <a:gd name="T86" fmla="*/ 152 w 356"/>
                <a:gd name="T87" fmla="*/ 92 h 202"/>
                <a:gd name="T88" fmla="*/ 240 w 356"/>
                <a:gd name="T89" fmla="*/ 48 h 202"/>
                <a:gd name="T90" fmla="*/ 256 w 356"/>
                <a:gd name="T91" fmla="*/ 104 h 202"/>
                <a:gd name="T92" fmla="*/ 240 w 356"/>
                <a:gd name="T93" fmla="*/ 4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6" h="202">
                  <a:moveTo>
                    <a:pt x="349" y="49"/>
                  </a:moveTo>
                  <a:cubicBezTo>
                    <a:pt x="341" y="85"/>
                    <a:pt x="321" y="122"/>
                    <a:pt x="278" y="114"/>
                  </a:cubicBezTo>
                  <a:cubicBezTo>
                    <a:pt x="273" y="113"/>
                    <a:pt x="269" y="111"/>
                    <a:pt x="265" y="109"/>
                  </a:cubicBezTo>
                  <a:cubicBezTo>
                    <a:pt x="275" y="82"/>
                    <a:pt x="271" y="52"/>
                    <a:pt x="240" y="38"/>
                  </a:cubicBezTo>
                  <a:cubicBezTo>
                    <a:pt x="238" y="37"/>
                    <a:pt x="235" y="37"/>
                    <a:pt x="234" y="39"/>
                  </a:cubicBezTo>
                  <a:cubicBezTo>
                    <a:pt x="222" y="68"/>
                    <a:pt x="230" y="96"/>
                    <a:pt x="252" y="112"/>
                  </a:cubicBezTo>
                  <a:cubicBezTo>
                    <a:pt x="240" y="133"/>
                    <a:pt x="220" y="150"/>
                    <a:pt x="200" y="155"/>
                  </a:cubicBezTo>
                  <a:cubicBezTo>
                    <a:pt x="192" y="157"/>
                    <a:pt x="185" y="156"/>
                    <a:pt x="179" y="153"/>
                  </a:cubicBezTo>
                  <a:cubicBezTo>
                    <a:pt x="192" y="126"/>
                    <a:pt x="195" y="88"/>
                    <a:pt x="177" y="63"/>
                  </a:cubicBezTo>
                  <a:cubicBezTo>
                    <a:pt x="171" y="56"/>
                    <a:pt x="160" y="49"/>
                    <a:pt x="151" y="57"/>
                  </a:cubicBezTo>
                  <a:cubicBezTo>
                    <a:pt x="137" y="70"/>
                    <a:pt x="141" y="97"/>
                    <a:pt x="144" y="113"/>
                  </a:cubicBezTo>
                  <a:cubicBezTo>
                    <a:pt x="147" y="130"/>
                    <a:pt x="155" y="146"/>
                    <a:pt x="166" y="156"/>
                  </a:cubicBezTo>
                  <a:cubicBezTo>
                    <a:pt x="156" y="174"/>
                    <a:pt x="133" y="189"/>
                    <a:pt x="114" y="173"/>
                  </a:cubicBezTo>
                  <a:cubicBezTo>
                    <a:pt x="111" y="170"/>
                    <a:pt x="108" y="167"/>
                    <a:pt x="105" y="164"/>
                  </a:cubicBezTo>
                  <a:cubicBezTo>
                    <a:pt x="115" y="146"/>
                    <a:pt x="114" y="124"/>
                    <a:pt x="113" y="103"/>
                  </a:cubicBezTo>
                  <a:cubicBezTo>
                    <a:pt x="111" y="86"/>
                    <a:pt x="107" y="50"/>
                    <a:pt x="83" y="52"/>
                  </a:cubicBezTo>
                  <a:cubicBezTo>
                    <a:pt x="57" y="54"/>
                    <a:pt x="61" y="89"/>
                    <a:pt x="65" y="106"/>
                  </a:cubicBezTo>
                  <a:cubicBezTo>
                    <a:pt x="70" y="125"/>
                    <a:pt x="79" y="148"/>
                    <a:pt x="92" y="165"/>
                  </a:cubicBezTo>
                  <a:cubicBezTo>
                    <a:pt x="90" y="169"/>
                    <a:pt x="86" y="172"/>
                    <a:pt x="82" y="175"/>
                  </a:cubicBezTo>
                  <a:cubicBezTo>
                    <a:pt x="59" y="188"/>
                    <a:pt x="36" y="157"/>
                    <a:pt x="28" y="140"/>
                  </a:cubicBezTo>
                  <a:cubicBezTo>
                    <a:pt x="13" y="112"/>
                    <a:pt x="10" y="77"/>
                    <a:pt x="7" y="47"/>
                  </a:cubicBezTo>
                  <a:cubicBezTo>
                    <a:pt x="6" y="32"/>
                    <a:pt x="5" y="17"/>
                    <a:pt x="5" y="2"/>
                  </a:cubicBezTo>
                  <a:cubicBezTo>
                    <a:pt x="5" y="0"/>
                    <a:pt x="1" y="0"/>
                    <a:pt x="1" y="2"/>
                  </a:cubicBezTo>
                  <a:cubicBezTo>
                    <a:pt x="0" y="51"/>
                    <a:pt x="0" y="104"/>
                    <a:pt x="22" y="149"/>
                  </a:cubicBezTo>
                  <a:cubicBezTo>
                    <a:pt x="33" y="173"/>
                    <a:pt x="66" y="201"/>
                    <a:pt x="92" y="180"/>
                  </a:cubicBezTo>
                  <a:cubicBezTo>
                    <a:pt x="94" y="178"/>
                    <a:pt x="97" y="176"/>
                    <a:pt x="99" y="173"/>
                  </a:cubicBezTo>
                  <a:cubicBezTo>
                    <a:pt x="102" y="176"/>
                    <a:pt x="105" y="179"/>
                    <a:pt x="108" y="182"/>
                  </a:cubicBezTo>
                  <a:cubicBezTo>
                    <a:pt x="132" y="202"/>
                    <a:pt x="161" y="184"/>
                    <a:pt x="175" y="162"/>
                  </a:cubicBezTo>
                  <a:cubicBezTo>
                    <a:pt x="183" y="166"/>
                    <a:pt x="192" y="168"/>
                    <a:pt x="203" y="166"/>
                  </a:cubicBezTo>
                  <a:cubicBezTo>
                    <a:pt x="227" y="161"/>
                    <a:pt x="249" y="141"/>
                    <a:pt x="261" y="118"/>
                  </a:cubicBezTo>
                  <a:cubicBezTo>
                    <a:pt x="265" y="120"/>
                    <a:pt x="270" y="122"/>
                    <a:pt x="276" y="124"/>
                  </a:cubicBezTo>
                  <a:cubicBezTo>
                    <a:pt x="322" y="135"/>
                    <a:pt x="354" y="92"/>
                    <a:pt x="356" y="50"/>
                  </a:cubicBezTo>
                  <a:cubicBezTo>
                    <a:pt x="356" y="46"/>
                    <a:pt x="350" y="45"/>
                    <a:pt x="349" y="49"/>
                  </a:cubicBezTo>
                  <a:close/>
                  <a:moveTo>
                    <a:pt x="87" y="133"/>
                  </a:moveTo>
                  <a:cubicBezTo>
                    <a:pt x="79" y="117"/>
                    <a:pt x="73" y="100"/>
                    <a:pt x="72" y="83"/>
                  </a:cubicBezTo>
                  <a:cubicBezTo>
                    <a:pt x="72" y="75"/>
                    <a:pt x="74" y="67"/>
                    <a:pt x="80" y="63"/>
                  </a:cubicBezTo>
                  <a:cubicBezTo>
                    <a:pt x="90" y="57"/>
                    <a:pt x="96" y="71"/>
                    <a:pt x="99" y="78"/>
                  </a:cubicBezTo>
                  <a:cubicBezTo>
                    <a:pt x="106" y="99"/>
                    <a:pt x="109" y="132"/>
                    <a:pt x="99" y="155"/>
                  </a:cubicBezTo>
                  <a:cubicBezTo>
                    <a:pt x="94" y="148"/>
                    <a:pt x="91" y="140"/>
                    <a:pt x="87" y="133"/>
                  </a:cubicBezTo>
                  <a:close/>
                  <a:moveTo>
                    <a:pt x="152" y="92"/>
                  </a:moveTo>
                  <a:cubicBezTo>
                    <a:pt x="151" y="85"/>
                    <a:pt x="150" y="64"/>
                    <a:pt x="161" y="63"/>
                  </a:cubicBezTo>
                  <a:cubicBezTo>
                    <a:pt x="169" y="62"/>
                    <a:pt x="174" y="78"/>
                    <a:pt x="176" y="83"/>
                  </a:cubicBezTo>
                  <a:cubicBezTo>
                    <a:pt x="183" y="103"/>
                    <a:pt x="179" y="127"/>
                    <a:pt x="171" y="147"/>
                  </a:cubicBezTo>
                  <a:cubicBezTo>
                    <a:pt x="158" y="133"/>
                    <a:pt x="153" y="108"/>
                    <a:pt x="152" y="92"/>
                  </a:cubicBezTo>
                  <a:close/>
                  <a:moveTo>
                    <a:pt x="240" y="48"/>
                  </a:moveTo>
                  <a:cubicBezTo>
                    <a:pt x="263" y="61"/>
                    <a:pt x="265" y="83"/>
                    <a:pt x="256" y="104"/>
                  </a:cubicBezTo>
                  <a:cubicBezTo>
                    <a:pt x="240" y="91"/>
                    <a:pt x="234" y="69"/>
                    <a:pt x="240" y="4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08711607-A4A6-4B7A-A0E1-DABED29F3AF9}"/>
              </a:ext>
            </a:extLst>
          </p:cNvPr>
          <p:cNvGrpSpPr/>
          <p:nvPr/>
        </p:nvGrpSpPr>
        <p:grpSpPr>
          <a:xfrm>
            <a:off x="721771" y="3785202"/>
            <a:ext cx="637039" cy="2780557"/>
            <a:chOff x="392752" y="3324665"/>
            <a:chExt cx="637039" cy="278055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xmlns="" id="{0855845F-3431-422E-97E6-8C0D4B5A0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578" y="4287484"/>
              <a:ext cx="394258" cy="1745111"/>
            </a:xfrm>
            <a:custGeom>
              <a:avLst/>
              <a:gdLst>
                <a:gd name="T0" fmla="*/ 78 w 80"/>
                <a:gd name="T1" fmla="*/ 29 h 355"/>
                <a:gd name="T2" fmla="*/ 71 w 80"/>
                <a:gd name="T3" fmla="*/ 19 h 355"/>
                <a:gd name="T4" fmla="*/ 71 w 80"/>
                <a:gd name="T5" fmla="*/ 19 h 355"/>
                <a:gd name="T6" fmla="*/ 61 w 80"/>
                <a:gd name="T7" fmla="*/ 12 h 355"/>
                <a:gd name="T8" fmla="*/ 60 w 80"/>
                <a:gd name="T9" fmla="*/ 12 h 355"/>
                <a:gd name="T10" fmla="*/ 56 w 80"/>
                <a:gd name="T11" fmla="*/ 13 h 355"/>
                <a:gd name="T12" fmla="*/ 55 w 80"/>
                <a:gd name="T13" fmla="*/ 13 h 355"/>
                <a:gd name="T14" fmla="*/ 53 w 80"/>
                <a:gd name="T15" fmla="*/ 13 h 355"/>
                <a:gd name="T16" fmla="*/ 44 w 80"/>
                <a:gd name="T17" fmla="*/ 5 h 355"/>
                <a:gd name="T18" fmla="*/ 35 w 80"/>
                <a:gd name="T19" fmla="*/ 12 h 355"/>
                <a:gd name="T20" fmla="*/ 16 w 80"/>
                <a:gd name="T21" fmla="*/ 18 h 355"/>
                <a:gd name="T22" fmla="*/ 21 w 80"/>
                <a:gd name="T23" fmla="*/ 28 h 355"/>
                <a:gd name="T24" fmla="*/ 31 w 80"/>
                <a:gd name="T25" fmla="*/ 26 h 355"/>
                <a:gd name="T26" fmla="*/ 22 w 80"/>
                <a:gd name="T27" fmla="*/ 63 h 355"/>
                <a:gd name="T28" fmla="*/ 18 w 80"/>
                <a:gd name="T29" fmla="*/ 77 h 355"/>
                <a:gd name="T30" fmla="*/ 20 w 80"/>
                <a:gd name="T31" fmla="*/ 84 h 355"/>
                <a:gd name="T32" fmla="*/ 23 w 80"/>
                <a:gd name="T33" fmla="*/ 89 h 355"/>
                <a:gd name="T34" fmla="*/ 13 w 80"/>
                <a:gd name="T35" fmla="*/ 97 h 355"/>
                <a:gd name="T36" fmla="*/ 16 w 80"/>
                <a:gd name="T37" fmla="*/ 173 h 355"/>
                <a:gd name="T38" fmla="*/ 16 w 80"/>
                <a:gd name="T39" fmla="*/ 185 h 355"/>
                <a:gd name="T40" fmla="*/ 18 w 80"/>
                <a:gd name="T41" fmla="*/ 201 h 355"/>
                <a:gd name="T42" fmla="*/ 6 w 80"/>
                <a:gd name="T43" fmla="*/ 257 h 355"/>
                <a:gd name="T44" fmla="*/ 6 w 80"/>
                <a:gd name="T45" fmla="*/ 259 h 355"/>
                <a:gd name="T46" fmla="*/ 0 w 80"/>
                <a:gd name="T47" fmla="*/ 287 h 355"/>
                <a:gd name="T48" fmla="*/ 3 w 80"/>
                <a:gd name="T49" fmla="*/ 292 h 355"/>
                <a:gd name="T50" fmla="*/ 3 w 80"/>
                <a:gd name="T51" fmla="*/ 315 h 355"/>
                <a:gd name="T52" fmla="*/ 6 w 80"/>
                <a:gd name="T53" fmla="*/ 320 h 355"/>
                <a:gd name="T54" fmla="*/ 5 w 80"/>
                <a:gd name="T55" fmla="*/ 327 h 355"/>
                <a:gd name="T56" fmla="*/ 10 w 80"/>
                <a:gd name="T57" fmla="*/ 334 h 355"/>
                <a:gd name="T58" fmla="*/ 8 w 80"/>
                <a:gd name="T59" fmla="*/ 340 h 355"/>
                <a:gd name="T60" fmla="*/ 24 w 80"/>
                <a:gd name="T61" fmla="*/ 345 h 355"/>
                <a:gd name="T62" fmla="*/ 26 w 80"/>
                <a:gd name="T63" fmla="*/ 340 h 355"/>
                <a:gd name="T64" fmla="*/ 32 w 80"/>
                <a:gd name="T65" fmla="*/ 334 h 355"/>
                <a:gd name="T66" fmla="*/ 35 w 80"/>
                <a:gd name="T67" fmla="*/ 321 h 355"/>
                <a:gd name="T68" fmla="*/ 35 w 80"/>
                <a:gd name="T69" fmla="*/ 318 h 355"/>
                <a:gd name="T70" fmla="*/ 37 w 80"/>
                <a:gd name="T71" fmla="*/ 301 h 355"/>
                <a:gd name="T72" fmla="*/ 46 w 80"/>
                <a:gd name="T73" fmla="*/ 276 h 355"/>
                <a:gd name="T74" fmla="*/ 44 w 80"/>
                <a:gd name="T75" fmla="*/ 268 h 355"/>
                <a:gd name="T76" fmla="*/ 46 w 80"/>
                <a:gd name="T77" fmla="*/ 265 h 355"/>
                <a:gd name="T78" fmla="*/ 48 w 80"/>
                <a:gd name="T79" fmla="*/ 253 h 355"/>
                <a:gd name="T80" fmla="*/ 48 w 80"/>
                <a:gd name="T81" fmla="*/ 251 h 355"/>
                <a:gd name="T82" fmla="*/ 49 w 80"/>
                <a:gd name="T83" fmla="*/ 248 h 355"/>
                <a:gd name="T84" fmla="*/ 53 w 80"/>
                <a:gd name="T85" fmla="*/ 213 h 355"/>
                <a:gd name="T86" fmla="*/ 57 w 80"/>
                <a:gd name="T87" fmla="*/ 169 h 355"/>
                <a:gd name="T88" fmla="*/ 55 w 80"/>
                <a:gd name="T89" fmla="*/ 164 h 355"/>
                <a:gd name="T90" fmla="*/ 61 w 80"/>
                <a:gd name="T91" fmla="*/ 147 h 355"/>
                <a:gd name="T92" fmla="*/ 58 w 80"/>
                <a:gd name="T93" fmla="*/ 139 h 355"/>
                <a:gd name="T94" fmla="*/ 59 w 80"/>
                <a:gd name="T95" fmla="*/ 113 h 355"/>
                <a:gd name="T96" fmla="*/ 54 w 80"/>
                <a:gd name="T97" fmla="*/ 107 h 355"/>
                <a:gd name="T98" fmla="*/ 54 w 80"/>
                <a:gd name="T99" fmla="*/ 106 h 355"/>
                <a:gd name="T100" fmla="*/ 69 w 80"/>
                <a:gd name="T101" fmla="*/ 70 h 355"/>
                <a:gd name="T102" fmla="*/ 63 w 80"/>
                <a:gd name="T103" fmla="*/ 61 h 355"/>
                <a:gd name="T104" fmla="*/ 63 w 80"/>
                <a:gd name="T105" fmla="*/ 58 h 355"/>
                <a:gd name="T106" fmla="*/ 65 w 80"/>
                <a:gd name="T107" fmla="*/ 53 h 355"/>
                <a:gd name="T108" fmla="*/ 78 w 80"/>
                <a:gd name="T109" fmla="*/ 29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0" h="355">
                  <a:moveTo>
                    <a:pt x="78" y="29"/>
                  </a:moveTo>
                  <a:cubicBezTo>
                    <a:pt x="80" y="24"/>
                    <a:pt x="77" y="16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4"/>
                    <a:pt x="66" y="9"/>
                    <a:pt x="61" y="1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9" y="12"/>
                    <a:pt x="58" y="12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4" y="13"/>
                    <a:pt x="53" y="13"/>
                  </a:cubicBezTo>
                  <a:cubicBezTo>
                    <a:pt x="57" y="7"/>
                    <a:pt x="50" y="0"/>
                    <a:pt x="44" y="5"/>
                  </a:cubicBezTo>
                  <a:cubicBezTo>
                    <a:pt x="41" y="8"/>
                    <a:pt x="38" y="10"/>
                    <a:pt x="35" y="12"/>
                  </a:cubicBezTo>
                  <a:cubicBezTo>
                    <a:pt x="28" y="12"/>
                    <a:pt x="23" y="14"/>
                    <a:pt x="16" y="18"/>
                  </a:cubicBezTo>
                  <a:cubicBezTo>
                    <a:pt x="10" y="21"/>
                    <a:pt x="14" y="30"/>
                    <a:pt x="21" y="28"/>
                  </a:cubicBezTo>
                  <a:cubicBezTo>
                    <a:pt x="24" y="28"/>
                    <a:pt x="28" y="27"/>
                    <a:pt x="31" y="26"/>
                  </a:cubicBezTo>
                  <a:cubicBezTo>
                    <a:pt x="23" y="36"/>
                    <a:pt x="20" y="50"/>
                    <a:pt x="22" y="63"/>
                  </a:cubicBezTo>
                  <a:cubicBezTo>
                    <a:pt x="21" y="68"/>
                    <a:pt x="19" y="72"/>
                    <a:pt x="18" y="77"/>
                  </a:cubicBezTo>
                  <a:cubicBezTo>
                    <a:pt x="17" y="80"/>
                    <a:pt x="18" y="82"/>
                    <a:pt x="20" y="84"/>
                  </a:cubicBezTo>
                  <a:cubicBezTo>
                    <a:pt x="20" y="86"/>
                    <a:pt x="21" y="88"/>
                    <a:pt x="23" y="89"/>
                  </a:cubicBezTo>
                  <a:cubicBezTo>
                    <a:pt x="18" y="89"/>
                    <a:pt x="13" y="92"/>
                    <a:pt x="13" y="97"/>
                  </a:cubicBezTo>
                  <a:cubicBezTo>
                    <a:pt x="16" y="122"/>
                    <a:pt x="15" y="147"/>
                    <a:pt x="16" y="173"/>
                  </a:cubicBezTo>
                  <a:cubicBezTo>
                    <a:pt x="16" y="177"/>
                    <a:pt x="16" y="181"/>
                    <a:pt x="16" y="185"/>
                  </a:cubicBezTo>
                  <a:cubicBezTo>
                    <a:pt x="17" y="190"/>
                    <a:pt x="17" y="195"/>
                    <a:pt x="18" y="201"/>
                  </a:cubicBezTo>
                  <a:cubicBezTo>
                    <a:pt x="11" y="219"/>
                    <a:pt x="6" y="238"/>
                    <a:pt x="6" y="257"/>
                  </a:cubicBezTo>
                  <a:cubicBezTo>
                    <a:pt x="6" y="258"/>
                    <a:pt x="6" y="258"/>
                    <a:pt x="6" y="259"/>
                  </a:cubicBezTo>
                  <a:cubicBezTo>
                    <a:pt x="3" y="268"/>
                    <a:pt x="2" y="277"/>
                    <a:pt x="0" y="287"/>
                  </a:cubicBezTo>
                  <a:cubicBezTo>
                    <a:pt x="0" y="289"/>
                    <a:pt x="1" y="291"/>
                    <a:pt x="3" y="292"/>
                  </a:cubicBezTo>
                  <a:cubicBezTo>
                    <a:pt x="2" y="300"/>
                    <a:pt x="2" y="308"/>
                    <a:pt x="3" y="315"/>
                  </a:cubicBezTo>
                  <a:cubicBezTo>
                    <a:pt x="3" y="318"/>
                    <a:pt x="5" y="319"/>
                    <a:pt x="6" y="320"/>
                  </a:cubicBezTo>
                  <a:cubicBezTo>
                    <a:pt x="6" y="322"/>
                    <a:pt x="6" y="324"/>
                    <a:pt x="5" y="327"/>
                  </a:cubicBezTo>
                  <a:cubicBezTo>
                    <a:pt x="5" y="330"/>
                    <a:pt x="7" y="333"/>
                    <a:pt x="10" y="334"/>
                  </a:cubicBezTo>
                  <a:cubicBezTo>
                    <a:pt x="9" y="336"/>
                    <a:pt x="9" y="338"/>
                    <a:pt x="8" y="340"/>
                  </a:cubicBezTo>
                  <a:cubicBezTo>
                    <a:pt x="6" y="351"/>
                    <a:pt x="20" y="355"/>
                    <a:pt x="24" y="345"/>
                  </a:cubicBezTo>
                  <a:cubicBezTo>
                    <a:pt x="25" y="343"/>
                    <a:pt x="26" y="342"/>
                    <a:pt x="26" y="340"/>
                  </a:cubicBezTo>
                  <a:cubicBezTo>
                    <a:pt x="29" y="340"/>
                    <a:pt x="32" y="338"/>
                    <a:pt x="32" y="334"/>
                  </a:cubicBezTo>
                  <a:cubicBezTo>
                    <a:pt x="33" y="330"/>
                    <a:pt x="34" y="325"/>
                    <a:pt x="35" y="321"/>
                  </a:cubicBezTo>
                  <a:cubicBezTo>
                    <a:pt x="35" y="320"/>
                    <a:pt x="35" y="319"/>
                    <a:pt x="35" y="318"/>
                  </a:cubicBezTo>
                  <a:cubicBezTo>
                    <a:pt x="36" y="312"/>
                    <a:pt x="36" y="307"/>
                    <a:pt x="37" y="301"/>
                  </a:cubicBezTo>
                  <a:cubicBezTo>
                    <a:pt x="40" y="293"/>
                    <a:pt x="43" y="284"/>
                    <a:pt x="46" y="276"/>
                  </a:cubicBezTo>
                  <a:cubicBezTo>
                    <a:pt x="47" y="272"/>
                    <a:pt x="46" y="270"/>
                    <a:pt x="44" y="268"/>
                  </a:cubicBezTo>
                  <a:cubicBezTo>
                    <a:pt x="45" y="267"/>
                    <a:pt x="46" y="266"/>
                    <a:pt x="46" y="265"/>
                  </a:cubicBezTo>
                  <a:cubicBezTo>
                    <a:pt x="47" y="261"/>
                    <a:pt x="47" y="257"/>
                    <a:pt x="48" y="253"/>
                  </a:cubicBezTo>
                  <a:cubicBezTo>
                    <a:pt x="48" y="252"/>
                    <a:pt x="48" y="252"/>
                    <a:pt x="48" y="251"/>
                  </a:cubicBezTo>
                  <a:cubicBezTo>
                    <a:pt x="49" y="250"/>
                    <a:pt x="49" y="249"/>
                    <a:pt x="49" y="248"/>
                  </a:cubicBezTo>
                  <a:cubicBezTo>
                    <a:pt x="50" y="237"/>
                    <a:pt x="52" y="225"/>
                    <a:pt x="53" y="213"/>
                  </a:cubicBezTo>
                  <a:cubicBezTo>
                    <a:pt x="56" y="199"/>
                    <a:pt x="57" y="184"/>
                    <a:pt x="57" y="169"/>
                  </a:cubicBezTo>
                  <a:cubicBezTo>
                    <a:pt x="57" y="167"/>
                    <a:pt x="56" y="166"/>
                    <a:pt x="55" y="164"/>
                  </a:cubicBezTo>
                  <a:cubicBezTo>
                    <a:pt x="57" y="159"/>
                    <a:pt x="59" y="153"/>
                    <a:pt x="61" y="147"/>
                  </a:cubicBezTo>
                  <a:cubicBezTo>
                    <a:pt x="63" y="143"/>
                    <a:pt x="61" y="140"/>
                    <a:pt x="58" y="139"/>
                  </a:cubicBezTo>
                  <a:cubicBezTo>
                    <a:pt x="59" y="130"/>
                    <a:pt x="59" y="122"/>
                    <a:pt x="59" y="113"/>
                  </a:cubicBezTo>
                  <a:cubicBezTo>
                    <a:pt x="59" y="111"/>
                    <a:pt x="57" y="108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61" y="96"/>
                    <a:pt x="66" y="84"/>
                    <a:pt x="69" y="70"/>
                  </a:cubicBezTo>
                  <a:cubicBezTo>
                    <a:pt x="70" y="65"/>
                    <a:pt x="67" y="62"/>
                    <a:pt x="63" y="61"/>
                  </a:cubicBezTo>
                  <a:cubicBezTo>
                    <a:pt x="63" y="60"/>
                    <a:pt x="63" y="59"/>
                    <a:pt x="63" y="58"/>
                  </a:cubicBezTo>
                  <a:cubicBezTo>
                    <a:pt x="64" y="56"/>
                    <a:pt x="65" y="55"/>
                    <a:pt x="65" y="53"/>
                  </a:cubicBezTo>
                  <a:cubicBezTo>
                    <a:pt x="70" y="45"/>
                    <a:pt x="75" y="37"/>
                    <a:pt x="78" y="29"/>
                  </a:cubicBezTo>
                  <a:close/>
                </a:path>
              </a:pathLst>
            </a:custGeom>
            <a:solidFill>
              <a:srgbClr val="F28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23">
              <a:extLst>
                <a:ext uri="{FF2B5EF4-FFF2-40B4-BE49-F238E27FC236}">
                  <a16:creationId xmlns:a16="http://schemas.microsoft.com/office/drawing/2014/main" xmlns="" id="{426D51A1-E647-45B6-97C4-21FCD1312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03" y="4140157"/>
              <a:ext cx="417084" cy="211654"/>
            </a:xfrm>
            <a:custGeom>
              <a:avLst/>
              <a:gdLst>
                <a:gd name="T0" fmla="*/ 77 w 85"/>
                <a:gd name="T1" fmla="*/ 10 h 43"/>
                <a:gd name="T2" fmla="*/ 59 w 85"/>
                <a:gd name="T3" fmla="*/ 5 h 43"/>
                <a:gd name="T4" fmla="*/ 58 w 85"/>
                <a:gd name="T5" fmla="*/ 4 h 43"/>
                <a:gd name="T6" fmla="*/ 47 w 85"/>
                <a:gd name="T7" fmla="*/ 3 h 43"/>
                <a:gd name="T8" fmla="*/ 11 w 85"/>
                <a:gd name="T9" fmla="*/ 2 h 43"/>
                <a:gd name="T10" fmla="*/ 5 w 85"/>
                <a:gd name="T11" fmla="*/ 16 h 43"/>
                <a:gd name="T12" fmla="*/ 9 w 85"/>
                <a:gd name="T13" fmla="*/ 23 h 43"/>
                <a:gd name="T14" fmla="*/ 9 w 85"/>
                <a:gd name="T15" fmla="*/ 24 h 43"/>
                <a:gd name="T16" fmla="*/ 12 w 85"/>
                <a:gd name="T17" fmla="*/ 32 h 43"/>
                <a:gd name="T18" fmla="*/ 64 w 85"/>
                <a:gd name="T19" fmla="*/ 31 h 43"/>
                <a:gd name="T20" fmla="*/ 79 w 85"/>
                <a:gd name="T21" fmla="*/ 25 h 43"/>
                <a:gd name="T22" fmla="*/ 77 w 85"/>
                <a:gd name="T23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43">
                  <a:moveTo>
                    <a:pt x="77" y="10"/>
                  </a:moveTo>
                  <a:cubicBezTo>
                    <a:pt x="71" y="8"/>
                    <a:pt x="65" y="6"/>
                    <a:pt x="59" y="5"/>
                  </a:cubicBezTo>
                  <a:cubicBezTo>
                    <a:pt x="59" y="5"/>
                    <a:pt x="59" y="5"/>
                    <a:pt x="58" y="4"/>
                  </a:cubicBezTo>
                  <a:cubicBezTo>
                    <a:pt x="55" y="4"/>
                    <a:pt x="52" y="3"/>
                    <a:pt x="47" y="3"/>
                  </a:cubicBezTo>
                  <a:cubicBezTo>
                    <a:pt x="35" y="1"/>
                    <a:pt x="23" y="0"/>
                    <a:pt x="11" y="2"/>
                  </a:cubicBezTo>
                  <a:cubicBezTo>
                    <a:pt x="2" y="3"/>
                    <a:pt x="0" y="12"/>
                    <a:pt x="5" y="16"/>
                  </a:cubicBezTo>
                  <a:cubicBezTo>
                    <a:pt x="4" y="19"/>
                    <a:pt x="5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7"/>
                    <a:pt x="9" y="31"/>
                    <a:pt x="12" y="32"/>
                  </a:cubicBezTo>
                  <a:cubicBezTo>
                    <a:pt x="30" y="41"/>
                    <a:pt x="49" y="43"/>
                    <a:pt x="64" y="31"/>
                  </a:cubicBezTo>
                  <a:cubicBezTo>
                    <a:pt x="69" y="30"/>
                    <a:pt x="74" y="28"/>
                    <a:pt x="79" y="25"/>
                  </a:cubicBezTo>
                  <a:cubicBezTo>
                    <a:pt x="85" y="21"/>
                    <a:pt x="83" y="12"/>
                    <a:pt x="77" y="10"/>
                  </a:cubicBezTo>
                  <a:close/>
                </a:path>
              </a:pathLst>
            </a:custGeom>
            <a:solidFill>
              <a:srgbClr val="D58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91">
              <a:extLst>
                <a:ext uri="{FF2B5EF4-FFF2-40B4-BE49-F238E27FC236}">
                  <a16:creationId xmlns:a16="http://schemas.microsoft.com/office/drawing/2014/main" xmlns="" id="{209583CD-8963-4D71-A91E-789BB8C7B3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2752" y="3324665"/>
              <a:ext cx="637039" cy="2780557"/>
            </a:xfrm>
            <a:custGeom>
              <a:avLst/>
              <a:gdLst>
                <a:gd name="T0" fmla="*/ 81 w 130"/>
                <a:gd name="T1" fmla="*/ 6 h 566"/>
                <a:gd name="T2" fmla="*/ 77 w 130"/>
                <a:gd name="T3" fmla="*/ 2 h 566"/>
                <a:gd name="T4" fmla="*/ 43 w 130"/>
                <a:gd name="T5" fmla="*/ 64 h 566"/>
                <a:gd name="T6" fmla="*/ 26 w 130"/>
                <a:gd name="T7" fmla="*/ 158 h 566"/>
                <a:gd name="T8" fmla="*/ 80 w 130"/>
                <a:gd name="T9" fmla="*/ 21 h 566"/>
                <a:gd name="T10" fmla="*/ 69 w 130"/>
                <a:gd name="T11" fmla="*/ 165 h 566"/>
                <a:gd name="T12" fmla="*/ 80 w 130"/>
                <a:gd name="T13" fmla="*/ 115 h 566"/>
                <a:gd name="T14" fmla="*/ 58 w 130"/>
                <a:gd name="T15" fmla="*/ 163 h 566"/>
                <a:gd name="T16" fmla="*/ 55 w 130"/>
                <a:gd name="T17" fmla="*/ 163 h 566"/>
                <a:gd name="T18" fmla="*/ 45 w 130"/>
                <a:gd name="T19" fmla="*/ 156 h 566"/>
                <a:gd name="T20" fmla="*/ 42 w 130"/>
                <a:gd name="T21" fmla="*/ 100 h 566"/>
                <a:gd name="T22" fmla="*/ 43 w 130"/>
                <a:gd name="T23" fmla="*/ 162 h 566"/>
                <a:gd name="T24" fmla="*/ 21 w 130"/>
                <a:gd name="T25" fmla="*/ 199 h 566"/>
                <a:gd name="T26" fmla="*/ 20 w 130"/>
                <a:gd name="T27" fmla="*/ 563 h 566"/>
                <a:gd name="T28" fmla="*/ 74 w 130"/>
                <a:gd name="T29" fmla="*/ 317 h 566"/>
                <a:gd name="T30" fmla="*/ 97 w 130"/>
                <a:gd name="T31" fmla="*/ 194 h 566"/>
                <a:gd name="T32" fmla="*/ 63 w 130"/>
                <a:gd name="T33" fmla="*/ 172 h 566"/>
                <a:gd name="T34" fmla="*/ 53 w 130"/>
                <a:gd name="T35" fmla="*/ 195 h 566"/>
                <a:gd name="T36" fmla="*/ 63 w 130"/>
                <a:gd name="T37" fmla="*/ 172 h 566"/>
                <a:gd name="T38" fmla="*/ 47 w 130"/>
                <a:gd name="T39" fmla="*/ 171 h 566"/>
                <a:gd name="T40" fmla="*/ 31 w 130"/>
                <a:gd name="T41" fmla="*/ 194 h 566"/>
                <a:gd name="T42" fmla="*/ 29 w 130"/>
                <a:gd name="T43" fmla="*/ 172 h 566"/>
                <a:gd name="T44" fmla="*/ 28 w 130"/>
                <a:gd name="T45" fmla="*/ 193 h 566"/>
                <a:gd name="T46" fmla="*/ 52 w 130"/>
                <a:gd name="T47" fmla="*/ 231 h 566"/>
                <a:gd name="T48" fmla="*/ 74 w 130"/>
                <a:gd name="T49" fmla="*/ 231 h 566"/>
                <a:gd name="T50" fmla="*/ 54 w 130"/>
                <a:gd name="T51" fmla="*/ 252 h 566"/>
                <a:gd name="T52" fmla="*/ 68 w 130"/>
                <a:gd name="T53" fmla="*/ 278 h 566"/>
                <a:gd name="T54" fmla="*/ 54 w 130"/>
                <a:gd name="T55" fmla="*/ 284 h 566"/>
                <a:gd name="T56" fmla="*/ 65 w 130"/>
                <a:gd name="T57" fmla="*/ 308 h 566"/>
                <a:gd name="T58" fmla="*/ 49 w 130"/>
                <a:gd name="T59" fmla="*/ 311 h 566"/>
                <a:gd name="T60" fmla="*/ 61 w 130"/>
                <a:gd name="T61" fmla="*/ 336 h 566"/>
                <a:gd name="T62" fmla="*/ 49 w 130"/>
                <a:gd name="T63" fmla="*/ 342 h 566"/>
                <a:gd name="T64" fmla="*/ 56 w 130"/>
                <a:gd name="T65" fmla="*/ 375 h 566"/>
                <a:gd name="T66" fmla="*/ 58 w 130"/>
                <a:gd name="T67" fmla="*/ 380 h 566"/>
                <a:gd name="T68" fmla="*/ 49 w 130"/>
                <a:gd name="T69" fmla="*/ 408 h 566"/>
                <a:gd name="T70" fmla="*/ 53 w 130"/>
                <a:gd name="T71" fmla="*/ 441 h 566"/>
                <a:gd name="T72" fmla="*/ 53 w 130"/>
                <a:gd name="T73" fmla="*/ 446 h 566"/>
                <a:gd name="T74" fmla="*/ 37 w 130"/>
                <a:gd name="T75" fmla="*/ 469 h 566"/>
                <a:gd name="T76" fmla="*/ 46 w 130"/>
                <a:gd name="T77" fmla="*/ 495 h 566"/>
                <a:gd name="T78" fmla="*/ 45 w 130"/>
                <a:gd name="T79" fmla="*/ 499 h 566"/>
                <a:gd name="T80" fmla="*/ 31 w 130"/>
                <a:gd name="T81" fmla="*/ 527 h 566"/>
                <a:gd name="T82" fmla="*/ 17 w 130"/>
                <a:gd name="T83" fmla="*/ 489 h 566"/>
                <a:gd name="T84" fmla="*/ 81 w 130"/>
                <a:gd name="T85" fmla="*/ 200 h 566"/>
                <a:gd name="T86" fmla="*/ 83 w 130"/>
                <a:gd name="T87" fmla="*/ 192 h 566"/>
                <a:gd name="T88" fmla="*/ 68 w 130"/>
                <a:gd name="T89" fmla="*/ 184 h 566"/>
                <a:gd name="T90" fmla="*/ 84 w 130"/>
                <a:gd name="T91" fmla="*/ 174 h 566"/>
                <a:gd name="T92" fmla="*/ 86 w 130"/>
                <a:gd name="T93" fmla="*/ 18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0" h="566">
                  <a:moveTo>
                    <a:pt x="95" y="171"/>
                  </a:moveTo>
                  <a:cubicBezTo>
                    <a:pt x="130" y="122"/>
                    <a:pt x="96" y="59"/>
                    <a:pt x="81" y="8"/>
                  </a:cubicBezTo>
                  <a:cubicBezTo>
                    <a:pt x="81" y="7"/>
                    <a:pt x="81" y="7"/>
                    <a:pt x="81" y="6"/>
                  </a:cubicBezTo>
                  <a:cubicBezTo>
                    <a:pt x="81" y="5"/>
                    <a:pt x="80" y="5"/>
                    <a:pt x="80" y="4"/>
                  </a:cubicBezTo>
                  <a:cubicBezTo>
                    <a:pt x="80" y="3"/>
                    <a:pt x="79" y="2"/>
                    <a:pt x="79" y="2"/>
                  </a:cubicBezTo>
                  <a:cubicBezTo>
                    <a:pt x="79" y="0"/>
                    <a:pt x="77" y="1"/>
                    <a:pt x="77" y="2"/>
                  </a:cubicBezTo>
                  <a:cubicBezTo>
                    <a:pt x="77" y="2"/>
                    <a:pt x="77" y="3"/>
                    <a:pt x="77" y="3"/>
                  </a:cubicBezTo>
                  <a:cubicBezTo>
                    <a:pt x="76" y="4"/>
                    <a:pt x="76" y="4"/>
                    <a:pt x="75" y="5"/>
                  </a:cubicBezTo>
                  <a:cubicBezTo>
                    <a:pt x="69" y="30"/>
                    <a:pt x="60" y="46"/>
                    <a:pt x="43" y="64"/>
                  </a:cubicBezTo>
                  <a:cubicBezTo>
                    <a:pt x="32" y="76"/>
                    <a:pt x="22" y="89"/>
                    <a:pt x="15" y="104"/>
                  </a:cubicBezTo>
                  <a:cubicBezTo>
                    <a:pt x="10" y="117"/>
                    <a:pt x="1" y="162"/>
                    <a:pt x="26" y="162"/>
                  </a:cubicBezTo>
                  <a:cubicBezTo>
                    <a:pt x="28" y="161"/>
                    <a:pt x="28" y="159"/>
                    <a:pt x="26" y="158"/>
                  </a:cubicBezTo>
                  <a:cubicBezTo>
                    <a:pt x="13" y="157"/>
                    <a:pt x="20" y="123"/>
                    <a:pt x="21" y="117"/>
                  </a:cubicBezTo>
                  <a:cubicBezTo>
                    <a:pt x="24" y="102"/>
                    <a:pt x="33" y="89"/>
                    <a:pt x="43" y="78"/>
                  </a:cubicBezTo>
                  <a:cubicBezTo>
                    <a:pt x="58" y="60"/>
                    <a:pt x="76" y="44"/>
                    <a:pt x="80" y="21"/>
                  </a:cubicBezTo>
                  <a:cubicBezTo>
                    <a:pt x="83" y="38"/>
                    <a:pt x="88" y="56"/>
                    <a:pt x="93" y="73"/>
                  </a:cubicBezTo>
                  <a:cubicBezTo>
                    <a:pt x="102" y="108"/>
                    <a:pt x="100" y="136"/>
                    <a:pt x="84" y="168"/>
                  </a:cubicBezTo>
                  <a:cubicBezTo>
                    <a:pt x="79" y="167"/>
                    <a:pt x="74" y="166"/>
                    <a:pt x="69" y="165"/>
                  </a:cubicBezTo>
                  <a:cubicBezTo>
                    <a:pt x="69" y="165"/>
                    <a:pt x="69" y="165"/>
                    <a:pt x="69" y="165"/>
                  </a:cubicBezTo>
                  <a:cubicBezTo>
                    <a:pt x="81" y="153"/>
                    <a:pt x="86" y="132"/>
                    <a:pt x="84" y="115"/>
                  </a:cubicBezTo>
                  <a:cubicBezTo>
                    <a:pt x="84" y="113"/>
                    <a:pt x="80" y="113"/>
                    <a:pt x="80" y="115"/>
                  </a:cubicBezTo>
                  <a:cubicBezTo>
                    <a:pt x="77" y="132"/>
                    <a:pt x="76" y="148"/>
                    <a:pt x="67" y="163"/>
                  </a:cubicBezTo>
                  <a:cubicBezTo>
                    <a:pt x="67" y="164"/>
                    <a:pt x="67" y="164"/>
                    <a:pt x="67" y="165"/>
                  </a:cubicBezTo>
                  <a:cubicBezTo>
                    <a:pt x="64" y="164"/>
                    <a:pt x="61" y="164"/>
                    <a:pt x="58" y="163"/>
                  </a:cubicBezTo>
                  <a:cubicBezTo>
                    <a:pt x="68" y="134"/>
                    <a:pt x="77" y="100"/>
                    <a:pt x="75" y="70"/>
                  </a:cubicBezTo>
                  <a:cubicBezTo>
                    <a:pt x="74" y="67"/>
                    <a:pt x="70" y="66"/>
                    <a:pt x="70" y="69"/>
                  </a:cubicBezTo>
                  <a:cubicBezTo>
                    <a:pt x="65" y="100"/>
                    <a:pt x="58" y="132"/>
                    <a:pt x="55" y="163"/>
                  </a:cubicBezTo>
                  <a:cubicBezTo>
                    <a:pt x="52" y="163"/>
                    <a:pt x="48" y="162"/>
                    <a:pt x="45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5" y="160"/>
                    <a:pt x="45" y="158"/>
                    <a:pt x="45" y="156"/>
                  </a:cubicBezTo>
                  <a:cubicBezTo>
                    <a:pt x="44" y="151"/>
                    <a:pt x="43" y="146"/>
                    <a:pt x="43" y="141"/>
                  </a:cubicBezTo>
                  <a:cubicBezTo>
                    <a:pt x="42" y="127"/>
                    <a:pt x="45" y="115"/>
                    <a:pt x="47" y="102"/>
                  </a:cubicBezTo>
                  <a:cubicBezTo>
                    <a:pt x="47" y="100"/>
                    <a:pt x="43" y="98"/>
                    <a:pt x="42" y="100"/>
                  </a:cubicBezTo>
                  <a:cubicBezTo>
                    <a:pt x="34" y="110"/>
                    <a:pt x="34" y="125"/>
                    <a:pt x="35" y="137"/>
                  </a:cubicBezTo>
                  <a:cubicBezTo>
                    <a:pt x="35" y="143"/>
                    <a:pt x="36" y="150"/>
                    <a:pt x="38" y="156"/>
                  </a:cubicBezTo>
                  <a:cubicBezTo>
                    <a:pt x="39" y="159"/>
                    <a:pt x="41" y="160"/>
                    <a:pt x="43" y="162"/>
                  </a:cubicBezTo>
                  <a:cubicBezTo>
                    <a:pt x="31" y="162"/>
                    <a:pt x="19" y="162"/>
                    <a:pt x="7" y="165"/>
                  </a:cubicBezTo>
                  <a:cubicBezTo>
                    <a:pt x="0" y="166"/>
                    <a:pt x="3" y="176"/>
                    <a:pt x="9" y="175"/>
                  </a:cubicBezTo>
                  <a:cubicBezTo>
                    <a:pt x="4" y="188"/>
                    <a:pt x="11" y="195"/>
                    <a:pt x="21" y="199"/>
                  </a:cubicBezTo>
                  <a:cubicBezTo>
                    <a:pt x="19" y="275"/>
                    <a:pt x="15" y="352"/>
                    <a:pt x="11" y="428"/>
                  </a:cubicBezTo>
                  <a:cubicBezTo>
                    <a:pt x="10" y="453"/>
                    <a:pt x="7" y="479"/>
                    <a:pt x="7" y="504"/>
                  </a:cubicBezTo>
                  <a:cubicBezTo>
                    <a:pt x="7" y="523"/>
                    <a:pt x="8" y="546"/>
                    <a:pt x="20" y="563"/>
                  </a:cubicBezTo>
                  <a:cubicBezTo>
                    <a:pt x="21" y="565"/>
                    <a:pt x="25" y="566"/>
                    <a:pt x="28" y="564"/>
                  </a:cubicBezTo>
                  <a:cubicBezTo>
                    <a:pt x="60" y="524"/>
                    <a:pt x="62" y="463"/>
                    <a:pt x="65" y="414"/>
                  </a:cubicBezTo>
                  <a:cubicBezTo>
                    <a:pt x="67" y="382"/>
                    <a:pt x="70" y="349"/>
                    <a:pt x="74" y="317"/>
                  </a:cubicBezTo>
                  <a:cubicBezTo>
                    <a:pt x="78" y="277"/>
                    <a:pt x="86" y="237"/>
                    <a:pt x="92" y="198"/>
                  </a:cubicBezTo>
                  <a:cubicBezTo>
                    <a:pt x="93" y="198"/>
                    <a:pt x="94" y="197"/>
                    <a:pt x="95" y="197"/>
                  </a:cubicBezTo>
                  <a:cubicBezTo>
                    <a:pt x="96" y="197"/>
                    <a:pt x="97" y="195"/>
                    <a:pt x="97" y="194"/>
                  </a:cubicBezTo>
                  <a:cubicBezTo>
                    <a:pt x="98" y="187"/>
                    <a:pt x="98" y="180"/>
                    <a:pt x="97" y="173"/>
                  </a:cubicBezTo>
                  <a:cubicBezTo>
                    <a:pt x="97" y="172"/>
                    <a:pt x="96" y="171"/>
                    <a:pt x="95" y="171"/>
                  </a:cubicBezTo>
                  <a:close/>
                  <a:moveTo>
                    <a:pt x="63" y="172"/>
                  </a:moveTo>
                  <a:cubicBezTo>
                    <a:pt x="64" y="176"/>
                    <a:pt x="64" y="180"/>
                    <a:pt x="64" y="184"/>
                  </a:cubicBezTo>
                  <a:cubicBezTo>
                    <a:pt x="64" y="187"/>
                    <a:pt x="63" y="191"/>
                    <a:pt x="63" y="194"/>
                  </a:cubicBezTo>
                  <a:cubicBezTo>
                    <a:pt x="60" y="195"/>
                    <a:pt x="56" y="195"/>
                    <a:pt x="53" y="195"/>
                  </a:cubicBezTo>
                  <a:cubicBezTo>
                    <a:pt x="53" y="191"/>
                    <a:pt x="52" y="187"/>
                    <a:pt x="52" y="183"/>
                  </a:cubicBezTo>
                  <a:cubicBezTo>
                    <a:pt x="52" y="179"/>
                    <a:pt x="51" y="175"/>
                    <a:pt x="50" y="171"/>
                  </a:cubicBezTo>
                  <a:cubicBezTo>
                    <a:pt x="54" y="172"/>
                    <a:pt x="59" y="172"/>
                    <a:pt x="63" y="172"/>
                  </a:cubicBezTo>
                  <a:close/>
                  <a:moveTo>
                    <a:pt x="31" y="193"/>
                  </a:moveTo>
                  <a:cubicBezTo>
                    <a:pt x="36" y="189"/>
                    <a:pt x="36" y="179"/>
                    <a:pt x="35" y="172"/>
                  </a:cubicBezTo>
                  <a:cubicBezTo>
                    <a:pt x="39" y="171"/>
                    <a:pt x="43" y="171"/>
                    <a:pt x="47" y="171"/>
                  </a:cubicBezTo>
                  <a:cubicBezTo>
                    <a:pt x="48" y="176"/>
                    <a:pt x="48" y="181"/>
                    <a:pt x="47" y="185"/>
                  </a:cubicBezTo>
                  <a:cubicBezTo>
                    <a:pt x="47" y="189"/>
                    <a:pt x="47" y="192"/>
                    <a:pt x="47" y="195"/>
                  </a:cubicBezTo>
                  <a:cubicBezTo>
                    <a:pt x="42" y="195"/>
                    <a:pt x="36" y="195"/>
                    <a:pt x="31" y="194"/>
                  </a:cubicBezTo>
                  <a:lnTo>
                    <a:pt x="31" y="193"/>
                  </a:lnTo>
                  <a:close/>
                  <a:moveTo>
                    <a:pt x="14" y="174"/>
                  </a:moveTo>
                  <a:cubicBezTo>
                    <a:pt x="19" y="173"/>
                    <a:pt x="24" y="173"/>
                    <a:pt x="29" y="172"/>
                  </a:cubicBezTo>
                  <a:cubicBezTo>
                    <a:pt x="29" y="175"/>
                    <a:pt x="29" y="178"/>
                    <a:pt x="28" y="181"/>
                  </a:cubicBezTo>
                  <a:cubicBezTo>
                    <a:pt x="28" y="185"/>
                    <a:pt x="27" y="189"/>
                    <a:pt x="28" y="193"/>
                  </a:cubicBezTo>
                  <a:cubicBezTo>
                    <a:pt x="28" y="193"/>
                    <a:pt x="28" y="193"/>
                    <a:pt x="28" y="193"/>
                  </a:cubicBezTo>
                  <a:cubicBezTo>
                    <a:pt x="20" y="190"/>
                    <a:pt x="14" y="184"/>
                    <a:pt x="14" y="174"/>
                  </a:cubicBezTo>
                  <a:close/>
                  <a:moveTo>
                    <a:pt x="75" y="225"/>
                  </a:moveTo>
                  <a:cubicBezTo>
                    <a:pt x="67" y="224"/>
                    <a:pt x="59" y="228"/>
                    <a:pt x="52" y="231"/>
                  </a:cubicBezTo>
                  <a:cubicBezTo>
                    <a:pt x="51" y="231"/>
                    <a:pt x="51" y="233"/>
                    <a:pt x="52" y="233"/>
                  </a:cubicBezTo>
                  <a:cubicBezTo>
                    <a:pt x="56" y="232"/>
                    <a:pt x="61" y="232"/>
                    <a:pt x="65" y="232"/>
                  </a:cubicBezTo>
                  <a:cubicBezTo>
                    <a:pt x="68" y="231"/>
                    <a:pt x="71" y="231"/>
                    <a:pt x="74" y="231"/>
                  </a:cubicBezTo>
                  <a:cubicBezTo>
                    <a:pt x="73" y="238"/>
                    <a:pt x="72" y="244"/>
                    <a:pt x="71" y="251"/>
                  </a:cubicBezTo>
                  <a:cubicBezTo>
                    <a:pt x="70" y="252"/>
                    <a:pt x="68" y="252"/>
                    <a:pt x="67" y="253"/>
                  </a:cubicBezTo>
                  <a:cubicBezTo>
                    <a:pt x="63" y="254"/>
                    <a:pt x="59" y="253"/>
                    <a:pt x="54" y="252"/>
                  </a:cubicBezTo>
                  <a:cubicBezTo>
                    <a:pt x="52" y="252"/>
                    <a:pt x="51" y="255"/>
                    <a:pt x="54" y="256"/>
                  </a:cubicBezTo>
                  <a:cubicBezTo>
                    <a:pt x="58" y="257"/>
                    <a:pt x="65" y="258"/>
                    <a:pt x="70" y="257"/>
                  </a:cubicBezTo>
                  <a:cubicBezTo>
                    <a:pt x="70" y="264"/>
                    <a:pt x="69" y="271"/>
                    <a:pt x="68" y="278"/>
                  </a:cubicBezTo>
                  <a:cubicBezTo>
                    <a:pt x="67" y="279"/>
                    <a:pt x="65" y="280"/>
                    <a:pt x="63" y="280"/>
                  </a:cubicBezTo>
                  <a:cubicBezTo>
                    <a:pt x="60" y="281"/>
                    <a:pt x="57" y="281"/>
                    <a:pt x="54" y="280"/>
                  </a:cubicBezTo>
                  <a:cubicBezTo>
                    <a:pt x="52" y="280"/>
                    <a:pt x="51" y="283"/>
                    <a:pt x="54" y="284"/>
                  </a:cubicBezTo>
                  <a:cubicBezTo>
                    <a:pt x="58" y="285"/>
                    <a:pt x="63" y="286"/>
                    <a:pt x="67" y="284"/>
                  </a:cubicBezTo>
                  <a:cubicBezTo>
                    <a:pt x="67" y="285"/>
                    <a:pt x="67" y="286"/>
                    <a:pt x="67" y="287"/>
                  </a:cubicBezTo>
                  <a:cubicBezTo>
                    <a:pt x="66" y="294"/>
                    <a:pt x="66" y="301"/>
                    <a:pt x="65" y="308"/>
                  </a:cubicBezTo>
                  <a:cubicBezTo>
                    <a:pt x="64" y="308"/>
                    <a:pt x="64" y="308"/>
                    <a:pt x="63" y="308"/>
                  </a:cubicBezTo>
                  <a:cubicBezTo>
                    <a:pt x="59" y="309"/>
                    <a:pt x="55" y="310"/>
                    <a:pt x="50" y="309"/>
                  </a:cubicBezTo>
                  <a:cubicBezTo>
                    <a:pt x="49" y="308"/>
                    <a:pt x="48" y="310"/>
                    <a:pt x="49" y="311"/>
                  </a:cubicBezTo>
                  <a:cubicBezTo>
                    <a:pt x="54" y="314"/>
                    <a:pt x="60" y="315"/>
                    <a:pt x="64" y="312"/>
                  </a:cubicBezTo>
                  <a:cubicBezTo>
                    <a:pt x="64" y="320"/>
                    <a:pt x="63" y="328"/>
                    <a:pt x="62" y="336"/>
                  </a:cubicBezTo>
                  <a:cubicBezTo>
                    <a:pt x="61" y="336"/>
                    <a:pt x="61" y="336"/>
                    <a:pt x="61" y="336"/>
                  </a:cubicBezTo>
                  <a:cubicBezTo>
                    <a:pt x="59" y="337"/>
                    <a:pt x="58" y="338"/>
                    <a:pt x="56" y="339"/>
                  </a:cubicBezTo>
                  <a:cubicBezTo>
                    <a:pt x="54" y="339"/>
                    <a:pt x="52" y="339"/>
                    <a:pt x="50" y="338"/>
                  </a:cubicBezTo>
                  <a:cubicBezTo>
                    <a:pt x="48" y="338"/>
                    <a:pt x="47" y="341"/>
                    <a:pt x="49" y="342"/>
                  </a:cubicBezTo>
                  <a:cubicBezTo>
                    <a:pt x="53" y="344"/>
                    <a:pt x="58" y="344"/>
                    <a:pt x="62" y="341"/>
                  </a:cubicBezTo>
                  <a:cubicBezTo>
                    <a:pt x="60" y="353"/>
                    <a:pt x="59" y="364"/>
                    <a:pt x="59" y="376"/>
                  </a:cubicBezTo>
                  <a:cubicBezTo>
                    <a:pt x="58" y="375"/>
                    <a:pt x="57" y="375"/>
                    <a:pt x="56" y="375"/>
                  </a:cubicBezTo>
                  <a:cubicBezTo>
                    <a:pt x="54" y="375"/>
                    <a:pt x="53" y="374"/>
                    <a:pt x="52" y="373"/>
                  </a:cubicBezTo>
                  <a:cubicBezTo>
                    <a:pt x="51" y="369"/>
                    <a:pt x="46" y="372"/>
                    <a:pt x="48" y="375"/>
                  </a:cubicBezTo>
                  <a:cubicBezTo>
                    <a:pt x="50" y="379"/>
                    <a:pt x="54" y="381"/>
                    <a:pt x="58" y="380"/>
                  </a:cubicBezTo>
                  <a:cubicBezTo>
                    <a:pt x="58" y="383"/>
                    <a:pt x="58" y="387"/>
                    <a:pt x="57" y="390"/>
                  </a:cubicBezTo>
                  <a:cubicBezTo>
                    <a:pt x="57" y="396"/>
                    <a:pt x="56" y="403"/>
                    <a:pt x="56" y="410"/>
                  </a:cubicBezTo>
                  <a:cubicBezTo>
                    <a:pt x="54" y="409"/>
                    <a:pt x="51" y="409"/>
                    <a:pt x="49" y="408"/>
                  </a:cubicBezTo>
                  <a:cubicBezTo>
                    <a:pt x="46" y="407"/>
                    <a:pt x="44" y="411"/>
                    <a:pt x="47" y="412"/>
                  </a:cubicBezTo>
                  <a:cubicBezTo>
                    <a:pt x="50" y="413"/>
                    <a:pt x="52" y="414"/>
                    <a:pt x="55" y="414"/>
                  </a:cubicBezTo>
                  <a:cubicBezTo>
                    <a:pt x="55" y="423"/>
                    <a:pt x="54" y="432"/>
                    <a:pt x="53" y="441"/>
                  </a:cubicBezTo>
                  <a:cubicBezTo>
                    <a:pt x="52" y="441"/>
                    <a:pt x="51" y="440"/>
                    <a:pt x="50" y="439"/>
                  </a:cubicBezTo>
                  <a:cubicBezTo>
                    <a:pt x="49" y="436"/>
                    <a:pt x="45" y="438"/>
                    <a:pt x="46" y="441"/>
                  </a:cubicBezTo>
                  <a:cubicBezTo>
                    <a:pt x="47" y="444"/>
                    <a:pt x="50" y="446"/>
                    <a:pt x="53" y="446"/>
                  </a:cubicBezTo>
                  <a:cubicBezTo>
                    <a:pt x="52" y="453"/>
                    <a:pt x="51" y="461"/>
                    <a:pt x="50" y="468"/>
                  </a:cubicBezTo>
                  <a:cubicBezTo>
                    <a:pt x="46" y="468"/>
                    <a:pt x="42" y="468"/>
                    <a:pt x="38" y="467"/>
                  </a:cubicBezTo>
                  <a:cubicBezTo>
                    <a:pt x="37" y="466"/>
                    <a:pt x="36" y="468"/>
                    <a:pt x="37" y="469"/>
                  </a:cubicBezTo>
                  <a:cubicBezTo>
                    <a:pt x="41" y="471"/>
                    <a:pt x="45" y="472"/>
                    <a:pt x="50" y="472"/>
                  </a:cubicBezTo>
                  <a:cubicBezTo>
                    <a:pt x="49" y="474"/>
                    <a:pt x="49" y="476"/>
                    <a:pt x="49" y="478"/>
                  </a:cubicBezTo>
                  <a:cubicBezTo>
                    <a:pt x="48" y="484"/>
                    <a:pt x="47" y="489"/>
                    <a:pt x="46" y="495"/>
                  </a:cubicBezTo>
                  <a:cubicBezTo>
                    <a:pt x="44" y="494"/>
                    <a:pt x="42" y="494"/>
                    <a:pt x="40" y="494"/>
                  </a:cubicBezTo>
                  <a:cubicBezTo>
                    <a:pt x="37" y="494"/>
                    <a:pt x="37" y="498"/>
                    <a:pt x="40" y="498"/>
                  </a:cubicBezTo>
                  <a:cubicBezTo>
                    <a:pt x="42" y="498"/>
                    <a:pt x="44" y="499"/>
                    <a:pt x="45" y="499"/>
                  </a:cubicBezTo>
                  <a:cubicBezTo>
                    <a:pt x="43" y="509"/>
                    <a:pt x="41" y="519"/>
                    <a:pt x="37" y="528"/>
                  </a:cubicBezTo>
                  <a:cubicBezTo>
                    <a:pt x="36" y="527"/>
                    <a:pt x="35" y="526"/>
                    <a:pt x="33" y="525"/>
                  </a:cubicBezTo>
                  <a:cubicBezTo>
                    <a:pt x="31" y="523"/>
                    <a:pt x="29" y="525"/>
                    <a:pt x="31" y="527"/>
                  </a:cubicBezTo>
                  <a:cubicBezTo>
                    <a:pt x="32" y="529"/>
                    <a:pt x="34" y="531"/>
                    <a:pt x="35" y="533"/>
                  </a:cubicBezTo>
                  <a:cubicBezTo>
                    <a:pt x="32" y="539"/>
                    <a:pt x="29" y="546"/>
                    <a:pt x="25" y="551"/>
                  </a:cubicBezTo>
                  <a:cubicBezTo>
                    <a:pt x="15" y="533"/>
                    <a:pt x="16" y="508"/>
                    <a:pt x="17" y="489"/>
                  </a:cubicBezTo>
                  <a:cubicBezTo>
                    <a:pt x="17" y="466"/>
                    <a:pt x="20" y="444"/>
                    <a:pt x="21" y="421"/>
                  </a:cubicBezTo>
                  <a:cubicBezTo>
                    <a:pt x="23" y="348"/>
                    <a:pt x="28" y="274"/>
                    <a:pt x="26" y="201"/>
                  </a:cubicBezTo>
                  <a:cubicBezTo>
                    <a:pt x="42" y="204"/>
                    <a:pt x="65" y="202"/>
                    <a:pt x="81" y="200"/>
                  </a:cubicBezTo>
                  <a:cubicBezTo>
                    <a:pt x="79" y="208"/>
                    <a:pt x="77" y="217"/>
                    <a:pt x="75" y="225"/>
                  </a:cubicBezTo>
                  <a:close/>
                  <a:moveTo>
                    <a:pt x="86" y="185"/>
                  </a:moveTo>
                  <a:cubicBezTo>
                    <a:pt x="85" y="187"/>
                    <a:pt x="84" y="190"/>
                    <a:pt x="83" y="192"/>
                  </a:cubicBezTo>
                  <a:cubicBezTo>
                    <a:pt x="81" y="192"/>
                    <a:pt x="79" y="193"/>
                    <a:pt x="76" y="193"/>
                  </a:cubicBezTo>
                  <a:cubicBezTo>
                    <a:pt x="74" y="193"/>
                    <a:pt x="72" y="193"/>
                    <a:pt x="69" y="194"/>
                  </a:cubicBezTo>
                  <a:cubicBezTo>
                    <a:pt x="69" y="191"/>
                    <a:pt x="68" y="187"/>
                    <a:pt x="68" y="184"/>
                  </a:cubicBezTo>
                  <a:cubicBezTo>
                    <a:pt x="67" y="180"/>
                    <a:pt x="67" y="176"/>
                    <a:pt x="66" y="172"/>
                  </a:cubicBezTo>
                  <a:cubicBezTo>
                    <a:pt x="70" y="173"/>
                    <a:pt x="74" y="173"/>
                    <a:pt x="78" y="174"/>
                  </a:cubicBezTo>
                  <a:cubicBezTo>
                    <a:pt x="80" y="174"/>
                    <a:pt x="82" y="174"/>
                    <a:pt x="84" y="174"/>
                  </a:cubicBezTo>
                  <a:cubicBezTo>
                    <a:pt x="85" y="176"/>
                    <a:pt x="87" y="178"/>
                    <a:pt x="90" y="177"/>
                  </a:cubicBezTo>
                  <a:cubicBezTo>
                    <a:pt x="91" y="178"/>
                    <a:pt x="92" y="180"/>
                    <a:pt x="92" y="182"/>
                  </a:cubicBezTo>
                  <a:cubicBezTo>
                    <a:pt x="90" y="181"/>
                    <a:pt x="87" y="182"/>
                    <a:pt x="86" y="18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96D1B3E-5633-49A8-88B3-4EF88772835F}"/>
              </a:ext>
            </a:extLst>
          </p:cNvPr>
          <p:cNvGrpSpPr/>
          <p:nvPr/>
        </p:nvGrpSpPr>
        <p:grpSpPr>
          <a:xfrm>
            <a:off x="1992079" y="5605057"/>
            <a:ext cx="984353" cy="844542"/>
            <a:chOff x="2206339" y="4538565"/>
            <a:chExt cx="1796989" cy="154175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xmlns="" id="{FC47CD1D-1556-44BE-A472-69058B564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26" y="4592516"/>
              <a:ext cx="489710" cy="570637"/>
            </a:xfrm>
            <a:custGeom>
              <a:avLst/>
              <a:gdLst>
                <a:gd name="T0" fmla="*/ 85 w 100"/>
                <a:gd name="T1" fmla="*/ 28 h 116"/>
                <a:gd name="T2" fmla="*/ 66 w 100"/>
                <a:gd name="T3" fmla="*/ 43 h 116"/>
                <a:gd name="T4" fmla="*/ 63 w 100"/>
                <a:gd name="T5" fmla="*/ 37 h 116"/>
                <a:gd name="T6" fmla="*/ 62 w 100"/>
                <a:gd name="T7" fmla="*/ 22 h 116"/>
                <a:gd name="T8" fmla="*/ 54 w 100"/>
                <a:gd name="T9" fmla="*/ 20 h 116"/>
                <a:gd name="T10" fmla="*/ 48 w 100"/>
                <a:gd name="T11" fmla="*/ 8 h 116"/>
                <a:gd name="T12" fmla="*/ 35 w 100"/>
                <a:gd name="T13" fmla="*/ 13 h 116"/>
                <a:gd name="T14" fmla="*/ 44 w 100"/>
                <a:gd name="T15" fmla="*/ 36 h 116"/>
                <a:gd name="T16" fmla="*/ 35 w 100"/>
                <a:gd name="T17" fmla="*/ 56 h 116"/>
                <a:gd name="T18" fmla="*/ 10 w 100"/>
                <a:gd name="T19" fmla="*/ 60 h 116"/>
                <a:gd name="T20" fmla="*/ 10 w 100"/>
                <a:gd name="T21" fmla="*/ 75 h 116"/>
                <a:gd name="T22" fmla="*/ 28 w 100"/>
                <a:gd name="T23" fmla="*/ 76 h 116"/>
                <a:gd name="T24" fmla="*/ 22 w 100"/>
                <a:gd name="T25" fmla="*/ 98 h 116"/>
                <a:gd name="T26" fmla="*/ 27 w 100"/>
                <a:gd name="T27" fmla="*/ 106 h 116"/>
                <a:gd name="T28" fmla="*/ 27 w 100"/>
                <a:gd name="T29" fmla="*/ 107 h 116"/>
                <a:gd name="T30" fmla="*/ 40 w 100"/>
                <a:gd name="T31" fmla="*/ 111 h 116"/>
                <a:gd name="T32" fmla="*/ 52 w 100"/>
                <a:gd name="T33" fmla="*/ 88 h 116"/>
                <a:gd name="T34" fmla="*/ 54 w 100"/>
                <a:gd name="T35" fmla="*/ 86 h 116"/>
                <a:gd name="T36" fmla="*/ 81 w 100"/>
                <a:gd name="T37" fmla="*/ 103 h 116"/>
                <a:gd name="T38" fmla="*/ 92 w 100"/>
                <a:gd name="T39" fmla="*/ 95 h 116"/>
                <a:gd name="T40" fmla="*/ 76 w 100"/>
                <a:gd name="T41" fmla="*/ 61 h 116"/>
                <a:gd name="T42" fmla="*/ 95 w 100"/>
                <a:gd name="T43" fmla="*/ 38 h 116"/>
                <a:gd name="T44" fmla="*/ 85 w 100"/>
                <a:gd name="T45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116">
                  <a:moveTo>
                    <a:pt x="85" y="28"/>
                  </a:moveTo>
                  <a:cubicBezTo>
                    <a:pt x="79" y="34"/>
                    <a:pt x="73" y="38"/>
                    <a:pt x="66" y="43"/>
                  </a:cubicBezTo>
                  <a:cubicBezTo>
                    <a:pt x="65" y="41"/>
                    <a:pt x="64" y="39"/>
                    <a:pt x="63" y="37"/>
                  </a:cubicBezTo>
                  <a:cubicBezTo>
                    <a:pt x="63" y="32"/>
                    <a:pt x="63" y="27"/>
                    <a:pt x="62" y="22"/>
                  </a:cubicBezTo>
                  <a:cubicBezTo>
                    <a:pt x="62" y="17"/>
                    <a:pt x="55" y="16"/>
                    <a:pt x="54" y="20"/>
                  </a:cubicBezTo>
                  <a:cubicBezTo>
                    <a:pt x="52" y="16"/>
                    <a:pt x="50" y="12"/>
                    <a:pt x="48" y="8"/>
                  </a:cubicBezTo>
                  <a:cubicBezTo>
                    <a:pt x="45" y="0"/>
                    <a:pt x="33" y="6"/>
                    <a:pt x="35" y="13"/>
                  </a:cubicBezTo>
                  <a:cubicBezTo>
                    <a:pt x="37" y="21"/>
                    <a:pt x="40" y="29"/>
                    <a:pt x="44" y="36"/>
                  </a:cubicBezTo>
                  <a:cubicBezTo>
                    <a:pt x="41" y="43"/>
                    <a:pt x="38" y="50"/>
                    <a:pt x="35" y="56"/>
                  </a:cubicBezTo>
                  <a:cubicBezTo>
                    <a:pt x="27" y="58"/>
                    <a:pt x="19" y="60"/>
                    <a:pt x="10" y="60"/>
                  </a:cubicBezTo>
                  <a:cubicBezTo>
                    <a:pt x="0" y="60"/>
                    <a:pt x="0" y="75"/>
                    <a:pt x="10" y="75"/>
                  </a:cubicBezTo>
                  <a:cubicBezTo>
                    <a:pt x="16" y="75"/>
                    <a:pt x="22" y="75"/>
                    <a:pt x="28" y="76"/>
                  </a:cubicBezTo>
                  <a:cubicBezTo>
                    <a:pt x="26" y="83"/>
                    <a:pt x="24" y="90"/>
                    <a:pt x="22" y="98"/>
                  </a:cubicBezTo>
                  <a:cubicBezTo>
                    <a:pt x="21" y="101"/>
                    <a:pt x="24" y="105"/>
                    <a:pt x="27" y="106"/>
                  </a:cubicBezTo>
                  <a:cubicBezTo>
                    <a:pt x="27" y="106"/>
                    <a:pt x="27" y="107"/>
                    <a:pt x="27" y="107"/>
                  </a:cubicBezTo>
                  <a:cubicBezTo>
                    <a:pt x="27" y="114"/>
                    <a:pt x="36" y="116"/>
                    <a:pt x="40" y="111"/>
                  </a:cubicBezTo>
                  <a:cubicBezTo>
                    <a:pt x="44" y="104"/>
                    <a:pt x="48" y="96"/>
                    <a:pt x="52" y="88"/>
                  </a:cubicBezTo>
                  <a:cubicBezTo>
                    <a:pt x="53" y="88"/>
                    <a:pt x="53" y="87"/>
                    <a:pt x="54" y="86"/>
                  </a:cubicBezTo>
                  <a:cubicBezTo>
                    <a:pt x="63" y="91"/>
                    <a:pt x="72" y="97"/>
                    <a:pt x="81" y="103"/>
                  </a:cubicBezTo>
                  <a:cubicBezTo>
                    <a:pt x="86" y="107"/>
                    <a:pt x="94" y="101"/>
                    <a:pt x="92" y="95"/>
                  </a:cubicBezTo>
                  <a:cubicBezTo>
                    <a:pt x="87" y="83"/>
                    <a:pt x="82" y="72"/>
                    <a:pt x="76" y="61"/>
                  </a:cubicBezTo>
                  <a:cubicBezTo>
                    <a:pt x="82" y="53"/>
                    <a:pt x="88" y="45"/>
                    <a:pt x="95" y="38"/>
                  </a:cubicBezTo>
                  <a:cubicBezTo>
                    <a:pt x="100" y="31"/>
                    <a:pt x="92" y="22"/>
                    <a:pt x="85" y="28"/>
                  </a:cubicBezTo>
                  <a:close/>
                </a:path>
              </a:pathLst>
            </a:custGeom>
            <a:solidFill>
              <a:srgbClr val="F8E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xmlns="" id="{AB8B8981-C2F8-4151-A188-75B43551FF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7550" y="4538565"/>
              <a:ext cx="607988" cy="624588"/>
            </a:xfrm>
            <a:custGeom>
              <a:avLst/>
              <a:gdLst>
                <a:gd name="T0" fmla="*/ 118 w 124"/>
                <a:gd name="T1" fmla="*/ 29 h 127"/>
                <a:gd name="T2" fmla="*/ 74 w 124"/>
                <a:gd name="T3" fmla="*/ 42 h 127"/>
                <a:gd name="T4" fmla="*/ 58 w 124"/>
                <a:gd name="T5" fmla="*/ 11 h 127"/>
                <a:gd name="T6" fmla="*/ 59 w 124"/>
                <a:gd name="T7" fmla="*/ 6 h 127"/>
                <a:gd name="T8" fmla="*/ 56 w 124"/>
                <a:gd name="T9" fmla="*/ 5 h 127"/>
                <a:gd name="T10" fmla="*/ 48 w 124"/>
                <a:gd name="T11" fmla="*/ 7 h 127"/>
                <a:gd name="T12" fmla="*/ 51 w 124"/>
                <a:gd name="T13" fmla="*/ 19 h 127"/>
                <a:gd name="T14" fmla="*/ 43 w 124"/>
                <a:gd name="T15" fmla="*/ 47 h 127"/>
                <a:gd name="T16" fmla="*/ 7 w 124"/>
                <a:gd name="T17" fmla="*/ 53 h 127"/>
                <a:gd name="T18" fmla="*/ 4 w 124"/>
                <a:gd name="T19" fmla="*/ 61 h 127"/>
                <a:gd name="T20" fmla="*/ 35 w 124"/>
                <a:gd name="T21" fmla="*/ 76 h 127"/>
                <a:gd name="T22" fmla="*/ 22 w 124"/>
                <a:gd name="T23" fmla="*/ 120 h 127"/>
                <a:gd name="T24" fmla="*/ 28 w 124"/>
                <a:gd name="T25" fmla="*/ 124 h 127"/>
                <a:gd name="T26" fmla="*/ 59 w 124"/>
                <a:gd name="T27" fmla="*/ 90 h 127"/>
                <a:gd name="T28" fmla="*/ 95 w 124"/>
                <a:gd name="T29" fmla="*/ 114 h 127"/>
                <a:gd name="T30" fmla="*/ 102 w 124"/>
                <a:gd name="T31" fmla="*/ 109 h 127"/>
                <a:gd name="T32" fmla="*/ 86 w 124"/>
                <a:gd name="T33" fmla="*/ 66 h 127"/>
                <a:gd name="T34" fmla="*/ 121 w 124"/>
                <a:gd name="T35" fmla="*/ 36 h 127"/>
                <a:gd name="T36" fmla="*/ 118 w 124"/>
                <a:gd name="T37" fmla="*/ 29 h 127"/>
                <a:gd name="T38" fmla="*/ 55 w 124"/>
                <a:gd name="T39" fmla="*/ 30 h 127"/>
                <a:gd name="T40" fmla="*/ 63 w 124"/>
                <a:gd name="T41" fmla="*/ 44 h 127"/>
                <a:gd name="T42" fmla="*/ 52 w 124"/>
                <a:gd name="T43" fmla="*/ 46 h 127"/>
                <a:gd name="T44" fmla="*/ 55 w 124"/>
                <a:gd name="T45" fmla="*/ 30 h 127"/>
                <a:gd name="T46" fmla="*/ 67 w 124"/>
                <a:gd name="T47" fmla="*/ 52 h 127"/>
                <a:gd name="T48" fmla="*/ 75 w 124"/>
                <a:gd name="T49" fmla="*/ 67 h 127"/>
                <a:gd name="T50" fmla="*/ 60 w 124"/>
                <a:gd name="T51" fmla="*/ 80 h 127"/>
                <a:gd name="T52" fmla="*/ 45 w 124"/>
                <a:gd name="T53" fmla="*/ 71 h 127"/>
                <a:gd name="T54" fmla="*/ 50 w 124"/>
                <a:gd name="T55" fmla="*/ 56 h 127"/>
                <a:gd name="T56" fmla="*/ 67 w 124"/>
                <a:gd name="T57" fmla="*/ 52 h 127"/>
                <a:gd name="T58" fmla="*/ 23 w 124"/>
                <a:gd name="T59" fmla="*/ 59 h 127"/>
                <a:gd name="T60" fmla="*/ 41 w 124"/>
                <a:gd name="T61" fmla="*/ 57 h 127"/>
                <a:gd name="T62" fmla="*/ 38 w 124"/>
                <a:gd name="T63" fmla="*/ 67 h 127"/>
                <a:gd name="T64" fmla="*/ 23 w 124"/>
                <a:gd name="T65" fmla="*/ 59 h 127"/>
                <a:gd name="T66" fmla="*/ 35 w 124"/>
                <a:gd name="T67" fmla="*/ 104 h 127"/>
                <a:gd name="T68" fmla="*/ 43 w 124"/>
                <a:gd name="T69" fmla="*/ 80 h 127"/>
                <a:gd name="T70" fmla="*/ 53 w 124"/>
                <a:gd name="T71" fmla="*/ 86 h 127"/>
                <a:gd name="T72" fmla="*/ 35 w 124"/>
                <a:gd name="T73" fmla="*/ 104 h 127"/>
                <a:gd name="T74" fmla="*/ 90 w 124"/>
                <a:gd name="T75" fmla="*/ 99 h 127"/>
                <a:gd name="T76" fmla="*/ 66 w 124"/>
                <a:gd name="T77" fmla="*/ 84 h 127"/>
                <a:gd name="T78" fmla="*/ 78 w 124"/>
                <a:gd name="T79" fmla="*/ 73 h 127"/>
                <a:gd name="T80" fmla="*/ 90 w 124"/>
                <a:gd name="T81" fmla="*/ 99 h 127"/>
                <a:gd name="T82" fmla="*/ 78 w 124"/>
                <a:gd name="T83" fmla="*/ 50 h 127"/>
                <a:gd name="T84" fmla="*/ 103 w 124"/>
                <a:gd name="T85" fmla="*/ 43 h 127"/>
                <a:gd name="T86" fmla="*/ 83 w 124"/>
                <a:gd name="T87" fmla="*/ 60 h 127"/>
                <a:gd name="T88" fmla="*/ 78 w 124"/>
                <a:gd name="T89" fmla="*/ 5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" h="127">
                  <a:moveTo>
                    <a:pt x="118" y="29"/>
                  </a:moveTo>
                  <a:cubicBezTo>
                    <a:pt x="103" y="35"/>
                    <a:pt x="88" y="39"/>
                    <a:pt x="74" y="42"/>
                  </a:cubicBezTo>
                  <a:cubicBezTo>
                    <a:pt x="68" y="32"/>
                    <a:pt x="63" y="21"/>
                    <a:pt x="58" y="11"/>
                  </a:cubicBezTo>
                  <a:cubicBezTo>
                    <a:pt x="58" y="9"/>
                    <a:pt x="59" y="8"/>
                    <a:pt x="59" y="6"/>
                  </a:cubicBezTo>
                  <a:cubicBezTo>
                    <a:pt x="59" y="5"/>
                    <a:pt x="57" y="4"/>
                    <a:pt x="56" y="5"/>
                  </a:cubicBezTo>
                  <a:cubicBezTo>
                    <a:pt x="54" y="0"/>
                    <a:pt x="46" y="2"/>
                    <a:pt x="48" y="7"/>
                  </a:cubicBezTo>
                  <a:cubicBezTo>
                    <a:pt x="49" y="12"/>
                    <a:pt x="50" y="16"/>
                    <a:pt x="51" y="19"/>
                  </a:cubicBezTo>
                  <a:cubicBezTo>
                    <a:pt x="49" y="29"/>
                    <a:pt x="46" y="38"/>
                    <a:pt x="43" y="47"/>
                  </a:cubicBezTo>
                  <a:cubicBezTo>
                    <a:pt x="31" y="49"/>
                    <a:pt x="19" y="51"/>
                    <a:pt x="7" y="53"/>
                  </a:cubicBezTo>
                  <a:cubicBezTo>
                    <a:pt x="3" y="53"/>
                    <a:pt x="0" y="59"/>
                    <a:pt x="4" y="61"/>
                  </a:cubicBezTo>
                  <a:cubicBezTo>
                    <a:pt x="15" y="66"/>
                    <a:pt x="25" y="71"/>
                    <a:pt x="35" y="76"/>
                  </a:cubicBezTo>
                  <a:cubicBezTo>
                    <a:pt x="31" y="91"/>
                    <a:pt x="27" y="106"/>
                    <a:pt x="22" y="120"/>
                  </a:cubicBezTo>
                  <a:cubicBezTo>
                    <a:pt x="20" y="123"/>
                    <a:pt x="25" y="127"/>
                    <a:pt x="28" y="124"/>
                  </a:cubicBezTo>
                  <a:cubicBezTo>
                    <a:pt x="37" y="112"/>
                    <a:pt x="48" y="101"/>
                    <a:pt x="59" y="90"/>
                  </a:cubicBezTo>
                  <a:cubicBezTo>
                    <a:pt x="71" y="98"/>
                    <a:pt x="83" y="106"/>
                    <a:pt x="95" y="114"/>
                  </a:cubicBezTo>
                  <a:cubicBezTo>
                    <a:pt x="98" y="117"/>
                    <a:pt x="102" y="113"/>
                    <a:pt x="102" y="109"/>
                  </a:cubicBezTo>
                  <a:cubicBezTo>
                    <a:pt x="99" y="94"/>
                    <a:pt x="93" y="80"/>
                    <a:pt x="86" y="66"/>
                  </a:cubicBezTo>
                  <a:cubicBezTo>
                    <a:pt x="98" y="56"/>
                    <a:pt x="110" y="46"/>
                    <a:pt x="121" y="36"/>
                  </a:cubicBezTo>
                  <a:cubicBezTo>
                    <a:pt x="124" y="33"/>
                    <a:pt x="121" y="28"/>
                    <a:pt x="118" y="29"/>
                  </a:cubicBezTo>
                  <a:close/>
                  <a:moveTo>
                    <a:pt x="55" y="30"/>
                  </a:moveTo>
                  <a:cubicBezTo>
                    <a:pt x="58" y="35"/>
                    <a:pt x="60" y="39"/>
                    <a:pt x="63" y="44"/>
                  </a:cubicBezTo>
                  <a:cubicBezTo>
                    <a:pt x="59" y="45"/>
                    <a:pt x="56" y="45"/>
                    <a:pt x="52" y="46"/>
                  </a:cubicBezTo>
                  <a:cubicBezTo>
                    <a:pt x="53" y="41"/>
                    <a:pt x="54" y="35"/>
                    <a:pt x="55" y="30"/>
                  </a:cubicBezTo>
                  <a:close/>
                  <a:moveTo>
                    <a:pt x="67" y="52"/>
                  </a:moveTo>
                  <a:cubicBezTo>
                    <a:pt x="70" y="57"/>
                    <a:pt x="73" y="62"/>
                    <a:pt x="75" y="67"/>
                  </a:cubicBezTo>
                  <a:cubicBezTo>
                    <a:pt x="70" y="72"/>
                    <a:pt x="65" y="76"/>
                    <a:pt x="60" y="80"/>
                  </a:cubicBezTo>
                  <a:cubicBezTo>
                    <a:pt x="55" y="77"/>
                    <a:pt x="50" y="74"/>
                    <a:pt x="45" y="71"/>
                  </a:cubicBezTo>
                  <a:cubicBezTo>
                    <a:pt x="47" y="66"/>
                    <a:pt x="48" y="61"/>
                    <a:pt x="50" y="56"/>
                  </a:cubicBezTo>
                  <a:cubicBezTo>
                    <a:pt x="56" y="55"/>
                    <a:pt x="61" y="54"/>
                    <a:pt x="67" y="52"/>
                  </a:cubicBezTo>
                  <a:close/>
                  <a:moveTo>
                    <a:pt x="23" y="59"/>
                  </a:moveTo>
                  <a:cubicBezTo>
                    <a:pt x="29" y="59"/>
                    <a:pt x="35" y="58"/>
                    <a:pt x="41" y="57"/>
                  </a:cubicBezTo>
                  <a:cubicBezTo>
                    <a:pt x="40" y="60"/>
                    <a:pt x="39" y="64"/>
                    <a:pt x="38" y="67"/>
                  </a:cubicBezTo>
                  <a:cubicBezTo>
                    <a:pt x="33" y="65"/>
                    <a:pt x="28" y="62"/>
                    <a:pt x="23" y="59"/>
                  </a:cubicBezTo>
                  <a:close/>
                  <a:moveTo>
                    <a:pt x="35" y="104"/>
                  </a:moveTo>
                  <a:cubicBezTo>
                    <a:pt x="38" y="96"/>
                    <a:pt x="40" y="88"/>
                    <a:pt x="43" y="80"/>
                  </a:cubicBezTo>
                  <a:cubicBezTo>
                    <a:pt x="46" y="82"/>
                    <a:pt x="50" y="84"/>
                    <a:pt x="53" y="86"/>
                  </a:cubicBezTo>
                  <a:cubicBezTo>
                    <a:pt x="47" y="92"/>
                    <a:pt x="41" y="98"/>
                    <a:pt x="35" y="104"/>
                  </a:cubicBezTo>
                  <a:close/>
                  <a:moveTo>
                    <a:pt x="90" y="99"/>
                  </a:moveTo>
                  <a:cubicBezTo>
                    <a:pt x="82" y="94"/>
                    <a:pt x="74" y="89"/>
                    <a:pt x="66" y="84"/>
                  </a:cubicBezTo>
                  <a:cubicBezTo>
                    <a:pt x="70" y="80"/>
                    <a:pt x="74" y="77"/>
                    <a:pt x="78" y="73"/>
                  </a:cubicBezTo>
                  <a:cubicBezTo>
                    <a:pt x="83" y="82"/>
                    <a:pt x="87" y="90"/>
                    <a:pt x="90" y="99"/>
                  </a:cubicBezTo>
                  <a:close/>
                  <a:moveTo>
                    <a:pt x="78" y="50"/>
                  </a:moveTo>
                  <a:cubicBezTo>
                    <a:pt x="86" y="48"/>
                    <a:pt x="95" y="46"/>
                    <a:pt x="103" y="43"/>
                  </a:cubicBezTo>
                  <a:cubicBezTo>
                    <a:pt x="97" y="49"/>
                    <a:pt x="90" y="55"/>
                    <a:pt x="83" y="60"/>
                  </a:cubicBezTo>
                  <a:cubicBezTo>
                    <a:pt x="82" y="57"/>
                    <a:pt x="80" y="54"/>
                    <a:pt x="78" y="5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84">
              <a:extLst>
                <a:ext uri="{FF2B5EF4-FFF2-40B4-BE49-F238E27FC236}">
                  <a16:creationId xmlns:a16="http://schemas.microsoft.com/office/drawing/2014/main" xmlns="" id="{9D15B9C5-B56C-4237-BC8A-93AB65F83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795" y="5559486"/>
              <a:ext cx="456509" cy="520836"/>
            </a:xfrm>
            <a:custGeom>
              <a:avLst/>
              <a:gdLst>
                <a:gd name="T0" fmla="*/ 84 w 93"/>
                <a:gd name="T1" fmla="*/ 63 h 106"/>
                <a:gd name="T2" fmla="*/ 71 w 93"/>
                <a:gd name="T3" fmla="*/ 61 h 106"/>
                <a:gd name="T4" fmla="*/ 55 w 93"/>
                <a:gd name="T5" fmla="*/ 86 h 106"/>
                <a:gd name="T6" fmla="*/ 33 w 93"/>
                <a:gd name="T7" fmla="*/ 69 h 106"/>
                <a:gd name="T8" fmla="*/ 20 w 93"/>
                <a:gd name="T9" fmla="*/ 36 h 106"/>
                <a:gd name="T10" fmla="*/ 43 w 93"/>
                <a:gd name="T11" fmla="*/ 11 h 106"/>
                <a:gd name="T12" fmla="*/ 42 w 93"/>
                <a:gd name="T13" fmla="*/ 0 h 106"/>
                <a:gd name="T14" fmla="*/ 3 w 93"/>
                <a:gd name="T15" fmla="*/ 29 h 106"/>
                <a:gd name="T16" fmla="*/ 18 w 93"/>
                <a:gd name="T17" fmla="*/ 80 h 106"/>
                <a:gd name="T18" fmla="*/ 57 w 93"/>
                <a:gd name="T19" fmla="*/ 105 h 106"/>
                <a:gd name="T20" fmla="*/ 84 w 93"/>
                <a:gd name="T21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106">
                  <a:moveTo>
                    <a:pt x="84" y="63"/>
                  </a:moveTo>
                  <a:cubicBezTo>
                    <a:pt x="81" y="58"/>
                    <a:pt x="75" y="58"/>
                    <a:pt x="71" y="61"/>
                  </a:cubicBezTo>
                  <a:cubicBezTo>
                    <a:pt x="64" y="67"/>
                    <a:pt x="66" y="85"/>
                    <a:pt x="55" y="86"/>
                  </a:cubicBezTo>
                  <a:cubicBezTo>
                    <a:pt x="47" y="86"/>
                    <a:pt x="38" y="76"/>
                    <a:pt x="33" y="69"/>
                  </a:cubicBezTo>
                  <a:cubicBezTo>
                    <a:pt x="26" y="60"/>
                    <a:pt x="20" y="48"/>
                    <a:pt x="20" y="36"/>
                  </a:cubicBezTo>
                  <a:cubicBezTo>
                    <a:pt x="20" y="22"/>
                    <a:pt x="31" y="14"/>
                    <a:pt x="43" y="11"/>
                  </a:cubicBezTo>
                  <a:cubicBezTo>
                    <a:pt x="49" y="9"/>
                    <a:pt x="48" y="0"/>
                    <a:pt x="42" y="0"/>
                  </a:cubicBezTo>
                  <a:cubicBezTo>
                    <a:pt x="24" y="1"/>
                    <a:pt x="7" y="10"/>
                    <a:pt x="3" y="29"/>
                  </a:cubicBezTo>
                  <a:cubicBezTo>
                    <a:pt x="0" y="47"/>
                    <a:pt x="7" y="66"/>
                    <a:pt x="18" y="80"/>
                  </a:cubicBezTo>
                  <a:cubicBezTo>
                    <a:pt x="27" y="92"/>
                    <a:pt x="41" y="106"/>
                    <a:pt x="57" y="105"/>
                  </a:cubicBezTo>
                  <a:cubicBezTo>
                    <a:pt x="74" y="103"/>
                    <a:pt x="93" y="78"/>
                    <a:pt x="84" y="63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85">
              <a:extLst>
                <a:ext uri="{FF2B5EF4-FFF2-40B4-BE49-F238E27FC236}">
                  <a16:creationId xmlns:a16="http://schemas.microsoft.com/office/drawing/2014/main" xmlns="" id="{A0FDC2A8-878B-4254-BD78-3ED8D4EB36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1501" y="5235779"/>
              <a:ext cx="1083172" cy="717965"/>
            </a:xfrm>
            <a:custGeom>
              <a:avLst/>
              <a:gdLst>
                <a:gd name="T0" fmla="*/ 194 w 221"/>
                <a:gd name="T1" fmla="*/ 95 h 146"/>
                <a:gd name="T2" fmla="*/ 176 w 221"/>
                <a:gd name="T3" fmla="*/ 95 h 146"/>
                <a:gd name="T4" fmla="*/ 168 w 221"/>
                <a:gd name="T5" fmla="*/ 77 h 146"/>
                <a:gd name="T6" fmla="*/ 181 w 221"/>
                <a:gd name="T7" fmla="*/ 10 h 146"/>
                <a:gd name="T8" fmla="*/ 161 w 221"/>
                <a:gd name="T9" fmla="*/ 8 h 146"/>
                <a:gd name="T10" fmla="*/ 146 w 221"/>
                <a:gd name="T11" fmla="*/ 71 h 146"/>
                <a:gd name="T12" fmla="*/ 139 w 221"/>
                <a:gd name="T13" fmla="*/ 79 h 146"/>
                <a:gd name="T14" fmla="*/ 118 w 221"/>
                <a:gd name="T15" fmla="*/ 90 h 146"/>
                <a:gd name="T16" fmla="*/ 114 w 221"/>
                <a:gd name="T17" fmla="*/ 85 h 146"/>
                <a:gd name="T18" fmla="*/ 114 w 221"/>
                <a:gd name="T19" fmla="*/ 66 h 146"/>
                <a:gd name="T20" fmla="*/ 97 w 221"/>
                <a:gd name="T21" fmla="*/ 62 h 146"/>
                <a:gd name="T22" fmla="*/ 79 w 221"/>
                <a:gd name="T23" fmla="*/ 93 h 146"/>
                <a:gd name="T24" fmla="*/ 64 w 221"/>
                <a:gd name="T25" fmla="*/ 95 h 146"/>
                <a:gd name="T26" fmla="*/ 62 w 221"/>
                <a:gd name="T27" fmla="*/ 89 h 146"/>
                <a:gd name="T28" fmla="*/ 28 w 221"/>
                <a:gd name="T29" fmla="*/ 69 h 146"/>
                <a:gd name="T30" fmla="*/ 18 w 221"/>
                <a:gd name="T31" fmla="*/ 87 h 146"/>
                <a:gd name="T32" fmla="*/ 25 w 221"/>
                <a:gd name="T33" fmla="*/ 135 h 146"/>
                <a:gd name="T34" fmla="*/ 57 w 221"/>
                <a:gd name="T35" fmla="*/ 138 h 146"/>
                <a:gd name="T36" fmla="*/ 66 w 221"/>
                <a:gd name="T37" fmla="*/ 115 h 146"/>
                <a:gd name="T38" fmla="*/ 80 w 221"/>
                <a:gd name="T39" fmla="*/ 113 h 146"/>
                <a:gd name="T40" fmla="*/ 116 w 221"/>
                <a:gd name="T41" fmla="*/ 145 h 146"/>
                <a:gd name="T42" fmla="*/ 128 w 221"/>
                <a:gd name="T43" fmla="*/ 109 h 146"/>
                <a:gd name="T44" fmla="*/ 135 w 221"/>
                <a:gd name="T45" fmla="*/ 106 h 146"/>
                <a:gd name="T46" fmla="*/ 151 w 221"/>
                <a:gd name="T47" fmla="*/ 96 h 146"/>
                <a:gd name="T48" fmla="*/ 153 w 221"/>
                <a:gd name="T49" fmla="*/ 100 h 146"/>
                <a:gd name="T50" fmla="*/ 216 w 221"/>
                <a:gd name="T51" fmla="*/ 101 h 146"/>
                <a:gd name="T52" fmla="*/ 194 w 221"/>
                <a:gd name="T53" fmla="*/ 95 h 146"/>
                <a:gd name="T54" fmla="*/ 48 w 221"/>
                <a:gd name="T55" fmla="*/ 117 h 146"/>
                <a:gd name="T56" fmla="*/ 30 w 221"/>
                <a:gd name="T57" fmla="*/ 117 h 146"/>
                <a:gd name="T58" fmla="*/ 23 w 221"/>
                <a:gd name="T59" fmla="*/ 98 h 146"/>
                <a:gd name="T60" fmla="*/ 27 w 221"/>
                <a:gd name="T61" fmla="*/ 102 h 146"/>
                <a:gd name="T62" fmla="*/ 48 w 221"/>
                <a:gd name="T63" fmla="*/ 113 h 146"/>
                <a:gd name="T64" fmla="*/ 48 w 221"/>
                <a:gd name="T65" fmla="*/ 117 h 146"/>
                <a:gd name="T66" fmla="*/ 104 w 221"/>
                <a:gd name="T67" fmla="*/ 120 h 146"/>
                <a:gd name="T68" fmla="*/ 100 w 221"/>
                <a:gd name="T69" fmla="*/ 110 h 146"/>
                <a:gd name="T70" fmla="*/ 109 w 221"/>
                <a:gd name="T71" fmla="*/ 112 h 146"/>
                <a:gd name="T72" fmla="*/ 112 w 221"/>
                <a:gd name="T73" fmla="*/ 126 h 146"/>
                <a:gd name="T74" fmla="*/ 104 w 221"/>
                <a:gd name="T75" fmla="*/ 12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1" h="146">
                  <a:moveTo>
                    <a:pt x="194" y="95"/>
                  </a:moveTo>
                  <a:cubicBezTo>
                    <a:pt x="190" y="109"/>
                    <a:pt x="182" y="103"/>
                    <a:pt x="176" y="95"/>
                  </a:cubicBezTo>
                  <a:cubicBezTo>
                    <a:pt x="171" y="90"/>
                    <a:pt x="169" y="84"/>
                    <a:pt x="168" y="77"/>
                  </a:cubicBezTo>
                  <a:cubicBezTo>
                    <a:pt x="181" y="57"/>
                    <a:pt x="186" y="32"/>
                    <a:pt x="181" y="10"/>
                  </a:cubicBezTo>
                  <a:cubicBezTo>
                    <a:pt x="178" y="1"/>
                    <a:pt x="166" y="0"/>
                    <a:pt x="161" y="8"/>
                  </a:cubicBezTo>
                  <a:cubicBezTo>
                    <a:pt x="151" y="25"/>
                    <a:pt x="145" y="49"/>
                    <a:pt x="146" y="71"/>
                  </a:cubicBezTo>
                  <a:cubicBezTo>
                    <a:pt x="144" y="74"/>
                    <a:pt x="141" y="77"/>
                    <a:pt x="139" y="79"/>
                  </a:cubicBezTo>
                  <a:cubicBezTo>
                    <a:pt x="133" y="85"/>
                    <a:pt x="126" y="88"/>
                    <a:pt x="118" y="90"/>
                  </a:cubicBezTo>
                  <a:cubicBezTo>
                    <a:pt x="117" y="88"/>
                    <a:pt x="116" y="87"/>
                    <a:pt x="114" y="85"/>
                  </a:cubicBezTo>
                  <a:cubicBezTo>
                    <a:pt x="116" y="79"/>
                    <a:pt x="116" y="73"/>
                    <a:pt x="114" y="66"/>
                  </a:cubicBezTo>
                  <a:cubicBezTo>
                    <a:pt x="111" y="58"/>
                    <a:pt x="102" y="57"/>
                    <a:pt x="97" y="62"/>
                  </a:cubicBezTo>
                  <a:cubicBezTo>
                    <a:pt x="87" y="69"/>
                    <a:pt x="81" y="81"/>
                    <a:pt x="79" y="93"/>
                  </a:cubicBezTo>
                  <a:cubicBezTo>
                    <a:pt x="74" y="94"/>
                    <a:pt x="69" y="95"/>
                    <a:pt x="64" y="95"/>
                  </a:cubicBezTo>
                  <a:cubicBezTo>
                    <a:pt x="63" y="93"/>
                    <a:pt x="63" y="91"/>
                    <a:pt x="62" y="89"/>
                  </a:cubicBezTo>
                  <a:cubicBezTo>
                    <a:pt x="57" y="75"/>
                    <a:pt x="43" y="64"/>
                    <a:pt x="28" y="69"/>
                  </a:cubicBezTo>
                  <a:cubicBezTo>
                    <a:pt x="18" y="72"/>
                    <a:pt x="16" y="80"/>
                    <a:pt x="18" y="87"/>
                  </a:cubicBezTo>
                  <a:cubicBezTo>
                    <a:pt x="0" y="97"/>
                    <a:pt x="7" y="121"/>
                    <a:pt x="25" y="135"/>
                  </a:cubicBezTo>
                  <a:cubicBezTo>
                    <a:pt x="34" y="141"/>
                    <a:pt x="47" y="145"/>
                    <a:pt x="57" y="138"/>
                  </a:cubicBezTo>
                  <a:cubicBezTo>
                    <a:pt x="64" y="133"/>
                    <a:pt x="66" y="124"/>
                    <a:pt x="66" y="115"/>
                  </a:cubicBezTo>
                  <a:cubicBezTo>
                    <a:pt x="71" y="115"/>
                    <a:pt x="76" y="114"/>
                    <a:pt x="80" y="113"/>
                  </a:cubicBezTo>
                  <a:cubicBezTo>
                    <a:pt x="84" y="130"/>
                    <a:pt x="96" y="144"/>
                    <a:pt x="116" y="145"/>
                  </a:cubicBezTo>
                  <a:cubicBezTo>
                    <a:pt x="137" y="146"/>
                    <a:pt x="136" y="128"/>
                    <a:pt x="128" y="109"/>
                  </a:cubicBezTo>
                  <a:cubicBezTo>
                    <a:pt x="130" y="108"/>
                    <a:pt x="133" y="107"/>
                    <a:pt x="135" y="106"/>
                  </a:cubicBezTo>
                  <a:cubicBezTo>
                    <a:pt x="141" y="104"/>
                    <a:pt x="146" y="100"/>
                    <a:pt x="151" y="96"/>
                  </a:cubicBezTo>
                  <a:cubicBezTo>
                    <a:pt x="152" y="97"/>
                    <a:pt x="152" y="99"/>
                    <a:pt x="153" y="100"/>
                  </a:cubicBezTo>
                  <a:cubicBezTo>
                    <a:pt x="168" y="130"/>
                    <a:pt x="204" y="135"/>
                    <a:pt x="216" y="101"/>
                  </a:cubicBezTo>
                  <a:cubicBezTo>
                    <a:pt x="221" y="87"/>
                    <a:pt x="199" y="82"/>
                    <a:pt x="194" y="95"/>
                  </a:cubicBezTo>
                  <a:close/>
                  <a:moveTo>
                    <a:pt x="48" y="117"/>
                  </a:moveTo>
                  <a:cubicBezTo>
                    <a:pt x="48" y="130"/>
                    <a:pt x="36" y="122"/>
                    <a:pt x="30" y="117"/>
                  </a:cubicBezTo>
                  <a:cubicBezTo>
                    <a:pt x="23" y="111"/>
                    <a:pt x="20" y="104"/>
                    <a:pt x="23" y="98"/>
                  </a:cubicBezTo>
                  <a:cubicBezTo>
                    <a:pt x="24" y="100"/>
                    <a:pt x="26" y="101"/>
                    <a:pt x="27" y="102"/>
                  </a:cubicBezTo>
                  <a:cubicBezTo>
                    <a:pt x="33" y="107"/>
                    <a:pt x="40" y="111"/>
                    <a:pt x="48" y="113"/>
                  </a:cubicBezTo>
                  <a:cubicBezTo>
                    <a:pt x="48" y="114"/>
                    <a:pt x="48" y="116"/>
                    <a:pt x="48" y="117"/>
                  </a:cubicBezTo>
                  <a:close/>
                  <a:moveTo>
                    <a:pt x="104" y="120"/>
                  </a:moveTo>
                  <a:cubicBezTo>
                    <a:pt x="101" y="117"/>
                    <a:pt x="100" y="114"/>
                    <a:pt x="100" y="110"/>
                  </a:cubicBezTo>
                  <a:cubicBezTo>
                    <a:pt x="103" y="111"/>
                    <a:pt x="105" y="111"/>
                    <a:pt x="109" y="112"/>
                  </a:cubicBezTo>
                  <a:cubicBezTo>
                    <a:pt x="111" y="117"/>
                    <a:pt x="112" y="122"/>
                    <a:pt x="112" y="126"/>
                  </a:cubicBezTo>
                  <a:cubicBezTo>
                    <a:pt x="112" y="122"/>
                    <a:pt x="108" y="123"/>
                    <a:pt x="104" y="120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86">
              <a:extLst>
                <a:ext uri="{FF2B5EF4-FFF2-40B4-BE49-F238E27FC236}">
                  <a16:creationId xmlns:a16="http://schemas.microsoft.com/office/drawing/2014/main" xmlns="" id="{4B447942-21CC-40C0-AFC5-C427D7E58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274" y="5300105"/>
              <a:ext cx="76777" cy="402558"/>
            </a:xfrm>
            <a:custGeom>
              <a:avLst/>
              <a:gdLst>
                <a:gd name="T0" fmla="*/ 16 w 16"/>
                <a:gd name="T1" fmla="*/ 45 h 82"/>
                <a:gd name="T2" fmla="*/ 16 w 16"/>
                <a:gd name="T3" fmla="*/ 10 h 82"/>
                <a:gd name="T4" fmla="*/ 0 w 16"/>
                <a:gd name="T5" fmla="*/ 7 h 82"/>
                <a:gd name="T6" fmla="*/ 0 w 16"/>
                <a:gd name="T7" fmla="*/ 10 h 82"/>
                <a:gd name="T8" fmla="*/ 0 w 16"/>
                <a:gd name="T9" fmla="*/ 10 h 82"/>
                <a:gd name="T10" fmla="*/ 0 w 16"/>
                <a:gd name="T11" fmla="*/ 72 h 82"/>
                <a:gd name="T12" fmla="*/ 16 w 16"/>
                <a:gd name="T13" fmla="*/ 72 h 82"/>
                <a:gd name="T14" fmla="*/ 16 w 16"/>
                <a:gd name="T15" fmla="*/ 55 h 82"/>
                <a:gd name="T16" fmla="*/ 16 w 16"/>
                <a:gd name="T17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2">
                  <a:moveTo>
                    <a:pt x="16" y="45"/>
                  </a:moveTo>
                  <a:cubicBezTo>
                    <a:pt x="16" y="33"/>
                    <a:pt x="16" y="22"/>
                    <a:pt x="16" y="10"/>
                  </a:cubicBezTo>
                  <a:cubicBezTo>
                    <a:pt x="16" y="1"/>
                    <a:pt x="3" y="0"/>
                    <a:pt x="0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31"/>
                    <a:pt x="0" y="51"/>
                    <a:pt x="0" y="72"/>
                  </a:cubicBezTo>
                  <a:cubicBezTo>
                    <a:pt x="0" y="82"/>
                    <a:pt x="16" y="82"/>
                    <a:pt x="16" y="72"/>
                  </a:cubicBezTo>
                  <a:cubicBezTo>
                    <a:pt x="16" y="66"/>
                    <a:pt x="16" y="61"/>
                    <a:pt x="16" y="55"/>
                  </a:cubicBezTo>
                  <a:cubicBezTo>
                    <a:pt x="16" y="52"/>
                    <a:pt x="16" y="48"/>
                    <a:pt x="16" y="45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 87">
              <a:extLst>
                <a:ext uri="{FF2B5EF4-FFF2-40B4-BE49-F238E27FC236}">
                  <a16:creationId xmlns:a16="http://schemas.microsoft.com/office/drawing/2014/main" xmlns="" id="{8CC7934F-00CC-4502-8E9A-B979BD65A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6373" y="5706813"/>
              <a:ext cx="126578" cy="147329"/>
            </a:xfrm>
            <a:custGeom>
              <a:avLst/>
              <a:gdLst>
                <a:gd name="T0" fmla="*/ 22 w 26"/>
                <a:gd name="T1" fmla="*/ 4 h 30"/>
                <a:gd name="T2" fmla="*/ 7 w 26"/>
                <a:gd name="T3" fmla="*/ 3 h 30"/>
                <a:gd name="T4" fmla="*/ 1 w 26"/>
                <a:gd name="T5" fmla="*/ 16 h 30"/>
                <a:gd name="T6" fmla="*/ 6 w 26"/>
                <a:gd name="T7" fmla="*/ 21 h 30"/>
                <a:gd name="T8" fmla="*/ 7 w 26"/>
                <a:gd name="T9" fmla="*/ 25 h 30"/>
                <a:gd name="T10" fmla="*/ 13 w 26"/>
                <a:gd name="T11" fmla="*/ 30 h 30"/>
                <a:gd name="T12" fmla="*/ 15 w 26"/>
                <a:gd name="T13" fmla="*/ 30 h 30"/>
                <a:gd name="T14" fmla="*/ 22 w 26"/>
                <a:gd name="T15" fmla="*/ 25 h 30"/>
                <a:gd name="T16" fmla="*/ 26 w 26"/>
                <a:gd name="T17" fmla="*/ 10 h 30"/>
                <a:gd name="T18" fmla="*/ 22 w 26"/>
                <a:gd name="T1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22" y="4"/>
                  </a:moveTo>
                  <a:cubicBezTo>
                    <a:pt x="18" y="1"/>
                    <a:pt x="12" y="0"/>
                    <a:pt x="7" y="3"/>
                  </a:cubicBezTo>
                  <a:cubicBezTo>
                    <a:pt x="3" y="6"/>
                    <a:pt x="0" y="11"/>
                    <a:pt x="1" y="16"/>
                  </a:cubicBezTo>
                  <a:cubicBezTo>
                    <a:pt x="2" y="19"/>
                    <a:pt x="4" y="20"/>
                    <a:pt x="6" y="21"/>
                  </a:cubicBezTo>
                  <a:cubicBezTo>
                    <a:pt x="6" y="22"/>
                    <a:pt x="6" y="24"/>
                    <a:pt x="7" y="25"/>
                  </a:cubicBezTo>
                  <a:cubicBezTo>
                    <a:pt x="8" y="28"/>
                    <a:pt x="10" y="29"/>
                    <a:pt x="13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8" y="30"/>
                    <a:pt x="21" y="28"/>
                    <a:pt x="22" y="25"/>
                  </a:cubicBezTo>
                  <a:cubicBezTo>
                    <a:pt x="22" y="20"/>
                    <a:pt x="25" y="15"/>
                    <a:pt x="26" y="10"/>
                  </a:cubicBezTo>
                  <a:cubicBezTo>
                    <a:pt x="26" y="7"/>
                    <a:pt x="24" y="5"/>
                    <a:pt x="22" y="4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88">
              <a:extLst>
                <a:ext uri="{FF2B5EF4-FFF2-40B4-BE49-F238E27FC236}">
                  <a16:creationId xmlns:a16="http://schemas.microsoft.com/office/drawing/2014/main" xmlns="" id="{AC2041D6-9CD7-4B25-8D1D-7E4EA255C6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2894" y="5279355"/>
              <a:ext cx="1363303" cy="771916"/>
            </a:xfrm>
            <a:custGeom>
              <a:avLst/>
              <a:gdLst>
                <a:gd name="T0" fmla="*/ 247 w 278"/>
                <a:gd name="T1" fmla="*/ 108 h 157"/>
                <a:gd name="T2" fmla="*/ 237 w 278"/>
                <a:gd name="T3" fmla="*/ 66 h 157"/>
                <a:gd name="T4" fmla="*/ 252 w 278"/>
                <a:gd name="T5" fmla="*/ 4 h 157"/>
                <a:gd name="T6" fmla="*/ 228 w 278"/>
                <a:gd name="T7" fmla="*/ 66 h 157"/>
                <a:gd name="T8" fmla="*/ 212 w 278"/>
                <a:gd name="T9" fmla="*/ 79 h 157"/>
                <a:gd name="T10" fmla="*/ 189 w 278"/>
                <a:gd name="T11" fmla="*/ 67 h 157"/>
                <a:gd name="T12" fmla="*/ 159 w 278"/>
                <a:gd name="T13" fmla="*/ 74 h 157"/>
                <a:gd name="T14" fmla="*/ 137 w 278"/>
                <a:gd name="T15" fmla="*/ 89 h 157"/>
                <a:gd name="T16" fmla="*/ 110 w 278"/>
                <a:gd name="T17" fmla="*/ 65 h 157"/>
                <a:gd name="T18" fmla="*/ 83 w 278"/>
                <a:gd name="T19" fmla="*/ 90 h 157"/>
                <a:gd name="T20" fmla="*/ 79 w 278"/>
                <a:gd name="T21" fmla="*/ 113 h 157"/>
                <a:gd name="T22" fmla="*/ 23 w 278"/>
                <a:gd name="T23" fmla="*/ 132 h 157"/>
                <a:gd name="T24" fmla="*/ 26 w 278"/>
                <a:gd name="T25" fmla="*/ 68 h 157"/>
                <a:gd name="T26" fmla="*/ 45 w 278"/>
                <a:gd name="T27" fmla="*/ 64 h 157"/>
                <a:gd name="T28" fmla="*/ 50 w 278"/>
                <a:gd name="T29" fmla="*/ 66 h 157"/>
                <a:gd name="T30" fmla="*/ 52 w 278"/>
                <a:gd name="T31" fmla="*/ 67 h 157"/>
                <a:gd name="T32" fmla="*/ 48 w 278"/>
                <a:gd name="T33" fmla="*/ 56 h 157"/>
                <a:gd name="T34" fmla="*/ 8 w 278"/>
                <a:gd name="T35" fmla="*/ 127 h 157"/>
                <a:gd name="T36" fmla="*/ 89 w 278"/>
                <a:gd name="T37" fmla="*/ 119 h 157"/>
                <a:gd name="T38" fmla="*/ 129 w 278"/>
                <a:gd name="T39" fmla="*/ 125 h 157"/>
                <a:gd name="T40" fmla="*/ 151 w 278"/>
                <a:gd name="T41" fmla="*/ 96 h 157"/>
                <a:gd name="T42" fmla="*/ 178 w 278"/>
                <a:gd name="T43" fmla="*/ 130 h 157"/>
                <a:gd name="T44" fmla="*/ 202 w 278"/>
                <a:gd name="T45" fmla="*/ 95 h 157"/>
                <a:gd name="T46" fmla="*/ 220 w 278"/>
                <a:gd name="T47" fmla="*/ 84 h 157"/>
                <a:gd name="T48" fmla="*/ 267 w 278"/>
                <a:gd name="T49" fmla="*/ 118 h 157"/>
                <a:gd name="T50" fmla="*/ 267 w 278"/>
                <a:gd name="T51" fmla="*/ 106 h 157"/>
                <a:gd name="T52" fmla="*/ 114 w 278"/>
                <a:gd name="T53" fmla="*/ 76 h 157"/>
                <a:gd name="T54" fmla="*/ 113 w 278"/>
                <a:gd name="T55" fmla="*/ 85 h 157"/>
                <a:gd name="T56" fmla="*/ 126 w 278"/>
                <a:gd name="T57" fmla="*/ 103 h 157"/>
                <a:gd name="T58" fmla="*/ 93 w 278"/>
                <a:gd name="T59" fmla="*/ 96 h 157"/>
                <a:gd name="T60" fmla="*/ 96 w 278"/>
                <a:gd name="T61" fmla="*/ 74 h 157"/>
                <a:gd name="T62" fmla="*/ 127 w 278"/>
                <a:gd name="T63" fmla="*/ 100 h 157"/>
                <a:gd name="T64" fmla="*/ 176 w 278"/>
                <a:gd name="T65" fmla="*/ 71 h 157"/>
                <a:gd name="T66" fmla="*/ 191 w 278"/>
                <a:gd name="T67" fmla="*/ 86 h 157"/>
                <a:gd name="T68" fmla="*/ 172 w 278"/>
                <a:gd name="T69" fmla="*/ 80 h 157"/>
                <a:gd name="T70" fmla="*/ 176 w 278"/>
                <a:gd name="T71" fmla="*/ 71 h 157"/>
                <a:gd name="T72" fmla="*/ 162 w 278"/>
                <a:gd name="T73" fmla="*/ 104 h 157"/>
                <a:gd name="T74" fmla="*/ 165 w 278"/>
                <a:gd name="T75" fmla="*/ 87 h 157"/>
                <a:gd name="T76" fmla="*/ 192 w 278"/>
                <a:gd name="T77" fmla="*/ 97 h 157"/>
                <a:gd name="T78" fmla="*/ 242 w 278"/>
                <a:gd name="T79" fmla="*/ 29 h 157"/>
                <a:gd name="T80" fmla="*/ 248 w 278"/>
                <a:gd name="T81" fmla="*/ 14 h 157"/>
                <a:gd name="T82" fmla="*/ 238 w 278"/>
                <a:gd name="T83" fmla="*/ 4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8" h="157">
                  <a:moveTo>
                    <a:pt x="267" y="106"/>
                  </a:moveTo>
                  <a:cubicBezTo>
                    <a:pt x="261" y="109"/>
                    <a:pt x="254" y="113"/>
                    <a:pt x="247" y="108"/>
                  </a:cubicBezTo>
                  <a:cubicBezTo>
                    <a:pt x="242" y="103"/>
                    <a:pt x="240" y="94"/>
                    <a:pt x="239" y="88"/>
                  </a:cubicBezTo>
                  <a:cubicBezTo>
                    <a:pt x="238" y="81"/>
                    <a:pt x="237" y="73"/>
                    <a:pt x="237" y="66"/>
                  </a:cubicBezTo>
                  <a:cubicBezTo>
                    <a:pt x="246" y="53"/>
                    <a:pt x="253" y="39"/>
                    <a:pt x="254" y="35"/>
                  </a:cubicBezTo>
                  <a:cubicBezTo>
                    <a:pt x="257" y="26"/>
                    <a:pt x="262" y="10"/>
                    <a:pt x="252" y="4"/>
                  </a:cubicBezTo>
                  <a:cubicBezTo>
                    <a:pt x="245" y="0"/>
                    <a:pt x="240" y="6"/>
                    <a:pt x="237" y="11"/>
                  </a:cubicBezTo>
                  <a:cubicBezTo>
                    <a:pt x="233" y="21"/>
                    <a:pt x="228" y="44"/>
                    <a:pt x="228" y="66"/>
                  </a:cubicBezTo>
                  <a:cubicBezTo>
                    <a:pt x="225" y="71"/>
                    <a:pt x="221" y="76"/>
                    <a:pt x="217" y="78"/>
                  </a:cubicBezTo>
                  <a:cubicBezTo>
                    <a:pt x="216" y="78"/>
                    <a:pt x="214" y="77"/>
                    <a:pt x="212" y="79"/>
                  </a:cubicBezTo>
                  <a:cubicBezTo>
                    <a:pt x="209" y="81"/>
                    <a:pt x="205" y="83"/>
                    <a:pt x="201" y="84"/>
                  </a:cubicBezTo>
                  <a:cubicBezTo>
                    <a:pt x="199" y="78"/>
                    <a:pt x="195" y="72"/>
                    <a:pt x="189" y="67"/>
                  </a:cubicBezTo>
                  <a:cubicBezTo>
                    <a:pt x="182" y="62"/>
                    <a:pt x="167" y="56"/>
                    <a:pt x="161" y="66"/>
                  </a:cubicBezTo>
                  <a:cubicBezTo>
                    <a:pt x="159" y="69"/>
                    <a:pt x="158" y="71"/>
                    <a:pt x="159" y="74"/>
                  </a:cubicBezTo>
                  <a:cubicBezTo>
                    <a:pt x="156" y="77"/>
                    <a:pt x="154" y="80"/>
                    <a:pt x="153" y="83"/>
                  </a:cubicBezTo>
                  <a:cubicBezTo>
                    <a:pt x="149" y="86"/>
                    <a:pt x="143" y="88"/>
                    <a:pt x="137" y="89"/>
                  </a:cubicBezTo>
                  <a:cubicBezTo>
                    <a:pt x="136" y="86"/>
                    <a:pt x="136" y="83"/>
                    <a:pt x="134" y="81"/>
                  </a:cubicBezTo>
                  <a:cubicBezTo>
                    <a:pt x="130" y="71"/>
                    <a:pt x="120" y="65"/>
                    <a:pt x="110" y="65"/>
                  </a:cubicBezTo>
                  <a:cubicBezTo>
                    <a:pt x="104" y="62"/>
                    <a:pt x="97" y="62"/>
                    <a:pt x="92" y="66"/>
                  </a:cubicBezTo>
                  <a:cubicBezTo>
                    <a:pt x="84" y="72"/>
                    <a:pt x="83" y="81"/>
                    <a:pt x="83" y="90"/>
                  </a:cubicBezTo>
                  <a:cubicBezTo>
                    <a:pt x="83" y="95"/>
                    <a:pt x="84" y="103"/>
                    <a:pt x="86" y="110"/>
                  </a:cubicBezTo>
                  <a:cubicBezTo>
                    <a:pt x="83" y="109"/>
                    <a:pt x="80" y="110"/>
                    <a:pt x="79" y="113"/>
                  </a:cubicBezTo>
                  <a:cubicBezTo>
                    <a:pt x="76" y="127"/>
                    <a:pt x="70" y="141"/>
                    <a:pt x="55" y="145"/>
                  </a:cubicBezTo>
                  <a:cubicBezTo>
                    <a:pt x="43" y="148"/>
                    <a:pt x="30" y="141"/>
                    <a:pt x="23" y="132"/>
                  </a:cubicBezTo>
                  <a:cubicBezTo>
                    <a:pt x="13" y="119"/>
                    <a:pt x="12" y="102"/>
                    <a:pt x="16" y="87"/>
                  </a:cubicBezTo>
                  <a:cubicBezTo>
                    <a:pt x="17" y="80"/>
                    <a:pt x="20" y="73"/>
                    <a:pt x="26" y="68"/>
                  </a:cubicBezTo>
                  <a:cubicBezTo>
                    <a:pt x="29" y="64"/>
                    <a:pt x="34" y="63"/>
                    <a:pt x="39" y="63"/>
                  </a:cubicBezTo>
                  <a:cubicBezTo>
                    <a:pt x="41" y="63"/>
                    <a:pt x="43" y="64"/>
                    <a:pt x="45" y="64"/>
                  </a:cubicBezTo>
                  <a:cubicBezTo>
                    <a:pt x="47" y="65"/>
                    <a:pt x="48" y="65"/>
                    <a:pt x="49" y="65"/>
                  </a:cubicBezTo>
                  <a:cubicBezTo>
                    <a:pt x="49" y="65"/>
                    <a:pt x="50" y="66"/>
                    <a:pt x="50" y="66"/>
                  </a:cubicBezTo>
                  <a:cubicBezTo>
                    <a:pt x="50" y="66"/>
                    <a:pt x="50" y="67"/>
                    <a:pt x="51" y="67"/>
                  </a:cubicBezTo>
                  <a:cubicBezTo>
                    <a:pt x="51" y="67"/>
                    <a:pt x="52" y="67"/>
                    <a:pt x="52" y="67"/>
                  </a:cubicBezTo>
                  <a:cubicBezTo>
                    <a:pt x="53" y="69"/>
                    <a:pt x="56" y="69"/>
                    <a:pt x="57" y="68"/>
                  </a:cubicBezTo>
                  <a:cubicBezTo>
                    <a:pt x="64" y="62"/>
                    <a:pt x="51" y="57"/>
                    <a:pt x="48" y="56"/>
                  </a:cubicBezTo>
                  <a:cubicBezTo>
                    <a:pt x="37" y="52"/>
                    <a:pt x="26" y="54"/>
                    <a:pt x="17" y="62"/>
                  </a:cubicBezTo>
                  <a:cubicBezTo>
                    <a:pt x="1" y="77"/>
                    <a:pt x="0" y="108"/>
                    <a:pt x="8" y="127"/>
                  </a:cubicBezTo>
                  <a:cubicBezTo>
                    <a:pt x="15" y="144"/>
                    <a:pt x="32" y="157"/>
                    <a:pt x="51" y="156"/>
                  </a:cubicBezTo>
                  <a:cubicBezTo>
                    <a:pt x="72" y="155"/>
                    <a:pt x="84" y="137"/>
                    <a:pt x="89" y="119"/>
                  </a:cubicBezTo>
                  <a:cubicBezTo>
                    <a:pt x="93" y="128"/>
                    <a:pt x="99" y="135"/>
                    <a:pt x="107" y="138"/>
                  </a:cubicBezTo>
                  <a:cubicBezTo>
                    <a:pt x="117" y="140"/>
                    <a:pt x="124" y="132"/>
                    <a:pt x="129" y="125"/>
                  </a:cubicBezTo>
                  <a:cubicBezTo>
                    <a:pt x="133" y="117"/>
                    <a:pt x="136" y="109"/>
                    <a:pt x="137" y="100"/>
                  </a:cubicBezTo>
                  <a:cubicBezTo>
                    <a:pt x="142" y="99"/>
                    <a:pt x="147" y="98"/>
                    <a:pt x="151" y="96"/>
                  </a:cubicBezTo>
                  <a:cubicBezTo>
                    <a:pt x="151" y="102"/>
                    <a:pt x="153" y="108"/>
                    <a:pt x="156" y="114"/>
                  </a:cubicBezTo>
                  <a:cubicBezTo>
                    <a:pt x="160" y="122"/>
                    <a:pt x="168" y="130"/>
                    <a:pt x="178" y="130"/>
                  </a:cubicBezTo>
                  <a:cubicBezTo>
                    <a:pt x="190" y="130"/>
                    <a:pt x="196" y="116"/>
                    <a:pt x="200" y="106"/>
                  </a:cubicBezTo>
                  <a:cubicBezTo>
                    <a:pt x="201" y="102"/>
                    <a:pt x="201" y="99"/>
                    <a:pt x="202" y="95"/>
                  </a:cubicBezTo>
                  <a:cubicBezTo>
                    <a:pt x="208" y="94"/>
                    <a:pt x="214" y="91"/>
                    <a:pt x="219" y="87"/>
                  </a:cubicBezTo>
                  <a:cubicBezTo>
                    <a:pt x="220" y="86"/>
                    <a:pt x="220" y="85"/>
                    <a:pt x="220" y="84"/>
                  </a:cubicBezTo>
                  <a:cubicBezTo>
                    <a:pt x="223" y="82"/>
                    <a:pt x="225" y="80"/>
                    <a:pt x="228" y="78"/>
                  </a:cubicBezTo>
                  <a:cubicBezTo>
                    <a:pt x="229" y="106"/>
                    <a:pt x="239" y="130"/>
                    <a:pt x="267" y="118"/>
                  </a:cubicBezTo>
                  <a:cubicBezTo>
                    <a:pt x="269" y="117"/>
                    <a:pt x="270" y="116"/>
                    <a:pt x="272" y="115"/>
                  </a:cubicBezTo>
                  <a:cubicBezTo>
                    <a:pt x="278" y="111"/>
                    <a:pt x="273" y="103"/>
                    <a:pt x="267" y="106"/>
                  </a:cubicBezTo>
                  <a:close/>
                  <a:moveTo>
                    <a:pt x="105" y="76"/>
                  </a:moveTo>
                  <a:cubicBezTo>
                    <a:pt x="107" y="74"/>
                    <a:pt x="112" y="75"/>
                    <a:pt x="114" y="76"/>
                  </a:cubicBezTo>
                  <a:cubicBezTo>
                    <a:pt x="121" y="78"/>
                    <a:pt x="125" y="83"/>
                    <a:pt x="126" y="89"/>
                  </a:cubicBezTo>
                  <a:cubicBezTo>
                    <a:pt x="121" y="88"/>
                    <a:pt x="117" y="87"/>
                    <a:pt x="113" y="85"/>
                  </a:cubicBezTo>
                  <a:cubicBezTo>
                    <a:pt x="111" y="84"/>
                    <a:pt x="105" y="77"/>
                    <a:pt x="105" y="76"/>
                  </a:cubicBezTo>
                  <a:close/>
                  <a:moveTo>
                    <a:pt x="126" y="103"/>
                  </a:moveTo>
                  <a:cubicBezTo>
                    <a:pt x="125" y="110"/>
                    <a:pt x="120" y="125"/>
                    <a:pt x="112" y="128"/>
                  </a:cubicBezTo>
                  <a:cubicBezTo>
                    <a:pt x="100" y="132"/>
                    <a:pt x="94" y="102"/>
                    <a:pt x="93" y="96"/>
                  </a:cubicBezTo>
                  <a:cubicBezTo>
                    <a:pt x="92" y="89"/>
                    <a:pt x="91" y="81"/>
                    <a:pt x="95" y="75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5" y="77"/>
                    <a:pt x="95" y="80"/>
                    <a:pt x="97" y="83"/>
                  </a:cubicBezTo>
                  <a:cubicBezTo>
                    <a:pt x="103" y="94"/>
                    <a:pt x="114" y="99"/>
                    <a:pt x="127" y="100"/>
                  </a:cubicBezTo>
                  <a:cubicBezTo>
                    <a:pt x="127" y="101"/>
                    <a:pt x="127" y="102"/>
                    <a:pt x="126" y="103"/>
                  </a:cubicBezTo>
                  <a:close/>
                  <a:moveTo>
                    <a:pt x="176" y="71"/>
                  </a:moveTo>
                  <a:cubicBezTo>
                    <a:pt x="181" y="73"/>
                    <a:pt x="187" y="78"/>
                    <a:pt x="189" y="81"/>
                  </a:cubicBezTo>
                  <a:cubicBezTo>
                    <a:pt x="190" y="83"/>
                    <a:pt x="191" y="85"/>
                    <a:pt x="191" y="86"/>
                  </a:cubicBezTo>
                  <a:cubicBezTo>
                    <a:pt x="189" y="86"/>
                    <a:pt x="187" y="86"/>
                    <a:pt x="186" y="86"/>
                  </a:cubicBezTo>
                  <a:cubicBezTo>
                    <a:pt x="180" y="86"/>
                    <a:pt x="175" y="84"/>
                    <a:pt x="172" y="80"/>
                  </a:cubicBezTo>
                  <a:cubicBezTo>
                    <a:pt x="171" y="79"/>
                    <a:pt x="170" y="77"/>
                    <a:pt x="170" y="75"/>
                  </a:cubicBezTo>
                  <a:cubicBezTo>
                    <a:pt x="172" y="74"/>
                    <a:pt x="174" y="72"/>
                    <a:pt x="176" y="71"/>
                  </a:cubicBezTo>
                  <a:close/>
                  <a:moveTo>
                    <a:pt x="186" y="113"/>
                  </a:moveTo>
                  <a:cubicBezTo>
                    <a:pt x="178" y="127"/>
                    <a:pt x="166" y="115"/>
                    <a:pt x="162" y="104"/>
                  </a:cubicBezTo>
                  <a:cubicBezTo>
                    <a:pt x="160" y="100"/>
                    <a:pt x="160" y="95"/>
                    <a:pt x="160" y="91"/>
                  </a:cubicBezTo>
                  <a:cubicBezTo>
                    <a:pt x="162" y="90"/>
                    <a:pt x="163" y="88"/>
                    <a:pt x="165" y="87"/>
                  </a:cubicBezTo>
                  <a:cubicBezTo>
                    <a:pt x="168" y="91"/>
                    <a:pt x="172" y="93"/>
                    <a:pt x="176" y="95"/>
                  </a:cubicBezTo>
                  <a:cubicBezTo>
                    <a:pt x="181" y="97"/>
                    <a:pt x="186" y="97"/>
                    <a:pt x="192" y="97"/>
                  </a:cubicBezTo>
                  <a:cubicBezTo>
                    <a:pt x="191" y="103"/>
                    <a:pt x="188" y="108"/>
                    <a:pt x="186" y="113"/>
                  </a:cubicBezTo>
                  <a:close/>
                  <a:moveTo>
                    <a:pt x="242" y="29"/>
                  </a:moveTo>
                  <a:cubicBezTo>
                    <a:pt x="243" y="24"/>
                    <a:pt x="244" y="17"/>
                    <a:pt x="247" y="13"/>
                  </a:cubicBezTo>
                  <a:cubicBezTo>
                    <a:pt x="248" y="13"/>
                    <a:pt x="248" y="14"/>
                    <a:pt x="248" y="14"/>
                  </a:cubicBezTo>
                  <a:cubicBezTo>
                    <a:pt x="250" y="19"/>
                    <a:pt x="248" y="25"/>
                    <a:pt x="247" y="29"/>
                  </a:cubicBezTo>
                  <a:cubicBezTo>
                    <a:pt x="245" y="36"/>
                    <a:pt x="242" y="43"/>
                    <a:pt x="238" y="49"/>
                  </a:cubicBezTo>
                  <a:cubicBezTo>
                    <a:pt x="239" y="42"/>
                    <a:pt x="240" y="35"/>
                    <a:pt x="242" y="2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89">
              <a:extLst>
                <a:ext uri="{FF2B5EF4-FFF2-40B4-BE49-F238E27FC236}">
                  <a16:creationId xmlns:a16="http://schemas.microsoft.com/office/drawing/2014/main" xmlns="" id="{58B805F4-CC42-452B-A4CA-D541D7B07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0324" y="5314631"/>
              <a:ext cx="68477" cy="290506"/>
            </a:xfrm>
            <a:custGeom>
              <a:avLst/>
              <a:gdLst>
                <a:gd name="T0" fmla="*/ 8 w 14"/>
                <a:gd name="T1" fmla="*/ 4 h 59"/>
                <a:gd name="T2" fmla="*/ 3 w 14"/>
                <a:gd name="T3" fmla="*/ 56 h 59"/>
                <a:gd name="T4" fmla="*/ 10 w 14"/>
                <a:gd name="T5" fmla="*/ 56 h 59"/>
                <a:gd name="T6" fmla="*/ 12 w 14"/>
                <a:gd name="T7" fmla="*/ 32 h 59"/>
                <a:gd name="T8" fmla="*/ 14 w 14"/>
                <a:gd name="T9" fmla="*/ 5 h 59"/>
                <a:gd name="T10" fmla="*/ 8 w 14"/>
                <a:gd name="T11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9">
                  <a:moveTo>
                    <a:pt x="8" y="4"/>
                  </a:moveTo>
                  <a:cubicBezTo>
                    <a:pt x="4" y="20"/>
                    <a:pt x="0" y="40"/>
                    <a:pt x="3" y="56"/>
                  </a:cubicBezTo>
                  <a:cubicBezTo>
                    <a:pt x="4" y="59"/>
                    <a:pt x="9" y="59"/>
                    <a:pt x="10" y="56"/>
                  </a:cubicBezTo>
                  <a:cubicBezTo>
                    <a:pt x="12" y="48"/>
                    <a:pt x="12" y="40"/>
                    <a:pt x="12" y="32"/>
                  </a:cubicBezTo>
                  <a:cubicBezTo>
                    <a:pt x="13" y="23"/>
                    <a:pt x="14" y="14"/>
                    <a:pt x="14" y="5"/>
                  </a:cubicBezTo>
                  <a:cubicBezTo>
                    <a:pt x="14" y="1"/>
                    <a:pt x="9" y="0"/>
                    <a:pt x="8" y="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90">
              <a:extLst>
                <a:ext uri="{FF2B5EF4-FFF2-40B4-BE49-F238E27FC236}">
                  <a16:creationId xmlns:a16="http://schemas.microsoft.com/office/drawing/2014/main" xmlns="" id="{46B48BCB-BE51-4AE3-AA5E-8BAB448F4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9950" y="5756614"/>
              <a:ext cx="93378" cy="89227"/>
            </a:xfrm>
            <a:custGeom>
              <a:avLst/>
              <a:gdLst>
                <a:gd name="T0" fmla="*/ 13 w 19"/>
                <a:gd name="T1" fmla="*/ 2 h 18"/>
                <a:gd name="T2" fmla="*/ 12 w 19"/>
                <a:gd name="T3" fmla="*/ 2 h 18"/>
                <a:gd name="T4" fmla="*/ 4 w 19"/>
                <a:gd name="T5" fmla="*/ 3 h 18"/>
                <a:gd name="T6" fmla="*/ 2 w 19"/>
                <a:gd name="T7" fmla="*/ 6 h 18"/>
                <a:gd name="T8" fmla="*/ 1 w 19"/>
                <a:gd name="T9" fmla="*/ 7 h 18"/>
                <a:gd name="T10" fmla="*/ 1 w 19"/>
                <a:gd name="T11" fmla="*/ 7 h 18"/>
                <a:gd name="T12" fmla="*/ 1 w 19"/>
                <a:gd name="T13" fmla="*/ 9 h 18"/>
                <a:gd name="T14" fmla="*/ 1 w 19"/>
                <a:gd name="T15" fmla="*/ 9 h 18"/>
                <a:gd name="T16" fmla="*/ 1 w 19"/>
                <a:gd name="T17" fmla="*/ 14 h 18"/>
                <a:gd name="T18" fmla="*/ 2 w 19"/>
                <a:gd name="T19" fmla="*/ 14 h 18"/>
                <a:gd name="T20" fmla="*/ 2 w 19"/>
                <a:gd name="T21" fmla="*/ 16 h 18"/>
                <a:gd name="T22" fmla="*/ 6 w 19"/>
                <a:gd name="T23" fmla="*/ 18 h 18"/>
                <a:gd name="T24" fmla="*/ 8 w 19"/>
                <a:gd name="T25" fmla="*/ 18 h 18"/>
                <a:gd name="T26" fmla="*/ 13 w 19"/>
                <a:gd name="T27" fmla="*/ 15 h 18"/>
                <a:gd name="T28" fmla="*/ 17 w 19"/>
                <a:gd name="T29" fmla="*/ 10 h 18"/>
                <a:gd name="T30" fmla="*/ 13 w 19"/>
                <a:gd name="T3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3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0" y="1"/>
                    <a:pt x="7" y="0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3" y="17"/>
                    <a:pt x="4" y="18"/>
                    <a:pt x="6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11" y="18"/>
                    <a:pt x="12" y="17"/>
                    <a:pt x="13" y="15"/>
                  </a:cubicBezTo>
                  <a:cubicBezTo>
                    <a:pt x="14" y="13"/>
                    <a:pt x="15" y="11"/>
                    <a:pt x="17" y="10"/>
                  </a:cubicBezTo>
                  <a:cubicBezTo>
                    <a:pt x="19" y="7"/>
                    <a:pt x="16" y="3"/>
                    <a:pt x="13" y="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92">
              <a:extLst>
                <a:ext uri="{FF2B5EF4-FFF2-40B4-BE49-F238E27FC236}">
                  <a16:creationId xmlns:a16="http://schemas.microsoft.com/office/drawing/2014/main" xmlns="" id="{0FE2F454-4912-4C9A-BEBB-30CD35292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3668" y="5289730"/>
              <a:ext cx="139028" cy="168079"/>
            </a:xfrm>
            <a:custGeom>
              <a:avLst/>
              <a:gdLst>
                <a:gd name="T0" fmla="*/ 26 w 28"/>
                <a:gd name="T1" fmla="*/ 28 h 34"/>
                <a:gd name="T2" fmla="*/ 23 w 28"/>
                <a:gd name="T3" fmla="*/ 25 h 34"/>
                <a:gd name="T4" fmla="*/ 23 w 28"/>
                <a:gd name="T5" fmla="*/ 18 h 34"/>
                <a:gd name="T6" fmla="*/ 16 w 28"/>
                <a:gd name="T7" fmla="*/ 8 h 34"/>
                <a:gd name="T8" fmla="*/ 12 w 28"/>
                <a:gd name="T9" fmla="*/ 5 h 34"/>
                <a:gd name="T10" fmla="*/ 3 w 28"/>
                <a:gd name="T11" fmla="*/ 12 h 34"/>
                <a:gd name="T12" fmla="*/ 11 w 28"/>
                <a:gd name="T13" fmla="*/ 26 h 34"/>
                <a:gd name="T14" fmla="*/ 17 w 28"/>
                <a:gd name="T15" fmla="*/ 30 h 34"/>
                <a:gd name="T16" fmla="*/ 22 w 28"/>
                <a:gd name="T17" fmla="*/ 32 h 34"/>
                <a:gd name="T18" fmla="*/ 26 w 28"/>
                <a:gd name="T19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26" y="28"/>
                  </a:moveTo>
                  <a:cubicBezTo>
                    <a:pt x="25" y="27"/>
                    <a:pt x="24" y="26"/>
                    <a:pt x="23" y="25"/>
                  </a:cubicBezTo>
                  <a:cubicBezTo>
                    <a:pt x="25" y="23"/>
                    <a:pt x="25" y="20"/>
                    <a:pt x="23" y="18"/>
                  </a:cubicBezTo>
                  <a:cubicBezTo>
                    <a:pt x="20" y="15"/>
                    <a:pt x="17" y="12"/>
                    <a:pt x="16" y="8"/>
                  </a:cubicBezTo>
                  <a:cubicBezTo>
                    <a:pt x="15" y="6"/>
                    <a:pt x="14" y="5"/>
                    <a:pt x="12" y="5"/>
                  </a:cubicBezTo>
                  <a:cubicBezTo>
                    <a:pt x="8" y="0"/>
                    <a:pt x="0" y="6"/>
                    <a:pt x="3" y="12"/>
                  </a:cubicBezTo>
                  <a:cubicBezTo>
                    <a:pt x="5" y="17"/>
                    <a:pt x="8" y="21"/>
                    <a:pt x="11" y="26"/>
                  </a:cubicBezTo>
                  <a:cubicBezTo>
                    <a:pt x="13" y="27"/>
                    <a:pt x="15" y="29"/>
                    <a:pt x="17" y="30"/>
                  </a:cubicBezTo>
                  <a:cubicBezTo>
                    <a:pt x="19" y="30"/>
                    <a:pt x="20" y="31"/>
                    <a:pt x="22" y="32"/>
                  </a:cubicBezTo>
                  <a:cubicBezTo>
                    <a:pt x="25" y="34"/>
                    <a:pt x="28" y="31"/>
                    <a:pt x="26" y="2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93">
              <a:extLst>
                <a:ext uri="{FF2B5EF4-FFF2-40B4-BE49-F238E27FC236}">
                  <a16:creationId xmlns:a16="http://schemas.microsoft.com/office/drawing/2014/main" xmlns="" id="{7BC66BC7-1138-4BA3-92E0-54700CEB2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339" y="5372732"/>
              <a:ext cx="168079" cy="124503"/>
            </a:xfrm>
            <a:custGeom>
              <a:avLst/>
              <a:gdLst>
                <a:gd name="T0" fmla="*/ 30 w 34"/>
                <a:gd name="T1" fmla="*/ 14 h 25"/>
                <a:gd name="T2" fmla="*/ 13 w 34"/>
                <a:gd name="T3" fmla="*/ 6 h 25"/>
                <a:gd name="T4" fmla="*/ 8 w 34"/>
                <a:gd name="T5" fmla="*/ 2 h 25"/>
                <a:gd name="T6" fmla="*/ 3 w 34"/>
                <a:gd name="T7" fmla="*/ 8 h 25"/>
                <a:gd name="T8" fmla="*/ 6 w 34"/>
                <a:gd name="T9" fmla="*/ 10 h 25"/>
                <a:gd name="T10" fmla="*/ 8 w 34"/>
                <a:gd name="T11" fmla="*/ 15 h 25"/>
                <a:gd name="T12" fmla="*/ 25 w 34"/>
                <a:gd name="T13" fmla="*/ 23 h 25"/>
                <a:gd name="T14" fmla="*/ 25 w 34"/>
                <a:gd name="T15" fmla="*/ 23 h 25"/>
                <a:gd name="T16" fmla="*/ 26 w 34"/>
                <a:gd name="T17" fmla="*/ 23 h 25"/>
                <a:gd name="T18" fmla="*/ 30 w 34"/>
                <a:gd name="T1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25">
                  <a:moveTo>
                    <a:pt x="30" y="14"/>
                  </a:moveTo>
                  <a:cubicBezTo>
                    <a:pt x="24" y="11"/>
                    <a:pt x="19" y="8"/>
                    <a:pt x="13" y="6"/>
                  </a:cubicBezTo>
                  <a:cubicBezTo>
                    <a:pt x="11" y="4"/>
                    <a:pt x="9" y="3"/>
                    <a:pt x="8" y="2"/>
                  </a:cubicBezTo>
                  <a:cubicBezTo>
                    <a:pt x="4" y="0"/>
                    <a:pt x="0" y="5"/>
                    <a:pt x="3" y="8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2"/>
                    <a:pt x="6" y="14"/>
                    <a:pt x="8" y="15"/>
                  </a:cubicBezTo>
                  <a:cubicBezTo>
                    <a:pt x="13" y="18"/>
                    <a:pt x="19" y="20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6" y="23"/>
                  </a:cubicBezTo>
                  <a:cubicBezTo>
                    <a:pt x="31" y="25"/>
                    <a:pt x="34" y="17"/>
                    <a:pt x="30" y="1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94">
              <a:extLst>
                <a:ext uri="{FF2B5EF4-FFF2-40B4-BE49-F238E27FC236}">
                  <a16:creationId xmlns:a16="http://schemas.microsoft.com/office/drawing/2014/main" xmlns="" id="{5AB5BAA0-463A-4829-BE9F-A5EF9284D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339" y="5544960"/>
              <a:ext cx="157703" cy="89227"/>
            </a:xfrm>
            <a:custGeom>
              <a:avLst/>
              <a:gdLst>
                <a:gd name="T0" fmla="*/ 26 w 32"/>
                <a:gd name="T1" fmla="*/ 8 h 18"/>
                <a:gd name="T2" fmla="*/ 21 w 32"/>
                <a:gd name="T3" fmla="*/ 7 h 18"/>
                <a:gd name="T4" fmla="*/ 15 w 32"/>
                <a:gd name="T5" fmla="*/ 4 h 18"/>
                <a:gd name="T6" fmla="*/ 6 w 32"/>
                <a:gd name="T7" fmla="*/ 0 h 18"/>
                <a:gd name="T8" fmla="*/ 2 w 32"/>
                <a:gd name="T9" fmla="*/ 8 h 18"/>
                <a:gd name="T10" fmla="*/ 3 w 32"/>
                <a:gd name="T11" fmla="*/ 9 h 18"/>
                <a:gd name="T12" fmla="*/ 3 w 32"/>
                <a:gd name="T13" fmla="*/ 10 h 18"/>
                <a:gd name="T14" fmla="*/ 2 w 32"/>
                <a:gd name="T15" fmla="*/ 11 h 18"/>
                <a:gd name="T16" fmla="*/ 2 w 32"/>
                <a:gd name="T17" fmla="*/ 11 h 18"/>
                <a:gd name="T18" fmla="*/ 3 w 32"/>
                <a:gd name="T19" fmla="*/ 15 h 18"/>
                <a:gd name="T20" fmla="*/ 4 w 32"/>
                <a:gd name="T21" fmla="*/ 16 h 18"/>
                <a:gd name="T22" fmla="*/ 12 w 32"/>
                <a:gd name="T23" fmla="*/ 17 h 18"/>
                <a:gd name="T24" fmla="*/ 16 w 32"/>
                <a:gd name="T25" fmla="*/ 17 h 18"/>
                <a:gd name="T26" fmla="*/ 24 w 32"/>
                <a:gd name="T27" fmla="*/ 18 h 18"/>
                <a:gd name="T28" fmla="*/ 26 w 32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18">
                  <a:moveTo>
                    <a:pt x="26" y="8"/>
                  </a:moveTo>
                  <a:cubicBezTo>
                    <a:pt x="24" y="7"/>
                    <a:pt x="23" y="7"/>
                    <a:pt x="21" y="7"/>
                  </a:cubicBezTo>
                  <a:cubicBezTo>
                    <a:pt x="19" y="6"/>
                    <a:pt x="17" y="5"/>
                    <a:pt x="15" y="4"/>
                  </a:cubicBezTo>
                  <a:cubicBezTo>
                    <a:pt x="12" y="2"/>
                    <a:pt x="10" y="0"/>
                    <a:pt x="6" y="0"/>
                  </a:cubicBezTo>
                  <a:cubicBezTo>
                    <a:pt x="1" y="0"/>
                    <a:pt x="0" y="5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4"/>
                    <a:pt x="3" y="15"/>
                  </a:cubicBezTo>
                  <a:cubicBezTo>
                    <a:pt x="3" y="15"/>
                    <a:pt x="4" y="15"/>
                    <a:pt x="4" y="16"/>
                  </a:cubicBezTo>
                  <a:cubicBezTo>
                    <a:pt x="7" y="17"/>
                    <a:pt x="10" y="16"/>
                    <a:pt x="12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9" y="18"/>
                    <a:pt x="22" y="18"/>
                    <a:pt x="24" y="18"/>
                  </a:cubicBezTo>
                  <a:cubicBezTo>
                    <a:pt x="31" y="18"/>
                    <a:pt x="32" y="9"/>
                    <a:pt x="26" y="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4" name="Freeform 95">
            <a:extLst>
              <a:ext uri="{FF2B5EF4-FFF2-40B4-BE49-F238E27FC236}">
                <a16:creationId xmlns:a16="http://schemas.microsoft.com/office/drawing/2014/main" xmlns="" id="{3D11A1B5-9481-486C-AF7D-3CEA070930B2}"/>
              </a:ext>
            </a:extLst>
          </p:cNvPr>
          <p:cNvSpPr>
            <a:spLocks noEditPoints="1"/>
          </p:cNvSpPr>
          <p:nvPr/>
        </p:nvSpPr>
        <p:spPr bwMode="auto">
          <a:xfrm>
            <a:off x="9037748" y="257752"/>
            <a:ext cx="1302337" cy="1202721"/>
          </a:xfrm>
          <a:custGeom>
            <a:avLst/>
            <a:gdLst>
              <a:gd name="T0" fmla="*/ 287 w 376"/>
              <a:gd name="T1" fmla="*/ 219 h 347"/>
              <a:gd name="T2" fmla="*/ 256 w 376"/>
              <a:gd name="T3" fmla="*/ 160 h 347"/>
              <a:gd name="T4" fmla="*/ 200 w 376"/>
              <a:gd name="T5" fmla="*/ 162 h 347"/>
              <a:gd name="T6" fmla="*/ 104 w 376"/>
              <a:gd name="T7" fmla="*/ 93 h 347"/>
              <a:gd name="T8" fmla="*/ 81 w 376"/>
              <a:gd name="T9" fmla="*/ 13 h 347"/>
              <a:gd name="T10" fmla="*/ 79 w 376"/>
              <a:gd name="T11" fmla="*/ 8 h 347"/>
              <a:gd name="T12" fmla="*/ 66 w 376"/>
              <a:gd name="T13" fmla="*/ 1 h 347"/>
              <a:gd name="T14" fmla="*/ 73 w 376"/>
              <a:gd name="T15" fmla="*/ 15 h 347"/>
              <a:gd name="T16" fmla="*/ 17 w 376"/>
              <a:gd name="T17" fmla="*/ 71 h 347"/>
              <a:gd name="T18" fmla="*/ 0 w 376"/>
              <a:gd name="T19" fmla="*/ 55 h 347"/>
              <a:gd name="T20" fmla="*/ 94 w 376"/>
              <a:gd name="T21" fmla="*/ 148 h 347"/>
              <a:gd name="T22" fmla="*/ 184 w 376"/>
              <a:gd name="T23" fmla="*/ 179 h 347"/>
              <a:gd name="T24" fmla="*/ 275 w 376"/>
              <a:gd name="T25" fmla="*/ 246 h 347"/>
              <a:gd name="T26" fmla="*/ 290 w 376"/>
              <a:gd name="T27" fmla="*/ 342 h 347"/>
              <a:gd name="T28" fmla="*/ 286 w 376"/>
              <a:gd name="T29" fmla="*/ 296 h 347"/>
              <a:gd name="T30" fmla="*/ 342 w 376"/>
              <a:gd name="T31" fmla="*/ 228 h 347"/>
              <a:gd name="T32" fmla="*/ 376 w 376"/>
              <a:gd name="T33" fmla="*/ 283 h 347"/>
              <a:gd name="T34" fmla="*/ 299 w 376"/>
              <a:gd name="T35" fmla="*/ 229 h 347"/>
              <a:gd name="T36" fmla="*/ 308 w 376"/>
              <a:gd name="T37" fmla="*/ 232 h 347"/>
              <a:gd name="T38" fmla="*/ 288 w 376"/>
              <a:gd name="T39" fmla="*/ 238 h 347"/>
              <a:gd name="T40" fmla="*/ 228 w 376"/>
              <a:gd name="T41" fmla="*/ 168 h 347"/>
              <a:gd name="T42" fmla="*/ 199 w 376"/>
              <a:gd name="T43" fmla="*/ 203 h 347"/>
              <a:gd name="T44" fmla="*/ 228 w 376"/>
              <a:gd name="T45" fmla="*/ 168 h 347"/>
              <a:gd name="T46" fmla="*/ 120 w 376"/>
              <a:gd name="T47" fmla="*/ 117 h 347"/>
              <a:gd name="T48" fmla="*/ 103 w 376"/>
              <a:gd name="T49" fmla="*/ 132 h 347"/>
              <a:gd name="T50" fmla="*/ 103 w 376"/>
              <a:gd name="T51" fmla="*/ 108 h 347"/>
              <a:gd name="T52" fmla="*/ 33 w 376"/>
              <a:gd name="T53" fmla="*/ 87 h 347"/>
              <a:gd name="T54" fmla="*/ 20 w 376"/>
              <a:gd name="T55" fmla="*/ 74 h 347"/>
              <a:gd name="T56" fmla="*/ 84 w 376"/>
              <a:gd name="T57" fmla="*/ 30 h 347"/>
              <a:gd name="T58" fmla="*/ 33 w 376"/>
              <a:gd name="T59" fmla="*/ 87 h 347"/>
              <a:gd name="T60" fmla="*/ 61 w 376"/>
              <a:gd name="T61" fmla="*/ 98 h 347"/>
              <a:gd name="T62" fmla="*/ 80 w 376"/>
              <a:gd name="T63" fmla="*/ 71 h 347"/>
              <a:gd name="T64" fmla="*/ 64 w 376"/>
              <a:gd name="T65" fmla="*/ 85 h 347"/>
              <a:gd name="T66" fmla="*/ 37 w 376"/>
              <a:gd name="T67" fmla="*/ 90 h 347"/>
              <a:gd name="T68" fmla="*/ 87 w 376"/>
              <a:gd name="T69" fmla="*/ 35 h 347"/>
              <a:gd name="T70" fmla="*/ 93 w 376"/>
              <a:gd name="T71" fmla="*/ 85 h 347"/>
              <a:gd name="T72" fmla="*/ 75 w 376"/>
              <a:gd name="T73" fmla="*/ 98 h 347"/>
              <a:gd name="T74" fmla="*/ 179 w 376"/>
              <a:gd name="T75" fmla="*/ 151 h 347"/>
              <a:gd name="T76" fmla="*/ 169 w 376"/>
              <a:gd name="T77" fmla="*/ 159 h 347"/>
              <a:gd name="T78" fmla="*/ 135 w 376"/>
              <a:gd name="T79" fmla="*/ 170 h 347"/>
              <a:gd name="T80" fmla="*/ 163 w 376"/>
              <a:gd name="T81" fmla="*/ 120 h 347"/>
              <a:gd name="T82" fmla="*/ 116 w 376"/>
              <a:gd name="T83" fmla="*/ 161 h 347"/>
              <a:gd name="T84" fmla="*/ 157 w 376"/>
              <a:gd name="T85" fmla="*/ 104 h 347"/>
              <a:gd name="T86" fmla="*/ 105 w 376"/>
              <a:gd name="T87" fmla="*/ 142 h 347"/>
              <a:gd name="T88" fmla="*/ 140 w 376"/>
              <a:gd name="T89" fmla="*/ 99 h 347"/>
              <a:gd name="T90" fmla="*/ 185 w 376"/>
              <a:gd name="T91" fmla="*/ 165 h 347"/>
              <a:gd name="T92" fmla="*/ 253 w 376"/>
              <a:gd name="T93" fmla="*/ 241 h 347"/>
              <a:gd name="T94" fmla="*/ 261 w 376"/>
              <a:gd name="T95" fmla="*/ 216 h 347"/>
              <a:gd name="T96" fmla="*/ 243 w 376"/>
              <a:gd name="T97" fmla="*/ 244 h 347"/>
              <a:gd name="T98" fmla="*/ 216 w 376"/>
              <a:gd name="T99" fmla="*/ 240 h 347"/>
              <a:gd name="T100" fmla="*/ 257 w 376"/>
              <a:gd name="T101" fmla="*/ 187 h 347"/>
              <a:gd name="T102" fmla="*/ 228 w 376"/>
              <a:gd name="T103" fmla="*/ 211 h 347"/>
              <a:gd name="T104" fmla="*/ 213 w 376"/>
              <a:gd name="T105" fmla="*/ 239 h 347"/>
              <a:gd name="T106" fmla="*/ 200 w 376"/>
              <a:gd name="T107" fmla="*/ 214 h 347"/>
              <a:gd name="T108" fmla="*/ 234 w 376"/>
              <a:gd name="T109" fmla="*/ 169 h 347"/>
              <a:gd name="T110" fmla="*/ 236 w 376"/>
              <a:gd name="T111" fmla="*/ 167 h 347"/>
              <a:gd name="T112" fmla="*/ 276 w 376"/>
              <a:gd name="T113" fmla="*/ 228 h 347"/>
              <a:gd name="T114" fmla="*/ 315 w 376"/>
              <a:gd name="T115" fmla="*/ 254 h 347"/>
              <a:gd name="T116" fmla="*/ 286 w 376"/>
              <a:gd name="T117" fmla="*/ 267 h 347"/>
              <a:gd name="T118" fmla="*/ 308 w 376"/>
              <a:gd name="T119" fmla="*/ 242 h 347"/>
              <a:gd name="T120" fmla="*/ 335 w 376"/>
              <a:gd name="T121" fmla="*/ 22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6" h="347">
                <a:moveTo>
                  <a:pt x="352" y="215"/>
                </a:moveTo>
                <a:cubicBezTo>
                  <a:pt x="330" y="196"/>
                  <a:pt x="308" y="204"/>
                  <a:pt x="287" y="219"/>
                </a:cubicBezTo>
                <a:cubicBezTo>
                  <a:pt x="287" y="214"/>
                  <a:pt x="286" y="210"/>
                  <a:pt x="285" y="205"/>
                </a:cubicBezTo>
                <a:cubicBezTo>
                  <a:pt x="280" y="189"/>
                  <a:pt x="272" y="169"/>
                  <a:pt x="256" y="160"/>
                </a:cubicBezTo>
                <a:cubicBezTo>
                  <a:pt x="242" y="152"/>
                  <a:pt x="226" y="155"/>
                  <a:pt x="210" y="159"/>
                </a:cubicBezTo>
                <a:cubicBezTo>
                  <a:pt x="207" y="160"/>
                  <a:pt x="204" y="161"/>
                  <a:pt x="200" y="162"/>
                </a:cubicBezTo>
                <a:cubicBezTo>
                  <a:pt x="202" y="123"/>
                  <a:pt x="197" y="83"/>
                  <a:pt x="151" y="84"/>
                </a:cubicBezTo>
                <a:cubicBezTo>
                  <a:pt x="135" y="84"/>
                  <a:pt x="119" y="89"/>
                  <a:pt x="104" y="93"/>
                </a:cubicBezTo>
                <a:cubicBezTo>
                  <a:pt x="104" y="81"/>
                  <a:pt x="105" y="69"/>
                  <a:pt x="104" y="57"/>
                </a:cubicBezTo>
                <a:cubicBezTo>
                  <a:pt x="102" y="40"/>
                  <a:pt x="93" y="25"/>
                  <a:pt x="81" y="13"/>
                </a:cubicBezTo>
                <a:cubicBezTo>
                  <a:pt x="82" y="12"/>
                  <a:pt x="82" y="11"/>
                  <a:pt x="83" y="10"/>
                </a:cubicBezTo>
                <a:cubicBezTo>
                  <a:pt x="84" y="8"/>
                  <a:pt x="81" y="6"/>
                  <a:pt x="79" y="8"/>
                </a:cubicBezTo>
                <a:cubicBezTo>
                  <a:pt x="79" y="8"/>
                  <a:pt x="78" y="9"/>
                  <a:pt x="77" y="10"/>
                </a:cubicBezTo>
                <a:cubicBezTo>
                  <a:pt x="74" y="7"/>
                  <a:pt x="70" y="4"/>
                  <a:pt x="66" y="1"/>
                </a:cubicBezTo>
                <a:cubicBezTo>
                  <a:pt x="64" y="0"/>
                  <a:pt x="62" y="2"/>
                  <a:pt x="63" y="4"/>
                </a:cubicBezTo>
                <a:cubicBezTo>
                  <a:pt x="66" y="8"/>
                  <a:pt x="70" y="11"/>
                  <a:pt x="73" y="15"/>
                </a:cubicBezTo>
                <a:cubicBezTo>
                  <a:pt x="55" y="35"/>
                  <a:pt x="44" y="57"/>
                  <a:pt x="18" y="70"/>
                </a:cubicBezTo>
                <a:cubicBezTo>
                  <a:pt x="18" y="70"/>
                  <a:pt x="17" y="70"/>
                  <a:pt x="17" y="71"/>
                </a:cubicBezTo>
                <a:cubicBezTo>
                  <a:pt x="14" y="65"/>
                  <a:pt x="10" y="60"/>
                  <a:pt x="7" y="54"/>
                </a:cubicBezTo>
                <a:cubicBezTo>
                  <a:pt x="6" y="50"/>
                  <a:pt x="0" y="51"/>
                  <a:pt x="0" y="55"/>
                </a:cubicBezTo>
                <a:cubicBezTo>
                  <a:pt x="11" y="103"/>
                  <a:pt x="49" y="116"/>
                  <a:pt x="91" y="110"/>
                </a:cubicBezTo>
                <a:cubicBezTo>
                  <a:pt x="90" y="123"/>
                  <a:pt x="90" y="135"/>
                  <a:pt x="94" y="148"/>
                </a:cubicBezTo>
                <a:cubicBezTo>
                  <a:pt x="104" y="188"/>
                  <a:pt x="150" y="187"/>
                  <a:pt x="183" y="179"/>
                </a:cubicBezTo>
                <a:cubicBezTo>
                  <a:pt x="184" y="179"/>
                  <a:pt x="184" y="179"/>
                  <a:pt x="184" y="179"/>
                </a:cubicBezTo>
                <a:cubicBezTo>
                  <a:pt x="183" y="213"/>
                  <a:pt x="190" y="261"/>
                  <a:pt x="232" y="261"/>
                </a:cubicBezTo>
                <a:cubicBezTo>
                  <a:pt x="247" y="261"/>
                  <a:pt x="262" y="254"/>
                  <a:pt x="275" y="246"/>
                </a:cubicBezTo>
                <a:cubicBezTo>
                  <a:pt x="274" y="258"/>
                  <a:pt x="272" y="270"/>
                  <a:pt x="272" y="282"/>
                </a:cubicBezTo>
                <a:cubicBezTo>
                  <a:pt x="270" y="304"/>
                  <a:pt x="277" y="324"/>
                  <a:pt x="290" y="342"/>
                </a:cubicBezTo>
                <a:cubicBezTo>
                  <a:pt x="294" y="347"/>
                  <a:pt x="302" y="342"/>
                  <a:pt x="299" y="337"/>
                </a:cubicBezTo>
                <a:cubicBezTo>
                  <a:pt x="292" y="323"/>
                  <a:pt x="288" y="310"/>
                  <a:pt x="286" y="296"/>
                </a:cubicBezTo>
                <a:cubicBezTo>
                  <a:pt x="298" y="289"/>
                  <a:pt x="307" y="279"/>
                  <a:pt x="315" y="268"/>
                </a:cubicBezTo>
                <a:cubicBezTo>
                  <a:pt x="325" y="256"/>
                  <a:pt x="335" y="242"/>
                  <a:pt x="342" y="228"/>
                </a:cubicBezTo>
                <a:cubicBezTo>
                  <a:pt x="355" y="240"/>
                  <a:pt x="363" y="265"/>
                  <a:pt x="367" y="283"/>
                </a:cubicBezTo>
                <a:cubicBezTo>
                  <a:pt x="368" y="288"/>
                  <a:pt x="376" y="288"/>
                  <a:pt x="376" y="283"/>
                </a:cubicBezTo>
                <a:cubicBezTo>
                  <a:pt x="376" y="259"/>
                  <a:pt x="371" y="231"/>
                  <a:pt x="352" y="215"/>
                </a:cubicBezTo>
                <a:close/>
                <a:moveTo>
                  <a:pt x="299" y="229"/>
                </a:moveTo>
                <a:cubicBezTo>
                  <a:pt x="305" y="225"/>
                  <a:pt x="310" y="222"/>
                  <a:pt x="315" y="221"/>
                </a:cubicBezTo>
                <a:cubicBezTo>
                  <a:pt x="313" y="225"/>
                  <a:pt x="311" y="228"/>
                  <a:pt x="308" y="232"/>
                </a:cubicBezTo>
                <a:cubicBezTo>
                  <a:pt x="302" y="241"/>
                  <a:pt x="295" y="250"/>
                  <a:pt x="287" y="258"/>
                </a:cubicBezTo>
                <a:cubicBezTo>
                  <a:pt x="287" y="251"/>
                  <a:pt x="288" y="244"/>
                  <a:pt x="288" y="238"/>
                </a:cubicBezTo>
                <a:cubicBezTo>
                  <a:pt x="292" y="235"/>
                  <a:pt x="296" y="232"/>
                  <a:pt x="299" y="229"/>
                </a:cubicBezTo>
                <a:close/>
                <a:moveTo>
                  <a:pt x="228" y="168"/>
                </a:moveTo>
                <a:cubicBezTo>
                  <a:pt x="219" y="174"/>
                  <a:pt x="213" y="184"/>
                  <a:pt x="206" y="192"/>
                </a:cubicBezTo>
                <a:cubicBezTo>
                  <a:pt x="203" y="195"/>
                  <a:pt x="201" y="199"/>
                  <a:pt x="199" y="203"/>
                </a:cubicBezTo>
                <a:cubicBezTo>
                  <a:pt x="198" y="193"/>
                  <a:pt x="198" y="184"/>
                  <a:pt x="199" y="175"/>
                </a:cubicBezTo>
                <a:cubicBezTo>
                  <a:pt x="209" y="172"/>
                  <a:pt x="218" y="169"/>
                  <a:pt x="228" y="168"/>
                </a:cubicBezTo>
                <a:close/>
                <a:moveTo>
                  <a:pt x="132" y="100"/>
                </a:moveTo>
                <a:cubicBezTo>
                  <a:pt x="128" y="105"/>
                  <a:pt x="124" y="111"/>
                  <a:pt x="120" y="117"/>
                </a:cubicBezTo>
                <a:cubicBezTo>
                  <a:pt x="115" y="123"/>
                  <a:pt x="109" y="130"/>
                  <a:pt x="104" y="136"/>
                </a:cubicBezTo>
                <a:cubicBezTo>
                  <a:pt x="103" y="135"/>
                  <a:pt x="103" y="133"/>
                  <a:pt x="103" y="132"/>
                </a:cubicBezTo>
                <a:cubicBezTo>
                  <a:pt x="102" y="124"/>
                  <a:pt x="102" y="116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12" y="106"/>
                  <a:pt x="122" y="103"/>
                  <a:pt x="132" y="100"/>
                </a:cubicBezTo>
                <a:close/>
                <a:moveTo>
                  <a:pt x="33" y="87"/>
                </a:moveTo>
                <a:cubicBezTo>
                  <a:pt x="28" y="84"/>
                  <a:pt x="24" y="79"/>
                  <a:pt x="20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44" y="67"/>
                  <a:pt x="64" y="43"/>
                  <a:pt x="77" y="20"/>
                </a:cubicBezTo>
                <a:cubicBezTo>
                  <a:pt x="80" y="23"/>
                  <a:pt x="82" y="26"/>
                  <a:pt x="84" y="30"/>
                </a:cubicBezTo>
                <a:cubicBezTo>
                  <a:pt x="76" y="36"/>
                  <a:pt x="71" y="47"/>
                  <a:pt x="66" y="56"/>
                </a:cubicBezTo>
                <a:cubicBezTo>
                  <a:pt x="58" y="68"/>
                  <a:pt x="48" y="82"/>
                  <a:pt x="33" y="87"/>
                </a:cubicBezTo>
                <a:close/>
                <a:moveTo>
                  <a:pt x="75" y="98"/>
                </a:moveTo>
                <a:cubicBezTo>
                  <a:pt x="70" y="99"/>
                  <a:pt x="66" y="99"/>
                  <a:pt x="61" y="98"/>
                </a:cubicBezTo>
                <a:cubicBezTo>
                  <a:pt x="64" y="96"/>
                  <a:pt x="66" y="94"/>
                  <a:pt x="68" y="91"/>
                </a:cubicBezTo>
                <a:cubicBezTo>
                  <a:pt x="72" y="85"/>
                  <a:pt x="78" y="78"/>
                  <a:pt x="80" y="71"/>
                </a:cubicBezTo>
                <a:cubicBezTo>
                  <a:pt x="81" y="69"/>
                  <a:pt x="79" y="67"/>
                  <a:pt x="77" y="68"/>
                </a:cubicBezTo>
                <a:cubicBezTo>
                  <a:pt x="71" y="72"/>
                  <a:pt x="68" y="79"/>
                  <a:pt x="64" y="85"/>
                </a:cubicBezTo>
                <a:cubicBezTo>
                  <a:pt x="61" y="89"/>
                  <a:pt x="59" y="93"/>
                  <a:pt x="56" y="97"/>
                </a:cubicBezTo>
                <a:cubicBezTo>
                  <a:pt x="49" y="96"/>
                  <a:pt x="43" y="94"/>
                  <a:pt x="37" y="90"/>
                </a:cubicBezTo>
                <a:cubicBezTo>
                  <a:pt x="49" y="87"/>
                  <a:pt x="57" y="79"/>
                  <a:pt x="64" y="70"/>
                </a:cubicBezTo>
                <a:cubicBezTo>
                  <a:pt x="72" y="61"/>
                  <a:pt x="82" y="47"/>
                  <a:pt x="87" y="35"/>
                </a:cubicBezTo>
                <a:cubicBezTo>
                  <a:pt x="88" y="36"/>
                  <a:pt x="88" y="36"/>
                  <a:pt x="89" y="37"/>
                </a:cubicBezTo>
                <a:cubicBezTo>
                  <a:pt x="96" y="52"/>
                  <a:pt x="95" y="70"/>
                  <a:pt x="93" y="85"/>
                </a:cubicBezTo>
                <a:cubicBezTo>
                  <a:pt x="93" y="89"/>
                  <a:pt x="93" y="92"/>
                  <a:pt x="92" y="95"/>
                </a:cubicBezTo>
                <a:cubicBezTo>
                  <a:pt x="87" y="97"/>
                  <a:pt x="81" y="98"/>
                  <a:pt x="75" y="98"/>
                </a:cubicBezTo>
                <a:close/>
                <a:moveTo>
                  <a:pt x="169" y="169"/>
                </a:moveTo>
                <a:cubicBezTo>
                  <a:pt x="173" y="163"/>
                  <a:pt x="177" y="157"/>
                  <a:pt x="179" y="151"/>
                </a:cubicBezTo>
                <a:cubicBezTo>
                  <a:pt x="180" y="149"/>
                  <a:pt x="177" y="147"/>
                  <a:pt x="176" y="148"/>
                </a:cubicBezTo>
                <a:cubicBezTo>
                  <a:pt x="173" y="151"/>
                  <a:pt x="171" y="155"/>
                  <a:pt x="169" y="159"/>
                </a:cubicBezTo>
                <a:cubicBezTo>
                  <a:pt x="167" y="163"/>
                  <a:pt x="165" y="166"/>
                  <a:pt x="163" y="170"/>
                </a:cubicBezTo>
                <a:cubicBezTo>
                  <a:pt x="153" y="171"/>
                  <a:pt x="143" y="171"/>
                  <a:pt x="135" y="170"/>
                </a:cubicBezTo>
                <a:cubicBezTo>
                  <a:pt x="148" y="156"/>
                  <a:pt x="159" y="140"/>
                  <a:pt x="168" y="122"/>
                </a:cubicBezTo>
                <a:cubicBezTo>
                  <a:pt x="169" y="119"/>
                  <a:pt x="165" y="117"/>
                  <a:pt x="163" y="120"/>
                </a:cubicBezTo>
                <a:cubicBezTo>
                  <a:pt x="151" y="135"/>
                  <a:pt x="144" y="154"/>
                  <a:pt x="132" y="169"/>
                </a:cubicBezTo>
                <a:cubicBezTo>
                  <a:pt x="126" y="167"/>
                  <a:pt x="121" y="165"/>
                  <a:pt x="116" y="161"/>
                </a:cubicBezTo>
                <a:cubicBezTo>
                  <a:pt x="130" y="143"/>
                  <a:pt x="143" y="124"/>
                  <a:pt x="160" y="108"/>
                </a:cubicBezTo>
                <a:cubicBezTo>
                  <a:pt x="163" y="106"/>
                  <a:pt x="160" y="101"/>
                  <a:pt x="157" y="104"/>
                </a:cubicBezTo>
                <a:cubicBezTo>
                  <a:pt x="139" y="118"/>
                  <a:pt x="125" y="138"/>
                  <a:pt x="113" y="158"/>
                </a:cubicBezTo>
                <a:cubicBezTo>
                  <a:pt x="110" y="154"/>
                  <a:pt x="107" y="149"/>
                  <a:pt x="105" y="142"/>
                </a:cubicBezTo>
                <a:cubicBezTo>
                  <a:pt x="112" y="137"/>
                  <a:pt x="118" y="130"/>
                  <a:pt x="123" y="123"/>
                </a:cubicBezTo>
                <a:cubicBezTo>
                  <a:pt x="129" y="116"/>
                  <a:pt x="137" y="108"/>
                  <a:pt x="140" y="99"/>
                </a:cubicBezTo>
                <a:cubicBezTo>
                  <a:pt x="150" y="97"/>
                  <a:pt x="161" y="97"/>
                  <a:pt x="171" y="101"/>
                </a:cubicBezTo>
                <a:cubicBezTo>
                  <a:pt x="190" y="110"/>
                  <a:pt x="187" y="146"/>
                  <a:pt x="185" y="165"/>
                </a:cubicBezTo>
                <a:cubicBezTo>
                  <a:pt x="180" y="167"/>
                  <a:pt x="174" y="168"/>
                  <a:pt x="169" y="169"/>
                </a:cubicBezTo>
                <a:close/>
                <a:moveTo>
                  <a:pt x="253" y="241"/>
                </a:moveTo>
                <a:cubicBezTo>
                  <a:pt x="258" y="234"/>
                  <a:pt x="263" y="226"/>
                  <a:pt x="265" y="218"/>
                </a:cubicBezTo>
                <a:cubicBezTo>
                  <a:pt x="266" y="216"/>
                  <a:pt x="263" y="214"/>
                  <a:pt x="261" y="216"/>
                </a:cubicBezTo>
                <a:cubicBezTo>
                  <a:pt x="257" y="221"/>
                  <a:pt x="254" y="227"/>
                  <a:pt x="251" y="233"/>
                </a:cubicBezTo>
                <a:cubicBezTo>
                  <a:pt x="248" y="237"/>
                  <a:pt x="246" y="241"/>
                  <a:pt x="243" y="244"/>
                </a:cubicBezTo>
                <a:cubicBezTo>
                  <a:pt x="232" y="247"/>
                  <a:pt x="222" y="247"/>
                  <a:pt x="214" y="240"/>
                </a:cubicBezTo>
                <a:cubicBezTo>
                  <a:pt x="215" y="240"/>
                  <a:pt x="215" y="240"/>
                  <a:pt x="216" y="240"/>
                </a:cubicBezTo>
                <a:cubicBezTo>
                  <a:pt x="223" y="235"/>
                  <a:pt x="228" y="225"/>
                  <a:pt x="233" y="218"/>
                </a:cubicBezTo>
                <a:cubicBezTo>
                  <a:pt x="240" y="207"/>
                  <a:pt x="249" y="197"/>
                  <a:pt x="257" y="187"/>
                </a:cubicBezTo>
                <a:cubicBezTo>
                  <a:pt x="260" y="183"/>
                  <a:pt x="255" y="179"/>
                  <a:pt x="252" y="182"/>
                </a:cubicBezTo>
                <a:cubicBezTo>
                  <a:pt x="242" y="189"/>
                  <a:pt x="235" y="201"/>
                  <a:pt x="228" y="211"/>
                </a:cubicBezTo>
                <a:cubicBezTo>
                  <a:pt x="223" y="219"/>
                  <a:pt x="216" y="228"/>
                  <a:pt x="213" y="237"/>
                </a:cubicBezTo>
                <a:cubicBezTo>
                  <a:pt x="212" y="238"/>
                  <a:pt x="212" y="238"/>
                  <a:pt x="213" y="239"/>
                </a:cubicBezTo>
                <a:cubicBezTo>
                  <a:pt x="212" y="238"/>
                  <a:pt x="212" y="238"/>
                  <a:pt x="212" y="238"/>
                </a:cubicBezTo>
                <a:cubicBezTo>
                  <a:pt x="206" y="232"/>
                  <a:pt x="202" y="223"/>
                  <a:pt x="200" y="214"/>
                </a:cubicBezTo>
                <a:cubicBezTo>
                  <a:pt x="204" y="207"/>
                  <a:pt x="209" y="200"/>
                  <a:pt x="215" y="194"/>
                </a:cubicBezTo>
                <a:cubicBezTo>
                  <a:pt x="221" y="186"/>
                  <a:pt x="230" y="179"/>
                  <a:pt x="234" y="169"/>
                </a:cubicBezTo>
                <a:cubicBezTo>
                  <a:pt x="235" y="168"/>
                  <a:pt x="235" y="168"/>
                  <a:pt x="234" y="167"/>
                </a:cubicBezTo>
                <a:cubicBezTo>
                  <a:pt x="235" y="167"/>
                  <a:pt x="236" y="167"/>
                  <a:pt x="236" y="167"/>
                </a:cubicBezTo>
                <a:cubicBezTo>
                  <a:pt x="261" y="167"/>
                  <a:pt x="271" y="198"/>
                  <a:pt x="275" y="218"/>
                </a:cubicBezTo>
                <a:cubicBezTo>
                  <a:pt x="275" y="221"/>
                  <a:pt x="276" y="224"/>
                  <a:pt x="276" y="228"/>
                </a:cubicBezTo>
                <a:cubicBezTo>
                  <a:pt x="269" y="232"/>
                  <a:pt x="261" y="237"/>
                  <a:pt x="253" y="241"/>
                </a:cubicBezTo>
                <a:close/>
                <a:moveTo>
                  <a:pt x="315" y="254"/>
                </a:moveTo>
                <a:cubicBezTo>
                  <a:pt x="307" y="267"/>
                  <a:pt x="298" y="279"/>
                  <a:pt x="285" y="288"/>
                </a:cubicBezTo>
                <a:cubicBezTo>
                  <a:pt x="285" y="281"/>
                  <a:pt x="285" y="274"/>
                  <a:pt x="286" y="267"/>
                </a:cubicBezTo>
                <a:cubicBezTo>
                  <a:pt x="286" y="266"/>
                  <a:pt x="286" y="264"/>
                  <a:pt x="286" y="262"/>
                </a:cubicBezTo>
                <a:cubicBezTo>
                  <a:pt x="295" y="257"/>
                  <a:pt x="301" y="249"/>
                  <a:pt x="308" y="242"/>
                </a:cubicBezTo>
                <a:cubicBezTo>
                  <a:pt x="313" y="236"/>
                  <a:pt x="321" y="228"/>
                  <a:pt x="326" y="220"/>
                </a:cubicBezTo>
                <a:cubicBezTo>
                  <a:pt x="329" y="220"/>
                  <a:pt x="332" y="221"/>
                  <a:pt x="335" y="223"/>
                </a:cubicBezTo>
                <a:cubicBezTo>
                  <a:pt x="327" y="232"/>
                  <a:pt x="322" y="244"/>
                  <a:pt x="315" y="254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DAE41871-901B-422D-8AB7-021D60BF0794}"/>
              </a:ext>
            </a:extLst>
          </p:cNvPr>
          <p:cNvGrpSpPr/>
          <p:nvPr/>
        </p:nvGrpSpPr>
        <p:grpSpPr>
          <a:xfrm>
            <a:off x="11014521" y="1292063"/>
            <a:ext cx="925789" cy="1190425"/>
            <a:chOff x="9404662" y="1369975"/>
            <a:chExt cx="2199545" cy="282828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xmlns="" id="{00C276A6-505F-461A-857C-E34410344B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99319" y="1851386"/>
              <a:ext cx="1904888" cy="2346873"/>
            </a:xfrm>
            <a:custGeom>
              <a:avLst/>
              <a:gdLst>
                <a:gd name="T0" fmla="*/ 334 w 388"/>
                <a:gd name="T1" fmla="*/ 382 h 478"/>
                <a:gd name="T2" fmla="*/ 339 w 388"/>
                <a:gd name="T3" fmla="*/ 339 h 478"/>
                <a:gd name="T4" fmla="*/ 329 w 388"/>
                <a:gd name="T5" fmla="*/ 320 h 478"/>
                <a:gd name="T6" fmla="*/ 304 w 388"/>
                <a:gd name="T7" fmla="*/ 311 h 478"/>
                <a:gd name="T8" fmla="*/ 319 w 388"/>
                <a:gd name="T9" fmla="*/ 285 h 478"/>
                <a:gd name="T10" fmla="*/ 321 w 388"/>
                <a:gd name="T11" fmla="*/ 243 h 478"/>
                <a:gd name="T12" fmla="*/ 319 w 388"/>
                <a:gd name="T13" fmla="*/ 200 h 478"/>
                <a:gd name="T14" fmla="*/ 303 w 388"/>
                <a:gd name="T15" fmla="*/ 174 h 478"/>
                <a:gd name="T16" fmla="*/ 142 w 388"/>
                <a:gd name="T17" fmla="*/ 282 h 478"/>
                <a:gd name="T18" fmla="*/ 303 w 388"/>
                <a:gd name="T19" fmla="*/ 142 h 478"/>
                <a:gd name="T20" fmla="*/ 303 w 388"/>
                <a:gd name="T21" fmla="*/ 117 h 478"/>
                <a:gd name="T22" fmla="*/ 290 w 388"/>
                <a:gd name="T23" fmla="*/ 92 h 478"/>
                <a:gd name="T24" fmla="*/ 287 w 388"/>
                <a:gd name="T25" fmla="*/ 52 h 478"/>
                <a:gd name="T26" fmla="*/ 274 w 388"/>
                <a:gd name="T27" fmla="*/ 25 h 478"/>
                <a:gd name="T28" fmla="*/ 50 w 388"/>
                <a:gd name="T29" fmla="*/ 194 h 478"/>
                <a:gd name="T30" fmla="*/ 167 w 388"/>
                <a:gd name="T31" fmla="*/ 86 h 478"/>
                <a:gd name="T32" fmla="*/ 198 w 388"/>
                <a:gd name="T33" fmla="*/ 39 h 478"/>
                <a:gd name="T34" fmla="*/ 180 w 388"/>
                <a:gd name="T35" fmla="*/ 20 h 478"/>
                <a:gd name="T36" fmla="*/ 47 w 388"/>
                <a:gd name="T37" fmla="*/ 92 h 478"/>
                <a:gd name="T38" fmla="*/ 75 w 388"/>
                <a:gd name="T39" fmla="*/ 34 h 478"/>
                <a:gd name="T40" fmla="*/ 46 w 388"/>
                <a:gd name="T41" fmla="*/ 10 h 478"/>
                <a:gd name="T42" fmla="*/ 14 w 388"/>
                <a:gd name="T43" fmla="*/ 81 h 478"/>
                <a:gd name="T44" fmla="*/ 21 w 388"/>
                <a:gd name="T45" fmla="*/ 126 h 478"/>
                <a:gd name="T46" fmla="*/ 4 w 388"/>
                <a:gd name="T47" fmla="*/ 175 h 478"/>
                <a:gd name="T48" fmla="*/ 27 w 388"/>
                <a:gd name="T49" fmla="*/ 207 h 478"/>
                <a:gd name="T50" fmla="*/ 19 w 388"/>
                <a:gd name="T51" fmla="*/ 269 h 478"/>
                <a:gd name="T52" fmla="*/ 11 w 388"/>
                <a:gd name="T53" fmla="*/ 327 h 478"/>
                <a:gd name="T54" fmla="*/ 20 w 388"/>
                <a:gd name="T55" fmla="*/ 381 h 478"/>
                <a:gd name="T56" fmla="*/ 12 w 388"/>
                <a:gd name="T57" fmla="*/ 418 h 478"/>
                <a:gd name="T58" fmla="*/ 36 w 388"/>
                <a:gd name="T59" fmla="*/ 436 h 478"/>
                <a:gd name="T60" fmla="*/ 39 w 388"/>
                <a:gd name="T61" fmla="*/ 475 h 478"/>
                <a:gd name="T62" fmla="*/ 124 w 388"/>
                <a:gd name="T63" fmla="*/ 448 h 478"/>
                <a:gd name="T64" fmla="*/ 180 w 388"/>
                <a:gd name="T65" fmla="*/ 443 h 478"/>
                <a:gd name="T66" fmla="*/ 247 w 388"/>
                <a:gd name="T67" fmla="*/ 422 h 478"/>
                <a:gd name="T68" fmla="*/ 311 w 388"/>
                <a:gd name="T69" fmla="*/ 414 h 478"/>
                <a:gd name="T70" fmla="*/ 34 w 388"/>
                <a:gd name="T71" fmla="*/ 163 h 478"/>
                <a:gd name="T72" fmla="*/ 57 w 388"/>
                <a:gd name="T73" fmla="*/ 149 h 478"/>
                <a:gd name="T74" fmla="*/ 141 w 388"/>
                <a:gd name="T75" fmla="*/ 406 h 478"/>
                <a:gd name="T76" fmla="*/ 126 w 388"/>
                <a:gd name="T77" fmla="*/ 424 h 478"/>
                <a:gd name="T78" fmla="*/ 193 w 388"/>
                <a:gd name="T79" fmla="*/ 379 h 478"/>
                <a:gd name="T80" fmla="*/ 45 w 388"/>
                <a:gd name="T81" fmla="*/ 264 h 478"/>
                <a:gd name="T82" fmla="*/ 42 w 388"/>
                <a:gd name="T83" fmla="*/ 303 h 478"/>
                <a:gd name="T84" fmla="*/ 38 w 388"/>
                <a:gd name="T85" fmla="*/ 312 h 478"/>
                <a:gd name="T86" fmla="*/ 70 w 388"/>
                <a:gd name="T87" fmla="*/ 314 h 478"/>
                <a:gd name="T88" fmla="*/ 156 w 388"/>
                <a:gd name="T89" fmla="*/ 243 h 478"/>
                <a:gd name="T90" fmla="*/ 140 w 388"/>
                <a:gd name="T91" fmla="*/ 253 h 478"/>
                <a:gd name="T92" fmla="*/ 91 w 388"/>
                <a:gd name="T93" fmla="*/ 245 h 478"/>
                <a:gd name="T94" fmla="*/ 91 w 388"/>
                <a:gd name="T95" fmla="*/ 245 h 478"/>
                <a:gd name="T96" fmla="*/ 87 w 388"/>
                <a:gd name="T97" fmla="*/ 199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88" h="478">
                  <a:moveTo>
                    <a:pt x="375" y="389"/>
                  </a:moveTo>
                  <a:cubicBezTo>
                    <a:pt x="359" y="382"/>
                    <a:pt x="345" y="385"/>
                    <a:pt x="330" y="388"/>
                  </a:cubicBezTo>
                  <a:cubicBezTo>
                    <a:pt x="331" y="386"/>
                    <a:pt x="333" y="384"/>
                    <a:pt x="334" y="382"/>
                  </a:cubicBezTo>
                  <a:cubicBezTo>
                    <a:pt x="339" y="376"/>
                    <a:pt x="337" y="368"/>
                    <a:pt x="332" y="365"/>
                  </a:cubicBezTo>
                  <a:cubicBezTo>
                    <a:pt x="335" y="362"/>
                    <a:pt x="339" y="359"/>
                    <a:pt x="342" y="355"/>
                  </a:cubicBezTo>
                  <a:cubicBezTo>
                    <a:pt x="348" y="350"/>
                    <a:pt x="345" y="341"/>
                    <a:pt x="339" y="339"/>
                  </a:cubicBezTo>
                  <a:cubicBezTo>
                    <a:pt x="340" y="338"/>
                    <a:pt x="342" y="337"/>
                    <a:pt x="343" y="336"/>
                  </a:cubicBezTo>
                  <a:cubicBezTo>
                    <a:pt x="353" y="328"/>
                    <a:pt x="344" y="310"/>
                    <a:pt x="332" y="318"/>
                  </a:cubicBezTo>
                  <a:cubicBezTo>
                    <a:pt x="331" y="318"/>
                    <a:pt x="330" y="319"/>
                    <a:pt x="329" y="320"/>
                  </a:cubicBezTo>
                  <a:cubicBezTo>
                    <a:pt x="330" y="319"/>
                    <a:pt x="331" y="319"/>
                    <a:pt x="332" y="318"/>
                  </a:cubicBezTo>
                  <a:cubicBezTo>
                    <a:pt x="341" y="311"/>
                    <a:pt x="329" y="296"/>
                    <a:pt x="319" y="302"/>
                  </a:cubicBezTo>
                  <a:cubicBezTo>
                    <a:pt x="314" y="305"/>
                    <a:pt x="309" y="308"/>
                    <a:pt x="304" y="311"/>
                  </a:cubicBezTo>
                  <a:cubicBezTo>
                    <a:pt x="305" y="309"/>
                    <a:pt x="306" y="308"/>
                    <a:pt x="308" y="307"/>
                  </a:cubicBezTo>
                  <a:cubicBezTo>
                    <a:pt x="312" y="302"/>
                    <a:pt x="311" y="296"/>
                    <a:pt x="307" y="293"/>
                  </a:cubicBezTo>
                  <a:cubicBezTo>
                    <a:pt x="311" y="290"/>
                    <a:pt x="315" y="288"/>
                    <a:pt x="319" y="285"/>
                  </a:cubicBezTo>
                  <a:cubicBezTo>
                    <a:pt x="327" y="278"/>
                    <a:pt x="323" y="262"/>
                    <a:pt x="311" y="266"/>
                  </a:cubicBezTo>
                  <a:cubicBezTo>
                    <a:pt x="298" y="271"/>
                    <a:pt x="286" y="276"/>
                    <a:pt x="274" y="282"/>
                  </a:cubicBezTo>
                  <a:cubicBezTo>
                    <a:pt x="290" y="269"/>
                    <a:pt x="305" y="256"/>
                    <a:pt x="321" y="243"/>
                  </a:cubicBezTo>
                  <a:cubicBezTo>
                    <a:pt x="328" y="237"/>
                    <a:pt x="322" y="228"/>
                    <a:pt x="315" y="227"/>
                  </a:cubicBezTo>
                  <a:cubicBezTo>
                    <a:pt x="319" y="224"/>
                    <a:pt x="323" y="221"/>
                    <a:pt x="327" y="218"/>
                  </a:cubicBezTo>
                  <a:cubicBezTo>
                    <a:pt x="335" y="212"/>
                    <a:pt x="331" y="195"/>
                    <a:pt x="319" y="200"/>
                  </a:cubicBezTo>
                  <a:cubicBezTo>
                    <a:pt x="306" y="204"/>
                    <a:pt x="293" y="210"/>
                    <a:pt x="281" y="217"/>
                  </a:cubicBezTo>
                  <a:cubicBezTo>
                    <a:pt x="293" y="208"/>
                    <a:pt x="304" y="199"/>
                    <a:pt x="315" y="190"/>
                  </a:cubicBezTo>
                  <a:cubicBezTo>
                    <a:pt x="325" y="182"/>
                    <a:pt x="313" y="170"/>
                    <a:pt x="303" y="174"/>
                  </a:cubicBezTo>
                  <a:cubicBezTo>
                    <a:pt x="243" y="199"/>
                    <a:pt x="196" y="246"/>
                    <a:pt x="146" y="286"/>
                  </a:cubicBezTo>
                  <a:cubicBezTo>
                    <a:pt x="114" y="312"/>
                    <a:pt x="80" y="338"/>
                    <a:pt x="50" y="369"/>
                  </a:cubicBezTo>
                  <a:cubicBezTo>
                    <a:pt x="75" y="335"/>
                    <a:pt x="112" y="307"/>
                    <a:pt x="142" y="282"/>
                  </a:cubicBezTo>
                  <a:cubicBezTo>
                    <a:pt x="151" y="273"/>
                    <a:pt x="161" y="265"/>
                    <a:pt x="171" y="257"/>
                  </a:cubicBezTo>
                  <a:cubicBezTo>
                    <a:pt x="217" y="223"/>
                    <a:pt x="267" y="194"/>
                    <a:pt x="313" y="159"/>
                  </a:cubicBezTo>
                  <a:cubicBezTo>
                    <a:pt x="324" y="152"/>
                    <a:pt x="315" y="137"/>
                    <a:pt x="303" y="142"/>
                  </a:cubicBezTo>
                  <a:cubicBezTo>
                    <a:pt x="301" y="143"/>
                    <a:pt x="299" y="144"/>
                    <a:pt x="297" y="145"/>
                  </a:cubicBezTo>
                  <a:cubicBezTo>
                    <a:pt x="301" y="142"/>
                    <a:pt x="306" y="139"/>
                    <a:pt x="311" y="135"/>
                  </a:cubicBezTo>
                  <a:cubicBezTo>
                    <a:pt x="319" y="129"/>
                    <a:pt x="314" y="113"/>
                    <a:pt x="303" y="117"/>
                  </a:cubicBezTo>
                  <a:cubicBezTo>
                    <a:pt x="291" y="121"/>
                    <a:pt x="279" y="127"/>
                    <a:pt x="268" y="132"/>
                  </a:cubicBezTo>
                  <a:cubicBezTo>
                    <a:pt x="278" y="124"/>
                    <a:pt x="289" y="116"/>
                    <a:pt x="300" y="108"/>
                  </a:cubicBezTo>
                  <a:cubicBezTo>
                    <a:pt x="310" y="101"/>
                    <a:pt x="301" y="86"/>
                    <a:pt x="290" y="92"/>
                  </a:cubicBezTo>
                  <a:cubicBezTo>
                    <a:pt x="273" y="100"/>
                    <a:pt x="256" y="110"/>
                    <a:pt x="239" y="119"/>
                  </a:cubicBezTo>
                  <a:cubicBezTo>
                    <a:pt x="260" y="103"/>
                    <a:pt x="280" y="86"/>
                    <a:pt x="299" y="67"/>
                  </a:cubicBezTo>
                  <a:cubicBezTo>
                    <a:pt x="307" y="59"/>
                    <a:pt x="297" y="47"/>
                    <a:pt x="287" y="52"/>
                  </a:cubicBezTo>
                  <a:cubicBezTo>
                    <a:pt x="267" y="62"/>
                    <a:pt x="247" y="75"/>
                    <a:pt x="229" y="88"/>
                  </a:cubicBezTo>
                  <a:cubicBezTo>
                    <a:pt x="247" y="72"/>
                    <a:pt x="265" y="56"/>
                    <a:pt x="284" y="42"/>
                  </a:cubicBezTo>
                  <a:cubicBezTo>
                    <a:pt x="294" y="34"/>
                    <a:pt x="284" y="17"/>
                    <a:pt x="274" y="25"/>
                  </a:cubicBezTo>
                  <a:cubicBezTo>
                    <a:pt x="217" y="68"/>
                    <a:pt x="163" y="116"/>
                    <a:pt x="105" y="157"/>
                  </a:cubicBezTo>
                  <a:cubicBezTo>
                    <a:pt x="90" y="167"/>
                    <a:pt x="74" y="178"/>
                    <a:pt x="59" y="191"/>
                  </a:cubicBezTo>
                  <a:cubicBezTo>
                    <a:pt x="56" y="192"/>
                    <a:pt x="53" y="193"/>
                    <a:pt x="50" y="194"/>
                  </a:cubicBezTo>
                  <a:cubicBezTo>
                    <a:pt x="55" y="184"/>
                    <a:pt x="61" y="173"/>
                    <a:pt x="69" y="164"/>
                  </a:cubicBezTo>
                  <a:cubicBezTo>
                    <a:pt x="85" y="153"/>
                    <a:pt x="101" y="139"/>
                    <a:pt x="115" y="127"/>
                  </a:cubicBezTo>
                  <a:cubicBezTo>
                    <a:pt x="132" y="113"/>
                    <a:pt x="150" y="100"/>
                    <a:pt x="167" y="86"/>
                  </a:cubicBezTo>
                  <a:cubicBezTo>
                    <a:pt x="196" y="67"/>
                    <a:pt x="226" y="48"/>
                    <a:pt x="251" y="24"/>
                  </a:cubicBezTo>
                  <a:cubicBezTo>
                    <a:pt x="259" y="17"/>
                    <a:pt x="248" y="2"/>
                    <a:pt x="239" y="9"/>
                  </a:cubicBezTo>
                  <a:cubicBezTo>
                    <a:pt x="226" y="19"/>
                    <a:pt x="212" y="29"/>
                    <a:pt x="198" y="39"/>
                  </a:cubicBezTo>
                  <a:cubicBezTo>
                    <a:pt x="205" y="33"/>
                    <a:pt x="211" y="28"/>
                    <a:pt x="217" y="22"/>
                  </a:cubicBezTo>
                  <a:cubicBezTo>
                    <a:pt x="225" y="14"/>
                    <a:pt x="214" y="0"/>
                    <a:pt x="204" y="6"/>
                  </a:cubicBezTo>
                  <a:cubicBezTo>
                    <a:pt x="196" y="10"/>
                    <a:pt x="188" y="15"/>
                    <a:pt x="180" y="20"/>
                  </a:cubicBezTo>
                  <a:cubicBezTo>
                    <a:pt x="181" y="12"/>
                    <a:pt x="173" y="2"/>
                    <a:pt x="164" y="8"/>
                  </a:cubicBezTo>
                  <a:cubicBezTo>
                    <a:pt x="126" y="31"/>
                    <a:pt x="83" y="56"/>
                    <a:pt x="50" y="90"/>
                  </a:cubicBezTo>
                  <a:cubicBezTo>
                    <a:pt x="49" y="90"/>
                    <a:pt x="48" y="91"/>
                    <a:pt x="47" y="92"/>
                  </a:cubicBezTo>
                  <a:cubicBezTo>
                    <a:pt x="61" y="72"/>
                    <a:pt x="84" y="57"/>
                    <a:pt x="100" y="41"/>
                  </a:cubicBezTo>
                  <a:cubicBezTo>
                    <a:pt x="110" y="31"/>
                    <a:pt x="95" y="16"/>
                    <a:pt x="85" y="26"/>
                  </a:cubicBezTo>
                  <a:cubicBezTo>
                    <a:pt x="81" y="28"/>
                    <a:pt x="78" y="31"/>
                    <a:pt x="75" y="34"/>
                  </a:cubicBezTo>
                  <a:cubicBezTo>
                    <a:pt x="76" y="33"/>
                    <a:pt x="77" y="31"/>
                    <a:pt x="78" y="30"/>
                  </a:cubicBezTo>
                  <a:cubicBezTo>
                    <a:pt x="87" y="21"/>
                    <a:pt x="74" y="7"/>
                    <a:pt x="65" y="14"/>
                  </a:cubicBezTo>
                  <a:cubicBezTo>
                    <a:pt x="64" y="6"/>
                    <a:pt x="52" y="1"/>
                    <a:pt x="46" y="10"/>
                  </a:cubicBezTo>
                  <a:cubicBezTo>
                    <a:pt x="40" y="20"/>
                    <a:pt x="35" y="30"/>
                    <a:pt x="32" y="41"/>
                  </a:cubicBezTo>
                  <a:cubicBezTo>
                    <a:pt x="31" y="45"/>
                    <a:pt x="32" y="48"/>
                    <a:pt x="34" y="51"/>
                  </a:cubicBezTo>
                  <a:cubicBezTo>
                    <a:pt x="27" y="61"/>
                    <a:pt x="20" y="71"/>
                    <a:pt x="14" y="81"/>
                  </a:cubicBezTo>
                  <a:cubicBezTo>
                    <a:pt x="10" y="87"/>
                    <a:pt x="13" y="94"/>
                    <a:pt x="18" y="96"/>
                  </a:cubicBezTo>
                  <a:cubicBezTo>
                    <a:pt x="16" y="102"/>
                    <a:pt x="14" y="107"/>
                    <a:pt x="12" y="113"/>
                  </a:cubicBezTo>
                  <a:cubicBezTo>
                    <a:pt x="11" y="120"/>
                    <a:pt x="15" y="125"/>
                    <a:pt x="21" y="126"/>
                  </a:cubicBezTo>
                  <a:cubicBezTo>
                    <a:pt x="18" y="131"/>
                    <a:pt x="16" y="135"/>
                    <a:pt x="14" y="140"/>
                  </a:cubicBezTo>
                  <a:cubicBezTo>
                    <a:pt x="11" y="145"/>
                    <a:pt x="13" y="150"/>
                    <a:pt x="16" y="154"/>
                  </a:cubicBezTo>
                  <a:cubicBezTo>
                    <a:pt x="12" y="160"/>
                    <a:pt x="7" y="168"/>
                    <a:pt x="4" y="175"/>
                  </a:cubicBezTo>
                  <a:cubicBezTo>
                    <a:pt x="0" y="183"/>
                    <a:pt x="6" y="191"/>
                    <a:pt x="15" y="189"/>
                  </a:cubicBezTo>
                  <a:cubicBezTo>
                    <a:pt x="21" y="188"/>
                    <a:pt x="27" y="186"/>
                    <a:pt x="33" y="184"/>
                  </a:cubicBezTo>
                  <a:cubicBezTo>
                    <a:pt x="30" y="191"/>
                    <a:pt x="28" y="199"/>
                    <a:pt x="27" y="207"/>
                  </a:cubicBezTo>
                  <a:cubicBezTo>
                    <a:pt x="26" y="212"/>
                    <a:pt x="29" y="217"/>
                    <a:pt x="33" y="218"/>
                  </a:cubicBezTo>
                  <a:cubicBezTo>
                    <a:pt x="23" y="231"/>
                    <a:pt x="17" y="246"/>
                    <a:pt x="16" y="263"/>
                  </a:cubicBezTo>
                  <a:cubicBezTo>
                    <a:pt x="16" y="265"/>
                    <a:pt x="17" y="267"/>
                    <a:pt x="19" y="269"/>
                  </a:cubicBezTo>
                  <a:cubicBezTo>
                    <a:pt x="12" y="281"/>
                    <a:pt x="8" y="294"/>
                    <a:pt x="8" y="308"/>
                  </a:cubicBezTo>
                  <a:cubicBezTo>
                    <a:pt x="8" y="312"/>
                    <a:pt x="11" y="316"/>
                    <a:pt x="14" y="317"/>
                  </a:cubicBezTo>
                  <a:cubicBezTo>
                    <a:pt x="13" y="320"/>
                    <a:pt x="12" y="323"/>
                    <a:pt x="11" y="327"/>
                  </a:cubicBezTo>
                  <a:cubicBezTo>
                    <a:pt x="9" y="333"/>
                    <a:pt x="13" y="338"/>
                    <a:pt x="19" y="339"/>
                  </a:cubicBezTo>
                  <a:cubicBezTo>
                    <a:pt x="13" y="349"/>
                    <a:pt x="9" y="359"/>
                    <a:pt x="5" y="369"/>
                  </a:cubicBezTo>
                  <a:cubicBezTo>
                    <a:pt x="3" y="377"/>
                    <a:pt x="13" y="386"/>
                    <a:pt x="20" y="381"/>
                  </a:cubicBezTo>
                  <a:cubicBezTo>
                    <a:pt x="16" y="388"/>
                    <a:pt x="13" y="396"/>
                    <a:pt x="11" y="404"/>
                  </a:cubicBezTo>
                  <a:cubicBezTo>
                    <a:pt x="9" y="408"/>
                    <a:pt x="11" y="412"/>
                    <a:pt x="14" y="414"/>
                  </a:cubicBezTo>
                  <a:cubicBezTo>
                    <a:pt x="13" y="415"/>
                    <a:pt x="12" y="416"/>
                    <a:pt x="12" y="418"/>
                  </a:cubicBezTo>
                  <a:cubicBezTo>
                    <a:pt x="7" y="425"/>
                    <a:pt x="15" y="435"/>
                    <a:pt x="23" y="432"/>
                  </a:cubicBezTo>
                  <a:cubicBezTo>
                    <a:pt x="29" y="430"/>
                    <a:pt x="35" y="428"/>
                    <a:pt x="41" y="426"/>
                  </a:cubicBezTo>
                  <a:cubicBezTo>
                    <a:pt x="39" y="429"/>
                    <a:pt x="37" y="433"/>
                    <a:pt x="36" y="436"/>
                  </a:cubicBezTo>
                  <a:cubicBezTo>
                    <a:pt x="34" y="440"/>
                    <a:pt x="34" y="445"/>
                    <a:pt x="36" y="447"/>
                  </a:cubicBezTo>
                  <a:cubicBezTo>
                    <a:pt x="33" y="452"/>
                    <a:pt x="30" y="456"/>
                    <a:pt x="28" y="460"/>
                  </a:cubicBezTo>
                  <a:cubicBezTo>
                    <a:pt x="23" y="468"/>
                    <a:pt x="31" y="478"/>
                    <a:pt x="39" y="475"/>
                  </a:cubicBezTo>
                  <a:cubicBezTo>
                    <a:pt x="52" y="471"/>
                    <a:pt x="65" y="465"/>
                    <a:pt x="76" y="457"/>
                  </a:cubicBezTo>
                  <a:cubicBezTo>
                    <a:pt x="76" y="464"/>
                    <a:pt x="85" y="470"/>
                    <a:pt x="92" y="466"/>
                  </a:cubicBezTo>
                  <a:cubicBezTo>
                    <a:pt x="103" y="460"/>
                    <a:pt x="114" y="454"/>
                    <a:pt x="124" y="448"/>
                  </a:cubicBezTo>
                  <a:cubicBezTo>
                    <a:pt x="126" y="450"/>
                    <a:pt x="129" y="452"/>
                    <a:pt x="132" y="452"/>
                  </a:cubicBezTo>
                  <a:cubicBezTo>
                    <a:pt x="146" y="450"/>
                    <a:pt x="158" y="446"/>
                    <a:pt x="170" y="441"/>
                  </a:cubicBezTo>
                  <a:cubicBezTo>
                    <a:pt x="173" y="443"/>
                    <a:pt x="176" y="444"/>
                    <a:pt x="180" y="443"/>
                  </a:cubicBezTo>
                  <a:cubicBezTo>
                    <a:pt x="195" y="439"/>
                    <a:pt x="209" y="433"/>
                    <a:pt x="222" y="425"/>
                  </a:cubicBezTo>
                  <a:cubicBezTo>
                    <a:pt x="225" y="430"/>
                    <a:pt x="231" y="432"/>
                    <a:pt x="236" y="429"/>
                  </a:cubicBezTo>
                  <a:cubicBezTo>
                    <a:pt x="240" y="427"/>
                    <a:pt x="244" y="424"/>
                    <a:pt x="247" y="422"/>
                  </a:cubicBezTo>
                  <a:cubicBezTo>
                    <a:pt x="249" y="428"/>
                    <a:pt x="255" y="432"/>
                    <a:pt x="260" y="430"/>
                  </a:cubicBezTo>
                  <a:cubicBezTo>
                    <a:pt x="275" y="425"/>
                    <a:pt x="287" y="417"/>
                    <a:pt x="299" y="408"/>
                  </a:cubicBezTo>
                  <a:cubicBezTo>
                    <a:pt x="301" y="412"/>
                    <a:pt x="306" y="415"/>
                    <a:pt x="311" y="414"/>
                  </a:cubicBezTo>
                  <a:cubicBezTo>
                    <a:pt x="331" y="411"/>
                    <a:pt x="350" y="401"/>
                    <a:pt x="369" y="409"/>
                  </a:cubicBezTo>
                  <a:cubicBezTo>
                    <a:pt x="382" y="414"/>
                    <a:pt x="388" y="393"/>
                    <a:pt x="375" y="389"/>
                  </a:cubicBezTo>
                  <a:close/>
                  <a:moveTo>
                    <a:pt x="34" y="163"/>
                  </a:moveTo>
                  <a:cubicBezTo>
                    <a:pt x="37" y="158"/>
                    <a:pt x="40" y="154"/>
                    <a:pt x="43" y="150"/>
                  </a:cubicBezTo>
                  <a:cubicBezTo>
                    <a:pt x="50" y="147"/>
                    <a:pt x="58" y="144"/>
                    <a:pt x="65" y="141"/>
                  </a:cubicBezTo>
                  <a:cubicBezTo>
                    <a:pt x="62" y="143"/>
                    <a:pt x="59" y="146"/>
                    <a:pt x="57" y="149"/>
                  </a:cubicBezTo>
                  <a:cubicBezTo>
                    <a:pt x="49" y="154"/>
                    <a:pt x="42" y="159"/>
                    <a:pt x="34" y="163"/>
                  </a:cubicBezTo>
                  <a:close/>
                  <a:moveTo>
                    <a:pt x="126" y="424"/>
                  </a:moveTo>
                  <a:cubicBezTo>
                    <a:pt x="131" y="418"/>
                    <a:pt x="136" y="412"/>
                    <a:pt x="141" y="406"/>
                  </a:cubicBezTo>
                  <a:cubicBezTo>
                    <a:pt x="142" y="406"/>
                    <a:pt x="142" y="406"/>
                    <a:pt x="142" y="405"/>
                  </a:cubicBezTo>
                  <a:cubicBezTo>
                    <a:pt x="139" y="410"/>
                    <a:pt x="136" y="414"/>
                    <a:pt x="133" y="419"/>
                  </a:cubicBezTo>
                  <a:cubicBezTo>
                    <a:pt x="131" y="421"/>
                    <a:pt x="128" y="422"/>
                    <a:pt x="126" y="424"/>
                  </a:cubicBezTo>
                  <a:close/>
                  <a:moveTo>
                    <a:pt x="207" y="365"/>
                  </a:moveTo>
                  <a:cubicBezTo>
                    <a:pt x="222" y="352"/>
                    <a:pt x="238" y="338"/>
                    <a:pt x="255" y="328"/>
                  </a:cubicBezTo>
                  <a:cubicBezTo>
                    <a:pt x="235" y="346"/>
                    <a:pt x="214" y="363"/>
                    <a:pt x="193" y="379"/>
                  </a:cubicBezTo>
                  <a:cubicBezTo>
                    <a:pt x="198" y="374"/>
                    <a:pt x="202" y="369"/>
                    <a:pt x="207" y="365"/>
                  </a:cubicBezTo>
                  <a:close/>
                  <a:moveTo>
                    <a:pt x="43" y="265"/>
                  </a:moveTo>
                  <a:cubicBezTo>
                    <a:pt x="44" y="265"/>
                    <a:pt x="45" y="265"/>
                    <a:pt x="45" y="264"/>
                  </a:cubicBezTo>
                  <a:cubicBezTo>
                    <a:pt x="42" y="268"/>
                    <a:pt x="40" y="271"/>
                    <a:pt x="37" y="275"/>
                  </a:cubicBezTo>
                  <a:cubicBezTo>
                    <a:pt x="39" y="272"/>
                    <a:pt x="41" y="269"/>
                    <a:pt x="43" y="265"/>
                  </a:cubicBezTo>
                  <a:close/>
                  <a:moveTo>
                    <a:pt x="42" y="303"/>
                  </a:moveTo>
                  <a:cubicBezTo>
                    <a:pt x="45" y="301"/>
                    <a:pt x="48" y="299"/>
                    <a:pt x="51" y="297"/>
                  </a:cubicBezTo>
                  <a:cubicBezTo>
                    <a:pt x="47" y="302"/>
                    <a:pt x="42" y="307"/>
                    <a:pt x="38" y="312"/>
                  </a:cubicBezTo>
                  <a:cubicBezTo>
                    <a:pt x="38" y="312"/>
                    <a:pt x="38" y="312"/>
                    <a:pt x="38" y="312"/>
                  </a:cubicBezTo>
                  <a:cubicBezTo>
                    <a:pt x="39" y="309"/>
                    <a:pt x="41" y="306"/>
                    <a:pt x="42" y="303"/>
                  </a:cubicBezTo>
                  <a:close/>
                  <a:moveTo>
                    <a:pt x="51" y="327"/>
                  </a:moveTo>
                  <a:cubicBezTo>
                    <a:pt x="58" y="323"/>
                    <a:pt x="64" y="319"/>
                    <a:pt x="70" y="314"/>
                  </a:cubicBezTo>
                  <a:cubicBezTo>
                    <a:pt x="62" y="322"/>
                    <a:pt x="53" y="330"/>
                    <a:pt x="43" y="337"/>
                  </a:cubicBezTo>
                  <a:cubicBezTo>
                    <a:pt x="46" y="334"/>
                    <a:pt x="48" y="331"/>
                    <a:pt x="51" y="327"/>
                  </a:cubicBezTo>
                  <a:close/>
                  <a:moveTo>
                    <a:pt x="156" y="243"/>
                  </a:moveTo>
                  <a:cubicBezTo>
                    <a:pt x="154" y="244"/>
                    <a:pt x="152" y="246"/>
                    <a:pt x="150" y="247"/>
                  </a:cubicBezTo>
                  <a:cubicBezTo>
                    <a:pt x="135" y="258"/>
                    <a:pt x="120" y="270"/>
                    <a:pt x="106" y="283"/>
                  </a:cubicBezTo>
                  <a:cubicBezTo>
                    <a:pt x="117" y="272"/>
                    <a:pt x="128" y="261"/>
                    <a:pt x="140" y="253"/>
                  </a:cubicBezTo>
                  <a:cubicBezTo>
                    <a:pt x="151" y="244"/>
                    <a:pt x="162" y="236"/>
                    <a:pt x="173" y="228"/>
                  </a:cubicBezTo>
                  <a:cubicBezTo>
                    <a:pt x="168" y="233"/>
                    <a:pt x="162" y="238"/>
                    <a:pt x="156" y="243"/>
                  </a:cubicBezTo>
                  <a:close/>
                  <a:moveTo>
                    <a:pt x="91" y="245"/>
                  </a:moveTo>
                  <a:cubicBezTo>
                    <a:pt x="109" y="229"/>
                    <a:pt x="128" y="214"/>
                    <a:pt x="146" y="201"/>
                  </a:cubicBezTo>
                  <a:cubicBezTo>
                    <a:pt x="152" y="196"/>
                    <a:pt x="159" y="192"/>
                    <a:pt x="165" y="188"/>
                  </a:cubicBezTo>
                  <a:cubicBezTo>
                    <a:pt x="140" y="207"/>
                    <a:pt x="116" y="226"/>
                    <a:pt x="91" y="245"/>
                  </a:cubicBezTo>
                  <a:close/>
                  <a:moveTo>
                    <a:pt x="44" y="236"/>
                  </a:moveTo>
                  <a:cubicBezTo>
                    <a:pt x="49" y="226"/>
                    <a:pt x="57" y="217"/>
                    <a:pt x="67" y="209"/>
                  </a:cubicBezTo>
                  <a:cubicBezTo>
                    <a:pt x="74" y="206"/>
                    <a:pt x="80" y="203"/>
                    <a:pt x="87" y="199"/>
                  </a:cubicBezTo>
                  <a:cubicBezTo>
                    <a:pt x="72" y="210"/>
                    <a:pt x="57" y="222"/>
                    <a:pt x="44" y="236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xmlns="" id="{55CB0EAE-C246-4FC9-9022-E5E44EB5E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4348" y="2027764"/>
              <a:ext cx="1132973" cy="477260"/>
            </a:xfrm>
            <a:custGeom>
              <a:avLst/>
              <a:gdLst>
                <a:gd name="T0" fmla="*/ 220 w 231"/>
                <a:gd name="T1" fmla="*/ 50 h 97"/>
                <a:gd name="T2" fmla="*/ 173 w 231"/>
                <a:gd name="T3" fmla="*/ 45 h 97"/>
                <a:gd name="T4" fmla="*/ 175 w 231"/>
                <a:gd name="T5" fmla="*/ 37 h 97"/>
                <a:gd name="T6" fmla="*/ 170 w 231"/>
                <a:gd name="T7" fmla="*/ 26 h 97"/>
                <a:gd name="T8" fmla="*/ 175 w 231"/>
                <a:gd name="T9" fmla="*/ 13 h 97"/>
                <a:gd name="T10" fmla="*/ 162 w 231"/>
                <a:gd name="T11" fmla="*/ 3 h 97"/>
                <a:gd name="T12" fmla="*/ 149 w 231"/>
                <a:gd name="T13" fmla="*/ 11 h 97"/>
                <a:gd name="T14" fmla="*/ 141 w 231"/>
                <a:gd name="T15" fmla="*/ 11 h 97"/>
                <a:gd name="T16" fmla="*/ 129 w 231"/>
                <a:gd name="T17" fmla="*/ 18 h 97"/>
                <a:gd name="T18" fmla="*/ 127 w 231"/>
                <a:gd name="T19" fmla="*/ 18 h 97"/>
                <a:gd name="T20" fmla="*/ 111 w 231"/>
                <a:gd name="T21" fmla="*/ 24 h 97"/>
                <a:gd name="T22" fmla="*/ 114 w 231"/>
                <a:gd name="T23" fmla="*/ 22 h 97"/>
                <a:gd name="T24" fmla="*/ 105 w 231"/>
                <a:gd name="T25" fmla="*/ 8 h 97"/>
                <a:gd name="T26" fmla="*/ 78 w 231"/>
                <a:gd name="T27" fmla="*/ 20 h 97"/>
                <a:gd name="T28" fmla="*/ 71 w 231"/>
                <a:gd name="T29" fmla="*/ 19 h 97"/>
                <a:gd name="T30" fmla="*/ 49 w 231"/>
                <a:gd name="T31" fmla="*/ 27 h 97"/>
                <a:gd name="T32" fmla="*/ 51 w 231"/>
                <a:gd name="T33" fmla="*/ 25 h 97"/>
                <a:gd name="T34" fmla="*/ 52 w 231"/>
                <a:gd name="T35" fmla="*/ 24 h 97"/>
                <a:gd name="T36" fmla="*/ 54 w 231"/>
                <a:gd name="T37" fmla="*/ 21 h 97"/>
                <a:gd name="T38" fmla="*/ 58 w 231"/>
                <a:gd name="T39" fmla="*/ 17 h 97"/>
                <a:gd name="T40" fmla="*/ 50 w 231"/>
                <a:gd name="T41" fmla="*/ 7 h 97"/>
                <a:gd name="T42" fmla="*/ 4 w 231"/>
                <a:gd name="T43" fmla="*/ 32 h 97"/>
                <a:gd name="T44" fmla="*/ 7 w 231"/>
                <a:gd name="T45" fmla="*/ 44 h 97"/>
                <a:gd name="T46" fmla="*/ 10 w 231"/>
                <a:gd name="T47" fmla="*/ 55 h 97"/>
                <a:gd name="T48" fmla="*/ 2 w 231"/>
                <a:gd name="T49" fmla="*/ 68 h 97"/>
                <a:gd name="T50" fmla="*/ 6 w 231"/>
                <a:gd name="T51" fmla="*/ 80 h 97"/>
                <a:gd name="T52" fmla="*/ 14 w 231"/>
                <a:gd name="T53" fmla="*/ 91 h 97"/>
                <a:gd name="T54" fmla="*/ 29 w 231"/>
                <a:gd name="T55" fmla="*/ 90 h 97"/>
                <a:gd name="T56" fmla="*/ 33 w 231"/>
                <a:gd name="T57" fmla="*/ 94 h 97"/>
                <a:gd name="T58" fmla="*/ 79 w 231"/>
                <a:gd name="T59" fmla="*/ 85 h 97"/>
                <a:gd name="T60" fmla="*/ 89 w 231"/>
                <a:gd name="T61" fmla="*/ 89 h 97"/>
                <a:gd name="T62" fmla="*/ 125 w 231"/>
                <a:gd name="T63" fmla="*/ 75 h 97"/>
                <a:gd name="T64" fmla="*/ 152 w 231"/>
                <a:gd name="T65" fmla="*/ 68 h 97"/>
                <a:gd name="T66" fmla="*/ 165 w 231"/>
                <a:gd name="T67" fmla="*/ 68 h 97"/>
                <a:gd name="T68" fmla="*/ 220 w 231"/>
                <a:gd name="T69" fmla="*/ 67 h 97"/>
                <a:gd name="T70" fmla="*/ 220 w 231"/>
                <a:gd name="T71" fmla="*/ 5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1" h="97">
                  <a:moveTo>
                    <a:pt x="220" y="50"/>
                  </a:moveTo>
                  <a:cubicBezTo>
                    <a:pt x="202" y="50"/>
                    <a:pt x="187" y="43"/>
                    <a:pt x="173" y="45"/>
                  </a:cubicBezTo>
                  <a:cubicBezTo>
                    <a:pt x="174" y="42"/>
                    <a:pt x="174" y="40"/>
                    <a:pt x="175" y="37"/>
                  </a:cubicBezTo>
                  <a:cubicBezTo>
                    <a:pt x="177" y="32"/>
                    <a:pt x="174" y="28"/>
                    <a:pt x="170" y="26"/>
                  </a:cubicBezTo>
                  <a:cubicBezTo>
                    <a:pt x="172" y="22"/>
                    <a:pt x="174" y="18"/>
                    <a:pt x="175" y="13"/>
                  </a:cubicBezTo>
                  <a:cubicBezTo>
                    <a:pt x="177" y="5"/>
                    <a:pt x="169" y="0"/>
                    <a:pt x="162" y="3"/>
                  </a:cubicBezTo>
                  <a:cubicBezTo>
                    <a:pt x="158" y="5"/>
                    <a:pt x="153" y="8"/>
                    <a:pt x="149" y="11"/>
                  </a:cubicBezTo>
                  <a:cubicBezTo>
                    <a:pt x="146" y="10"/>
                    <a:pt x="144" y="9"/>
                    <a:pt x="141" y="11"/>
                  </a:cubicBezTo>
                  <a:cubicBezTo>
                    <a:pt x="137" y="13"/>
                    <a:pt x="133" y="16"/>
                    <a:pt x="129" y="18"/>
                  </a:cubicBezTo>
                  <a:cubicBezTo>
                    <a:pt x="129" y="18"/>
                    <a:pt x="128" y="18"/>
                    <a:pt x="127" y="18"/>
                  </a:cubicBezTo>
                  <a:cubicBezTo>
                    <a:pt x="122" y="20"/>
                    <a:pt x="116" y="22"/>
                    <a:pt x="111" y="24"/>
                  </a:cubicBezTo>
                  <a:cubicBezTo>
                    <a:pt x="112" y="23"/>
                    <a:pt x="113" y="23"/>
                    <a:pt x="114" y="22"/>
                  </a:cubicBezTo>
                  <a:cubicBezTo>
                    <a:pt x="120" y="17"/>
                    <a:pt x="113" y="5"/>
                    <a:pt x="105" y="8"/>
                  </a:cubicBezTo>
                  <a:cubicBezTo>
                    <a:pt x="97" y="12"/>
                    <a:pt x="87" y="15"/>
                    <a:pt x="78" y="20"/>
                  </a:cubicBezTo>
                  <a:cubicBezTo>
                    <a:pt x="76" y="18"/>
                    <a:pt x="74" y="18"/>
                    <a:pt x="71" y="19"/>
                  </a:cubicBezTo>
                  <a:cubicBezTo>
                    <a:pt x="63" y="21"/>
                    <a:pt x="56" y="24"/>
                    <a:pt x="49" y="27"/>
                  </a:cubicBezTo>
                  <a:cubicBezTo>
                    <a:pt x="50" y="26"/>
                    <a:pt x="50" y="26"/>
                    <a:pt x="51" y="25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3" y="23"/>
                    <a:pt x="53" y="22"/>
                    <a:pt x="54" y="21"/>
                  </a:cubicBezTo>
                  <a:cubicBezTo>
                    <a:pt x="55" y="20"/>
                    <a:pt x="56" y="18"/>
                    <a:pt x="58" y="17"/>
                  </a:cubicBezTo>
                  <a:cubicBezTo>
                    <a:pt x="61" y="11"/>
                    <a:pt x="55" y="6"/>
                    <a:pt x="50" y="7"/>
                  </a:cubicBezTo>
                  <a:cubicBezTo>
                    <a:pt x="32" y="10"/>
                    <a:pt x="16" y="18"/>
                    <a:pt x="4" y="32"/>
                  </a:cubicBezTo>
                  <a:cubicBezTo>
                    <a:pt x="0" y="37"/>
                    <a:pt x="2" y="43"/>
                    <a:pt x="7" y="44"/>
                  </a:cubicBezTo>
                  <a:cubicBezTo>
                    <a:pt x="6" y="48"/>
                    <a:pt x="7" y="53"/>
                    <a:pt x="10" y="55"/>
                  </a:cubicBezTo>
                  <a:cubicBezTo>
                    <a:pt x="7" y="59"/>
                    <a:pt x="4" y="63"/>
                    <a:pt x="2" y="68"/>
                  </a:cubicBezTo>
                  <a:cubicBezTo>
                    <a:pt x="0" y="72"/>
                    <a:pt x="2" y="79"/>
                    <a:pt x="6" y="80"/>
                  </a:cubicBezTo>
                  <a:cubicBezTo>
                    <a:pt x="5" y="85"/>
                    <a:pt x="8" y="91"/>
                    <a:pt x="14" y="91"/>
                  </a:cubicBezTo>
                  <a:cubicBezTo>
                    <a:pt x="19" y="91"/>
                    <a:pt x="24" y="91"/>
                    <a:pt x="29" y="90"/>
                  </a:cubicBezTo>
                  <a:cubicBezTo>
                    <a:pt x="30" y="92"/>
                    <a:pt x="31" y="93"/>
                    <a:pt x="33" y="94"/>
                  </a:cubicBezTo>
                  <a:cubicBezTo>
                    <a:pt x="49" y="97"/>
                    <a:pt x="65" y="92"/>
                    <a:pt x="79" y="85"/>
                  </a:cubicBezTo>
                  <a:cubicBezTo>
                    <a:pt x="81" y="88"/>
                    <a:pt x="85" y="89"/>
                    <a:pt x="89" y="89"/>
                  </a:cubicBezTo>
                  <a:cubicBezTo>
                    <a:pt x="101" y="87"/>
                    <a:pt x="114" y="82"/>
                    <a:pt x="125" y="75"/>
                  </a:cubicBezTo>
                  <a:cubicBezTo>
                    <a:pt x="132" y="82"/>
                    <a:pt x="143" y="77"/>
                    <a:pt x="152" y="68"/>
                  </a:cubicBezTo>
                  <a:cubicBezTo>
                    <a:pt x="155" y="71"/>
                    <a:pt x="161" y="71"/>
                    <a:pt x="165" y="68"/>
                  </a:cubicBezTo>
                  <a:cubicBezTo>
                    <a:pt x="179" y="56"/>
                    <a:pt x="202" y="69"/>
                    <a:pt x="220" y="67"/>
                  </a:cubicBezTo>
                  <a:cubicBezTo>
                    <a:pt x="230" y="66"/>
                    <a:pt x="231" y="50"/>
                    <a:pt x="220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xmlns="" id="{F3A48C29-7F28-48B6-8F33-4E06B3A90B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04662" y="1758008"/>
              <a:ext cx="2106169" cy="2382149"/>
            </a:xfrm>
            <a:custGeom>
              <a:avLst/>
              <a:gdLst>
                <a:gd name="T0" fmla="*/ 402 w 429"/>
                <a:gd name="T1" fmla="*/ 229 h 485"/>
                <a:gd name="T2" fmla="*/ 359 w 429"/>
                <a:gd name="T3" fmla="*/ 5 h 485"/>
                <a:gd name="T4" fmla="*/ 117 w 429"/>
                <a:gd name="T5" fmla="*/ 26 h 485"/>
                <a:gd name="T6" fmla="*/ 50 w 429"/>
                <a:gd name="T7" fmla="*/ 36 h 485"/>
                <a:gd name="T8" fmla="*/ 21 w 429"/>
                <a:gd name="T9" fmla="*/ 97 h 485"/>
                <a:gd name="T10" fmla="*/ 43 w 429"/>
                <a:gd name="T11" fmla="*/ 62 h 485"/>
                <a:gd name="T12" fmla="*/ 1 w 429"/>
                <a:gd name="T13" fmla="*/ 124 h 485"/>
                <a:gd name="T14" fmla="*/ 15 w 429"/>
                <a:gd name="T15" fmla="*/ 199 h 485"/>
                <a:gd name="T16" fmla="*/ 23 w 429"/>
                <a:gd name="T17" fmla="*/ 292 h 485"/>
                <a:gd name="T18" fmla="*/ 19 w 429"/>
                <a:gd name="T19" fmla="*/ 361 h 485"/>
                <a:gd name="T20" fmla="*/ 30 w 429"/>
                <a:gd name="T21" fmla="*/ 439 h 485"/>
                <a:gd name="T22" fmla="*/ 50 w 429"/>
                <a:gd name="T23" fmla="*/ 434 h 485"/>
                <a:gd name="T24" fmla="*/ 49 w 429"/>
                <a:gd name="T25" fmla="*/ 472 h 485"/>
                <a:gd name="T26" fmla="*/ 78 w 429"/>
                <a:gd name="T27" fmla="*/ 477 h 485"/>
                <a:gd name="T28" fmla="*/ 217 w 429"/>
                <a:gd name="T29" fmla="*/ 462 h 485"/>
                <a:gd name="T30" fmla="*/ 49 w 429"/>
                <a:gd name="T31" fmla="*/ 231 h 485"/>
                <a:gd name="T32" fmla="*/ 48 w 429"/>
                <a:gd name="T33" fmla="*/ 206 h 485"/>
                <a:gd name="T34" fmla="*/ 18 w 429"/>
                <a:gd name="T35" fmla="*/ 113 h 485"/>
                <a:gd name="T36" fmla="*/ 47 w 429"/>
                <a:gd name="T37" fmla="*/ 133 h 485"/>
                <a:gd name="T38" fmla="*/ 41 w 429"/>
                <a:gd name="T39" fmla="*/ 146 h 485"/>
                <a:gd name="T40" fmla="*/ 41 w 429"/>
                <a:gd name="T41" fmla="*/ 146 h 485"/>
                <a:gd name="T42" fmla="*/ 47 w 429"/>
                <a:gd name="T43" fmla="*/ 161 h 485"/>
                <a:gd name="T44" fmla="*/ 24 w 429"/>
                <a:gd name="T45" fmla="*/ 191 h 485"/>
                <a:gd name="T46" fmla="*/ 49 w 429"/>
                <a:gd name="T47" fmla="*/ 248 h 485"/>
                <a:gd name="T48" fmla="*/ 31 w 429"/>
                <a:gd name="T49" fmla="*/ 248 h 485"/>
                <a:gd name="T50" fmla="*/ 49 w 429"/>
                <a:gd name="T51" fmla="*/ 299 h 485"/>
                <a:gd name="T52" fmla="*/ 27 w 429"/>
                <a:gd name="T53" fmla="*/ 317 h 485"/>
                <a:gd name="T54" fmla="*/ 50 w 429"/>
                <a:gd name="T55" fmla="*/ 350 h 485"/>
                <a:gd name="T56" fmla="*/ 31 w 429"/>
                <a:gd name="T57" fmla="*/ 365 h 485"/>
                <a:gd name="T58" fmla="*/ 33 w 429"/>
                <a:gd name="T59" fmla="*/ 423 h 485"/>
                <a:gd name="T60" fmla="*/ 53 w 429"/>
                <a:gd name="T61" fmla="*/ 400 h 485"/>
                <a:gd name="T62" fmla="*/ 226 w 429"/>
                <a:gd name="T63" fmla="*/ 448 h 485"/>
                <a:gd name="T64" fmla="*/ 161 w 429"/>
                <a:gd name="T65" fmla="*/ 425 h 485"/>
                <a:gd name="T66" fmla="*/ 116 w 429"/>
                <a:gd name="T67" fmla="*/ 432 h 485"/>
                <a:gd name="T68" fmla="*/ 74 w 429"/>
                <a:gd name="T69" fmla="*/ 467 h 485"/>
                <a:gd name="T70" fmla="*/ 112 w 429"/>
                <a:gd name="T71" fmla="*/ 406 h 485"/>
                <a:gd name="T72" fmla="*/ 72 w 429"/>
                <a:gd name="T73" fmla="*/ 411 h 485"/>
                <a:gd name="T74" fmla="*/ 72 w 429"/>
                <a:gd name="T75" fmla="*/ 403 h 485"/>
                <a:gd name="T76" fmla="*/ 70 w 429"/>
                <a:gd name="T77" fmla="*/ 371 h 485"/>
                <a:gd name="T78" fmla="*/ 89 w 429"/>
                <a:gd name="T79" fmla="*/ 350 h 485"/>
                <a:gd name="T80" fmla="*/ 69 w 429"/>
                <a:gd name="T81" fmla="*/ 349 h 485"/>
                <a:gd name="T82" fmla="*/ 100 w 429"/>
                <a:gd name="T83" fmla="*/ 312 h 485"/>
                <a:gd name="T84" fmla="*/ 66 w 429"/>
                <a:gd name="T85" fmla="*/ 303 h 485"/>
                <a:gd name="T86" fmla="*/ 66 w 429"/>
                <a:gd name="T87" fmla="*/ 300 h 485"/>
                <a:gd name="T88" fmla="*/ 103 w 429"/>
                <a:gd name="T89" fmla="*/ 243 h 485"/>
                <a:gd name="T90" fmla="*/ 65 w 429"/>
                <a:gd name="T91" fmla="*/ 243 h 485"/>
                <a:gd name="T92" fmla="*/ 64 w 429"/>
                <a:gd name="T93" fmla="*/ 239 h 485"/>
                <a:gd name="T94" fmla="*/ 95 w 429"/>
                <a:gd name="T95" fmla="*/ 200 h 485"/>
                <a:gd name="T96" fmla="*/ 110 w 429"/>
                <a:gd name="T97" fmla="*/ 39 h 485"/>
                <a:gd name="T98" fmla="*/ 357 w 429"/>
                <a:gd name="T99" fmla="*/ 15 h 485"/>
                <a:gd name="T100" fmla="*/ 399 w 429"/>
                <a:gd name="T101" fmla="*/ 331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9" h="485">
                  <a:moveTo>
                    <a:pt x="419" y="422"/>
                  </a:moveTo>
                  <a:cubicBezTo>
                    <a:pt x="423" y="395"/>
                    <a:pt x="418" y="364"/>
                    <a:pt x="416" y="337"/>
                  </a:cubicBezTo>
                  <a:cubicBezTo>
                    <a:pt x="412" y="301"/>
                    <a:pt x="408" y="265"/>
                    <a:pt x="402" y="229"/>
                  </a:cubicBezTo>
                  <a:cubicBezTo>
                    <a:pt x="396" y="190"/>
                    <a:pt x="389" y="152"/>
                    <a:pt x="382" y="114"/>
                  </a:cubicBezTo>
                  <a:cubicBezTo>
                    <a:pt x="376" y="81"/>
                    <a:pt x="371" y="46"/>
                    <a:pt x="361" y="14"/>
                  </a:cubicBezTo>
                  <a:cubicBezTo>
                    <a:pt x="364" y="11"/>
                    <a:pt x="363" y="6"/>
                    <a:pt x="359" y="5"/>
                  </a:cubicBezTo>
                  <a:cubicBezTo>
                    <a:pt x="337" y="0"/>
                    <a:pt x="310" y="5"/>
                    <a:pt x="287" y="7"/>
                  </a:cubicBezTo>
                  <a:cubicBezTo>
                    <a:pt x="259" y="10"/>
                    <a:pt x="230" y="13"/>
                    <a:pt x="201" y="17"/>
                  </a:cubicBezTo>
                  <a:cubicBezTo>
                    <a:pt x="173" y="21"/>
                    <a:pt x="145" y="24"/>
                    <a:pt x="117" y="26"/>
                  </a:cubicBezTo>
                  <a:cubicBezTo>
                    <a:pt x="104" y="28"/>
                    <a:pt x="90" y="28"/>
                    <a:pt x="77" y="28"/>
                  </a:cubicBezTo>
                  <a:cubicBezTo>
                    <a:pt x="67" y="29"/>
                    <a:pt x="59" y="27"/>
                    <a:pt x="50" y="31"/>
                  </a:cubicBezTo>
                  <a:cubicBezTo>
                    <a:pt x="48" y="32"/>
                    <a:pt x="48" y="35"/>
                    <a:pt x="50" y="36"/>
                  </a:cubicBezTo>
                  <a:cubicBezTo>
                    <a:pt x="51" y="36"/>
                    <a:pt x="51" y="37"/>
                    <a:pt x="52" y="37"/>
                  </a:cubicBezTo>
                  <a:cubicBezTo>
                    <a:pt x="50" y="56"/>
                    <a:pt x="49" y="74"/>
                    <a:pt x="48" y="93"/>
                  </a:cubicBezTo>
                  <a:cubicBezTo>
                    <a:pt x="39" y="92"/>
                    <a:pt x="29" y="93"/>
                    <a:pt x="21" y="97"/>
                  </a:cubicBezTo>
                  <a:cubicBezTo>
                    <a:pt x="21" y="97"/>
                    <a:pt x="20" y="96"/>
                    <a:pt x="20" y="96"/>
                  </a:cubicBezTo>
                  <a:cubicBezTo>
                    <a:pt x="16" y="81"/>
                    <a:pt x="34" y="74"/>
                    <a:pt x="44" y="72"/>
                  </a:cubicBezTo>
                  <a:cubicBezTo>
                    <a:pt x="49" y="70"/>
                    <a:pt x="48" y="62"/>
                    <a:pt x="43" y="62"/>
                  </a:cubicBezTo>
                  <a:cubicBezTo>
                    <a:pt x="23" y="65"/>
                    <a:pt x="3" y="78"/>
                    <a:pt x="10" y="101"/>
                  </a:cubicBezTo>
                  <a:cubicBezTo>
                    <a:pt x="10" y="102"/>
                    <a:pt x="11" y="103"/>
                    <a:pt x="11" y="104"/>
                  </a:cubicBezTo>
                  <a:cubicBezTo>
                    <a:pt x="6" y="109"/>
                    <a:pt x="2" y="116"/>
                    <a:pt x="1" y="124"/>
                  </a:cubicBezTo>
                  <a:cubicBezTo>
                    <a:pt x="0" y="136"/>
                    <a:pt x="4" y="145"/>
                    <a:pt x="11" y="151"/>
                  </a:cubicBezTo>
                  <a:cubicBezTo>
                    <a:pt x="4" y="161"/>
                    <a:pt x="2" y="173"/>
                    <a:pt x="8" y="187"/>
                  </a:cubicBezTo>
                  <a:cubicBezTo>
                    <a:pt x="10" y="192"/>
                    <a:pt x="13" y="196"/>
                    <a:pt x="15" y="199"/>
                  </a:cubicBezTo>
                  <a:cubicBezTo>
                    <a:pt x="12" y="205"/>
                    <a:pt x="10" y="212"/>
                    <a:pt x="11" y="221"/>
                  </a:cubicBezTo>
                  <a:cubicBezTo>
                    <a:pt x="12" y="230"/>
                    <a:pt x="16" y="237"/>
                    <a:pt x="21" y="241"/>
                  </a:cubicBezTo>
                  <a:cubicBezTo>
                    <a:pt x="10" y="255"/>
                    <a:pt x="10" y="280"/>
                    <a:pt x="23" y="292"/>
                  </a:cubicBezTo>
                  <a:cubicBezTo>
                    <a:pt x="18" y="298"/>
                    <a:pt x="15" y="305"/>
                    <a:pt x="14" y="314"/>
                  </a:cubicBezTo>
                  <a:cubicBezTo>
                    <a:pt x="14" y="327"/>
                    <a:pt x="19" y="336"/>
                    <a:pt x="27" y="342"/>
                  </a:cubicBezTo>
                  <a:cubicBezTo>
                    <a:pt x="23" y="347"/>
                    <a:pt x="20" y="354"/>
                    <a:pt x="19" y="361"/>
                  </a:cubicBezTo>
                  <a:cubicBezTo>
                    <a:pt x="16" y="375"/>
                    <a:pt x="20" y="386"/>
                    <a:pt x="28" y="392"/>
                  </a:cubicBezTo>
                  <a:cubicBezTo>
                    <a:pt x="24" y="399"/>
                    <a:pt x="21" y="408"/>
                    <a:pt x="21" y="419"/>
                  </a:cubicBezTo>
                  <a:cubicBezTo>
                    <a:pt x="21" y="428"/>
                    <a:pt x="21" y="436"/>
                    <a:pt x="30" y="439"/>
                  </a:cubicBezTo>
                  <a:cubicBezTo>
                    <a:pt x="34" y="440"/>
                    <a:pt x="39" y="438"/>
                    <a:pt x="43" y="437"/>
                  </a:cubicBezTo>
                  <a:cubicBezTo>
                    <a:pt x="45" y="436"/>
                    <a:pt x="47" y="435"/>
                    <a:pt x="50" y="434"/>
                  </a:cubicBezTo>
                  <a:cubicBezTo>
                    <a:pt x="50" y="434"/>
                    <a:pt x="50" y="434"/>
                    <a:pt x="50" y="434"/>
                  </a:cubicBezTo>
                  <a:cubicBezTo>
                    <a:pt x="51" y="436"/>
                    <a:pt x="54" y="437"/>
                    <a:pt x="56" y="437"/>
                  </a:cubicBezTo>
                  <a:cubicBezTo>
                    <a:pt x="57" y="445"/>
                    <a:pt x="58" y="453"/>
                    <a:pt x="59" y="462"/>
                  </a:cubicBezTo>
                  <a:cubicBezTo>
                    <a:pt x="55" y="465"/>
                    <a:pt x="52" y="468"/>
                    <a:pt x="49" y="472"/>
                  </a:cubicBezTo>
                  <a:cubicBezTo>
                    <a:pt x="47" y="474"/>
                    <a:pt x="50" y="478"/>
                    <a:pt x="53" y="476"/>
                  </a:cubicBezTo>
                  <a:cubicBezTo>
                    <a:pt x="55" y="474"/>
                    <a:pt x="56" y="472"/>
                    <a:pt x="58" y="470"/>
                  </a:cubicBezTo>
                  <a:cubicBezTo>
                    <a:pt x="64" y="473"/>
                    <a:pt x="71" y="475"/>
                    <a:pt x="78" y="477"/>
                  </a:cubicBezTo>
                  <a:cubicBezTo>
                    <a:pt x="79" y="478"/>
                    <a:pt x="80" y="479"/>
                    <a:pt x="81" y="478"/>
                  </a:cubicBezTo>
                  <a:cubicBezTo>
                    <a:pt x="82" y="478"/>
                    <a:pt x="82" y="478"/>
                    <a:pt x="82" y="478"/>
                  </a:cubicBezTo>
                  <a:cubicBezTo>
                    <a:pt x="126" y="485"/>
                    <a:pt x="177" y="470"/>
                    <a:pt x="217" y="462"/>
                  </a:cubicBezTo>
                  <a:cubicBezTo>
                    <a:pt x="284" y="450"/>
                    <a:pt x="353" y="445"/>
                    <a:pt x="421" y="435"/>
                  </a:cubicBezTo>
                  <a:cubicBezTo>
                    <a:pt x="429" y="434"/>
                    <a:pt x="426" y="423"/>
                    <a:pt x="419" y="422"/>
                  </a:cubicBezTo>
                  <a:close/>
                  <a:moveTo>
                    <a:pt x="49" y="231"/>
                  </a:moveTo>
                  <a:cubicBezTo>
                    <a:pt x="42" y="230"/>
                    <a:pt x="36" y="231"/>
                    <a:pt x="31" y="233"/>
                  </a:cubicBezTo>
                  <a:cubicBezTo>
                    <a:pt x="25" y="227"/>
                    <a:pt x="22" y="216"/>
                    <a:pt x="26" y="207"/>
                  </a:cubicBezTo>
                  <a:cubicBezTo>
                    <a:pt x="33" y="210"/>
                    <a:pt x="41" y="210"/>
                    <a:pt x="48" y="206"/>
                  </a:cubicBezTo>
                  <a:cubicBezTo>
                    <a:pt x="48" y="214"/>
                    <a:pt x="49" y="223"/>
                    <a:pt x="49" y="231"/>
                  </a:cubicBezTo>
                  <a:close/>
                  <a:moveTo>
                    <a:pt x="13" y="127"/>
                  </a:moveTo>
                  <a:cubicBezTo>
                    <a:pt x="13" y="121"/>
                    <a:pt x="15" y="116"/>
                    <a:pt x="18" y="113"/>
                  </a:cubicBezTo>
                  <a:cubicBezTo>
                    <a:pt x="27" y="118"/>
                    <a:pt x="39" y="115"/>
                    <a:pt x="48" y="109"/>
                  </a:cubicBezTo>
                  <a:cubicBezTo>
                    <a:pt x="48" y="117"/>
                    <a:pt x="48" y="125"/>
                    <a:pt x="48" y="133"/>
                  </a:cubicBezTo>
                  <a:cubicBezTo>
                    <a:pt x="47" y="133"/>
                    <a:pt x="47" y="133"/>
                    <a:pt x="47" y="133"/>
                  </a:cubicBezTo>
                  <a:cubicBezTo>
                    <a:pt x="36" y="134"/>
                    <a:pt x="26" y="138"/>
                    <a:pt x="19" y="143"/>
                  </a:cubicBezTo>
                  <a:cubicBezTo>
                    <a:pt x="15" y="140"/>
                    <a:pt x="13" y="134"/>
                    <a:pt x="13" y="127"/>
                  </a:cubicBezTo>
                  <a:close/>
                  <a:moveTo>
                    <a:pt x="41" y="146"/>
                  </a:moveTo>
                  <a:cubicBezTo>
                    <a:pt x="41" y="147"/>
                    <a:pt x="41" y="148"/>
                    <a:pt x="41" y="150"/>
                  </a:cubicBezTo>
                  <a:cubicBezTo>
                    <a:pt x="38" y="150"/>
                    <a:pt x="35" y="149"/>
                    <a:pt x="32" y="149"/>
                  </a:cubicBezTo>
                  <a:cubicBezTo>
                    <a:pt x="35" y="147"/>
                    <a:pt x="38" y="146"/>
                    <a:pt x="41" y="146"/>
                  </a:cubicBezTo>
                  <a:close/>
                  <a:moveTo>
                    <a:pt x="19" y="182"/>
                  </a:moveTo>
                  <a:cubicBezTo>
                    <a:pt x="15" y="172"/>
                    <a:pt x="16" y="164"/>
                    <a:pt x="21" y="157"/>
                  </a:cubicBezTo>
                  <a:cubicBezTo>
                    <a:pt x="29" y="161"/>
                    <a:pt x="38" y="162"/>
                    <a:pt x="47" y="161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69"/>
                    <a:pt x="48" y="177"/>
                    <a:pt x="48" y="185"/>
                  </a:cubicBezTo>
                  <a:cubicBezTo>
                    <a:pt x="39" y="184"/>
                    <a:pt x="31" y="186"/>
                    <a:pt x="24" y="191"/>
                  </a:cubicBezTo>
                  <a:cubicBezTo>
                    <a:pt x="22" y="188"/>
                    <a:pt x="20" y="185"/>
                    <a:pt x="19" y="182"/>
                  </a:cubicBezTo>
                  <a:close/>
                  <a:moveTo>
                    <a:pt x="31" y="248"/>
                  </a:moveTo>
                  <a:cubicBezTo>
                    <a:pt x="37" y="250"/>
                    <a:pt x="43" y="250"/>
                    <a:pt x="49" y="248"/>
                  </a:cubicBezTo>
                  <a:cubicBezTo>
                    <a:pt x="49" y="260"/>
                    <a:pt x="49" y="271"/>
                    <a:pt x="49" y="283"/>
                  </a:cubicBezTo>
                  <a:cubicBezTo>
                    <a:pt x="43" y="282"/>
                    <a:pt x="38" y="283"/>
                    <a:pt x="33" y="284"/>
                  </a:cubicBezTo>
                  <a:cubicBezTo>
                    <a:pt x="22" y="277"/>
                    <a:pt x="21" y="257"/>
                    <a:pt x="31" y="248"/>
                  </a:cubicBezTo>
                  <a:close/>
                  <a:moveTo>
                    <a:pt x="27" y="317"/>
                  </a:moveTo>
                  <a:cubicBezTo>
                    <a:pt x="26" y="308"/>
                    <a:pt x="28" y="302"/>
                    <a:pt x="33" y="298"/>
                  </a:cubicBezTo>
                  <a:cubicBezTo>
                    <a:pt x="38" y="300"/>
                    <a:pt x="43" y="300"/>
                    <a:pt x="49" y="299"/>
                  </a:cubicBezTo>
                  <a:cubicBezTo>
                    <a:pt x="49" y="309"/>
                    <a:pt x="50" y="320"/>
                    <a:pt x="50" y="330"/>
                  </a:cubicBezTo>
                  <a:cubicBezTo>
                    <a:pt x="45" y="330"/>
                    <a:pt x="41" y="332"/>
                    <a:pt x="37" y="334"/>
                  </a:cubicBezTo>
                  <a:cubicBezTo>
                    <a:pt x="31" y="330"/>
                    <a:pt x="28" y="325"/>
                    <a:pt x="27" y="317"/>
                  </a:cubicBezTo>
                  <a:close/>
                  <a:moveTo>
                    <a:pt x="31" y="365"/>
                  </a:moveTo>
                  <a:cubicBezTo>
                    <a:pt x="31" y="357"/>
                    <a:pt x="34" y="352"/>
                    <a:pt x="38" y="348"/>
                  </a:cubicBezTo>
                  <a:cubicBezTo>
                    <a:pt x="42" y="349"/>
                    <a:pt x="46" y="350"/>
                    <a:pt x="50" y="350"/>
                  </a:cubicBezTo>
                  <a:cubicBezTo>
                    <a:pt x="51" y="360"/>
                    <a:pt x="51" y="370"/>
                    <a:pt x="52" y="380"/>
                  </a:cubicBezTo>
                  <a:cubicBezTo>
                    <a:pt x="46" y="379"/>
                    <a:pt x="41" y="381"/>
                    <a:pt x="37" y="383"/>
                  </a:cubicBezTo>
                  <a:cubicBezTo>
                    <a:pt x="33" y="379"/>
                    <a:pt x="30" y="374"/>
                    <a:pt x="31" y="365"/>
                  </a:cubicBezTo>
                  <a:close/>
                  <a:moveTo>
                    <a:pt x="54" y="421"/>
                  </a:moveTo>
                  <a:cubicBezTo>
                    <a:pt x="52" y="421"/>
                    <a:pt x="50" y="421"/>
                    <a:pt x="48" y="422"/>
                  </a:cubicBezTo>
                  <a:cubicBezTo>
                    <a:pt x="45" y="422"/>
                    <a:pt x="33" y="430"/>
                    <a:pt x="33" y="423"/>
                  </a:cubicBezTo>
                  <a:cubicBezTo>
                    <a:pt x="32" y="416"/>
                    <a:pt x="34" y="408"/>
                    <a:pt x="36" y="401"/>
                  </a:cubicBezTo>
                  <a:cubicBezTo>
                    <a:pt x="36" y="400"/>
                    <a:pt x="36" y="398"/>
                    <a:pt x="37" y="397"/>
                  </a:cubicBezTo>
                  <a:cubicBezTo>
                    <a:pt x="42" y="399"/>
                    <a:pt x="47" y="400"/>
                    <a:pt x="53" y="400"/>
                  </a:cubicBezTo>
                  <a:cubicBezTo>
                    <a:pt x="53" y="406"/>
                    <a:pt x="54" y="412"/>
                    <a:pt x="54" y="419"/>
                  </a:cubicBezTo>
                  <a:cubicBezTo>
                    <a:pt x="54" y="419"/>
                    <a:pt x="54" y="420"/>
                    <a:pt x="54" y="421"/>
                  </a:cubicBezTo>
                  <a:close/>
                  <a:moveTo>
                    <a:pt x="226" y="448"/>
                  </a:moveTo>
                  <a:cubicBezTo>
                    <a:pt x="198" y="453"/>
                    <a:pt x="171" y="458"/>
                    <a:pt x="144" y="462"/>
                  </a:cubicBezTo>
                  <a:cubicBezTo>
                    <a:pt x="151" y="450"/>
                    <a:pt x="158" y="439"/>
                    <a:pt x="165" y="427"/>
                  </a:cubicBezTo>
                  <a:cubicBezTo>
                    <a:pt x="166" y="424"/>
                    <a:pt x="163" y="422"/>
                    <a:pt x="161" y="425"/>
                  </a:cubicBezTo>
                  <a:cubicBezTo>
                    <a:pt x="153" y="437"/>
                    <a:pt x="145" y="450"/>
                    <a:pt x="138" y="463"/>
                  </a:cubicBezTo>
                  <a:cubicBezTo>
                    <a:pt x="123" y="465"/>
                    <a:pt x="109" y="466"/>
                    <a:pt x="94" y="467"/>
                  </a:cubicBezTo>
                  <a:cubicBezTo>
                    <a:pt x="103" y="456"/>
                    <a:pt x="109" y="444"/>
                    <a:pt x="116" y="432"/>
                  </a:cubicBezTo>
                  <a:cubicBezTo>
                    <a:pt x="117" y="430"/>
                    <a:pt x="115" y="429"/>
                    <a:pt x="114" y="430"/>
                  </a:cubicBezTo>
                  <a:cubicBezTo>
                    <a:pt x="105" y="442"/>
                    <a:pt x="98" y="456"/>
                    <a:pt x="88" y="467"/>
                  </a:cubicBezTo>
                  <a:cubicBezTo>
                    <a:pt x="83" y="467"/>
                    <a:pt x="79" y="467"/>
                    <a:pt x="74" y="467"/>
                  </a:cubicBezTo>
                  <a:cubicBezTo>
                    <a:pt x="75" y="466"/>
                    <a:pt x="75" y="465"/>
                    <a:pt x="75" y="463"/>
                  </a:cubicBezTo>
                  <a:cubicBezTo>
                    <a:pt x="75" y="459"/>
                    <a:pt x="76" y="455"/>
                    <a:pt x="76" y="451"/>
                  </a:cubicBezTo>
                  <a:cubicBezTo>
                    <a:pt x="88" y="437"/>
                    <a:pt x="100" y="421"/>
                    <a:pt x="112" y="406"/>
                  </a:cubicBezTo>
                  <a:cubicBezTo>
                    <a:pt x="113" y="403"/>
                    <a:pt x="110" y="401"/>
                    <a:pt x="108" y="403"/>
                  </a:cubicBezTo>
                  <a:cubicBezTo>
                    <a:pt x="97" y="416"/>
                    <a:pt x="86" y="430"/>
                    <a:pt x="74" y="444"/>
                  </a:cubicBezTo>
                  <a:cubicBezTo>
                    <a:pt x="73" y="433"/>
                    <a:pt x="73" y="422"/>
                    <a:pt x="72" y="411"/>
                  </a:cubicBezTo>
                  <a:cubicBezTo>
                    <a:pt x="87" y="398"/>
                    <a:pt x="101" y="386"/>
                    <a:pt x="114" y="371"/>
                  </a:cubicBezTo>
                  <a:cubicBezTo>
                    <a:pt x="115" y="369"/>
                    <a:pt x="113" y="367"/>
                    <a:pt x="111" y="368"/>
                  </a:cubicBezTo>
                  <a:cubicBezTo>
                    <a:pt x="97" y="380"/>
                    <a:pt x="85" y="391"/>
                    <a:pt x="72" y="403"/>
                  </a:cubicBezTo>
                  <a:cubicBezTo>
                    <a:pt x="71" y="400"/>
                    <a:pt x="71" y="398"/>
                    <a:pt x="71" y="395"/>
                  </a:cubicBezTo>
                  <a:cubicBezTo>
                    <a:pt x="73" y="393"/>
                    <a:pt x="74" y="388"/>
                    <a:pt x="71" y="386"/>
                  </a:cubicBezTo>
                  <a:cubicBezTo>
                    <a:pt x="70" y="381"/>
                    <a:pt x="70" y="376"/>
                    <a:pt x="70" y="371"/>
                  </a:cubicBezTo>
                  <a:cubicBezTo>
                    <a:pt x="87" y="359"/>
                    <a:pt x="106" y="345"/>
                    <a:pt x="116" y="328"/>
                  </a:cubicBezTo>
                  <a:cubicBezTo>
                    <a:pt x="118" y="326"/>
                    <a:pt x="115" y="325"/>
                    <a:pt x="114" y="326"/>
                  </a:cubicBezTo>
                  <a:cubicBezTo>
                    <a:pt x="105" y="333"/>
                    <a:pt x="97" y="342"/>
                    <a:pt x="89" y="350"/>
                  </a:cubicBezTo>
                  <a:cubicBezTo>
                    <a:pt x="83" y="355"/>
                    <a:pt x="76" y="360"/>
                    <a:pt x="69" y="365"/>
                  </a:cubicBezTo>
                  <a:cubicBezTo>
                    <a:pt x="69" y="360"/>
                    <a:pt x="69" y="354"/>
                    <a:pt x="68" y="349"/>
                  </a:cubicBezTo>
                  <a:cubicBezTo>
                    <a:pt x="69" y="349"/>
                    <a:pt x="69" y="349"/>
                    <a:pt x="69" y="349"/>
                  </a:cubicBezTo>
                  <a:cubicBezTo>
                    <a:pt x="73" y="348"/>
                    <a:pt x="74" y="343"/>
                    <a:pt x="72" y="340"/>
                  </a:cubicBezTo>
                  <a:cubicBezTo>
                    <a:pt x="83" y="333"/>
                    <a:pt x="94" y="325"/>
                    <a:pt x="103" y="315"/>
                  </a:cubicBezTo>
                  <a:cubicBezTo>
                    <a:pt x="105" y="313"/>
                    <a:pt x="102" y="311"/>
                    <a:pt x="100" y="312"/>
                  </a:cubicBezTo>
                  <a:cubicBezTo>
                    <a:pt x="90" y="321"/>
                    <a:pt x="80" y="329"/>
                    <a:pt x="69" y="337"/>
                  </a:cubicBezTo>
                  <a:cubicBezTo>
                    <a:pt x="68" y="336"/>
                    <a:pt x="68" y="336"/>
                    <a:pt x="68" y="336"/>
                  </a:cubicBezTo>
                  <a:cubicBezTo>
                    <a:pt x="67" y="325"/>
                    <a:pt x="67" y="314"/>
                    <a:pt x="66" y="303"/>
                  </a:cubicBezTo>
                  <a:cubicBezTo>
                    <a:pt x="84" y="296"/>
                    <a:pt x="101" y="284"/>
                    <a:pt x="114" y="270"/>
                  </a:cubicBezTo>
                  <a:cubicBezTo>
                    <a:pt x="115" y="268"/>
                    <a:pt x="113" y="266"/>
                    <a:pt x="111" y="267"/>
                  </a:cubicBezTo>
                  <a:cubicBezTo>
                    <a:pt x="97" y="279"/>
                    <a:pt x="84" y="293"/>
                    <a:pt x="66" y="300"/>
                  </a:cubicBezTo>
                  <a:cubicBezTo>
                    <a:pt x="66" y="293"/>
                    <a:pt x="66" y="285"/>
                    <a:pt x="65" y="278"/>
                  </a:cubicBezTo>
                  <a:cubicBezTo>
                    <a:pt x="80" y="270"/>
                    <a:pt x="94" y="258"/>
                    <a:pt x="105" y="245"/>
                  </a:cubicBezTo>
                  <a:cubicBezTo>
                    <a:pt x="107" y="244"/>
                    <a:pt x="105" y="242"/>
                    <a:pt x="103" y="243"/>
                  </a:cubicBezTo>
                  <a:cubicBezTo>
                    <a:pt x="91" y="254"/>
                    <a:pt x="79" y="265"/>
                    <a:pt x="65" y="275"/>
                  </a:cubicBezTo>
                  <a:cubicBezTo>
                    <a:pt x="65" y="267"/>
                    <a:pt x="65" y="260"/>
                    <a:pt x="65" y="253"/>
                  </a:cubicBezTo>
                  <a:cubicBezTo>
                    <a:pt x="65" y="250"/>
                    <a:pt x="65" y="246"/>
                    <a:pt x="65" y="243"/>
                  </a:cubicBezTo>
                  <a:cubicBezTo>
                    <a:pt x="78" y="238"/>
                    <a:pt x="91" y="229"/>
                    <a:pt x="100" y="219"/>
                  </a:cubicBezTo>
                  <a:cubicBezTo>
                    <a:pt x="101" y="218"/>
                    <a:pt x="100" y="215"/>
                    <a:pt x="98" y="216"/>
                  </a:cubicBezTo>
                  <a:cubicBezTo>
                    <a:pt x="86" y="224"/>
                    <a:pt x="77" y="233"/>
                    <a:pt x="64" y="239"/>
                  </a:cubicBezTo>
                  <a:cubicBezTo>
                    <a:pt x="64" y="235"/>
                    <a:pt x="64" y="230"/>
                    <a:pt x="64" y="226"/>
                  </a:cubicBezTo>
                  <a:cubicBezTo>
                    <a:pt x="76" y="219"/>
                    <a:pt x="87" y="212"/>
                    <a:pt x="98" y="203"/>
                  </a:cubicBezTo>
                  <a:cubicBezTo>
                    <a:pt x="100" y="202"/>
                    <a:pt x="97" y="199"/>
                    <a:pt x="95" y="200"/>
                  </a:cubicBezTo>
                  <a:cubicBezTo>
                    <a:pt x="84" y="205"/>
                    <a:pt x="74" y="212"/>
                    <a:pt x="64" y="219"/>
                  </a:cubicBezTo>
                  <a:cubicBezTo>
                    <a:pt x="64" y="159"/>
                    <a:pt x="67" y="99"/>
                    <a:pt x="61" y="40"/>
                  </a:cubicBezTo>
                  <a:cubicBezTo>
                    <a:pt x="76" y="44"/>
                    <a:pt x="96" y="40"/>
                    <a:pt x="110" y="39"/>
                  </a:cubicBezTo>
                  <a:cubicBezTo>
                    <a:pt x="138" y="38"/>
                    <a:pt x="166" y="35"/>
                    <a:pt x="194" y="31"/>
                  </a:cubicBezTo>
                  <a:cubicBezTo>
                    <a:pt x="223" y="28"/>
                    <a:pt x="251" y="24"/>
                    <a:pt x="280" y="21"/>
                  </a:cubicBezTo>
                  <a:cubicBezTo>
                    <a:pt x="305" y="18"/>
                    <a:pt x="333" y="21"/>
                    <a:pt x="357" y="15"/>
                  </a:cubicBezTo>
                  <a:cubicBezTo>
                    <a:pt x="358" y="45"/>
                    <a:pt x="364" y="74"/>
                    <a:pt x="368" y="104"/>
                  </a:cubicBezTo>
                  <a:cubicBezTo>
                    <a:pt x="374" y="142"/>
                    <a:pt x="380" y="181"/>
                    <a:pt x="386" y="219"/>
                  </a:cubicBezTo>
                  <a:cubicBezTo>
                    <a:pt x="391" y="256"/>
                    <a:pt x="396" y="293"/>
                    <a:pt x="399" y="331"/>
                  </a:cubicBezTo>
                  <a:cubicBezTo>
                    <a:pt x="402" y="361"/>
                    <a:pt x="399" y="394"/>
                    <a:pt x="403" y="424"/>
                  </a:cubicBezTo>
                  <a:cubicBezTo>
                    <a:pt x="344" y="433"/>
                    <a:pt x="284" y="438"/>
                    <a:pt x="226" y="44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xmlns="" id="{F1FB5F22-4FE9-4F04-BA43-F150E5485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0397" y="1963437"/>
              <a:ext cx="1060347" cy="549887"/>
            </a:xfrm>
            <a:custGeom>
              <a:avLst/>
              <a:gdLst>
                <a:gd name="T0" fmla="*/ 214 w 216"/>
                <a:gd name="T1" fmla="*/ 86 h 112"/>
                <a:gd name="T2" fmla="*/ 204 w 216"/>
                <a:gd name="T3" fmla="*/ 39 h 112"/>
                <a:gd name="T4" fmla="*/ 194 w 216"/>
                <a:gd name="T5" fmla="*/ 7 h 112"/>
                <a:gd name="T6" fmla="*/ 190 w 216"/>
                <a:gd name="T7" fmla="*/ 1 h 112"/>
                <a:gd name="T8" fmla="*/ 14 w 216"/>
                <a:gd name="T9" fmla="*/ 28 h 112"/>
                <a:gd name="T10" fmla="*/ 9 w 216"/>
                <a:gd name="T11" fmla="*/ 30 h 112"/>
                <a:gd name="T12" fmla="*/ 9 w 216"/>
                <a:gd name="T13" fmla="*/ 30 h 112"/>
                <a:gd name="T14" fmla="*/ 8 w 216"/>
                <a:gd name="T15" fmla="*/ 33 h 112"/>
                <a:gd name="T16" fmla="*/ 18 w 216"/>
                <a:gd name="T17" fmla="*/ 108 h 112"/>
                <a:gd name="T18" fmla="*/ 27 w 216"/>
                <a:gd name="T19" fmla="*/ 108 h 112"/>
                <a:gd name="T20" fmla="*/ 28 w 216"/>
                <a:gd name="T21" fmla="*/ 108 h 112"/>
                <a:gd name="T22" fmla="*/ 64 w 216"/>
                <a:gd name="T23" fmla="*/ 108 h 112"/>
                <a:gd name="T24" fmla="*/ 113 w 216"/>
                <a:gd name="T25" fmla="*/ 103 h 112"/>
                <a:gd name="T26" fmla="*/ 205 w 216"/>
                <a:gd name="T27" fmla="*/ 90 h 112"/>
                <a:gd name="T28" fmla="*/ 214 w 216"/>
                <a:gd name="T29" fmla="*/ 86 h 112"/>
                <a:gd name="T30" fmla="*/ 112 w 216"/>
                <a:gd name="T31" fmla="*/ 95 h 112"/>
                <a:gd name="T32" fmla="*/ 64 w 216"/>
                <a:gd name="T33" fmla="*/ 100 h 112"/>
                <a:gd name="T34" fmla="*/ 28 w 216"/>
                <a:gd name="T35" fmla="*/ 105 h 112"/>
                <a:gd name="T36" fmla="*/ 27 w 216"/>
                <a:gd name="T37" fmla="*/ 105 h 112"/>
                <a:gd name="T38" fmla="*/ 16 w 216"/>
                <a:gd name="T39" fmla="*/ 34 h 112"/>
                <a:gd name="T40" fmla="*/ 189 w 216"/>
                <a:gd name="T41" fmla="*/ 9 h 112"/>
                <a:gd name="T42" fmla="*/ 195 w 216"/>
                <a:gd name="T43" fmla="*/ 42 h 112"/>
                <a:gd name="T44" fmla="*/ 203 w 216"/>
                <a:gd name="T45" fmla="*/ 80 h 112"/>
                <a:gd name="T46" fmla="*/ 112 w 216"/>
                <a:gd name="T47" fmla="*/ 9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6" h="112">
                  <a:moveTo>
                    <a:pt x="214" y="86"/>
                  </a:moveTo>
                  <a:cubicBezTo>
                    <a:pt x="211" y="70"/>
                    <a:pt x="208" y="55"/>
                    <a:pt x="204" y="39"/>
                  </a:cubicBezTo>
                  <a:cubicBezTo>
                    <a:pt x="202" y="29"/>
                    <a:pt x="200" y="16"/>
                    <a:pt x="194" y="7"/>
                  </a:cubicBezTo>
                  <a:cubicBezTo>
                    <a:pt x="196" y="5"/>
                    <a:pt x="194" y="0"/>
                    <a:pt x="190" y="1"/>
                  </a:cubicBezTo>
                  <a:cubicBezTo>
                    <a:pt x="132" y="18"/>
                    <a:pt x="72" y="16"/>
                    <a:pt x="14" y="28"/>
                  </a:cubicBezTo>
                  <a:cubicBezTo>
                    <a:pt x="12" y="28"/>
                    <a:pt x="10" y="28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7" y="32"/>
                    <a:pt x="8" y="33"/>
                  </a:cubicBezTo>
                  <a:cubicBezTo>
                    <a:pt x="0" y="58"/>
                    <a:pt x="10" y="84"/>
                    <a:pt x="18" y="108"/>
                  </a:cubicBezTo>
                  <a:cubicBezTo>
                    <a:pt x="20" y="112"/>
                    <a:pt x="26" y="112"/>
                    <a:pt x="27" y="10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38" y="112"/>
                    <a:pt x="53" y="109"/>
                    <a:pt x="64" y="108"/>
                  </a:cubicBezTo>
                  <a:cubicBezTo>
                    <a:pt x="81" y="107"/>
                    <a:pt x="97" y="105"/>
                    <a:pt x="113" y="103"/>
                  </a:cubicBezTo>
                  <a:cubicBezTo>
                    <a:pt x="144" y="99"/>
                    <a:pt x="174" y="94"/>
                    <a:pt x="205" y="90"/>
                  </a:cubicBezTo>
                  <a:cubicBezTo>
                    <a:pt x="206" y="95"/>
                    <a:pt x="216" y="93"/>
                    <a:pt x="214" y="86"/>
                  </a:cubicBezTo>
                  <a:close/>
                  <a:moveTo>
                    <a:pt x="112" y="95"/>
                  </a:moveTo>
                  <a:cubicBezTo>
                    <a:pt x="96" y="97"/>
                    <a:pt x="80" y="99"/>
                    <a:pt x="64" y="100"/>
                  </a:cubicBezTo>
                  <a:cubicBezTo>
                    <a:pt x="53" y="101"/>
                    <a:pt x="38" y="100"/>
                    <a:pt x="28" y="105"/>
                  </a:cubicBezTo>
                  <a:cubicBezTo>
                    <a:pt x="27" y="105"/>
                    <a:pt x="27" y="105"/>
                    <a:pt x="27" y="105"/>
                  </a:cubicBezTo>
                  <a:cubicBezTo>
                    <a:pt x="20" y="81"/>
                    <a:pt x="10" y="59"/>
                    <a:pt x="16" y="34"/>
                  </a:cubicBezTo>
                  <a:cubicBezTo>
                    <a:pt x="73" y="31"/>
                    <a:pt x="134" y="25"/>
                    <a:pt x="189" y="9"/>
                  </a:cubicBezTo>
                  <a:cubicBezTo>
                    <a:pt x="189" y="20"/>
                    <a:pt x="193" y="31"/>
                    <a:pt x="195" y="42"/>
                  </a:cubicBezTo>
                  <a:cubicBezTo>
                    <a:pt x="198" y="55"/>
                    <a:pt x="200" y="68"/>
                    <a:pt x="203" y="80"/>
                  </a:cubicBezTo>
                  <a:cubicBezTo>
                    <a:pt x="172" y="85"/>
                    <a:pt x="142" y="90"/>
                    <a:pt x="112" y="9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xmlns="" id="{078D3A75-E135-4192-B6D2-7A49FF044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12166" y="2052664"/>
              <a:ext cx="22826" cy="4150"/>
            </a:xfrm>
            <a:custGeom>
              <a:avLst/>
              <a:gdLst>
                <a:gd name="T0" fmla="*/ 0 w 5"/>
                <a:gd name="T1" fmla="*/ 0 h 1"/>
                <a:gd name="T2" fmla="*/ 5 w 5"/>
                <a:gd name="T3" fmla="*/ 0 h 1"/>
                <a:gd name="T4" fmla="*/ 0 w 5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1" y="1"/>
                    <a:pt x="3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xmlns="" id="{CA2F013A-98D5-499C-87F4-BFE97C69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4991" y="2052664"/>
              <a:ext cx="6226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xmlns="" id="{2D8CFC34-4573-45E2-9100-1AE5D9EC3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1790" y="2052664"/>
              <a:ext cx="10376" cy="4150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 98">
              <a:extLst>
                <a:ext uri="{FF2B5EF4-FFF2-40B4-BE49-F238E27FC236}">
                  <a16:creationId xmlns:a16="http://schemas.microsoft.com/office/drawing/2014/main" xmlns="" id="{9520660A-CE9A-4375-A99D-97476A857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2291" y="1428076"/>
              <a:ext cx="103752" cy="240705"/>
            </a:xfrm>
            <a:custGeom>
              <a:avLst/>
              <a:gdLst>
                <a:gd name="T0" fmla="*/ 18 w 21"/>
                <a:gd name="T1" fmla="*/ 20 h 49"/>
                <a:gd name="T2" fmla="*/ 16 w 21"/>
                <a:gd name="T3" fmla="*/ 17 h 49"/>
                <a:gd name="T4" fmla="*/ 16 w 21"/>
                <a:gd name="T5" fmla="*/ 14 h 49"/>
                <a:gd name="T6" fmla="*/ 16 w 21"/>
                <a:gd name="T7" fmla="*/ 14 h 49"/>
                <a:gd name="T8" fmla="*/ 13 w 21"/>
                <a:gd name="T9" fmla="*/ 10 h 49"/>
                <a:gd name="T10" fmla="*/ 13 w 21"/>
                <a:gd name="T11" fmla="*/ 6 h 49"/>
                <a:gd name="T12" fmla="*/ 5 w 21"/>
                <a:gd name="T13" fmla="*/ 3 h 49"/>
                <a:gd name="T14" fmla="*/ 1 w 21"/>
                <a:gd name="T15" fmla="*/ 5 h 49"/>
                <a:gd name="T16" fmla="*/ 4 w 21"/>
                <a:gd name="T17" fmla="*/ 17 h 49"/>
                <a:gd name="T18" fmla="*/ 7 w 21"/>
                <a:gd name="T19" fmla="*/ 42 h 49"/>
                <a:gd name="T20" fmla="*/ 17 w 21"/>
                <a:gd name="T21" fmla="*/ 43 h 49"/>
                <a:gd name="T22" fmla="*/ 18 w 21"/>
                <a:gd name="T23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49">
                  <a:moveTo>
                    <a:pt x="18" y="20"/>
                  </a:moveTo>
                  <a:cubicBezTo>
                    <a:pt x="17" y="19"/>
                    <a:pt x="17" y="18"/>
                    <a:pt x="16" y="17"/>
                  </a:cubicBezTo>
                  <a:cubicBezTo>
                    <a:pt x="16" y="16"/>
                    <a:pt x="16" y="15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2"/>
                    <a:pt x="15" y="11"/>
                    <a:pt x="13" y="10"/>
                  </a:cubicBezTo>
                  <a:cubicBezTo>
                    <a:pt x="13" y="9"/>
                    <a:pt x="13" y="7"/>
                    <a:pt x="13" y="6"/>
                  </a:cubicBezTo>
                  <a:cubicBezTo>
                    <a:pt x="13" y="1"/>
                    <a:pt x="7" y="0"/>
                    <a:pt x="5" y="3"/>
                  </a:cubicBezTo>
                  <a:cubicBezTo>
                    <a:pt x="3" y="2"/>
                    <a:pt x="1" y="3"/>
                    <a:pt x="1" y="5"/>
                  </a:cubicBezTo>
                  <a:cubicBezTo>
                    <a:pt x="0" y="10"/>
                    <a:pt x="2" y="13"/>
                    <a:pt x="4" y="17"/>
                  </a:cubicBezTo>
                  <a:cubicBezTo>
                    <a:pt x="5" y="25"/>
                    <a:pt x="7" y="34"/>
                    <a:pt x="7" y="42"/>
                  </a:cubicBezTo>
                  <a:cubicBezTo>
                    <a:pt x="7" y="48"/>
                    <a:pt x="15" y="49"/>
                    <a:pt x="17" y="43"/>
                  </a:cubicBezTo>
                  <a:cubicBezTo>
                    <a:pt x="20" y="36"/>
                    <a:pt x="21" y="28"/>
                    <a:pt x="18" y="2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Freeform 99">
              <a:extLst>
                <a:ext uri="{FF2B5EF4-FFF2-40B4-BE49-F238E27FC236}">
                  <a16:creationId xmlns:a16="http://schemas.microsoft.com/office/drawing/2014/main" xmlns="" id="{2E94FE1E-89AF-44BD-97D7-ED187B622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9419" y="1369975"/>
              <a:ext cx="122428" cy="313332"/>
            </a:xfrm>
            <a:custGeom>
              <a:avLst/>
              <a:gdLst>
                <a:gd name="T0" fmla="*/ 15 w 25"/>
                <a:gd name="T1" fmla="*/ 5 h 64"/>
                <a:gd name="T2" fmla="*/ 15 w 25"/>
                <a:gd name="T3" fmla="*/ 7 h 64"/>
                <a:gd name="T4" fmla="*/ 13 w 25"/>
                <a:gd name="T5" fmla="*/ 8 h 64"/>
                <a:gd name="T6" fmla="*/ 4 w 25"/>
                <a:gd name="T7" fmla="*/ 59 h 64"/>
                <a:gd name="T8" fmla="*/ 12 w 25"/>
                <a:gd name="T9" fmla="*/ 59 h 64"/>
                <a:gd name="T10" fmla="*/ 25 w 25"/>
                <a:gd name="T11" fmla="*/ 6 h 64"/>
                <a:gd name="T12" fmla="*/ 15 w 25"/>
                <a:gd name="T13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4">
                  <a:moveTo>
                    <a:pt x="15" y="5"/>
                  </a:moveTo>
                  <a:cubicBezTo>
                    <a:pt x="15" y="5"/>
                    <a:pt x="15" y="6"/>
                    <a:pt x="15" y="7"/>
                  </a:cubicBezTo>
                  <a:cubicBezTo>
                    <a:pt x="14" y="7"/>
                    <a:pt x="13" y="7"/>
                    <a:pt x="13" y="8"/>
                  </a:cubicBezTo>
                  <a:cubicBezTo>
                    <a:pt x="5" y="24"/>
                    <a:pt x="0" y="41"/>
                    <a:pt x="4" y="59"/>
                  </a:cubicBezTo>
                  <a:cubicBezTo>
                    <a:pt x="5" y="64"/>
                    <a:pt x="11" y="63"/>
                    <a:pt x="12" y="59"/>
                  </a:cubicBezTo>
                  <a:cubicBezTo>
                    <a:pt x="20" y="41"/>
                    <a:pt x="25" y="25"/>
                    <a:pt x="25" y="6"/>
                  </a:cubicBezTo>
                  <a:cubicBezTo>
                    <a:pt x="25" y="0"/>
                    <a:pt x="17" y="0"/>
                    <a:pt x="15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100">
              <a:extLst>
                <a:ext uri="{FF2B5EF4-FFF2-40B4-BE49-F238E27FC236}">
                  <a16:creationId xmlns:a16="http://schemas.microsoft.com/office/drawing/2014/main" xmlns="" id="{C31E7A47-FE46-47BD-9943-D2F7A770F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4274" y="1438452"/>
              <a:ext cx="161853" cy="244855"/>
            </a:xfrm>
            <a:custGeom>
              <a:avLst/>
              <a:gdLst>
                <a:gd name="T0" fmla="*/ 22 w 33"/>
                <a:gd name="T1" fmla="*/ 4 h 50"/>
                <a:gd name="T2" fmla="*/ 17 w 33"/>
                <a:gd name="T3" fmla="*/ 12 h 50"/>
                <a:gd name="T4" fmla="*/ 6 w 33"/>
                <a:gd name="T5" fmla="*/ 22 h 50"/>
                <a:gd name="T6" fmla="*/ 2 w 33"/>
                <a:gd name="T7" fmla="*/ 45 h 50"/>
                <a:gd name="T8" fmla="*/ 10 w 33"/>
                <a:gd name="T9" fmla="*/ 46 h 50"/>
                <a:gd name="T10" fmla="*/ 30 w 33"/>
                <a:gd name="T11" fmla="*/ 11 h 50"/>
                <a:gd name="T12" fmla="*/ 22 w 33"/>
                <a:gd name="T13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0">
                  <a:moveTo>
                    <a:pt x="22" y="4"/>
                  </a:moveTo>
                  <a:cubicBezTo>
                    <a:pt x="20" y="7"/>
                    <a:pt x="18" y="9"/>
                    <a:pt x="17" y="12"/>
                  </a:cubicBezTo>
                  <a:cubicBezTo>
                    <a:pt x="13" y="15"/>
                    <a:pt x="9" y="18"/>
                    <a:pt x="6" y="22"/>
                  </a:cubicBezTo>
                  <a:cubicBezTo>
                    <a:pt x="0" y="29"/>
                    <a:pt x="0" y="37"/>
                    <a:pt x="2" y="45"/>
                  </a:cubicBezTo>
                  <a:cubicBezTo>
                    <a:pt x="2" y="50"/>
                    <a:pt x="8" y="49"/>
                    <a:pt x="10" y="46"/>
                  </a:cubicBezTo>
                  <a:cubicBezTo>
                    <a:pt x="18" y="35"/>
                    <a:pt x="24" y="23"/>
                    <a:pt x="30" y="11"/>
                  </a:cubicBezTo>
                  <a:cubicBezTo>
                    <a:pt x="33" y="6"/>
                    <a:pt x="27" y="0"/>
                    <a:pt x="22" y="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454C48DF-B72F-43B6-BBE4-CDD7D7D5585B}"/>
              </a:ext>
            </a:extLst>
          </p:cNvPr>
          <p:cNvGrpSpPr/>
          <p:nvPr/>
        </p:nvGrpSpPr>
        <p:grpSpPr>
          <a:xfrm>
            <a:off x="8043051" y="5732672"/>
            <a:ext cx="740789" cy="765691"/>
            <a:chOff x="6711257" y="5432908"/>
            <a:chExt cx="740789" cy="765691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xmlns="" id="{A7692B71-EBDA-456F-AAF8-B2ED7EDEAB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1257" y="5727564"/>
              <a:ext cx="427459" cy="471035"/>
            </a:xfrm>
            <a:custGeom>
              <a:avLst/>
              <a:gdLst>
                <a:gd name="T0" fmla="*/ 82 w 87"/>
                <a:gd name="T1" fmla="*/ 25 h 96"/>
                <a:gd name="T2" fmla="*/ 62 w 87"/>
                <a:gd name="T3" fmla="*/ 23 h 96"/>
                <a:gd name="T4" fmla="*/ 60 w 87"/>
                <a:gd name="T5" fmla="*/ 7 h 96"/>
                <a:gd name="T6" fmla="*/ 48 w 87"/>
                <a:gd name="T7" fmla="*/ 7 h 96"/>
                <a:gd name="T8" fmla="*/ 49 w 87"/>
                <a:gd name="T9" fmla="*/ 10 h 96"/>
                <a:gd name="T10" fmla="*/ 42 w 87"/>
                <a:gd name="T11" fmla="*/ 22 h 96"/>
                <a:gd name="T12" fmla="*/ 8 w 87"/>
                <a:gd name="T13" fmla="*/ 23 h 96"/>
                <a:gd name="T14" fmla="*/ 5 w 87"/>
                <a:gd name="T15" fmla="*/ 34 h 96"/>
                <a:gd name="T16" fmla="*/ 28 w 87"/>
                <a:gd name="T17" fmla="*/ 53 h 96"/>
                <a:gd name="T18" fmla="*/ 16 w 87"/>
                <a:gd name="T19" fmla="*/ 83 h 96"/>
                <a:gd name="T20" fmla="*/ 26 w 87"/>
                <a:gd name="T21" fmla="*/ 89 h 96"/>
                <a:gd name="T22" fmla="*/ 45 w 87"/>
                <a:gd name="T23" fmla="*/ 71 h 96"/>
                <a:gd name="T24" fmla="*/ 66 w 87"/>
                <a:gd name="T25" fmla="*/ 93 h 96"/>
                <a:gd name="T26" fmla="*/ 76 w 87"/>
                <a:gd name="T27" fmla="*/ 89 h 96"/>
                <a:gd name="T28" fmla="*/ 68 w 87"/>
                <a:gd name="T29" fmla="*/ 50 h 96"/>
                <a:gd name="T30" fmla="*/ 84 w 87"/>
                <a:gd name="T31" fmla="*/ 35 h 96"/>
                <a:gd name="T32" fmla="*/ 82 w 87"/>
                <a:gd name="T33" fmla="*/ 25 h 96"/>
                <a:gd name="T34" fmla="*/ 40 w 87"/>
                <a:gd name="T35" fmla="*/ 47 h 96"/>
                <a:gd name="T36" fmla="*/ 45 w 87"/>
                <a:gd name="T37" fmla="*/ 35 h 96"/>
                <a:gd name="T38" fmla="*/ 54 w 87"/>
                <a:gd name="T39" fmla="*/ 35 h 96"/>
                <a:gd name="T40" fmla="*/ 56 w 87"/>
                <a:gd name="T41" fmla="*/ 44 h 96"/>
                <a:gd name="T42" fmla="*/ 46 w 87"/>
                <a:gd name="T43" fmla="*/ 53 h 96"/>
                <a:gd name="T44" fmla="*/ 40 w 87"/>
                <a:gd name="T45" fmla="*/ 47 h 96"/>
                <a:gd name="T46" fmla="*/ 27 w 87"/>
                <a:gd name="T47" fmla="*/ 35 h 96"/>
                <a:gd name="T48" fmla="*/ 36 w 87"/>
                <a:gd name="T49" fmla="*/ 35 h 96"/>
                <a:gd name="T50" fmla="*/ 33 w 87"/>
                <a:gd name="T51" fmla="*/ 40 h 96"/>
                <a:gd name="T52" fmla="*/ 27 w 87"/>
                <a:gd name="T53" fmla="*/ 35 h 96"/>
                <a:gd name="T54" fmla="*/ 63 w 87"/>
                <a:gd name="T55" fmla="*/ 71 h 96"/>
                <a:gd name="T56" fmla="*/ 55 w 87"/>
                <a:gd name="T57" fmla="*/ 62 h 96"/>
                <a:gd name="T58" fmla="*/ 60 w 87"/>
                <a:gd name="T59" fmla="*/ 57 h 96"/>
                <a:gd name="T60" fmla="*/ 63 w 87"/>
                <a:gd name="T61" fmla="*/ 7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96">
                  <a:moveTo>
                    <a:pt x="82" y="25"/>
                  </a:moveTo>
                  <a:cubicBezTo>
                    <a:pt x="75" y="24"/>
                    <a:pt x="69" y="23"/>
                    <a:pt x="62" y="23"/>
                  </a:cubicBezTo>
                  <a:cubicBezTo>
                    <a:pt x="61" y="18"/>
                    <a:pt x="60" y="12"/>
                    <a:pt x="60" y="7"/>
                  </a:cubicBezTo>
                  <a:cubicBezTo>
                    <a:pt x="59" y="0"/>
                    <a:pt x="48" y="0"/>
                    <a:pt x="48" y="7"/>
                  </a:cubicBezTo>
                  <a:cubicBezTo>
                    <a:pt x="48" y="8"/>
                    <a:pt x="49" y="9"/>
                    <a:pt x="49" y="10"/>
                  </a:cubicBezTo>
                  <a:cubicBezTo>
                    <a:pt x="46" y="14"/>
                    <a:pt x="44" y="18"/>
                    <a:pt x="42" y="22"/>
                  </a:cubicBezTo>
                  <a:cubicBezTo>
                    <a:pt x="31" y="22"/>
                    <a:pt x="19" y="22"/>
                    <a:pt x="8" y="23"/>
                  </a:cubicBezTo>
                  <a:cubicBezTo>
                    <a:pt x="2" y="23"/>
                    <a:pt x="0" y="31"/>
                    <a:pt x="5" y="34"/>
                  </a:cubicBezTo>
                  <a:cubicBezTo>
                    <a:pt x="13" y="40"/>
                    <a:pt x="21" y="46"/>
                    <a:pt x="28" y="53"/>
                  </a:cubicBezTo>
                  <a:cubicBezTo>
                    <a:pt x="24" y="63"/>
                    <a:pt x="20" y="73"/>
                    <a:pt x="16" y="83"/>
                  </a:cubicBezTo>
                  <a:cubicBezTo>
                    <a:pt x="15" y="89"/>
                    <a:pt x="22" y="93"/>
                    <a:pt x="26" y="89"/>
                  </a:cubicBezTo>
                  <a:cubicBezTo>
                    <a:pt x="32" y="83"/>
                    <a:pt x="38" y="77"/>
                    <a:pt x="45" y="71"/>
                  </a:cubicBezTo>
                  <a:cubicBezTo>
                    <a:pt x="51" y="79"/>
                    <a:pt x="58" y="86"/>
                    <a:pt x="66" y="93"/>
                  </a:cubicBezTo>
                  <a:cubicBezTo>
                    <a:pt x="69" y="96"/>
                    <a:pt x="76" y="94"/>
                    <a:pt x="76" y="89"/>
                  </a:cubicBezTo>
                  <a:cubicBezTo>
                    <a:pt x="75" y="75"/>
                    <a:pt x="72" y="63"/>
                    <a:pt x="68" y="50"/>
                  </a:cubicBezTo>
                  <a:cubicBezTo>
                    <a:pt x="74" y="45"/>
                    <a:pt x="79" y="40"/>
                    <a:pt x="84" y="35"/>
                  </a:cubicBezTo>
                  <a:cubicBezTo>
                    <a:pt x="87" y="32"/>
                    <a:pt x="86" y="26"/>
                    <a:pt x="82" y="25"/>
                  </a:cubicBezTo>
                  <a:close/>
                  <a:moveTo>
                    <a:pt x="40" y="47"/>
                  </a:moveTo>
                  <a:cubicBezTo>
                    <a:pt x="42" y="43"/>
                    <a:pt x="43" y="39"/>
                    <a:pt x="45" y="35"/>
                  </a:cubicBezTo>
                  <a:cubicBezTo>
                    <a:pt x="48" y="35"/>
                    <a:pt x="51" y="35"/>
                    <a:pt x="54" y="35"/>
                  </a:cubicBezTo>
                  <a:cubicBezTo>
                    <a:pt x="55" y="38"/>
                    <a:pt x="56" y="41"/>
                    <a:pt x="56" y="44"/>
                  </a:cubicBezTo>
                  <a:cubicBezTo>
                    <a:pt x="53" y="47"/>
                    <a:pt x="50" y="50"/>
                    <a:pt x="46" y="53"/>
                  </a:cubicBezTo>
                  <a:cubicBezTo>
                    <a:pt x="44" y="51"/>
                    <a:pt x="42" y="49"/>
                    <a:pt x="40" y="47"/>
                  </a:cubicBezTo>
                  <a:close/>
                  <a:moveTo>
                    <a:pt x="27" y="35"/>
                  </a:moveTo>
                  <a:cubicBezTo>
                    <a:pt x="30" y="35"/>
                    <a:pt x="33" y="35"/>
                    <a:pt x="36" y="35"/>
                  </a:cubicBezTo>
                  <a:cubicBezTo>
                    <a:pt x="35" y="36"/>
                    <a:pt x="34" y="38"/>
                    <a:pt x="33" y="40"/>
                  </a:cubicBezTo>
                  <a:cubicBezTo>
                    <a:pt x="31" y="38"/>
                    <a:pt x="29" y="37"/>
                    <a:pt x="27" y="35"/>
                  </a:cubicBezTo>
                  <a:close/>
                  <a:moveTo>
                    <a:pt x="63" y="71"/>
                  </a:moveTo>
                  <a:cubicBezTo>
                    <a:pt x="60" y="68"/>
                    <a:pt x="57" y="65"/>
                    <a:pt x="55" y="62"/>
                  </a:cubicBezTo>
                  <a:cubicBezTo>
                    <a:pt x="56" y="60"/>
                    <a:pt x="58" y="59"/>
                    <a:pt x="60" y="57"/>
                  </a:cubicBezTo>
                  <a:cubicBezTo>
                    <a:pt x="61" y="62"/>
                    <a:pt x="62" y="67"/>
                    <a:pt x="63" y="71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Freeform 104">
              <a:extLst>
                <a:ext uri="{FF2B5EF4-FFF2-40B4-BE49-F238E27FC236}">
                  <a16:creationId xmlns:a16="http://schemas.microsoft.com/office/drawing/2014/main" xmlns="" id="{54AE43C7-1382-4653-B66E-A2DF04A7A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1341" y="5432908"/>
              <a:ext cx="240705" cy="244855"/>
            </a:xfrm>
            <a:custGeom>
              <a:avLst/>
              <a:gdLst>
                <a:gd name="T0" fmla="*/ 42 w 49"/>
                <a:gd name="T1" fmla="*/ 10 h 50"/>
                <a:gd name="T2" fmla="*/ 27 w 49"/>
                <a:gd name="T3" fmla="*/ 16 h 50"/>
                <a:gd name="T4" fmla="*/ 23 w 49"/>
                <a:gd name="T5" fmla="*/ 7 h 50"/>
                <a:gd name="T6" fmla="*/ 12 w 49"/>
                <a:gd name="T7" fmla="*/ 10 h 50"/>
                <a:gd name="T8" fmla="*/ 15 w 49"/>
                <a:gd name="T9" fmla="*/ 22 h 50"/>
                <a:gd name="T10" fmla="*/ 4 w 49"/>
                <a:gd name="T11" fmla="*/ 28 h 50"/>
                <a:gd name="T12" fmla="*/ 8 w 49"/>
                <a:gd name="T13" fmla="*/ 37 h 50"/>
                <a:gd name="T14" fmla="*/ 20 w 49"/>
                <a:gd name="T15" fmla="*/ 33 h 50"/>
                <a:gd name="T16" fmla="*/ 22 w 49"/>
                <a:gd name="T17" fmla="*/ 36 h 50"/>
                <a:gd name="T18" fmla="*/ 29 w 49"/>
                <a:gd name="T19" fmla="*/ 46 h 50"/>
                <a:gd name="T20" fmla="*/ 36 w 49"/>
                <a:gd name="T21" fmla="*/ 49 h 50"/>
                <a:gd name="T22" fmla="*/ 38 w 49"/>
                <a:gd name="T23" fmla="*/ 49 h 50"/>
                <a:gd name="T24" fmla="*/ 41 w 49"/>
                <a:gd name="T25" fmla="*/ 40 h 50"/>
                <a:gd name="T26" fmla="*/ 34 w 49"/>
                <a:gd name="T27" fmla="*/ 28 h 50"/>
                <a:gd name="T28" fmla="*/ 46 w 49"/>
                <a:gd name="T29" fmla="*/ 21 h 50"/>
                <a:gd name="T30" fmla="*/ 42 w 49"/>
                <a:gd name="T31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50">
                  <a:moveTo>
                    <a:pt x="42" y="10"/>
                  </a:moveTo>
                  <a:cubicBezTo>
                    <a:pt x="36" y="11"/>
                    <a:pt x="32" y="13"/>
                    <a:pt x="27" y="16"/>
                  </a:cubicBezTo>
                  <a:cubicBezTo>
                    <a:pt x="25" y="13"/>
                    <a:pt x="24" y="10"/>
                    <a:pt x="23" y="7"/>
                  </a:cubicBezTo>
                  <a:cubicBezTo>
                    <a:pt x="20" y="0"/>
                    <a:pt x="11" y="3"/>
                    <a:pt x="12" y="10"/>
                  </a:cubicBezTo>
                  <a:cubicBezTo>
                    <a:pt x="13" y="14"/>
                    <a:pt x="14" y="18"/>
                    <a:pt x="15" y="22"/>
                  </a:cubicBezTo>
                  <a:cubicBezTo>
                    <a:pt x="12" y="24"/>
                    <a:pt x="8" y="26"/>
                    <a:pt x="4" y="28"/>
                  </a:cubicBezTo>
                  <a:cubicBezTo>
                    <a:pt x="0" y="31"/>
                    <a:pt x="3" y="39"/>
                    <a:pt x="8" y="37"/>
                  </a:cubicBezTo>
                  <a:cubicBezTo>
                    <a:pt x="12" y="36"/>
                    <a:pt x="16" y="34"/>
                    <a:pt x="20" y="33"/>
                  </a:cubicBezTo>
                  <a:cubicBezTo>
                    <a:pt x="21" y="34"/>
                    <a:pt x="22" y="35"/>
                    <a:pt x="22" y="36"/>
                  </a:cubicBezTo>
                  <a:cubicBezTo>
                    <a:pt x="24" y="40"/>
                    <a:pt x="26" y="44"/>
                    <a:pt x="29" y="46"/>
                  </a:cubicBezTo>
                  <a:cubicBezTo>
                    <a:pt x="31" y="48"/>
                    <a:pt x="34" y="49"/>
                    <a:pt x="36" y="49"/>
                  </a:cubicBezTo>
                  <a:cubicBezTo>
                    <a:pt x="31" y="50"/>
                    <a:pt x="36" y="49"/>
                    <a:pt x="38" y="49"/>
                  </a:cubicBezTo>
                  <a:cubicBezTo>
                    <a:pt x="42" y="48"/>
                    <a:pt x="43" y="43"/>
                    <a:pt x="41" y="40"/>
                  </a:cubicBezTo>
                  <a:cubicBezTo>
                    <a:pt x="40" y="35"/>
                    <a:pt x="36" y="31"/>
                    <a:pt x="34" y="28"/>
                  </a:cubicBezTo>
                  <a:cubicBezTo>
                    <a:pt x="38" y="26"/>
                    <a:pt x="43" y="24"/>
                    <a:pt x="46" y="21"/>
                  </a:cubicBezTo>
                  <a:cubicBezTo>
                    <a:pt x="49" y="17"/>
                    <a:pt x="47" y="10"/>
                    <a:pt x="42" y="1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A87C8420-2116-41A7-86C0-171A326FF900}"/>
              </a:ext>
            </a:extLst>
          </p:cNvPr>
          <p:cNvGrpSpPr/>
          <p:nvPr/>
        </p:nvGrpSpPr>
        <p:grpSpPr>
          <a:xfrm>
            <a:off x="1424425" y="1263110"/>
            <a:ext cx="639278" cy="523571"/>
            <a:chOff x="2256140" y="1944762"/>
            <a:chExt cx="917169" cy="751165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0" name="Freeform 45">
              <a:extLst>
                <a:ext uri="{FF2B5EF4-FFF2-40B4-BE49-F238E27FC236}">
                  <a16:creationId xmlns:a16="http://schemas.microsoft.com/office/drawing/2014/main" xmlns="" id="{40541FC2-01AA-4CA0-8A8E-BE53F6A159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7550" y="1944762"/>
              <a:ext cx="435759" cy="388034"/>
            </a:xfrm>
            <a:custGeom>
              <a:avLst/>
              <a:gdLst>
                <a:gd name="T0" fmla="*/ 81 w 89"/>
                <a:gd name="T1" fmla="*/ 9 h 79"/>
                <a:gd name="T2" fmla="*/ 48 w 89"/>
                <a:gd name="T3" fmla="*/ 20 h 79"/>
                <a:gd name="T4" fmla="*/ 33 w 89"/>
                <a:gd name="T5" fmla="*/ 5 h 79"/>
                <a:gd name="T6" fmla="*/ 25 w 89"/>
                <a:gd name="T7" fmla="*/ 13 h 79"/>
                <a:gd name="T8" fmla="*/ 31 w 89"/>
                <a:gd name="T9" fmla="*/ 19 h 79"/>
                <a:gd name="T10" fmla="*/ 31 w 89"/>
                <a:gd name="T11" fmla="*/ 24 h 79"/>
                <a:gd name="T12" fmla="*/ 5 w 89"/>
                <a:gd name="T13" fmla="*/ 34 h 79"/>
                <a:gd name="T14" fmla="*/ 6 w 89"/>
                <a:gd name="T15" fmla="*/ 44 h 79"/>
                <a:gd name="T16" fmla="*/ 29 w 89"/>
                <a:gd name="T17" fmla="*/ 54 h 79"/>
                <a:gd name="T18" fmla="*/ 27 w 89"/>
                <a:gd name="T19" fmla="*/ 73 h 79"/>
                <a:gd name="T20" fmla="*/ 35 w 89"/>
                <a:gd name="T21" fmla="*/ 75 h 79"/>
                <a:gd name="T22" fmla="*/ 44 w 89"/>
                <a:gd name="T23" fmla="*/ 61 h 79"/>
                <a:gd name="T24" fmla="*/ 79 w 89"/>
                <a:gd name="T25" fmla="*/ 71 h 79"/>
                <a:gd name="T26" fmla="*/ 84 w 89"/>
                <a:gd name="T27" fmla="*/ 62 h 79"/>
                <a:gd name="T28" fmla="*/ 65 w 89"/>
                <a:gd name="T29" fmla="*/ 37 h 79"/>
                <a:gd name="T30" fmla="*/ 86 w 89"/>
                <a:gd name="T31" fmla="*/ 18 h 79"/>
                <a:gd name="T32" fmla="*/ 81 w 89"/>
                <a:gd name="T33" fmla="*/ 9 h 79"/>
                <a:gd name="T34" fmla="*/ 50 w 89"/>
                <a:gd name="T35" fmla="*/ 38 h 79"/>
                <a:gd name="T36" fmla="*/ 42 w 89"/>
                <a:gd name="T37" fmla="*/ 48 h 79"/>
                <a:gd name="T38" fmla="*/ 37 w 89"/>
                <a:gd name="T39" fmla="*/ 46 h 79"/>
                <a:gd name="T40" fmla="*/ 37 w 89"/>
                <a:gd name="T41" fmla="*/ 33 h 79"/>
                <a:gd name="T42" fmla="*/ 43 w 89"/>
                <a:gd name="T43" fmla="*/ 32 h 79"/>
                <a:gd name="T44" fmla="*/ 50 w 89"/>
                <a:gd name="T45" fmla="*/ 38 h 79"/>
                <a:gd name="T46" fmla="*/ 22 w 89"/>
                <a:gd name="T47" fmla="*/ 38 h 79"/>
                <a:gd name="T48" fmla="*/ 30 w 89"/>
                <a:gd name="T49" fmla="*/ 35 h 79"/>
                <a:gd name="T50" fmla="*/ 30 w 89"/>
                <a:gd name="T51" fmla="*/ 42 h 79"/>
                <a:gd name="T52" fmla="*/ 22 w 89"/>
                <a:gd name="T53" fmla="*/ 38 h 79"/>
                <a:gd name="T54" fmla="*/ 57 w 89"/>
                <a:gd name="T55" fmla="*/ 46 h 79"/>
                <a:gd name="T56" fmla="*/ 67 w 89"/>
                <a:gd name="T57" fmla="*/ 57 h 79"/>
                <a:gd name="T58" fmla="*/ 51 w 89"/>
                <a:gd name="T59" fmla="*/ 52 h 79"/>
                <a:gd name="T60" fmla="*/ 57 w 89"/>
                <a:gd name="T61" fmla="*/ 46 h 79"/>
                <a:gd name="T62" fmla="*/ 56 w 89"/>
                <a:gd name="T63" fmla="*/ 28 h 79"/>
                <a:gd name="T64" fmla="*/ 61 w 89"/>
                <a:gd name="T65" fmla="*/ 27 h 79"/>
                <a:gd name="T66" fmla="*/ 58 w 89"/>
                <a:gd name="T67" fmla="*/ 30 h 79"/>
                <a:gd name="T68" fmla="*/ 56 w 89"/>
                <a:gd name="T69" fmla="*/ 2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" h="79">
                  <a:moveTo>
                    <a:pt x="81" y="9"/>
                  </a:moveTo>
                  <a:cubicBezTo>
                    <a:pt x="70" y="14"/>
                    <a:pt x="59" y="17"/>
                    <a:pt x="48" y="20"/>
                  </a:cubicBezTo>
                  <a:cubicBezTo>
                    <a:pt x="43" y="15"/>
                    <a:pt x="38" y="10"/>
                    <a:pt x="33" y="5"/>
                  </a:cubicBezTo>
                  <a:cubicBezTo>
                    <a:pt x="27" y="0"/>
                    <a:pt x="19" y="8"/>
                    <a:pt x="25" y="13"/>
                  </a:cubicBezTo>
                  <a:cubicBezTo>
                    <a:pt x="27" y="15"/>
                    <a:pt x="29" y="17"/>
                    <a:pt x="31" y="19"/>
                  </a:cubicBezTo>
                  <a:cubicBezTo>
                    <a:pt x="31" y="21"/>
                    <a:pt x="31" y="23"/>
                    <a:pt x="31" y="24"/>
                  </a:cubicBezTo>
                  <a:cubicBezTo>
                    <a:pt x="22" y="27"/>
                    <a:pt x="13" y="30"/>
                    <a:pt x="5" y="34"/>
                  </a:cubicBezTo>
                  <a:cubicBezTo>
                    <a:pt x="0" y="36"/>
                    <a:pt x="2" y="42"/>
                    <a:pt x="6" y="44"/>
                  </a:cubicBezTo>
                  <a:cubicBezTo>
                    <a:pt x="14" y="46"/>
                    <a:pt x="21" y="50"/>
                    <a:pt x="29" y="54"/>
                  </a:cubicBezTo>
                  <a:cubicBezTo>
                    <a:pt x="28" y="60"/>
                    <a:pt x="27" y="67"/>
                    <a:pt x="27" y="73"/>
                  </a:cubicBezTo>
                  <a:cubicBezTo>
                    <a:pt x="26" y="78"/>
                    <a:pt x="33" y="79"/>
                    <a:pt x="35" y="75"/>
                  </a:cubicBezTo>
                  <a:cubicBezTo>
                    <a:pt x="38" y="70"/>
                    <a:pt x="41" y="66"/>
                    <a:pt x="44" y="61"/>
                  </a:cubicBezTo>
                  <a:cubicBezTo>
                    <a:pt x="56" y="66"/>
                    <a:pt x="67" y="70"/>
                    <a:pt x="79" y="71"/>
                  </a:cubicBezTo>
                  <a:cubicBezTo>
                    <a:pt x="84" y="71"/>
                    <a:pt x="87" y="66"/>
                    <a:pt x="84" y="62"/>
                  </a:cubicBezTo>
                  <a:cubicBezTo>
                    <a:pt x="79" y="53"/>
                    <a:pt x="72" y="45"/>
                    <a:pt x="65" y="37"/>
                  </a:cubicBezTo>
                  <a:cubicBezTo>
                    <a:pt x="71" y="30"/>
                    <a:pt x="78" y="24"/>
                    <a:pt x="86" y="18"/>
                  </a:cubicBezTo>
                  <a:cubicBezTo>
                    <a:pt x="89" y="15"/>
                    <a:pt x="85" y="7"/>
                    <a:pt x="81" y="9"/>
                  </a:cubicBezTo>
                  <a:close/>
                  <a:moveTo>
                    <a:pt x="50" y="38"/>
                  </a:moveTo>
                  <a:cubicBezTo>
                    <a:pt x="47" y="42"/>
                    <a:pt x="45" y="45"/>
                    <a:pt x="42" y="48"/>
                  </a:cubicBezTo>
                  <a:cubicBezTo>
                    <a:pt x="40" y="47"/>
                    <a:pt x="39" y="47"/>
                    <a:pt x="37" y="46"/>
                  </a:cubicBezTo>
                  <a:cubicBezTo>
                    <a:pt x="38" y="42"/>
                    <a:pt x="38" y="37"/>
                    <a:pt x="37" y="33"/>
                  </a:cubicBezTo>
                  <a:cubicBezTo>
                    <a:pt x="39" y="33"/>
                    <a:pt x="41" y="32"/>
                    <a:pt x="43" y="32"/>
                  </a:cubicBezTo>
                  <a:cubicBezTo>
                    <a:pt x="45" y="34"/>
                    <a:pt x="48" y="36"/>
                    <a:pt x="50" y="38"/>
                  </a:cubicBezTo>
                  <a:close/>
                  <a:moveTo>
                    <a:pt x="22" y="38"/>
                  </a:moveTo>
                  <a:cubicBezTo>
                    <a:pt x="24" y="37"/>
                    <a:pt x="27" y="36"/>
                    <a:pt x="30" y="35"/>
                  </a:cubicBezTo>
                  <a:cubicBezTo>
                    <a:pt x="30" y="38"/>
                    <a:pt x="30" y="40"/>
                    <a:pt x="30" y="42"/>
                  </a:cubicBezTo>
                  <a:cubicBezTo>
                    <a:pt x="27" y="41"/>
                    <a:pt x="24" y="40"/>
                    <a:pt x="22" y="38"/>
                  </a:cubicBezTo>
                  <a:close/>
                  <a:moveTo>
                    <a:pt x="57" y="46"/>
                  </a:moveTo>
                  <a:cubicBezTo>
                    <a:pt x="60" y="49"/>
                    <a:pt x="63" y="53"/>
                    <a:pt x="67" y="57"/>
                  </a:cubicBezTo>
                  <a:cubicBezTo>
                    <a:pt x="61" y="56"/>
                    <a:pt x="56" y="54"/>
                    <a:pt x="51" y="52"/>
                  </a:cubicBezTo>
                  <a:cubicBezTo>
                    <a:pt x="53" y="50"/>
                    <a:pt x="55" y="48"/>
                    <a:pt x="57" y="46"/>
                  </a:cubicBezTo>
                  <a:close/>
                  <a:moveTo>
                    <a:pt x="56" y="28"/>
                  </a:moveTo>
                  <a:cubicBezTo>
                    <a:pt x="58" y="28"/>
                    <a:pt x="60" y="27"/>
                    <a:pt x="61" y="27"/>
                  </a:cubicBezTo>
                  <a:cubicBezTo>
                    <a:pt x="60" y="28"/>
                    <a:pt x="59" y="29"/>
                    <a:pt x="58" y="30"/>
                  </a:cubicBezTo>
                  <a:cubicBezTo>
                    <a:pt x="58" y="29"/>
                    <a:pt x="57" y="29"/>
                    <a:pt x="56" y="2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Freeform 113">
              <a:extLst>
                <a:ext uri="{FF2B5EF4-FFF2-40B4-BE49-F238E27FC236}">
                  <a16:creationId xmlns:a16="http://schemas.microsoft.com/office/drawing/2014/main" xmlns="" id="{785977CA-C68A-4FCF-A9DE-201271F8E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6140" y="2430322"/>
              <a:ext cx="284281" cy="265605"/>
            </a:xfrm>
            <a:custGeom>
              <a:avLst/>
              <a:gdLst>
                <a:gd name="T0" fmla="*/ 46 w 58"/>
                <a:gd name="T1" fmla="*/ 12 h 54"/>
                <a:gd name="T2" fmla="*/ 36 w 58"/>
                <a:gd name="T3" fmla="*/ 18 h 54"/>
                <a:gd name="T4" fmla="*/ 34 w 58"/>
                <a:gd name="T5" fmla="*/ 9 h 54"/>
                <a:gd name="T6" fmla="*/ 22 w 58"/>
                <a:gd name="T7" fmla="*/ 9 h 54"/>
                <a:gd name="T8" fmla="*/ 24 w 58"/>
                <a:gd name="T9" fmla="*/ 25 h 54"/>
                <a:gd name="T10" fmla="*/ 3 w 58"/>
                <a:gd name="T11" fmla="*/ 36 h 54"/>
                <a:gd name="T12" fmla="*/ 5 w 58"/>
                <a:gd name="T13" fmla="*/ 41 h 54"/>
                <a:gd name="T14" fmla="*/ 28 w 58"/>
                <a:gd name="T15" fmla="*/ 35 h 54"/>
                <a:gd name="T16" fmla="*/ 37 w 58"/>
                <a:gd name="T17" fmla="*/ 48 h 54"/>
                <a:gd name="T18" fmla="*/ 48 w 58"/>
                <a:gd name="T19" fmla="*/ 37 h 54"/>
                <a:gd name="T20" fmla="*/ 41 w 58"/>
                <a:gd name="T21" fmla="*/ 29 h 54"/>
                <a:gd name="T22" fmla="*/ 53 w 58"/>
                <a:gd name="T23" fmla="*/ 21 h 54"/>
                <a:gd name="T24" fmla="*/ 46 w 58"/>
                <a:gd name="T25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4">
                  <a:moveTo>
                    <a:pt x="46" y="12"/>
                  </a:moveTo>
                  <a:cubicBezTo>
                    <a:pt x="43" y="14"/>
                    <a:pt x="40" y="16"/>
                    <a:pt x="36" y="18"/>
                  </a:cubicBezTo>
                  <a:cubicBezTo>
                    <a:pt x="35" y="15"/>
                    <a:pt x="35" y="12"/>
                    <a:pt x="34" y="9"/>
                  </a:cubicBezTo>
                  <a:cubicBezTo>
                    <a:pt x="33" y="1"/>
                    <a:pt x="22" y="0"/>
                    <a:pt x="22" y="9"/>
                  </a:cubicBezTo>
                  <a:cubicBezTo>
                    <a:pt x="22" y="14"/>
                    <a:pt x="22" y="19"/>
                    <a:pt x="24" y="25"/>
                  </a:cubicBezTo>
                  <a:cubicBezTo>
                    <a:pt x="17" y="28"/>
                    <a:pt x="10" y="32"/>
                    <a:pt x="3" y="36"/>
                  </a:cubicBezTo>
                  <a:cubicBezTo>
                    <a:pt x="0" y="37"/>
                    <a:pt x="2" y="41"/>
                    <a:pt x="5" y="41"/>
                  </a:cubicBezTo>
                  <a:cubicBezTo>
                    <a:pt x="12" y="39"/>
                    <a:pt x="20" y="37"/>
                    <a:pt x="28" y="35"/>
                  </a:cubicBezTo>
                  <a:cubicBezTo>
                    <a:pt x="31" y="40"/>
                    <a:pt x="34" y="44"/>
                    <a:pt x="37" y="48"/>
                  </a:cubicBezTo>
                  <a:cubicBezTo>
                    <a:pt x="44" y="54"/>
                    <a:pt x="55" y="44"/>
                    <a:pt x="48" y="37"/>
                  </a:cubicBezTo>
                  <a:cubicBezTo>
                    <a:pt x="45" y="35"/>
                    <a:pt x="43" y="32"/>
                    <a:pt x="41" y="29"/>
                  </a:cubicBezTo>
                  <a:cubicBezTo>
                    <a:pt x="46" y="27"/>
                    <a:pt x="50" y="24"/>
                    <a:pt x="53" y="21"/>
                  </a:cubicBezTo>
                  <a:cubicBezTo>
                    <a:pt x="58" y="16"/>
                    <a:pt x="52" y="8"/>
                    <a:pt x="46" y="1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0F977C28-49EA-4218-AC61-E72F4D93965F}"/>
              </a:ext>
            </a:extLst>
          </p:cNvPr>
          <p:cNvGrpSpPr/>
          <p:nvPr/>
        </p:nvGrpSpPr>
        <p:grpSpPr>
          <a:xfrm>
            <a:off x="9503348" y="5843534"/>
            <a:ext cx="969125" cy="854320"/>
            <a:chOff x="7398095" y="4258434"/>
            <a:chExt cx="1944315" cy="171398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3" name="Freeform 28">
              <a:extLst>
                <a:ext uri="{FF2B5EF4-FFF2-40B4-BE49-F238E27FC236}">
                  <a16:creationId xmlns:a16="http://schemas.microsoft.com/office/drawing/2014/main" xmlns="" id="{AD3B09E7-C2E0-4FF9-A33F-35FB1B5EB4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87323" y="4291634"/>
              <a:ext cx="1614383" cy="1554207"/>
            </a:xfrm>
            <a:custGeom>
              <a:avLst/>
              <a:gdLst>
                <a:gd name="T0" fmla="*/ 306 w 329"/>
                <a:gd name="T1" fmla="*/ 186 h 316"/>
                <a:gd name="T2" fmla="*/ 289 w 329"/>
                <a:gd name="T3" fmla="*/ 156 h 316"/>
                <a:gd name="T4" fmla="*/ 286 w 329"/>
                <a:gd name="T5" fmla="*/ 140 h 316"/>
                <a:gd name="T6" fmla="*/ 255 w 329"/>
                <a:gd name="T7" fmla="*/ 131 h 316"/>
                <a:gd name="T8" fmla="*/ 238 w 329"/>
                <a:gd name="T9" fmla="*/ 128 h 316"/>
                <a:gd name="T10" fmla="*/ 211 w 329"/>
                <a:gd name="T11" fmla="*/ 116 h 316"/>
                <a:gd name="T12" fmla="*/ 204 w 329"/>
                <a:gd name="T13" fmla="*/ 105 h 316"/>
                <a:gd name="T14" fmla="*/ 189 w 329"/>
                <a:gd name="T15" fmla="*/ 70 h 316"/>
                <a:gd name="T16" fmla="*/ 175 w 329"/>
                <a:gd name="T17" fmla="*/ 51 h 316"/>
                <a:gd name="T18" fmla="*/ 154 w 329"/>
                <a:gd name="T19" fmla="*/ 32 h 316"/>
                <a:gd name="T20" fmla="*/ 141 w 329"/>
                <a:gd name="T21" fmla="*/ 15 h 316"/>
                <a:gd name="T22" fmla="*/ 116 w 329"/>
                <a:gd name="T23" fmla="*/ 17 h 316"/>
                <a:gd name="T24" fmla="*/ 86 w 329"/>
                <a:gd name="T25" fmla="*/ 44 h 316"/>
                <a:gd name="T26" fmla="*/ 20 w 329"/>
                <a:gd name="T27" fmla="*/ 101 h 316"/>
                <a:gd name="T28" fmla="*/ 3 w 329"/>
                <a:gd name="T29" fmla="*/ 124 h 316"/>
                <a:gd name="T30" fmla="*/ 18 w 329"/>
                <a:gd name="T31" fmla="*/ 134 h 316"/>
                <a:gd name="T32" fmla="*/ 31 w 329"/>
                <a:gd name="T33" fmla="*/ 141 h 316"/>
                <a:gd name="T34" fmla="*/ 36 w 329"/>
                <a:gd name="T35" fmla="*/ 153 h 316"/>
                <a:gd name="T36" fmla="*/ 49 w 329"/>
                <a:gd name="T37" fmla="*/ 168 h 316"/>
                <a:gd name="T38" fmla="*/ 56 w 329"/>
                <a:gd name="T39" fmla="*/ 186 h 316"/>
                <a:gd name="T40" fmla="*/ 84 w 329"/>
                <a:gd name="T41" fmla="*/ 187 h 316"/>
                <a:gd name="T42" fmla="*/ 104 w 329"/>
                <a:gd name="T43" fmla="*/ 191 h 316"/>
                <a:gd name="T44" fmla="*/ 116 w 329"/>
                <a:gd name="T45" fmla="*/ 203 h 316"/>
                <a:gd name="T46" fmla="*/ 135 w 329"/>
                <a:gd name="T47" fmla="*/ 272 h 316"/>
                <a:gd name="T48" fmla="*/ 157 w 329"/>
                <a:gd name="T49" fmla="*/ 287 h 316"/>
                <a:gd name="T50" fmla="*/ 175 w 329"/>
                <a:gd name="T51" fmla="*/ 308 h 316"/>
                <a:gd name="T52" fmla="*/ 207 w 329"/>
                <a:gd name="T53" fmla="*/ 299 h 316"/>
                <a:gd name="T54" fmla="*/ 235 w 329"/>
                <a:gd name="T55" fmla="*/ 286 h 316"/>
                <a:gd name="T56" fmla="*/ 108 w 329"/>
                <a:gd name="T57" fmla="*/ 157 h 316"/>
                <a:gd name="T58" fmla="*/ 97 w 329"/>
                <a:gd name="T59" fmla="*/ 143 h 316"/>
                <a:gd name="T60" fmla="*/ 94 w 329"/>
                <a:gd name="T61" fmla="*/ 113 h 316"/>
                <a:gd name="T62" fmla="*/ 103 w 329"/>
                <a:gd name="T63" fmla="*/ 84 h 316"/>
                <a:gd name="T64" fmla="*/ 126 w 329"/>
                <a:gd name="T65" fmla="*/ 82 h 316"/>
                <a:gd name="T66" fmla="*/ 149 w 329"/>
                <a:gd name="T67" fmla="*/ 95 h 316"/>
                <a:gd name="T68" fmla="*/ 168 w 329"/>
                <a:gd name="T69" fmla="*/ 101 h 316"/>
                <a:gd name="T70" fmla="*/ 196 w 329"/>
                <a:gd name="T71" fmla="*/ 133 h 316"/>
                <a:gd name="T72" fmla="*/ 212 w 329"/>
                <a:gd name="T73" fmla="*/ 145 h 316"/>
                <a:gd name="T74" fmla="*/ 221 w 329"/>
                <a:gd name="T75" fmla="*/ 159 h 316"/>
                <a:gd name="T76" fmla="*/ 243 w 329"/>
                <a:gd name="T77" fmla="*/ 180 h 316"/>
                <a:gd name="T78" fmla="*/ 254 w 329"/>
                <a:gd name="T79" fmla="*/ 203 h 316"/>
                <a:gd name="T80" fmla="*/ 271 w 329"/>
                <a:gd name="T81" fmla="*/ 221 h 316"/>
                <a:gd name="T82" fmla="*/ 292 w 329"/>
                <a:gd name="T83" fmla="*/ 228 h 316"/>
                <a:gd name="T84" fmla="*/ 310 w 329"/>
                <a:gd name="T85" fmla="*/ 197 h 316"/>
                <a:gd name="T86" fmla="*/ 134 w 329"/>
                <a:gd name="T87" fmla="*/ 195 h 316"/>
                <a:gd name="T88" fmla="*/ 198 w 329"/>
                <a:gd name="T89" fmla="*/ 253 h 316"/>
                <a:gd name="T90" fmla="*/ 188 w 329"/>
                <a:gd name="T91" fmla="*/ 243 h 316"/>
                <a:gd name="T92" fmla="*/ 169 w 329"/>
                <a:gd name="T93" fmla="*/ 226 h 316"/>
                <a:gd name="T94" fmla="*/ 148 w 329"/>
                <a:gd name="T95" fmla="*/ 238 h 316"/>
                <a:gd name="T96" fmla="*/ 159 w 329"/>
                <a:gd name="T97" fmla="*/ 217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316">
                  <a:moveTo>
                    <a:pt x="310" y="197"/>
                  </a:moveTo>
                  <a:cubicBezTo>
                    <a:pt x="310" y="196"/>
                    <a:pt x="310" y="196"/>
                    <a:pt x="310" y="196"/>
                  </a:cubicBezTo>
                  <a:cubicBezTo>
                    <a:pt x="312" y="191"/>
                    <a:pt x="309" y="188"/>
                    <a:pt x="306" y="186"/>
                  </a:cubicBezTo>
                  <a:cubicBezTo>
                    <a:pt x="307" y="179"/>
                    <a:pt x="308" y="172"/>
                    <a:pt x="308" y="164"/>
                  </a:cubicBezTo>
                  <a:cubicBezTo>
                    <a:pt x="308" y="156"/>
                    <a:pt x="299" y="153"/>
                    <a:pt x="294" y="157"/>
                  </a:cubicBezTo>
                  <a:cubicBezTo>
                    <a:pt x="293" y="156"/>
                    <a:pt x="291" y="156"/>
                    <a:pt x="289" y="156"/>
                  </a:cubicBezTo>
                  <a:cubicBezTo>
                    <a:pt x="289" y="153"/>
                    <a:pt x="289" y="151"/>
                    <a:pt x="289" y="148"/>
                  </a:cubicBezTo>
                  <a:cubicBezTo>
                    <a:pt x="290" y="145"/>
                    <a:pt x="288" y="142"/>
                    <a:pt x="286" y="141"/>
                  </a:cubicBezTo>
                  <a:cubicBezTo>
                    <a:pt x="286" y="141"/>
                    <a:pt x="286" y="140"/>
                    <a:pt x="286" y="140"/>
                  </a:cubicBezTo>
                  <a:cubicBezTo>
                    <a:pt x="288" y="132"/>
                    <a:pt x="280" y="125"/>
                    <a:pt x="273" y="130"/>
                  </a:cubicBezTo>
                  <a:cubicBezTo>
                    <a:pt x="272" y="123"/>
                    <a:pt x="261" y="121"/>
                    <a:pt x="257" y="127"/>
                  </a:cubicBezTo>
                  <a:cubicBezTo>
                    <a:pt x="257" y="129"/>
                    <a:pt x="256" y="130"/>
                    <a:pt x="255" y="131"/>
                  </a:cubicBezTo>
                  <a:cubicBezTo>
                    <a:pt x="253" y="131"/>
                    <a:pt x="250" y="132"/>
                    <a:pt x="248" y="134"/>
                  </a:cubicBezTo>
                  <a:cubicBezTo>
                    <a:pt x="247" y="134"/>
                    <a:pt x="247" y="135"/>
                    <a:pt x="246" y="136"/>
                  </a:cubicBezTo>
                  <a:cubicBezTo>
                    <a:pt x="246" y="132"/>
                    <a:pt x="242" y="129"/>
                    <a:pt x="238" y="128"/>
                  </a:cubicBezTo>
                  <a:cubicBezTo>
                    <a:pt x="237" y="125"/>
                    <a:pt x="233" y="123"/>
                    <a:pt x="229" y="123"/>
                  </a:cubicBezTo>
                  <a:cubicBezTo>
                    <a:pt x="229" y="121"/>
                    <a:pt x="228" y="118"/>
                    <a:pt x="228" y="116"/>
                  </a:cubicBezTo>
                  <a:cubicBezTo>
                    <a:pt x="225" y="108"/>
                    <a:pt x="214" y="107"/>
                    <a:pt x="211" y="116"/>
                  </a:cubicBezTo>
                  <a:cubicBezTo>
                    <a:pt x="211" y="118"/>
                    <a:pt x="210" y="120"/>
                    <a:pt x="210" y="122"/>
                  </a:cubicBezTo>
                  <a:cubicBezTo>
                    <a:pt x="209" y="121"/>
                    <a:pt x="209" y="121"/>
                    <a:pt x="208" y="120"/>
                  </a:cubicBezTo>
                  <a:cubicBezTo>
                    <a:pt x="207" y="115"/>
                    <a:pt x="206" y="110"/>
                    <a:pt x="204" y="105"/>
                  </a:cubicBezTo>
                  <a:cubicBezTo>
                    <a:pt x="203" y="103"/>
                    <a:pt x="201" y="101"/>
                    <a:pt x="199" y="100"/>
                  </a:cubicBezTo>
                  <a:cubicBezTo>
                    <a:pt x="202" y="93"/>
                    <a:pt x="200" y="82"/>
                    <a:pt x="195" y="74"/>
                  </a:cubicBezTo>
                  <a:cubicBezTo>
                    <a:pt x="194" y="71"/>
                    <a:pt x="191" y="70"/>
                    <a:pt x="189" y="70"/>
                  </a:cubicBezTo>
                  <a:cubicBezTo>
                    <a:pt x="189" y="66"/>
                    <a:pt x="189" y="63"/>
                    <a:pt x="188" y="59"/>
                  </a:cubicBezTo>
                  <a:cubicBezTo>
                    <a:pt x="188" y="53"/>
                    <a:pt x="181" y="48"/>
                    <a:pt x="175" y="52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5" y="45"/>
                    <a:pt x="167" y="40"/>
                    <a:pt x="162" y="44"/>
                  </a:cubicBezTo>
                  <a:cubicBezTo>
                    <a:pt x="162" y="43"/>
                    <a:pt x="162" y="41"/>
                    <a:pt x="162" y="40"/>
                  </a:cubicBezTo>
                  <a:cubicBezTo>
                    <a:pt x="162" y="36"/>
                    <a:pt x="158" y="32"/>
                    <a:pt x="154" y="32"/>
                  </a:cubicBezTo>
                  <a:cubicBezTo>
                    <a:pt x="154" y="31"/>
                    <a:pt x="154" y="29"/>
                    <a:pt x="153" y="28"/>
                  </a:cubicBezTo>
                  <a:cubicBezTo>
                    <a:pt x="154" y="26"/>
                    <a:pt x="154" y="24"/>
                    <a:pt x="154" y="22"/>
                  </a:cubicBezTo>
                  <a:cubicBezTo>
                    <a:pt x="154" y="14"/>
                    <a:pt x="146" y="12"/>
                    <a:pt x="141" y="15"/>
                  </a:cubicBezTo>
                  <a:cubicBezTo>
                    <a:pt x="138" y="12"/>
                    <a:pt x="136" y="8"/>
                    <a:pt x="133" y="5"/>
                  </a:cubicBezTo>
                  <a:cubicBezTo>
                    <a:pt x="129" y="0"/>
                    <a:pt x="121" y="3"/>
                    <a:pt x="119" y="8"/>
                  </a:cubicBezTo>
                  <a:cubicBezTo>
                    <a:pt x="118" y="11"/>
                    <a:pt x="117" y="14"/>
                    <a:pt x="116" y="17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06" y="23"/>
                    <a:pt x="98" y="30"/>
                    <a:pt x="92" y="39"/>
                  </a:cubicBezTo>
                  <a:cubicBezTo>
                    <a:pt x="90" y="40"/>
                    <a:pt x="88" y="42"/>
                    <a:pt x="86" y="44"/>
                  </a:cubicBezTo>
                  <a:cubicBezTo>
                    <a:pt x="69" y="53"/>
                    <a:pt x="57" y="67"/>
                    <a:pt x="46" y="82"/>
                  </a:cubicBezTo>
                  <a:cubicBezTo>
                    <a:pt x="36" y="86"/>
                    <a:pt x="29" y="92"/>
                    <a:pt x="24" y="99"/>
                  </a:cubicBezTo>
                  <a:cubicBezTo>
                    <a:pt x="23" y="99"/>
                    <a:pt x="21" y="100"/>
                    <a:pt x="20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14" y="105"/>
                    <a:pt x="8" y="110"/>
                    <a:pt x="3" y="118"/>
                  </a:cubicBezTo>
                  <a:cubicBezTo>
                    <a:pt x="2" y="120"/>
                    <a:pt x="2" y="122"/>
                    <a:pt x="3" y="124"/>
                  </a:cubicBezTo>
                  <a:cubicBezTo>
                    <a:pt x="0" y="129"/>
                    <a:pt x="5" y="134"/>
                    <a:pt x="10" y="133"/>
                  </a:cubicBezTo>
                  <a:cubicBezTo>
                    <a:pt x="11" y="135"/>
                    <a:pt x="14" y="136"/>
                    <a:pt x="17" y="135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9" y="138"/>
                    <a:pt x="23" y="140"/>
                    <a:pt x="27" y="139"/>
                  </a:cubicBezTo>
                  <a:cubicBezTo>
                    <a:pt x="28" y="139"/>
                    <a:pt x="28" y="139"/>
                    <a:pt x="28" y="139"/>
                  </a:cubicBezTo>
                  <a:cubicBezTo>
                    <a:pt x="28" y="140"/>
                    <a:pt x="30" y="141"/>
                    <a:pt x="31" y="141"/>
                  </a:cubicBezTo>
                  <a:cubicBezTo>
                    <a:pt x="31" y="143"/>
                    <a:pt x="31" y="144"/>
                    <a:pt x="31" y="146"/>
                  </a:cubicBezTo>
                  <a:cubicBezTo>
                    <a:pt x="31" y="149"/>
                    <a:pt x="33" y="152"/>
                    <a:pt x="36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6" y="156"/>
                    <a:pt x="35" y="159"/>
                    <a:pt x="36" y="162"/>
                  </a:cubicBezTo>
                  <a:cubicBezTo>
                    <a:pt x="36" y="167"/>
                    <a:pt x="40" y="171"/>
                    <a:pt x="45" y="169"/>
                  </a:cubicBezTo>
                  <a:cubicBezTo>
                    <a:pt x="46" y="169"/>
                    <a:pt x="48" y="168"/>
                    <a:pt x="49" y="168"/>
                  </a:cubicBezTo>
                  <a:cubicBezTo>
                    <a:pt x="49" y="170"/>
                    <a:pt x="48" y="173"/>
                    <a:pt x="48" y="175"/>
                  </a:cubicBezTo>
                  <a:cubicBezTo>
                    <a:pt x="48" y="179"/>
                    <a:pt x="52" y="183"/>
                    <a:pt x="56" y="184"/>
                  </a:cubicBezTo>
                  <a:cubicBezTo>
                    <a:pt x="56" y="184"/>
                    <a:pt x="56" y="185"/>
                    <a:pt x="56" y="186"/>
                  </a:cubicBezTo>
                  <a:cubicBezTo>
                    <a:pt x="57" y="192"/>
                    <a:pt x="66" y="193"/>
                    <a:pt x="70" y="189"/>
                  </a:cubicBezTo>
                  <a:cubicBezTo>
                    <a:pt x="71" y="189"/>
                    <a:pt x="72" y="188"/>
                    <a:pt x="72" y="188"/>
                  </a:cubicBezTo>
                  <a:cubicBezTo>
                    <a:pt x="76" y="190"/>
                    <a:pt x="81" y="190"/>
                    <a:pt x="84" y="187"/>
                  </a:cubicBezTo>
                  <a:cubicBezTo>
                    <a:pt x="86" y="185"/>
                    <a:pt x="88" y="183"/>
                    <a:pt x="90" y="181"/>
                  </a:cubicBezTo>
                  <a:cubicBezTo>
                    <a:pt x="90" y="182"/>
                    <a:pt x="90" y="183"/>
                    <a:pt x="90" y="184"/>
                  </a:cubicBezTo>
                  <a:cubicBezTo>
                    <a:pt x="91" y="190"/>
                    <a:pt x="99" y="195"/>
                    <a:pt x="104" y="191"/>
                  </a:cubicBezTo>
                  <a:cubicBezTo>
                    <a:pt x="105" y="196"/>
                    <a:pt x="110" y="198"/>
                    <a:pt x="114" y="198"/>
                  </a:cubicBezTo>
                  <a:cubicBezTo>
                    <a:pt x="114" y="198"/>
                    <a:pt x="114" y="199"/>
                    <a:pt x="114" y="200"/>
                  </a:cubicBezTo>
                  <a:cubicBezTo>
                    <a:pt x="115" y="201"/>
                    <a:pt x="115" y="202"/>
                    <a:pt x="116" y="203"/>
                  </a:cubicBezTo>
                  <a:cubicBezTo>
                    <a:pt x="116" y="214"/>
                    <a:pt x="119" y="226"/>
                    <a:pt x="125" y="237"/>
                  </a:cubicBezTo>
                  <a:cubicBezTo>
                    <a:pt x="126" y="238"/>
                    <a:pt x="128" y="240"/>
                    <a:pt x="130" y="240"/>
                  </a:cubicBezTo>
                  <a:cubicBezTo>
                    <a:pt x="130" y="251"/>
                    <a:pt x="131" y="261"/>
                    <a:pt x="135" y="272"/>
                  </a:cubicBezTo>
                  <a:cubicBezTo>
                    <a:pt x="136" y="275"/>
                    <a:pt x="139" y="278"/>
                    <a:pt x="142" y="278"/>
                  </a:cubicBezTo>
                  <a:cubicBezTo>
                    <a:pt x="142" y="279"/>
                    <a:pt x="142" y="280"/>
                    <a:pt x="142" y="280"/>
                  </a:cubicBezTo>
                  <a:cubicBezTo>
                    <a:pt x="142" y="288"/>
                    <a:pt x="152" y="292"/>
                    <a:pt x="157" y="287"/>
                  </a:cubicBezTo>
                  <a:cubicBezTo>
                    <a:pt x="158" y="290"/>
                    <a:pt x="161" y="291"/>
                    <a:pt x="163" y="292"/>
                  </a:cubicBezTo>
                  <a:cubicBezTo>
                    <a:pt x="163" y="294"/>
                    <a:pt x="163" y="297"/>
                    <a:pt x="163" y="299"/>
                  </a:cubicBezTo>
                  <a:cubicBezTo>
                    <a:pt x="164" y="306"/>
                    <a:pt x="169" y="309"/>
                    <a:pt x="175" y="308"/>
                  </a:cubicBezTo>
                  <a:cubicBezTo>
                    <a:pt x="177" y="314"/>
                    <a:pt x="185" y="316"/>
                    <a:pt x="190" y="311"/>
                  </a:cubicBezTo>
                  <a:cubicBezTo>
                    <a:pt x="193" y="307"/>
                    <a:pt x="196" y="304"/>
                    <a:pt x="198" y="300"/>
                  </a:cubicBezTo>
                  <a:cubicBezTo>
                    <a:pt x="201" y="301"/>
                    <a:pt x="204" y="301"/>
                    <a:pt x="207" y="299"/>
                  </a:cubicBezTo>
                  <a:cubicBezTo>
                    <a:pt x="209" y="298"/>
                    <a:pt x="210" y="296"/>
                    <a:pt x="212" y="295"/>
                  </a:cubicBezTo>
                  <a:cubicBezTo>
                    <a:pt x="216" y="297"/>
                    <a:pt x="220" y="298"/>
                    <a:pt x="226" y="298"/>
                  </a:cubicBezTo>
                  <a:cubicBezTo>
                    <a:pt x="233" y="299"/>
                    <a:pt x="236" y="292"/>
                    <a:pt x="235" y="286"/>
                  </a:cubicBezTo>
                  <a:cubicBezTo>
                    <a:pt x="231" y="260"/>
                    <a:pt x="210" y="239"/>
                    <a:pt x="191" y="221"/>
                  </a:cubicBezTo>
                  <a:cubicBezTo>
                    <a:pt x="171" y="202"/>
                    <a:pt x="138" y="182"/>
                    <a:pt x="127" y="155"/>
                  </a:cubicBezTo>
                  <a:cubicBezTo>
                    <a:pt x="123" y="145"/>
                    <a:pt x="108" y="148"/>
                    <a:pt x="108" y="157"/>
                  </a:cubicBezTo>
                  <a:cubicBezTo>
                    <a:pt x="107" y="157"/>
                    <a:pt x="106" y="157"/>
                    <a:pt x="105" y="158"/>
                  </a:cubicBezTo>
                  <a:cubicBezTo>
                    <a:pt x="105" y="156"/>
                    <a:pt x="105" y="154"/>
                    <a:pt x="105" y="152"/>
                  </a:cubicBezTo>
                  <a:cubicBezTo>
                    <a:pt x="106" y="147"/>
                    <a:pt x="102" y="144"/>
                    <a:pt x="97" y="143"/>
                  </a:cubicBezTo>
                  <a:cubicBezTo>
                    <a:pt x="97" y="140"/>
                    <a:pt x="95" y="137"/>
                    <a:pt x="92" y="136"/>
                  </a:cubicBezTo>
                  <a:cubicBezTo>
                    <a:pt x="94" y="131"/>
                    <a:pt x="96" y="127"/>
                    <a:pt x="97" y="122"/>
                  </a:cubicBezTo>
                  <a:cubicBezTo>
                    <a:pt x="98" y="118"/>
                    <a:pt x="96" y="115"/>
                    <a:pt x="94" y="113"/>
                  </a:cubicBezTo>
                  <a:cubicBezTo>
                    <a:pt x="97" y="105"/>
                    <a:pt x="100" y="97"/>
                    <a:pt x="102" y="90"/>
                  </a:cubicBezTo>
                  <a:cubicBezTo>
                    <a:pt x="103" y="88"/>
                    <a:pt x="102" y="86"/>
                    <a:pt x="102" y="84"/>
                  </a:cubicBezTo>
                  <a:cubicBezTo>
                    <a:pt x="102" y="84"/>
                    <a:pt x="103" y="84"/>
                    <a:pt x="103" y="84"/>
                  </a:cubicBezTo>
                  <a:cubicBezTo>
                    <a:pt x="105" y="85"/>
                    <a:pt x="108" y="85"/>
                    <a:pt x="110" y="85"/>
                  </a:cubicBezTo>
                  <a:cubicBezTo>
                    <a:pt x="115" y="84"/>
                    <a:pt x="119" y="82"/>
                    <a:pt x="123" y="80"/>
                  </a:cubicBezTo>
                  <a:cubicBezTo>
                    <a:pt x="124" y="81"/>
                    <a:pt x="125" y="82"/>
                    <a:pt x="126" y="82"/>
                  </a:cubicBezTo>
                  <a:cubicBezTo>
                    <a:pt x="126" y="83"/>
                    <a:pt x="126" y="84"/>
                    <a:pt x="127" y="85"/>
                  </a:cubicBezTo>
                  <a:cubicBezTo>
                    <a:pt x="128" y="89"/>
                    <a:pt x="133" y="92"/>
                    <a:pt x="137" y="91"/>
                  </a:cubicBezTo>
                  <a:cubicBezTo>
                    <a:pt x="139" y="96"/>
                    <a:pt x="145" y="97"/>
                    <a:pt x="149" y="95"/>
                  </a:cubicBezTo>
                  <a:cubicBezTo>
                    <a:pt x="151" y="95"/>
                    <a:pt x="153" y="94"/>
                    <a:pt x="155" y="93"/>
                  </a:cubicBezTo>
                  <a:cubicBezTo>
                    <a:pt x="155" y="94"/>
                    <a:pt x="155" y="95"/>
                    <a:pt x="156" y="96"/>
                  </a:cubicBezTo>
                  <a:cubicBezTo>
                    <a:pt x="157" y="101"/>
                    <a:pt x="163" y="104"/>
                    <a:pt x="168" y="101"/>
                  </a:cubicBezTo>
                  <a:cubicBezTo>
                    <a:pt x="168" y="101"/>
                    <a:pt x="168" y="101"/>
                    <a:pt x="168" y="101"/>
                  </a:cubicBezTo>
                  <a:cubicBezTo>
                    <a:pt x="169" y="102"/>
                    <a:pt x="171" y="104"/>
                    <a:pt x="173" y="105"/>
                  </a:cubicBezTo>
                  <a:cubicBezTo>
                    <a:pt x="176" y="117"/>
                    <a:pt x="184" y="127"/>
                    <a:pt x="196" y="133"/>
                  </a:cubicBezTo>
                  <a:cubicBezTo>
                    <a:pt x="197" y="134"/>
                    <a:pt x="198" y="134"/>
                    <a:pt x="199" y="134"/>
                  </a:cubicBezTo>
                  <a:cubicBezTo>
                    <a:pt x="202" y="137"/>
                    <a:pt x="205" y="139"/>
                    <a:pt x="209" y="140"/>
                  </a:cubicBezTo>
                  <a:cubicBezTo>
                    <a:pt x="210" y="142"/>
                    <a:pt x="211" y="143"/>
                    <a:pt x="212" y="145"/>
                  </a:cubicBezTo>
                  <a:cubicBezTo>
                    <a:pt x="214" y="147"/>
                    <a:pt x="217" y="148"/>
                    <a:pt x="219" y="148"/>
                  </a:cubicBezTo>
                  <a:cubicBezTo>
                    <a:pt x="219" y="149"/>
                    <a:pt x="219" y="151"/>
                    <a:pt x="219" y="153"/>
                  </a:cubicBezTo>
                  <a:cubicBezTo>
                    <a:pt x="219" y="155"/>
                    <a:pt x="220" y="157"/>
                    <a:pt x="221" y="159"/>
                  </a:cubicBezTo>
                  <a:cubicBezTo>
                    <a:pt x="221" y="165"/>
                    <a:pt x="223" y="170"/>
                    <a:pt x="228" y="173"/>
                  </a:cubicBezTo>
                  <a:cubicBezTo>
                    <a:pt x="231" y="175"/>
                    <a:pt x="233" y="175"/>
                    <a:pt x="235" y="175"/>
                  </a:cubicBezTo>
                  <a:cubicBezTo>
                    <a:pt x="237" y="178"/>
                    <a:pt x="239" y="180"/>
                    <a:pt x="243" y="180"/>
                  </a:cubicBezTo>
                  <a:cubicBezTo>
                    <a:pt x="243" y="184"/>
                    <a:pt x="244" y="189"/>
                    <a:pt x="245" y="193"/>
                  </a:cubicBezTo>
                  <a:cubicBezTo>
                    <a:pt x="246" y="196"/>
                    <a:pt x="249" y="198"/>
                    <a:pt x="252" y="199"/>
                  </a:cubicBezTo>
                  <a:cubicBezTo>
                    <a:pt x="253" y="200"/>
                    <a:pt x="253" y="201"/>
                    <a:pt x="254" y="203"/>
                  </a:cubicBezTo>
                  <a:cubicBezTo>
                    <a:pt x="255" y="205"/>
                    <a:pt x="258" y="207"/>
                    <a:pt x="260" y="207"/>
                  </a:cubicBezTo>
                  <a:cubicBezTo>
                    <a:pt x="260" y="209"/>
                    <a:pt x="260" y="210"/>
                    <a:pt x="261" y="212"/>
                  </a:cubicBezTo>
                  <a:cubicBezTo>
                    <a:pt x="261" y="218"/>
                    <a:pt x="266" y="221"/>
                    <a:pt x="271" y="221"/>
                  </a:cubicBezTo>
                  <a:cubicBezTo>
                    <a:pt x="271" y="221"/>
                    <a:pt x="271" y="222"/>
                    <a:pt x="271" y="222"/>
                  </a:cubicBezTo>
                  <a:cubicBezTo>
                    <a:pt x="274" y="228"/>
                    <a:pt x="279" y="230"/>
                    <a:pt x="284" y="228"/>
                  </a:cubicBezTo>
                  <a:cubicBezTo>
                    <a:pt x="286" y="229"/>
                    <a:pt x="289" y="229"/>
                    <a:pt x="292" y="228"/>
                  </a:cubicBezTo>
                  <a:cubicBezTo>
                    <a:pt x="294" y="230"/>
                    <a:pt x="297" y="230"/>
                    <a:pt x="300" y="228"/>
                  </a:cubicBezTo>
                  <a:cubicBezTo>
                    <a:pt x="308" y="223"/>
                    <a:pt x="315" y="217"/>
                    <a:pt x="321" y="211"/>
                  </a:cubicBezTo>
                  <a:cubicBezTo>
                    <a:pt x="329" y="203"/>
                    <a:pt x="318" y="191"/>
                    <a:pt x="310" y="197"/>
                  </a:cubicBezTo>
                  <a:close/>
                  <a:moveTo>
                    <a:pt x="134" y="203"/>
                  </a:moveTo>
                  <a:cubicBezTo>
                    <a:pt x="134" y="200"/>
                    <a:pt x="134" y="198"/>
                    <a:pt x="134" y="195"/>
                  </a:cubicBezTo>
                  <a:cubicBezTo>
                    <a:pt x="134" y="195"/>
                    <a:pt x="134" y="195"/>
                    <a:pt x="134" y="195"/>
                  </a:cubicBezTo>
                  <a:cubicBezTo>
                    <a:pt x="136" y="196"/>
                    <a:pt x="137" y="198"/>
                    <a:pt x="139" y="199"/>
                  </a:cubicBezTo>
                  <a:cubicBezTo>
                    <a:pt x="137" y="200"/>
                    <a:pt x="135" y="201"/>
                    <a:pt x="134" y="203"/>
                  </a:cubicBezTo>
                  <a:close/>
                  <a:moveTo>
                    <a:pt x="198" y="253"/>
                  </a:moveTo>
                  <a:cubicBezTo>
                    <a:pt x="197" y="254"/>
                    <a:pt x="197" y="254"/>
                    <a:pt x="197" y="254"/>
                  </a:cubicBezTo>
                  <a:cubicBezTo>
                    <a:pt x="195" y="251"/>
                    <a:pt x="191" y="250"/>
                    <a:pt x="187" y="251"/>
                  </a:cubicBezTo>
                  <a:cubicBezTo>
                    <a:pt x="187" y="248"/>
                    <a:pt x="187" y="246"/>
                    <a:pt x="188" y="243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91" y="246"/>
                    <a:pt x="195" y="250"/>
                    <a:pt x="198" y="253"/>
                  </a:cubicBezTo>
                  <a:close/>
                  <a:moveTo>
                    <a:pt x="169" y="226"/>
                  </a:moveTo>
                  <a:cubicBezTo>
                    <a:pt x="166" y="225"/>
                    <a:pt x="162" y="226"/>
                    <a:pt x="160" y="229"/>
                  </a:cubicBezTo>
                  <a:cubicBezTo>
                    <a:pt x="156" y="228"/>
                    <a:pt x="150" y="229"/>
                    <a:pt x="148" y="235"/>
                  </a:cubicBezTo>
                  <a:cubicBezTo>
                    <a:pt x="148" y="236"/>
                    <a:pt x="148" y="237"/>
                    <a:pt x="148" y="238"/>
                  </a:cubicBezTo>
                  <a:cubicBezTo>
                    <a:pt x="148" y="229"/>
                    <a:pt x="149" y="220"/>
                    <a:pt x="150" y="211"/>
                  </a:cubicBezTo>
                  <a:cubicBezTo>
                    <a:pt x="150" y="210"/>
                    <a:pt x="150" y="210"/>
                    <a:pt x="150" y="210"/>
                  </a:cubicBezTo>
                  <a:cubicBezTo>
                    <a:pt x="153" y="212"/>
                    <a:pt x="156" y="215"/>
                    <a:pt x="159" y="217"/>
                  </a:cubicBezTo>
                  <a:cubicBezTo>
                    <a:pt x="162" y="220"/>
                    <a:pt x="166" y="223"/>
                    <a:pt x="169" y="226"/>
                  </a:cubicBezTo>
                  <a:close/>
                </a:path>
              </a:pathLst>
            </a:custGeom>
            <a:solidFill>
              <a:srgbClr val="ED43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Freeform 29">
              <a:extLst>
                <a:ext uri="{FF2B5EF4-FFF2-40B4-BE49-F238E27FC236}">
                  <a16:creationId xmlns:a16="http://schemas.microsoft.com/office/drawing/2014/main" xmlns="" id="{4DC403A3-C55A-4F2C-AFE5-BE3BAA89C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7033" y="4729469"/>
              <a:ext cx="877744" cy="894344"/>
            </a:xfrm>
            <a:custGeom>
              <a:avLst/>
              <a:gdLst>
                <a:gd name="T0" fmla="*/ 175 w 179"/>
                <a:gd name="T1" fmla="*/ 155 h 182"/>
                <a:gd name="T2" fmla="*/ 159 w 179"/>
                <a:gd name="T3" fmla="*/ 130 h 182"/>
                <a:gd name="T4" fmla="*/ 71 w 179"/>
                <a:gd name="T5" fmla="*/ 36 h 182"/>
                <a:gd name="T6" fmla="*/ 65 w 179"/>
                <a:gd name="T7" fmla="*/ 34 h 182"/>
                <a:gd name="T8" fmla="*/ 36 w 179"/>
                <a:gd name="T9" fmla="*/ 8 h 182"/>
                <a:gd name="T10" fmla="*/ 38 w 179"/>
                <a:gd name="T11" fmla="*/ 8 h 182"/>
                <a:gd name="T12" fmla="*/ 37 w 179"/>
                <a:gd name="T13" fmla="*/ 1 h 182"/>
                <a:gd name="T14" fmla="*/ 20 w 179"/>
                <a:gd name="T15" fmla="*/ 9 h 182"/>
                <a:gd name="T16" fmla="*/ 15 w 179"/>
                <a:gd name="T17" fmla="*/ 8 h 182"/>
                <a:gd name="T18" fmla="*/ 7 w 179"/>
                <a:gd name="T19" fmla="*/ 11 h 182"/>
                <a:gd name="T20" fmla="*/ 5 w 179"/>
                <a:gd name="T21" fmla="*/ 16 h 182"/>
                <a:gd name="T22" fmla="*/ 0 w 179"/>
                <a:gd name="T23" fmla="*/ 23 h 182"/>
                <a:gd name="T24" fmla="*/ 3 w 179"/>
                <a:gd name="T25" fmla="*/ 36 h 182"/>
                <a:gd name="T26" fmla="*/ 13 w 179"/>
                <a:gd name="T27" fmla="*/ 61 h 182"/>
                <a:gd name="T28" fmla="*/ 36 w 179"/>
                <a:gd name="T29" fmla="*/ 95 h 182"/>
                <a:gd name="T30" fmla="*/ 106 w 179"/>
                <a:gd name="T31" fmla="*/ 161 h 182"/>
                <a:gd name="T32" fmla="*/ 116 w 179"/>
                <a:gd name="T33" fmla="*/ 159 h 182"/>
                <a:gd name="T34" fmla="*/ 141 w 179"/>
                <a:gd name="T35" fmla="*/ 178 h 182"/>
                <a:gd name="T36" fmla="*/ 153 w 179"/>
                <a:gd name="T37" fmla="*/ 169 h 182"/>
                <a:gd name="T38" fmla="*/ 153 w 179"/>
                <a:gd name="T39" fmla="*/ 167 h 182"/>
                <a:gd name="T40" fmla="*/ 156 w 179"/>
                <a:gd name="T41" fmla="*/ 164 h 182"/>
                <a:gd name="T42" fmla="*/ 159 w 179"/>
                <a:gd name="T43" fmla="*/ 167 h 182"/>
                <a:gd name="T44" fmla="*/ 175 w 179"/>
                <a:gd name="T45" fmla="*/ 15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82">
                  <a:moveTo>
                    <a:pt x="175" y="155"/>
                  </a:moveTo>
                  <a:cubicBezTo>
                    <a:pt x="170" y="146"/>
                    <a:pt x="165" y="138"/>
                    <a:pt x="159" y="130"/>
                  </a:cubicBezTo>
                  <a:cubicBezTo>
                    <a:pt x="136" y="93"/>
                    <a:pt x="108" y="60"/>
                    <a:pt x="71" y="36"/>
                  </a:cubicBezTo>
                  <a:cubicBezTo>
                    <a:pt x="69" y="35"/>
                    <a:pt x="67" y="34"/>
                    <a:pt x="65" y="34"/>
                  </a:cubicBezTo>
                  <a:cubicBezTo>
                    <a:pt x="55" y="26"/>
                    <a:pt x="45" y="17"/>
                    <a:pt x="36" y="8"/>
                  </a:cubicBezTo>
                  <a:cubicBezTo>
                    <a:pt x="36" y="8"/>
                    <a:pt x="37" y="8"/>
                    <a:pt x="38" y="8"/>
                  </a:cubicBezTo>
                  <a:cubicBezTo>
                    <a:pt x="42" y="7"/>
                    <a:pt x="41" y="0"/>
                    <a:pt x="37" y="1"/>
                  </a:cubicBezTo>
                  <a:cubicBezTo>
                    <a:pt x="27" y="2"/>
                    <a:pt x="22" y="5"/>
                    <a:pt x="20" y="9"/>
                  </a:cubicBezTo>
                  <a:cubicBezTo>
                    <a:pt x="18" y="9"/>
                    <a:pt x="17" y="8"/>
                    <a:pt x="15" y="8"/>
                  </a:cubicBezTo>
                  <a:cubicBezTo>
                    <a:pt x="12" y="7"/>
                    <a:pt x="8" y="8"/>
                    <a:pt x="7" y="11"/>
                  </a:cubicBezTo>
                  <a:cubicBezTo>
                    <a:pt x="6" y="13"/>
                    <a:pt x="6" y="14"/>
                    <a:pt x="5" y="16"/>
                  </a:cubicBezTo>
                  <a:cubicBezTo>
                    <a:pt x="2" y="17"/>
                    <a:pt x="0" y="20"/>
                    <a:pt x="0" y="23"/>
                  </a:cubicBezTo>
                  <a:cubicBezTo>
                    <a:pt x="1" y="27"/>
                    <a:pt x="1" y="32"/>
                    <a:pt x="3" y="36"/>
                  </a:cubicBezTo>
                  <a:cubicBezTo>
                    <a:pt x="4" y="45"/>
                    <a:pt x="7" y="54"/>
                    <a:pt x="13" y="61"/>
                  </a:cubicBezTo>
                  <a:cubicBezTo>
                    <a:pt x="20" y="73"/>
                    <a:pt x="28" y="84"/>
                    <a:pt x="36" y="95"/>
                  </a:cubicBezTo>
                  <a:cubicBezTo>
                    <a:pt x="56" y="120"/>
                    <a:pt x="80" y="144"/>
                    <a:pt x="106" y="161"/>
                  </a:cubicBezTo>
                  <a:cubicBezTo>
                    <a:pt x="110" y="163"/>
                    <a:pt x="114" y="162"/>
                    <a:pt x="116" y="159"/>
                  </a:cubicBezTo>
                  <a:cubicBezTo>
                    <a:pt x="124" y="166"/>
                    <a:pt x="132" y="172"/>
                    <a:pt x="141" y="178"/>
                  </a:cubicBezTo>
                  <a:cubicBezTo>
                    <a:pt x="147" y="182"/>
                    <a:pt x="155" y="175"/>
                    <a:pt x="153" y="169"/>
                  </a:cubicBezTo>
                  <a:cubicBezTo>
                    <a:pt x="153" y="168"/>
                    <a:pt x="153" y="168"/>
                    <a:pt x="153" y="167"/>
                  </a:cubicBezTo>
                  <a:cubicBezTo>
                    <a:pt x="154" y="166"/>
                    <a:pt x="155" y="165"/>
                    <a:pt x="156" y="164"/>
                  </a:cubicBezTo>
                  <a:cubicBezTo>
                    <a:pt x="157" y="165"/>
                    <a:pt x="158" y="166"/>
                    <a:pt x="159" y="167"/>
                  </a:cubicBezTo>
                  <a:cubicBezTo>
                    <a:pt x="167" y="175"/>
                    <a:pt x="179" y="165"/>
                    <a:pt x="175" y="155"/>
                  </a:cubicBezTo>
                  <a:close/>
                </a:path>
              </a:pathLst>
            </a:custGeom>
            <a:solidFill>
              <a:srgbClr val="D7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Freeform 96">
              <a:extLst>
                <a:ext uri="{FF2B5EF4-FFF2-40B4-BE49-F238E27FC236}">
                  <a16:creationId xmlns:a16="http://schemas.microsoft.com/office/drawing/2014/main" xmlns="" id="{4C041075-B471-470E-B6C4-D08D79A38D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98095" y="4258434"/>
              <a:ext cx="1732661" cy="1635133"/>
            </a:xfrm>
            <a:custGeom>
              <a:avLst/>
              <a:gdLst>
                <a:gd name="T0" fmla="*/ 288 w 353"/>
                <a:gd name="T1" fmla="*/ 122 h 333"/>
                <a:gd name="T2" fmla="*/ 279 w 353"/>
                <a:gd name="T3" fmla="*/ 124 h 333"/>
                <a:gd name="T4" fmla="*/ 211 w 353"/>
                <a:gd name="T5" fmla="*/ 63 h 333"/>
                <a:gd name="T6" fmla="*/ 148 w 353"/>
                <a:gd name="T7" fmla="*/ 3 h 333"/>
                <a:gd name="T8" fmla="*/ 141 w 353"/>
                <a:gd name="T9" fmla="*/ 7 h 333"/>
                <a:gd name="T10" fmla="*/ 106 w 353"/>
                <a:gd name="T11" fmla="*/ 40 h 333"/>
                <a:gd name="T12" fmla="*/ 6 w 353"/>
                <a:gd name="T13" fmla="*/ 130 h 333"/>
                <a:gd name="T14" fmla="*/ 2 w 353"/>
                <a:gd name="T15" fmla="*/ 134 h 333"/>
                <a:gd name="T16" fmla="*/ 73 w 353"/>
                <a:gd name="T17" fmla="*/ 208 h 333"/>
                <a:gd name="T18" fmla="*/ 137 w 353"/>
                <a:gd name="T19" fmla="*/ 231 h 333"/>
                <a:gd name="T20" fmla="*/ 148 w 353"/>
                <a:gd name="T21" fmla="*/ 283 h 333"/>
                <a:gd name="T22" fmla="*/ 195 w 353"/>
                <a:gd name="T23" fmla="*/ 331 h 333"/>
                <a:gd name="T24" fmla="*/ 202 w 353"/>
                <a:gd name="T25" fmla="*/ 331 h 333"/>
                <a:gd name="T26" fmla="*/ 351 w 353"/>
                <a:gd name="T27" fmla="*/ 198 h 333"/>
                <a:gd name="T28" fmla="*/ 262 w 353"/>
                <a:gd name="T29" fmla="*/ 284 h 333"/>
                <a:gd name="T30" fmla="*/ 138 w 353"/>
                <a:gd name="T31" fmla="*/ 162 h 333"/>
                <a:gd name="T32" fmla="*/ 298 w 353"/>
                <a:gd name="T33" fmla="*/ 247 h 333"/>
                <a:gd name="T34" fmla="*/ 262 w 353"/>
                <a:gd name="T35" fmla="*/ 284 h 333"/>
                <a:gd name="T36" fmla="*/ 331 w 353"/>
                <a:gd name="T37" fmla="*/ 204 h 333"/>
                <a:gd name="T38" fmla="*/ 325 w 353"/>
                <a:gd name="T39" fmla="*/ 213 h 333"/>
                <a:gd name="T40" fmla="*/ 307 w 353"/>
                <a:gd name="T41" fmla="*/ 243 h 333"/>
                <a:gd name="T42" fmla="*/ 115 w 353"/>
                <a:gd name="T43" fmla="*/ 101 h 333"/>
                <a:gd name="T44" fmla="*/ 258 w 353"/>
                <a:gd name="T45" fmla="*/ 286 h 333"/>
                <a:gd name="T46" fmla="*/ 202 w 353"/>
                <a:gd name="T47" fmla="*/ 322 h 333"/>
                <a:gd name="T48" fmla="*/ 190 w 353"/>
                <a:gd name="T49" fmla="*/ 308 h 333"/>
                <a:gd name="T50" fmla="*/ 195 w 353"/>
                <a:gd name="T51" fmla="*/ 298 h 333"/>
                <a:gd name="T52" fmla="*/ 182 w 353"/>
                <a:gd name="T53" fmla="*/ 305 h 333"/>
                <a:gd name="T54" fmla="*/ 189 w 353"/>
                <a:gd name="T55" fmla="*/ 288 h 333"/>
                <a:gd name="T56" fmla="*/ 172 w 353"/>
                <a:gd name="T57" fmla="*/ 296 h 333"/>
                <a:gd name="T58" fmla="*/ 172 w 353"/>
                <a:gd name="T59" fmla="*/ 281 h 333"/>
                <a:gd name="T60" fmla="*/ 162 w 353"/>
                <a:gd name="T61" fmla="*/ 287 h 333"/>
                <a:gd name="T62" fmla="*/ 158 w 353"/>
                <a:gd name="T63" fmla="*/ 282 h 333"/>
                <a:gd name="T64" fmla="*/ 94 w 353"/>
                <a:gd name="T65" fmla="*/ 193 h 333"/>
                <a:gd name="T66" fmla="*/ 80 w 353"/>
                <a:gd name="T67" fmla="*/ 184 h 333"/>
                <a:gd name="T68" fmla="*/ 67 w 353"/>
                <a:gd name="T69" fmla="*/ 188 h 333"/>
                <a:gd name="T70" fmla="*/ 58 w 353"/>
                <a:gd name="T71" fmla="*/ 179 h 333"/>
                <a:gd name="T72" fmla="*/ 70 w 353"/>
                <a:gd name="T73" fmla="*/ 166 h 333"/>
                <a:gd name="T74" fmla="*/ 55 w 353"/>
                <a:gd name="T75" fmla="*/ 176 h 333"/>
                <a:gd name="T76" fmla="*/ 48 w 353"/>
                <a:gd name="T77" fmla="*/ 168 h 333"/>
                <a:gd name="T78" fmla="*/ 57 w 353"/>
                <a:gd name="T79" fmla="*/ 155 h 333"/>
                <a:gd name="T80" fmla="*/ 39 w 353"/>
                <a:gd name="T81" fmla="*/ 158 h 333"/>
                <a:gd name="T82" fmla="*/ 47 w 353"/>
                <a:gd name="T83" fmla="*/ 147 h 333"/>
                <a:gd name="T84" fmla="*/ 37 w 353"/>
                <a:gd name="T85" fmla="*/ 156 h 333"/>
                <a:gd name="T86" fmla="*/ 36 w 353"/>
                <a:gd name="T87" fmla="*/ 135 h 333"/>
                <a:gd name="T88" fmla="*/ 24 w 353"/>
                <a:gd name="T89" fmla="*/ 143 h 333"/>
                <a:gd name="T90" fmla="*/ 11 w 353"/>
                <a:gd name="T91" fmla="*/ 132 h 333"/>
                <a:gd name="T92" fmla="*/ 149 w 353"/>
                <a:gd name="T93" fmla="*/ 15 h 333"/>
                <a:gd name="T94" fmla="*/ 203 w 353"/>
                <a:gd name="T95" fmla="*/ 70 h 333"/>
                <a:gd name="T96" fmla="*/ 285 w 353"/>
                <a:gd name="T97" fmla="*/ 135 h 333"/>
                <a:gd name="T98" fmla="*/ 338 w 353"/>
                <a:gd name="T99" fmla="*/ 195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3" h="333">
                  <a:moveTo>
                    <a:pt x="350" y="191"/>
                  </a:moveTo>
                  <a:cubicBezTo>
                    <a:pt x="331" y="167"/>
                    <a:pt x="308" y="145"/>
                    <a:pt x="288" y="122"/>
                  </a:cubicBezTo>
                  <a:cubicBezTo>
                    <a:pt x="286" y="119"/>
                    <a:pt x="283" y="121"/>
                    <a:pt x="282" y="123"/>
                  </a:cubicBezTo>
                  <a:cubicBezTo>
                    <a:pt x="281" y="123"/>
                    <a:pt x="280" y="123"/>
                    <a:pt x="279" y="124"/>
                  </a:cubicBezTo>
                  <a:cubicBezTo>
                    <a:pt x="236" y="142"/>
                    <a:pt x="222" y="100"/>
                    <a:pt x="215" y="66"/>
                  </a:cubicBezTo>
                  <a:cubicBezTo>
                    <a:pt x="214" y="64"/>
                    <a:pt x="213" y="63"/>
                    <a:pt x="211" y="63"/>
                  </a:cubicBezTo>
                  <a:cubicBezTo>
                    <a:pt x="211" y="62"/>
                    <a:pt x="211" y="62"/>
                    <a:pt x="211" y="62"/>
                  </a:cubicBezTo>
                  <a:cubicBezTo>
                    <a:pt x="190" y="42"/>
                    <a:pt x="169" y="22"/>
                    <a:pt x="148" y="3"/>
                  </a:cubicBezTo>
                  <a:cubicBezTo>
                    <a:pt x="144" y="0"/>
                    <a:pt x="140" y="3"/>
                    <a:pt x="142" y="6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35" y="13"/>
                    <a:pt x="130" y="19"/>
                    <a:pt x="123" y="25"/>
                  </a:cubicBezTo>
                  <a:cubicBezTo>
                    <a:pt x="118" y="30"/>
                    <a:pt x="111" y="35"/>
                    <a:pt x="106" y="40"/>
                  </a:cubicBezTo>
                  <a:cubicBezTo>
                    <a:pt x="71" y="68"/>
                    <a:pt x="39" y="98"/>
                    <a:pt x="6" y="128"/>
                  </a:cubicBezTo>
                  <a:cubicBezTo>
                    <a:pt x="5" y="129"/>
                    <a:pt x="5" y="130"/>
                    <a:pt x="6" y="130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2" y="129"/>
                    <a:pt x="0" y="133"/>
                    <a:pt x="2" y="134"/>
                  </a:cubicBezTo>
                  <a:cubicBezTo>
                    <a:pt x="22" y="148"/>
                    <a:pt x="35" y="168"/>
                    <a:pt x="50" y="186"/>
                  </a:cubicBezTo>
                  <a:cubicBezTo>
                    <a:pt x="57" y="194"/>
                    <a:pt x="65" y="201"/>
                    <a:pt x="73" y="208"/>
                  </a:cubicBezTo>
                  <a:cubicBezTo>
                    <a:pt x="77" y="211"/>
                    <a:pt x="87" y="206"/>
                    <a:pt x="91" y="205"/>
                  </a:cubicBezTo>
                  <a:cubicBezTo>
                    <a:pt x="111" y="202"/>
                    <a:pt x="127" y="216"/>
                    <a:pt x="137" y="231"/>
                  </a:cubicBezTo>
                  <a:cubicBezTo>
                    <a:pt x="146" y="248"/>
                    <a:pt x="145" y="264"/>
                    <a:pt x="147" y="281"/>
                  </a:cubicBezTo>
                  <a:cubicBezTo>
                    <a:pt x="147" y="282"/>
                    <a:pt x="148" y="283"/>
                    <a:pt x="148" y="283"/>
                  </a:cubicBezTo>
                  <a:cubicBezTo>
                    <a:pt x="148" y="284"/>
                    <a:pt x="148" y="286"/>
                    <a:pt x="149" y="286"/>
                  </a:cubicBezTo>
                  <a:cubicBezTo>
                    <a:pt x="164" y="301"/>
                    <a:pt x="178" y="318"/>
                    <a:pt x="195" y="331"/>
                  </a:cubicBezTo>
                  <a:cubicBezTo>
                    <a:pt x="197" y="333"/>
                    <a:pt x="199" y="332"/>
                    <a:pt x="201" y="331"/>
                  </a:cubicBezTo>
                  <a:cubicBezTo>
                    <a:pt x="201" y="331"/>
                    <a:pt x="201" y="331"/>
                    <a:pt x="202" y="331"/>
                  </a:cubicBezTo>
                  <a:cubicBezTo>
                    <a:pt x="255" y="313"/>
                    <a:pt x="314" y="268"/>
                    <a:pt x="339" y="216"/>
                  </a:cubicBezTo>
                  <a:cubicBezTo>
                    <a:pt x="343" y="211"/>
                    <a:pt x="346" y="205"/>
                    <a:pt x="351" y="198"/>
                  </a:cubicBezTo>
                  <a:cubicBezTo>
                    <a:pt x="353" y="196"/>
                    <a:pt x="352" y="193"/>
                    <a:pt x="350" y="191"/>
                  </a:cubicBezTo>
                  <a:close/>
                  <a:moveTo>
                    <a:pt x="262" y="284"/>
                  </a:moveTo>
                  <a:cubicBezTo>
                    <a:pt x="239" y="258"/>
                    <a:pt x="209" y="237"/>
                    <a:pt x="184" y="213"/>
                  </a:cubicBezTo>
                  <a:cubicBezTo>
                    <a:pt x="167" y="197"/>
                    <a:pt x="151" y="180"/>
                    <a:pt x="138" y="162"/>
                  </a:cubicBezTo>
                  <a:cubicBezTo>
                    <a:pt x="128" y="149"/>
                    <a:pt x="112" y="127"/>
                    <a:pt x="120" y="110"/>
                  </a:cubicBezTo>
                  <a:cubicBezTo>
                    <a:pt x="144" y="60"/>
                    <a:pt x="278" y="229"/>
                    <a:pt x="298" y="247"/>
                  </a:cubicBezTo>
                  <a:cubicBezTo>
                    <a:pt x="300" y="248"/>
                    <a:pt x="301" y="248"/>
                    <a:pt x="303" y="248"/>
                  </a:cubicBezTo>
                  <a:cubicBezTo>
                    <a:pt x="290" y="261"/>
                    <a:pt x="277" y="273"/>
                    <a:pt x="262" y="284"/>
                  </a:cubicBezTo>
                  <a:close/>
                  <a:moveTo>
                    <a:pt x="333" y="202"/>
                  </a:moveTo>
                  <a:cubicBezTo>
                    <a:pt x="332" y="202"/>
                    <a:pt x="331" y="203"/>
                    <a:pt x="331" y="204"/>
                  </a:cubicBezTo>
                  <a:cubicBezTo>
                    <a:pt x="331" y="205"/>
                    <a:pt x="330" y="206"/>
                    <a:pt x="330" y="206"/>
                  </a:cubicBezTo>
                  <a:cubicBezTo>
                    <a:pt x="328" y="209"/>
                    <a:pt x="327" y="211"/>
                    <a:pt x="325" y="213"/>
                  </a:cubicBezTo>
                  <a:cubicBezTo>
                    <a:pt x="325" y="214"/>
                    <a:pt x="325" y="215"/>
                    <a:pt x="325" y="216"/>
                  </a:cubicBezTo>
                  <a:cubicBezTo>
                    <a:pt x="320" y="226"/>
                    <a:pt x="313" y="235"/>
                    <a:pt x="307" y="243"/>
                  </a:cubicBezTo>
                  <a:cubicBezTo>
                    <a:pt x="306" y="242"/>
                    <a:pt x="306" y="241"/>
                    <a:pt x="305" y="240"/>
                  </a:cubicBezTo>
                  <a:cubicBezTo>
                    <a:pt x="279" y="217"/>
                    <a:pt x="156" y="45"/>
                    <a:pt x="115" y="101"/>
                  </a:cubicBezTo>
                  <a:cubicBezTo>
                    <a:pt x="91" y="133"/>
                    <a:pt x="140" y="181"/>
                    <a:pt x="160" y="201"/>
                  </a:cubicBezTo>
                  <a:cubicBezTo>
                    <a:pt x="189" y="232"/>
                    <a:pt x="223" y="262"/>
                    <a:pt x="258" y="286"/>
                  </a:cubicBezTo>
                  <a:cubicBezTo>
                    <a:pt x="240" y="299"/>
                    <a:pt x="221" y="311"/>
                    <a:pt x="202" y="323"/>
                  </a:cubicBezTo>
                  <a:cubicBezTo>
                    <a:pt x="202" y="322"/>
                    <a:pt x="202" y="322"/>
                    <a:pt x="202" y="322"/>
                  </a:cubicBezTo>
                  <a:cubicBezTo>
                    <a:pt x="197" y="318"/>
                    <a:pt x="192" y="313"/>
                    <a:pt x="187" y="309"/>
                  </a:cubicBezTo>
                  <a:cubicBezTo>
                    <a:pt x="188" y="309"/>
                    <a:pt x="189" y="309"/>
                    <a:pt x="190" y="308"/>
                  </a:cubicBezTo>
                  <a:cubicBezTo>
                    <a:pt x="193" y="306"/>
                    <a:pt x="197" y="302"/>
                    <a:pt x="197" y="299"/>
                  </a:cubicBezTo>
                  <a:cubicBezTo>
                    <a:pt x="197" y="298"/>
                    <a:pt x="196" y="297"/>
                    <a:pt x="195" y="298"/>
                  </a:cubicBezTo>
                  <a:cubicBezTo>
                    <a:pt x="192" y="299"/>
                    <a:pt x="192" y="301"/>
                    <a:pt x="190" y="303"/>
                  </a:cubicBezTo>
                  <a:cubicBezTo>
                    <a:pt x="188" y="306"/>
                    <a:pt x="185" y="306"/>
                    <a:pt x="182" y="305"/>
                  </a:cubicBezTo>
                  <a:cubicBezTo>
                    <a:pt x="180" y="303"/>
                    <a:pt x="177" y="301"/>
                    <a:pt x="175" y="299"/>
                  </a:cubicBezTo>
                  <a:cubicBezTo>
                    <a:pt x="181" y="297"/>
                    <a:pt x="187" y="293"/>
                    <a:pt x="189" y="288"/>
                  </a:cubicBezTo>
                  <a:cubicBezTo>
                    <a:pt x="189" y="287"/>
                    <a:pt x="188" y="285"/>
                    <a:pt x="186" y="286"/>
                  </a:cubicBezTo>
                  <a:cubicBezTo>
                    <a:pt x="181" y="289"/>
                    <a:pt x="179" y="295"/>
                    <a:pt x="172" y="296"/>
                  </a:cubicBezTo>
                  <a:cubicBezTo>
                    <a:pt x="169" y="293"/>
                    <a:pt x="166" y="291"/>
                    <a:pt x="163" y="288"/>
                  </a:cubicBezTo>
                  <a:cubicBezTo>
                    <a:pt x="166" y="285"/>
                    <a:pt x="169" y="283"/>
                    <a:pt x="172" y="281"/>
                  </a:cubicBezTo>
                  <a:cubicBezTo>
                    <a:pt x="174" y="280"/>
                    <a:pt x="173" y="278"/>
                    <a:pt x="171" y="278"/>
                  </a:cubicBezTo>
                  <a:cubicBezTo>
                    <a:pt x="167" y="280"/>
                    <a:pt x="164" y="283"/>
                    <a:pt x="162" y="287"/>
                  </a:cubicBezTo>
                  <a:cubicBezTo>
                    <a:pt x="160" y="286"/>
                    <a:pt x="159" y="285"/>
                    <a:pt x="157" y="284"/>
                  </a:cubicBezTo>
                  <a:cubicBezTo>
                    <a:pt x="157" y="283"/>
                    <a:pt x="158" y="283"/>
                    <a:pt x="158" y="282"/>
                  </a:cubicBezTo>
                  <a:cubicBezTo>
                    <a:pt x="167" y="253"/>
                    <a:pt x="146" y="210"/>
                    <a:pt x="119" y="198"/>
                  </a:cubicBezTo>
                  <a:cubicBezTo>
                    <a:pt x="111" y="194"/>
                    <a:pt x="103" y="192"/>
                    <a:pt x="94" y="193"/>
                  </a:cubicBezTo>
                  <a:cubicBezTo>
                    <a:pt x="82" y="193"/>
                    <a:pt x="80" y="197"/>
                    <a:pt x="71" y="191"/>
                  </a:cubicBezTo>
                  <a:cubicBezTo>
                    <a:pt x="75" y="190"/>
                    <a:pt x="78" y="188"/>
                    <a:pt x="80" y="184"/>
                  </a:cubicBezTo>
                  <a:cubicBezTo>
                    <a:pt x="81" y="183"/>
                    <a:pt x="80" y="181"/>
                    <a:pt x="78" y="182"/>
                  </a:cubicBezTo>
                  <a:cubicBezTo>
                    <a:pt x="75" y="184"/>
                    <a:pt x="71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4" y="185"/>
                    <a:pt x="61" y="182"/>
                    <a:pt x="58" y="179"/>
                  </a:cubicBezTo>
                  <a:cubicBezTo>
                    <a:pt x="63" y="177"/>
                    <a:pt x="70" y="173"/>
                    <a:pt x="72" y="168"/>
                  </a:cubicBezTo>
                  <a:cubicBezTo>
                    <a:pt x="73" y="167"/>
                    <a:pt x="71" y="165"/>
                    <a:pt x="70" y="166"/>
                  </a:cubicBezTo>
                  <a:cubicBezTo>
                    <a:pt x="68" y="167"/>
                    <a:pt x="66" y="169"/>
                    <a:pt x="65" y="171"/>
                  </a:cubicBezTo>
                  <a:cubicBezTo>
                    <a:pt x="62" y="173"/>
                    <a:pt x="59" y="175"/>
                    <a:pt x="55" y="176"/>
                  </a:cubicBezTo>
                  <a:cubicBezTo>
                    <a:pt x="55" y="176"/>
                    <a:pt x="55" y="176"/>
                    <a:pt x="55" y="176"/>
                  </a:cubicBezTo>
                  <a:cubicBezTo>
                    <a:pt x="52" y="173"/>
                    <a:pt x="50" y="171"/>
                    <a:pt x="48" y="168"/>
                  </a:cubicBezTo>
                  <a:cubicBezTo>
                    <a:pt x="53" y="167"/>
                    <a:pt x="58" y="162"/>
                    <a:pt x="59" y="156"/>
                  </a:cubicBezTo>
                  <a:cubicBezTo>
                    <a:pt x="60" y="155"/>
                    <a:pt x="58" y="154"/>
                    <a:pt x="57" y="155"/>
                  </a:cubicBezTo>
                  <a:cubicBezTo>
                    <a:pt x="54" y="159"/>
                    <a:pt x="51" y="165"/>
                    <a:pt x="46" y="166"/>
                  </a:cubicBezTo>
                  <a:cubicBezTo>
                    <a:pt x="43" y="163"/>
                    <a:pt x="41" y="160"/>
                    <a:pt x="39" y="158"/>
                  </a:cubicBezTo>
                  <a:cubicBezTo>
                    <a:pt x="43" y="156"/>
                    <a:pt x="47" y="153"/>
                    <a:pt x="48" y="148"/>
                  </a:cubicBezTo>
                  <a:cubicBezTo>
                    <a:pt x="48" y="147"/>
                    <a:pt x="47" y="147"/>
                    <a:pt x="47" y="147"/>
                  </a:cubicBezTo>
                  <a:cubicBezTo>
                    <a:pt x="44" y="150"/>
                    <a:pt x="42" y="152"/>
                    <a:pt x="40" y="154"/>
                  </a:cubicBezTo>
                  <a:cubicBezTo>
                    <a:pt x="39" y="155"/>
                    <a:pt x="38" y="155"/>
                    <a:pt x="37" y="156"/>
                  </a:cubicBezTo>
                  <a:cubicBezTo>
                    <a:pt x="34" y="153"/>
                    <a:pt x="31" y="150"/>
                    <a:pt x="28" y="147"/>
                  </a:cubicBezTo>
                  <a:cubicBezTo>
                    <a:pt x="32" y="144"/>
                    <a:pt x="36" y="140"/>
                    <a:pt x="36" y="135"/>
                  </a:cubicBezTo>
                  <a:cubicBezTo>
                    <a:pt x="36" y="133"/>
                    <a:pt x="33" y="132"/>
                    <a:pt x="32" y="134"/>
                  </a:cubicBezTo>
                  <a:cubicBezTo>
                    <a:pt x="29" y="137"/>
                    <a:pt x="27" y="140"/>
                    <a:pt x="24" y="143"/>
                  </a:cubicBezTo>
                  <a:cubicBezTo>
                    <a:pt x="19" y="139"/>
                    <a:pt x="15" y="136"/>
                    <a:pt x="10" y="133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46" y="104"/>
                    <a:pt x="78" y="72"/>
                    <a:pt x="114" y="44"/>
                  </a:cubicBezTo>
                  <a:cubicBezTo>
                    <a:pt x="127" y="38"/>
                    <a:pt x="140" y="26"/>
                    <a:pt x="149" y="15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66" y="34"/>
                    <a:pt x="185" y="51"/>
                    <a:pt x="203" y="70"/>
                  </a:cubicBezTo>
                  <a:cubicBezTo>
                    <a:pt x="204" y="71"/>
                    <a:pt x="205" y="71"/>
                    <a:pt x="206" y="71"/>
                  </a:cubicBezTo>
                  <a:cubicBezTo>
                    <a:pt x="209" y="113"/>
                    <a:pt x="238" y="160"/>
                    <a:pt x="285" y="135"/>
                  </a:cubicBezTo>
                  <a:cubicBezTo>
                    <a:pt x="285" y="134"/>
                    <a:pt x="286" y="134"/>
                    <a:pt x="287" y="133"/>
                  </a:cubicBezTo>
                  <a:cubicBezTo>
                    <a:pt x="303" y="154"/>
                    <a:pt x="322" y="174"/>
                    <a:pt x="338" y="195"/>
                  </a:cubicBezTo>
                  <a:cubicBezTo>
                    <a:pt x="336" y="197"/>
                    <a:pt x="335" y="199"/>
                    <a:pt x="333" y="20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Freeform 97">
              <a:extLst>
                <a:ext uri="{FF2B5EF4-FFF2-40B4-BE49-F238E27FC236}">
                  <a16:creationId xmlns:a16="http://schemas.microsoft.com/office/drawing/2014/main" xmlns="" id="{D5EFDA0F-F839-49B7-B7AE-F93454E2E1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9790" y="5038650"/>
              <a:ext cx="182604" cy="197130"/>
            </a:xfrm>
            <a:custGeom>
              <a:avLst/>
              <a:gdLst>
                <a:gd name="T0" fmla="*/ 29 w 37"/>
                <a:gd name="T1" fmla="*/ 8 h 40"/>
                <a:gd name="T2" fmla="*/ 0 w 37"/>
                <a:gd name="T3" fmla="*/ 14 h 40"/>
                <a:gd name="T4" fmla="*/ 5 w 37"/>
                <a:gd name="T5" fmla="*/ 18 h 40"/>
                <a:gd name="T6" fmla="*/ 6 w 37"/>
                <a:gd name="T7" fmla="*/ 17 h 40"/>
                <a:gd name="T8" fmla="*/ 9 w 37"/>
                <a:gd name="T9" fmla="*/ 27 h 40"/>
                <a:gd name="T10" fmla="*/ 30 w 37"/>
                <a:gd name="T11" fmla="*/ 35 h 40"/>
                <a:gd name="T12" fmla="*/ 36 w 37"/>
                <a:gd name="T13" fmla="*/ 23 h 40"/>
                <a:gd name="T14" fmla="*/ 29 w 37"/>
                <a:gd name="T15" fmla="*/ 8 h 40"/>
                <a:gd name="T16" fmla="*/ 30 w 37"/>
                <a:gd name="T17" fmla="*/ 21 h 40"/>
                <a:gd name="T18" fmla="*/ 26 w 37"/>
                <a:gd name="T19" fmla="*/ 30 h 40"/>
                <a:gd name="T20" fmla="*/ 14 w 37"/>
                <a:gd name="T21" fmla="*/ 23 h 40"/>
                <a:gd name="T22" fmla="*/ 12 w 37"/>
                <a:gd name="T23" fmla="*/ 12 h 40"/>
                <a:gd name="T24" fmla="*/ 14 w 37"/>
                <a:gd name="T25" fmla="*/ 12 h 40"/>
                <a:gd name="T26" fmla="*/ 24 w 37"/>
                <a:gd name="T27" fmla="*/ 13 h 40"/>
                <a:gd name="T28" fmla="*/ 30 w 37"/>
                <a:gd name="T29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40">
                  <a:moveTo>
                    <a:pt x="29" y="8"/>
                  </a:moveTo>
                  <a:cubicBezTo>
                    <a:pt x="21" y="1"/>
                    <a:pt x="2" y="0"/>
                    <a:pt x="0" y="14"/>
                  </a:cubicBezTo>
                  <a:cubicBezTo>
                    <a:pt x="0" y="17"/>
                    <a:pt x="3" y="19"/>
                    <a:pt x="5" y="18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6" y="20"/>
                    <a:pt x="7" y="24"/>
                    <a:pt x="9" y="27"/>
                  </a:cubicBezTo>
                  <a:cubicBezTo>
                    <a:pt x="13" y="33"/>
                    <a:pt x="23" y="40"/>
                    <a:pt x="30" y="35"/>
                  </a:cubicBezTo>
                  <a:cubicBezTo>
                    <a:pt x="34" y="33"/>
                    <a:pt x="36" y="28"/>
                    <a:pt x="36" y="23"/>
                  </a:cubicBezTo>
                  <a:cubicBezTo>
                    <a:pt x="37" y="17"/>
                    <a:pt x="34" y="12"/>
                    <a:pt x="29" y="8"/>
                  </a:cubicBezTo>
                  <a:close/>
                  <a:moveTo>
                    <a:pt x="30" y="21"/>
                  </a:moveTo>
                  <a:cubicBezTo>
                    <a:pt x="30" y="24"/>
                    <a:pt x="29" y="29"/>
                    <a:pt x="26" y="30"/>
                  </a:cubicBezTo>
                  <a:cubicBezTo>
                    <a:pt x="22" y="32"/>
                    <a:pt x="16" y="27"/>
                    <a:pt x="14" y="23"/>
                  </a:cubicBezTo>
                  <a:cubicBezTo>
                    <a:pt x="12" y="20"/>
                    <a:pt x="11" y="16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7" y="11"/>
                    <a:pt x="21" y="11"/>
                    <a:pt x="24" y="13"/>
                  </a:cubicBezTo>
                  <a:cubicBezTo>
                    <a:pt x="27" y="15"/>
                    <a:pt x="29" y="18"/>
                    <a:pt x="30" y="21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Freeform 114">
              <a:extLst>
                <a:ext uri="{FF2B5EF4-FFF2-40B4-BE49-F238E27FC236}">
                  <a16:creationId xmlns:a16="http://schemas.microsoft.com/office/drawing/2014/main" xmlns="" id="{E14DBD0B-B0BD-46F0-9A67-458EF98C9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1574" y="5713039"/>
              <a:ext cx="161853" cy="259381"/>
            </a:xfrm>
            <a:custGeom>
              <a:avLst/>
              <a:gdLst>
                <a:gd name="T0" fmla="*/ 24 w 33"/>
                <a:gd name="T1" fmla="*/ 25 h 53"/>
                <a:gd name="T2" fmla="*/ 16 w 33"/>
                <a:gd name="T3" fmla="*/ 8 h 53"/>
                <a:gd name="T4" fmla="*/ 4 w 33"/>
                <a:gd name="T5" fmla="*/ 14 h 53"/>
                <a:gd name="T6" fmla="*/ 5 w 33"/>
                <a:gd name="T7" fmla="*/ 17 h 53"/>
                <a:gd name="T8" fmla="*/ 7 w 33"/>
                <a:gd name="T9" fmla="*/ 24 h 53"/>
                <a:gd name="T10" fmla="*/ 7 w 33"/>
                <a:gd name="T11" fmla="*/ 24 h 53"/>
                <a:gd name="T12" fmla="*/ 7 w 33"/>
                <a:gd name="T13" fmla="*/ 25 h 53"/>
                <a:gd name="T14" fmla="*/ 12 w 33"/>
                <a:gd name="T15" fmla="*/ 32 h 53"/>
                <a:gd name="T16" fmla="*/ 16 w 33"/>
                <a:gd name="T17" fmla="*/ 42 h 53"/>
                <a:gd name="T18" fmla="*/ 19 w 33"/>
                <a:gd name="T19" fmla="*/ 44 h 53"/>
                <a:gd name="T20" fmla="*/ 20 w 33"/>
                <a:gd name="T21" fmla="*/ 47 h 53"/>
                <a:gd name="T22" fmla="*/ 33 w 33"/>
                <a:gd name="T23" fmla="*/ 43 h 53"/>
                <a:gd name="T24" fmla="*/ 24 w 33"/>
                <a:gd name="T25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53">
                  <a:moveTo>
                    <a:pt x="24" y="25"/>
                  </a:moveTo>
                  <a:cubicBezTo>
                    <a:pt x="22" y="19"/>
                    <a:pt x="19" y="14"/>
                    <a:pt x="16" y="8"/>
                  </a:cubicBezTo>
                  <a:cubicBezTo>
                    <a:pt x="12" y="0"/>
                    <a:pt x="0" y="7"/>
                    <a:pt x="4" y="14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4" y="19"/>
                    <a:pt x="4" y="22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8" y="27"/>
                    <a:pt x="10" y="30"/>
                    <a:pt x="12" y="32"/>
                  </a:cubicBezTo>
                  <a:cubicBezTo>
                    <a:pt x="13" y="35"/>
                    <a:pt x="15" y="39"/>
                    <a:pt x="16" y="42"/>
                  </a:cubicBezTo>
                  <a:cubicBezTo>
                    <a:pt x="17" y="43"/>
                    <a:pt x="18" y="44"/>
                    <a:pt x="19" y="44"/>
                  </a:cubicBezTo>
                  <a:cubicBezTo>
                    <a:pt x="19" y="45"/>
                    <a:pt x="19" y="46"/>
                    <a:pt x="20" y="47"/>
                  </a:cubicBezTo>
                  <a:cubicBezTo>
                    <a:pt x="23" y="53"/>
                    <a:pt x="33" y="50"/>
                    <a:pt x="33" y="43"/>
                  </a:cubicBezTo>
                  <a:cubicBezTo>
                    <a:pt x="32" y="35"/>
                    <a:pt x="29" y="30"/>
                    <a:pt x="24" y="2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Freeform 115">
              <a:extLst>
                <a:ext uri="{FF2B5EF4-FFF2-40B4-BE49-F238E27FC236}">
                  <a16:creationId xmlns:a16="http://schemas.microsoft.com/office/drawing/2014/main" xmlns="" id="{F3629A95-A700-4ADA-88BC-4850C60A1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8527" y="5584386"/>
              <a:ext cx="251081" cy="251081"/>
            </a:xfrm>
            <a:custGeom>
              <a:avLst/>
              <a:gdLst>
                <a:gd name="T0" fmla="*/ 48 w 51"/>
                <a:gd name="T1" fmla="*/ 40 h 51"/>
                <a:gd name="T2" fmla="*/ 34 w 51"/>
                <a:gd name="T3" fmla="*/ 23 h 51"/>
                <a:gd name="T4" fmla="*/ 13 w 51"/>
                <a:gd name="T5" fmla="*/ 4 h 51"/>
                <a:gd name="T6" fmla="*/ 6 w 51"/>
                <a:gd name="T7" fmla="*/ 14 h 51"/>
                <a:gd name="T8" fmla="*/ 12 w 51"/>
                <a:gd name="T9" fmla="*/ 20 h 51"/>
                <a:gd name="T10" fmla="*/ 11 w 51"/>
                <a:gd name="T11" fmla="*/ 27 h 51"/>
                <a:gd name="T12" fmla="*/ 22 w 51"/>
                <a:gd name="T13" fmla="*/ 35 h 51"/>
                <a:gd name="T14" fmla="*/ 34 w 51"/>
                <a:gd name="T15" fmla="*/ 45 h 51"/>
                <a:gd name="T16" fmla="*/ 37 w 51"/>
                <a:gd name="T17" fmla="*/ 47 h 51"/>
                <a:gd name="T18" fmla="*/ 48 w 51"/>
                <a:gd name="T19" fmla="*/ 4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48" y="40"/>
                  </a:moveTo>
                  <a:cubicBezTo>
                    <a:pt x="46" y="33"/>
                    <a:pt x="41" y="26"/>
                    <a:pt x="34" y="23"/>
                  </a:cubicBezTo>
                  <a:cubicBezTo>
                    <a:pt x="28" y="16"/>
                    <a:pt x="22" y="9"/>
                    <a:pt x="13" y="4"/>
                  </a:cubicBezTo>
                  <a:cubicBezTo>
                    <a:pt x="7" y="0"/>
                    <a:pt x="0" y="9"/>
                    <a:pt x="6" y="14"/>
                  </a:cubicBezTo>
                  <a:cubicBezTo>
                    <a:pt x="8" y="16"/>
                    <a:pt x="10" y="18"/>
                    <a:pt x="12" y="20"/>
                  </a:cubicBezTo>
                  <a:cubicBezTo>
                    <a:pt x="9" y="21"/>
                    <a:pt x="9" y="25"/>
                    <a:pt x="11" y="27"/>
                  </a:cubicBezTo>
                  <a:cubicBezTo>
                    <a:pt x="13" y="30"/>
                    <a:pt x="19" y="32"/>
                    <a:pt x="22" y="35"/>
                  </a:cubicBezTo>
                  <a:cubicBezTo>
                    <a:pt x="26" y="38"/>
                    <a:pt x="30" y="41"/>
                    <a:pt x="34" y="45"/>
                  </a:cubicBezTo>
                  <a:cubicBezTo>
                    <a:pt x="35" y="46"/>
                    <a:pt x="36" y="46"/>
                    <a:pt x="37" y="47"/>
                  </a:cubicBezTo>
                  <a:cubicBezTo>
                    <a:pt x="42" y="51"/>
                    <a:pt x="51" y="46"/>
                    <a:pt x="48" y="4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Freeform 116">
              <a:extLst>
                <a:ext uri="{FF2B5EF4-FFF2-40B4-BE49-F238E27FC236}">
                  <a16:creationId xmlns:a16="http://schemas.microsoft.com/office/drawing/2014/main" xmlns="" id="{0199D27C-3066-4B66-9119-3CB462E3F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6805" y="5451584"/>
              <a:ext cx="265605" cy="157703"/>
            </a:xfrm>
            <a:custGeom>
              <a:avLst/>
              <a:gdLst>
                <a:gd name="T0" fmla="*/ 50 w 54"/>
                <a:gd name="T1" fmla="*/ 19 h 32"/>
                <a:gd name="T2" fmla="*/ 12 w 54"/>
                <a:gd name="T3" fmla="*/ 2 h 32"/>
                <a:gd name="T4" fmla="*/ 4 w 54"/>
                <a:gd name="T5" fmla="*/ 9 h 32"/>
                <a:gd name="T6" fmla="*/ 4 w 54"/>
                <a:gd name="T7" fmla="*/ 17 h 32"/>
                <a:gd name="T8" fmla="*/ 46 w 54"/>
                <a:gd name="T9" fmla="*/ 31 h 32"/>
                <a:gd name="T10" fmla="*/ 50 w 54"/>
                <a:gd name="T11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2">
                  <a:moveTo>
                    <a:pt x="50" y="19"/>
                  </a:moveTo>
                  <a:cubicBezTo>
                    <a:pt x="38" y="12"/>
                    <a:pt x="25" y="6"/>
                    <a:pt x="12" y="2"/>
                  </a:cubicBezTo>
                  <a:cubicBezTo>
                    <a:pt x="7" y="0"/>
                    <a:pt x="4" y="4"/>
                    <a:pt x="4" y="9"/>
                  </a:cubicBezTo>
                  <a:cubicBezTo>
                    <a:pt x="1" y="10"/>
                    <a:pt x="0" y="14"/>
                    <a:pt x="4" y="17"/>
                  </a:cubicBezTo>
                  <a:cubicBezTo>
                    <a:pt x="18" y="25"/>
                    <a:pt x="30" y="30"/>
                    <a:pt x="46" y="31"/>
                  </a:cubicBezTo>
                  <a:cubicBezTo>
                    <a:pt x="53" y="32"/>
                    <a:pt x="54" y="23"/>
                    <a:pt x="50" y="1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0" name="Freeform 117">
            <a:extLst>
              <a:ext uri="{FF2B5EF4-FFF2-40B4-BE49-F238E27FC236}">
                <a16:creationId xmlns:a16="http://schemas.microsoft.com/office/drawing/2014/main" xmlns="" id="{001B4BF3-D04A-42C7-A9B7-5D63F59946CE}"/>
              </a:ext>
            </a:extLst>
          </p:cNvPr>
          <p:cNvSpPr>
            <a:spLocks noEditPoints="1"/>
          </p:cNvSpPr>
          <p:nvPr/>
        </p:nvSpPr>
        <p:spPr bwMode="auto">
          <a:xfrm>
            <a:off x="11323365" y="4743297"/>
            <a:ext cx="510460" cy="578937"/>
          </a:xfrm>
          <a:custGeom>
            <a:avLst/>
            <a:gdLst>
              <a:gd name="T0" fmla="*/ 96 w 104"/>
              <a:gd name="T1" fmla="*/ 22 h 118"/>
              <a:gd name="T2" fmla="*/ 63 w 104"/>
              <a:gd name="T3" fmla="*/ 26 h 118"/>
              <a:gd name="T4" fmla="*/ 63 w 104"/>
              <a:gd name="T5" fmla="*/ 25 h 118"/>
              <a:gd name="T6" fmla="*/ 31 w 104"/>
              <a:gd name="T7" fmla="*/ 4 h 118"/>
              <a:gd name="T8" fmla="*/ 29 w 104"/>
              <a:gd name="T9" fmla="*/ 13 h 118"/>
              <a:gd name="T10" fmla="*/ 40 w 104"/>
              <a:gd name="T11" fmla="*/ 21 h 118"/>
              <a:gd name="T12" fmla="*/ 35 w 104"/>
              <a:gd name="T13" fmla="*/ 25 h 118"/>
              <a:gd name="T14" fmla="*/ 35 w 104"/>
              <a:gd name="T15" fmla="*/ 33 h 118"/>
              <a:gd name="T16" fmla="*/ 5 w 104"/>
              <a:gd name="T17" fmla="*/ 47 h 118"/>
              <a:gd name="T18" fmla="*/ 5 w 104"/>
              <a:gd name="T19" fmla="*/ 59 h 118"/>
              <a:gd name="T20" fmla="*/ 35 w 104"/>
              <a:gd name="T21" fmla="*/ 73 h 118"/>
              <a:gd name="T22" fmla="*/ 38 w 104"/>
              <a:gd name="T23" fmla="*/ 109 h 118"/>
              <a:gd name="T24" fmla="*/ 50 w 104"/>
              <a:gd name="T25" fmla="*/ 111 h 118"/>
              <a:gd name="T26" fmla="*/ 63 w 104"/>
              <a:gd name="T27" fmla="*/ 85 h 118"/>
              <a:gd name="T28" fmla="*/ 85 w 104"/>
              <a:gd name="T29" fmla="*/ 95 h 118"/>
              <a:gd name="T30" fmla="*/ 95 w 104"/>
              <a:gd name="T31" fmla="*/ 87 h 118"/>
              <a:gd name="T32" fmla="*/ 82 w 104"/>
              <a:gd name="T33" fmla="*/ 57 h 118"/>
              <a:gd name="T34" fmla="*/ 101 w 104"/>
              <a:gd name="T35" fmla="*/ 34 h 118"/>
              <a:gd name="T36" fmla="*/ 96 w 104"/>
              <a:gd name="T37" fmla="*/ 22 h 118"/>
              <a:gd name="T38" fmla="*/ 45 w 104"/>
              <a:gd name="T39" fmla="*/ 25 h 118"/>
              <a:gd name="T40" fmla="*/ 49 w 104"/>
              <a:gd name="T41" fmla="*/ 29 h 118"/>
              <a:gd name="T42" fmla="*/ 45 w 104"/>
              <a:gd name="T43" fmla="*/ 30 h 118"/>
              <a:gd name="T44" fmla="*/ 45 w 104"/>
              <a:gd name="T45" fmla="*/ 25 h 118"/>
              <a:gd name="T46" fmla="*/ 58 w 104"/>
              <a:gd name="T47" fmla="*/ 41 h 118"/>
              <a:gd name="T48" fmla="*/ 67 w 104"/>
              <a:gd name="T49" fmla="*/ 55 h 118"/>
              <a:gd name="T50" fmla="*/ 58 w 104"/>
              <a:gd name="T51" fmla="*/ 68 h 118"/>
              <a:gd name="T52" fmla="*/ 46 w 104"/>
              <a:gd name="T53" fmla="*/ 63 h 118"/>
              <a:gd name="T54" fmla="*/ 46 w 104"/>
              <a:gd name="T55" fmla="*/ 44 h 118"/>
              <a:gd name="T56" fmla="*/ 58 w 104"/>
              <a:gd name="T57" fmla="*/ 41 h 118"/>
              <a:gd name="T58" fmla="*/ 24 w 104"/>
              <a:gd name="T59" fmla="*/ 53 h 118"/>
              <a:gd name="T60" fmla="*/ 35 w 104"/>
              <a:gd name="T61" fmla="*/ 48 h 118"/>
              <a:gd name="T62" fmla="*/ 34 w 104"/>
              <a:gd name="T63" fmla="*/ 57 h 118"/>
              <a:gd name="T64" fmla="*/ 24 w 104"/>
              <a:gd name="T65" fmla="*/ 53 h 118"/>
              <a:gd name="T66" fmla="*/ 48 w 104"/>
              <a:gd name="T67" fmla="*/ 85 h 118"/>
              <a:gd name="T68" fmla="*/ 47 w 104"/>
              <a:gd name="T69" fmla="*/ 78 h 118"/>
              <a:gd name="T70" fmla="*/ 51 w 104"/>
              <a:gd name="T71" fmla="*/ 80 h 118"/>
              <a:gd name="T72" fmla="*/ 48 w 104"/>
              <a:gd name="T73" fmla="*/ 85 h 118"/>
              <a:gd name="T74" fmla="*/ 77 w 104"/>
              <a:gd name="T75" fmla="*/ 77 h 118"/>
              <a:gd name="T76" fmla="*/ 70 w 104"/>
              <a:gd name="T77" fmla="*/ 74 h 118"/>
              <a:gd name="T78" fmla="*/ 74 w 104"/>
              <a:gd name="T79" fmla="*/ 69 h 118"/>
              <a:gd name="T80" fmla="*/ 77 w 104"/>
              <a:gd name="T81" fmla="*/ 77 h 118"/>
              <a:gd name="T82" fmla="*/ 72 w 104"/>
              <a:gd name="T83" fmla="*/ 38 h 118"/>
              <a:gd name="T84" fmla="*/ 81 w 104"/>
              <a:gd name="T85" fmla="*/ 37 h 118"/>
              <a:gd name="T86" fmla="*/ 75 w 104"/>
              <a:gd name="T87" fmla="*/ 44 h 118"/>
              <a:gd name="T88" fmla="*/ 72 w 104"/>
              <a:gd name="T89" fmla="*/ 3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4" h="118">
                <a:moveTo>
                  <a:pt x="96" y="22"/>
                </a:moveTo>
                <a:cubicBezTo>
                  <a:pt x="85" y="22"/>
                  <a:pt x="74" y="24"/>
                  <a:pt x="63" y="26"/>
                </a:cubicBezTo>
                <a:cubicBezTo>
                  <a:pt x="63" y="25"/>
                  <a:pt x="63" y="25"/>
                  <a:pt x="63" y="25"/>
                </a:cubicBezTo>
                <a:cubicBezTo>
                  <a:pt x="56" y="16"/>
                  <a:pt x="44" y="0"/>
                  <a:pt x="31" y="4"/>
                </a:cubicBezTo>
                <a:cubicBezTo>
                  <a:pt x="26" y="5"/>
                  <a:pt x="26" y="11"/>
                  <a:pt x="29" y="13"/>
                </a:cubicBezTo>
                <a:cubicBezTo>
                  <a:pt x="33" y="15"/>
                  <a:pt x="36" y="18"/>
                  <a:pt x="40" y="21"/>
                </a:cubicBezTo>
                <a:cubicBezTo>
                  <a:pt x="38" y="21"/>
                  <a:pt x="36" y="22"/>
                  <a:pt x="35" y="25"/>
                </a:cubicBezTo>
                <a:cubicBezTo>
                  <a:pt x="35" y="28"/>
                  <a:pt x="35" y="31"/>
                  <a:pt x="35" y="33"/>
                </a:cubicBezTo>
                <a:cubicBezTo>
                  <a:pt x="25" y="37"/>
                  <a:pt x="14" y="42"/>
                  <a:pt x="5" y="47"/>
                </a:cubicBezTo>
                <a:cubicBezTo>
                  <a:pt x="0" y="49"/>
                  <a:pt x="0" y="57"/>
                  <a:pt x="5" y="59"/>
                </a:cubicBezTo>
                <a:cubicBezTo>
                  <a:pt x="15" y="63"/>
                  <a:pt x="25" y="68"/>
                  <a:pt x="35" y="73"/>
                </a:cubicBezTo>
                <a:cubicBezTo>
                  <a:pt x="35" y="85"/>
                  <a:pt x="36" y="97"/>
                  <a:pt x="38" y="109"/>
                </a:cubicBezTo>
                <a:cubicBezTo>
                  <a:pt x="38" y="116"/>
                  <a:pt x="47" y="118"/>
                  <a:pt x="50" y="111"/>
                </a:cubicBezTo>
                <a:cubicBezTo>
                  <a:pt x="54" y="102"/>
                  <a:pt x="58" y="93"/>
                  <a:pt x="63" y="85"/>
                </a:cubicBezTo>
                <a:cubicBezTo>
                  <a:pt x="70" y="89"/>
                  <a:pt x="77" y="92"/>
                  <a:pt x="85" y="95"/>
                </a:cubicBezTo>
                <a:cubicBezTo>
                  <a:pt x="90" y="97"/>
                  <a:pt x="96" y="94"/>
                  <a:pt x="95" y="87"/>
                </a:cubicBezTo>
                <a:cubicBezTo>
                  <a:pt x="92" y="77"/>
                  <a:pt x="87" y="66"/>
                  <a:pt x="82" y="57"/>
                </a:cubicBezTo>
                <a:cubicBezTo>
                  <a:pt x="88" y="49"/>
                  <a:pt x="95" y="41"/>
                  <a:pt x="101" y="34"/>
                </a:cubicBezTo>
                <a:cubicBezTo>
                  <a:pt x="104" y="29"/>
                  <a:pt x="102" y="22"/>
                  <a:pt x="96" y="22"/>
                </a:cubicBezTo>
                <a:close/>
                <a:moveTo>
                  <a:pt x="45" y="25"/>
                </a:moveTo>
                <a:cubicBezTo>
                  <a:pt x="46" y="26"/>
                  <a:pt x="47" y="28"/>
                  <a:pt x="49" y="29"/>
                </a:cubicBezTo>
                <a:cubicBezTo>
                  <a:pt x="47" y="29"/>
                  <a:pt x="46" y="30"/>
                  <a:pt x="45" y="30"/>
                </a:cubicBezTo>
                <a:cubicBezTo>
                  <a:pt x="45" y="29"/>
                  <a:pt x="45" y="27"/>
                  <a:pt x="45" y="25"/>
                </a:cubicBezTo>
                <a:close/>
                <a:moveTo>
                  <a:pt x="58" y="41"/>
                </a:moveTo>
                <a:cubicBezTo>
                  <a:pt x="61" y="45"/>
                  <a:pt x="64" y="50"/>
                  <a:pt x="67" y="55"/>
                </a:cubicBezTo>
                <a:cubicBezTo>
                  <a:pt x="64" y="59"/>
                  <a:pt x="61" y="64"/>
                  <a:pt x="58" y="68"/>
                </a:cubicBezTo>
                <a:cubicBezTo>
                  <a:pt x="54" y="66"/>
                  <a:pt x="50" y="64"/>
                  <a:pt x="46" y="63"/>
                </a:cubicBezTo>
                <a:cubicBezTo>
                  <a:pt x="46" y="57"/>
                  <a:pt x="46" y="50"/>
                  <a:pt x="46" y="44"/>
                </a:cubicBezTo>
                <a:cubicBezTo>
                  <a:pt x="50" y="43"/>
                  <a:pt x="54" y="42"/>
                  <a:pt x="58" y="41"/>
                </a:cubicBezTo>
                <a:close/>
                <a:moveTo>
                  <a:pt x="24" y="53"/>
                </a:moveTo>
                <a:cubicBezTo>
                  <a:pt x="28" y="51"/>
                  <a:pt x="31" y="50"/>
                  <a:pt x="35" y="48"/>
                </a:cubicBezTo>
                <a:cubicBezTo>
                  <a:pt x="34" y="51"/>
                  <a:pt x="34" y="54"/>
                  <a:pt x="34" y="57"/>
                </a:cubicBezTo>
                <a:cubicBezTo>
                  <a:pt x="31" y="56"/>
                  <a:pt x="28" y="54"/>
                  <a:pt x="24" y="53"/>
                </a:cubicBezTo>
                <a:close/>
                <a:moveTo>
                  <a:pt x="48" y="85"/>
                </a:moveTo>
                <a:cubicBezTo>
                  <a:pt x="48" y="83"/>
                  <a:pt x="47" y="81"/>
                  <a:pt x="47" y="78"/>
                </a:cubicBezTo>
                <a:cubicBezTo>
                  <a:pt x="49" y="79"/>
                  <a:pt x="50" y="79"/>
                  <a:pt x="51" y="80"/>
                </a:cubicBezTo>
                <a:cubicBezTo>
                  <a:pt x="50" y="82"/>
                  <a:pt x="49" y="84"/>
                  <a:pt x="48" y="85"/>
                </a:cubicBezTo>
                <a:close/>
                <a:moveTo>
                  <a:pt x="77" y="77"/>
                </a:moveTo>
                <a:cubicBezTo>
                  <a:pt x="75" y="76"/>
                  <a:pt x="73" y="75"/>
                  <a:pt x="70" y="74"/>
                </a:cubicBezTo>
                <a:cubicBezTo>
                  <a:pt x="71" y="72"/>
                  <a:pt x="73" y="70"/>
                  <a:pt x="74" y="69"/>
                </a:cubicBezTo>
                <a:cubicBezTo>
                  <a:pt x="75" y="71"/>
                  <a:pt x="76" y="74"/>
                  <a:pt x="77" y="77"/>
                </a:cubicBezTo>
                <a:close/>
                <a:moveTo>
                  <a:pt x="72" y="38"/>
                </a:moveTo>
                <a:cubicBezTo>
                  <a:pt x="75" y="38"/>
                  <a:pt x="78" y="37"/>
                  <a:pt x="81" y="37"/>
                </a:cubicBezTo>
                <a:cubicBezTo>
                  <a:pt x="79" y="39"/>
                  <a:pt x="77" y="41"/>
                  <a:pt x="75" y="44"/>
                </a:cubicBezTo>
                <a:cubicBezTo>
                  <a:pt x="74" y="42"/>
                  <a:pt x="73" y="40"/>
                  <a:pt x="72" y="38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146EE415-B48B-4948-8D20-1432ECC83BE4}"/>
              </a:ext>
            </a:extLst>
          </p:cNvPr>
          <p:cNvGrpSpPr/>
          <p:nvPr/>
        </p:nvGrpSpPr>
        <p:grpSpPr>
          <a:xfrm>
            <a:off x="10728824" y="5576297"/>
            <a:ext cx="1059102" cy="1022996"/>
            <a:chOff x="10101876" y="4297860"/>
            <a:chExt cx="1826037" cy="176378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xmlns="" id="{0016F3B9-FD25-4EDF-B01E-84A8FE12E6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2627" y="4297860"/>
              <a:ext cx="1745111" cy="1763786"/>
            </a:xfrm>
            <a:custGeom>
              <a:avLst/>
              <a:gdLst>
                <a:gd name="T0" fmla="*/ 341 w 356"/>
                <a:gd name="T1" fmla="*/ 95 h 359"/>
                <a:gd name="T2" fmla="*/ 210 w 356"/>
                <a:gd name="T3" fmla="*/ 14 h 359"/>
                <a:gd name="T4" fmla="*/ 60 w 356"/>
                <a:gd name="T5" fmla="*/ 72 h 359"/>
                <a:gd name="T6" fmla="*/ 43 w 356"/>
                <a:gd name="T7" fmla="*/ 111 h 359"/>
                <a:gd name="T8" fmla="*/ 37 w 356"/>
                <a:gd name="T9" fmla="*/ 119 h 359"/>
                <a:gd name="T10" fmla="*/ 13 w 356"/>
                <a:gd name="T11" fmla="*/ 165 h 359"/>
                <a:gd name="T12" fmla="*/ 41 w 356"/>
                <a:gd name="T13" fmla="*/ 301 h 359"/>
                <a:gd name="T14" fmla="*/ 213 w 356"/>
                <a:gd name="T15" fmla="*/ 343 h 359"/>
                <a:gd name="T16" fmla="*/ 337 w 356"/>
                <a:gd name="T17" fmla="*/ 217 h 359"/>
                <a:gd name="T18" fmla="*/ 341 w 356"/>
                <a:gd name="T19" fmla="*/ 95 h 359"/>
                <a:gd name="T20" fmla="*/ 278 w 356"/>
                <a:gd name="T21" fmla="*/ 170 h 359"/>
                <a:gd name="T22" fmla="*/ 278 w 356"/>
                <a:gd name="T23" fmla="*/ 159 h 359"/>
                <a:gd name="T24" fmla="*/ 279 w 356"/>
                <a:gd name="T25" fmla="*/ 153 h 359"/>
                <a:gd name="T26" fmla="*/ 280 w 356"/>
                <a:gd name="T27" fmla="*/ 144 h 359"/>
                <a:gd name="T28" fmla="*/ 278 w 356"/>
                <a:gd name="T29" fmla="*/ 170 h 359"/>
                <a:gd name="T30" fmla="*/ 274 w 356"/>
                <a:gd name="T31" fmla="*/ 226 h 359"/>
                <a:gd name="T32" fmla="*/ 276 w 356"/>
                <a:gd name="T33" fmla="*/ 220 h 359"/>
                <a:gd name="T34" fmla="*/ 278 w 356"/>
                <a:gd name="T35" fmla="*/ 211 h 359"/>
                <a:gd name="T36" fmla="*/ 297 w 356"/>
                <a:gd name="T37" fmla="*/ 179 h 359"/>
                <a:gd name="T38" fmla="*/ 298 w 356"/>
                <a:gd name="T39" fmla="*/ 175 h 359"/>
                <a:gd name="T40" fmla="*/ 291 w 356"/>
                <a:gd name="T41" fmla="*/ 199 h 359"/>
                <a:gd name="T42" fmla="*/ 274 w 356"/>
                <a:gd name="T43" fmla="*/ 226 h 359"/>
                <a:gd name="T44" fmla="*/ 325 w 356"/>
                <a:gd name="T45" fmla="*/ 117 h 359"/>
                <a:gd name="T46" fmla="*/ 281 w 356"/>
                <a:gd name="T47" fmla="*/ 54 h 359"/>
                <a:gd name="T48" fmla="*/ 325 w 356"/>
                <a:gd name="T49" fmla="*/ 117 h 359"/>
                <a:gd name="T50" fmla="*/ 31 w 356"/>
                <a:gd name="T51" fmla="*/ 188 h 359"/>
                <a:gd name="T52" fmla="*/ 34 w 356"/>
                <a:gd name="T53" fmla="*/ 188 h 359"/>
                <a:gd name="T54" fmla="*/ 34 w 356"/>
                <a:gd name="T55" fmla="*/ 189 h 359"/>
                <a:gd name="T56" fmla="*/ 42 w 356"/>
                <a:gd name="T57" fmla="*/ 198 h 359"/>
                <a:gd name="T58" fmla="*/ 43 w 356"/>
                <a:gd name="T59" fmla="*/ 198 h 359"/>
                <a:gd name="T60" fmla="*/ 31 w 356"/>
                <a:gd name="T61" fmla="*/ 235 h 359"/>
                <a:gd name="T62" fmla="*/ 31 w 356"/>
                <a:gd name="T63" fmla="*/ 188 h 359"/>
                <a:gd name="T64" fmla="*/ 66 w 356"/>
                <a:gd name="T65" fmla="*/ 296 h 359"/>
                <a:gd name="T66" fmla="*/ 44 w 356"/>
                <a:gd name="T67" fmla="*/ 270 h 359"/>
                <a:gd name="T68" fmla="*/ 50 w 356"/>
                <a:gd name="T69" fmla="*/ 270 h 359"/>
                <a:gd name="T70" fmla="*/ 67 w 356"/>
                <a:gd name="T71" fmla="*/ 285 h 359"/>
                <a:gd name="T72" fmla="*/ 132 w 356"/>
                <a:gd name="T73" fmla="*/ 310 h 359"/>
                <a:gd name="T74" fmla="*/ 159 w 356"/>
                <a:gd name="T75" fmla="*/ 313 h 359"/>
                <a:gd name="T76" fmla="*/ 165 w 356"/>
                <a:gd name="T77" fmla="*/ 313 h 359"/>
                <a:gd name="T78" fmla="*/ 262 w 356"/>
                <a:gd name="T79" fmla="*/ 296 h 359"/>
                <a:gd name="T80" fmla="*/ 253 w 356"/>
                <a:gd name="T81" fmla="*/ 303 h 359"/>
                <a:gd name="T82" fmla="*/ 66 w 356"/>
                <a:gd name="T83" fmla="*/ 29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6" h="359">
                  <a:moveTo>
                    <a:pt x="341" y="95"/>
                  </a:moveTo>
                  <a:cubicBezTo>
                    <a:pt x="320" y="41"/>
                    <a:pt x="266" y="14"/>
                    <a:pt x="210" y="14"/>
                  </a:cubicBezTo>
                  <a:cubicBezTo>
                    <a:pt x="154" y="0"/>
                    <a:pt x="92" y="22"/>
                    <a:pt x="60" y="72"/>
                  </a:cubicBezTo>
                  <a:cubicBezTo>
                    <a:pt x="52" y="84"/>
                    <a:pt x="47" y="97"/>
                    <a:pt x="43" y="111"/>
                  </a:cubicBezTo>
                  <a:cubicBezTo>
                    <a:pt x="41" y="114"/>
                    <a:pt x="39" y="116"/>
                    <a:pt x="37" y="119"/>
                  </a:cubicBezTo>
                  <a:cubicBezTo>
                    <a:pt x="25" y="133"/>
                    <a:pt x="13" y="149"/>
                    <a:pt x="13" y="165"/>
                  </a:cubicBezTo>
                  <a:cubicBezTo>
                    <a:pt x="0" y="211"/>
                    <a:pt x="9" y="264"/>
                    <a:pt x="41" y="301"/>
                  </a:cubicBezTo>
                  <a:cubicBezTo>
                    <a:pt x="82" y="349"/>
                    <a:pt x="155" y="359"/>
                    <a:pt x="213" y="343"/>
                  </a:cubicBezTo>
                  <a:cubicBezTo>
                    <a:pt x="276" y="327"/>
                    <a:pt x="325" y="279"/>
                    <a:pt x="337" y="217"/>
                  </a:cubicBezTo>
                  <a:cubicBezTo>
                    <a:pt x="354" y="179"/>
                    <a:pt x="356" y="136"/>
                    <a:pt x="341" y="95"/>
                  </a:cubicBezTo>
                  <a:close/>
                  <a:moveTo>
                    <a:pt x="278" y="170"/>
                  </a:moveTo>
                  <a:cubicBezTo>
                    <a:pt x="278" y="166"/>
                    <a:pt x="278" y="163"/>
                    <a:pt x="278" y="159"/>
                  </a:cubicBezTo>
                  <a:cubicBezTo>
                    <a:pt x="279" y="157"/>
                    <a:pt x="279" y="155"/>
                    <a:pt x="279" y="153"/>
                  </a:cubicBezTo>
                  <a:cubicBezTo>
                    <a:pt x="280" y="150"/>
                    <a:pt x="280" y="147"/>
                    <a:pt x="280" y="144"/>
                  </a:cubicBezTo>
                  <a:cubicBezTo>
                    <a:pt x="281" y="153"/>
                    <a:pt x="280" y="162"/>
                    <a:pt x="278" y="170"/>
                  </a:cubicBezTo>
                  <a:close/>
                  <a:moveTo>
                    <a:pt x="274" y="226"/>
                  </a:moveTo>
                  <a:cubicBezTo>
                    <a:pt x="275" y="224"/>
                    <a:pt x="276" y="222"/>
                    <a:pt x="276" y="220"/>
                  </a:cubicBezTo>
                  <a:cubicBezTo>
                    <a:pt x="277" y="217"/>
                    <a:pt x="277" y="214"/>
                    <a:pt x="278" y="211"/>
                  </a:cubicBezTo>
                  <a:cubicBezTo>
                    <a:pt x="286" y="202"/>
                    <a:pt x="293" y="191"/>
                    <a:pt x="297" y="179"/>
                  </a:cubicBezTo>
                  <a:cubicBezTo>
                    <a:pt x="298" y="178"/>
                    <a:pt x="298" y="176"/>
                    <a:pt x="298" y="175"/>
                  </a:cubicBezTo>
                  <a:cubicBezTo>
                    <a:pt x="297" y="183"/>
                    <a:pt x="295" y="191"/>
                    <a:pt x="291" y="199"/>
                  </a:cubicBezTo>
                  <a:cubicBezTo>
                    <a:pt x="287" y="209"/>
                    <a:pt x="281" y="218"/>
                    <a:pt x="274" y="226"/>
                  </a:cubicBezTo>
                  <a:close/>
                  <a:moveTo>
                    <a:pt x="325" y="117"/>
                  </a:moveTo>
                  <a:cubicBezTo>
                    <a:pt x="315" y="93"/>
                    <a:pt x="299" y="71"/>
                    <a:pt x="281" y="54"/>
                  </a:cubicBezTo>
                  <a:cubicBezTo>
                    <a:pt x="304" y="69"/>
                    <a:pt x="318" y="91"/>
                    <a:pt x="325" y="117"/>
                  </a:cubicBezTo>
                  <a:close/>
                  <a:moveTo>
                    <a:pt x="31" y="188"/>
                  </a:moveTo>
                  <a:cubicBezTo>
                    <a:pt x="32" y="188"/>
                    <a:pt x="33" y="188"/>
                    <a:pt x="34" y="188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93"/>
                    <a:pt x="38" y="197"/>
                    <a:pt x="42" y="198"/>
                  </a:cubicBezTo>
                  <a:cubicBezTo>
                    <a:pt x="43" y="198"/>
                    <a:pt x="43" y="198"/>
                    <a:pt x="43" y="198"/>
                  </a:cubicBezTo>
                  <a:cubicBezTo>
                    <a:pt x="36" y="210"/>
                    <a:pt x="32" y="223"/>
                    <a:pt x="31" y="235"/>
                  </a:cubicBezTo>
                  <a:cubicBezTo>
                    <a:pt x="28" y="220"/>
                    <a:pt x="28" y="204"/>
                    <a:pt x="31" y="188"/>
                  </a:cubicBezTo>
                  <a:close/>
                  <a:moveTo>
                    <a:pt x="66" y="296"/>
                  </a:moveTo>
                  <a:cubicBezTo>
                    <a:pt x="57" y="289"/>
                    <a:pt x="50" y="280"/>
                    <a:pt x="44" y="270"/>
                  </a:cubicBezTo>
                  <a:cubicBezTo>
                    <a:pt x="46" y="270"/>
                    <a:pt x="48" y="270"/>
                    <a:pt x="50" y="270"/>
                  </a:cubicBezTo>
                  <a:cubicBezTo>
                    <a:pt x="55" y="275"/>
                    <a:pt x="61" y="280"/>
                    <a:pt x="67" y="285"/>
                  </a:cubicBezTo>
                  <a:cubicBezTo>
                    <a:pt x="84" y="298"/>
                    <a:pt x="109" y="314"/>
                    <a:pt x="132" y="310"/>
                  </a:cubicBezTo>
                  <a:cubicBezTo>
                    <a:pt x="139" y="315"/>
                    <a:pt x="150" y="315"/>
                    <a:pt x="159" y="313"/>
                  </a:cubicBezTo>
                  <a:cubicBezTo>
                    <a:pt x="161" y="313"/>
                    <a:pt x="163" y="313"/>
                    <a:pt x="165" y="313"/>
                  </a:cubicBezTo>
                  <a:cubicBezTo>
                    <a:pt x="198" y="318"/>
                    <a:pt x="232" y="312"/>
                    <a:pt x="262" y="296"/>
                  </a:cubicBezTo>
                  <a:cubicBezTo>
                    <a:pt x="259" y="298"/>
                    <a:pt x="256" y="301"/>
                    <a:pt x="253" y="303"/>
                  </a:cubicBezTo>
                  <a:cubicBezTo>
                    <a:pt x="198" y="338"/>
                    <a:pt x="117" y="340"/>
                    <a:pt x="66" y="296"/>
                  </a:cubicBezTo>
                  <a:close/>
                </a:path>
              </a:pathLst>
            </a:custGeom>
            <a:solidFill>
              <a:srgbClr val="F9E7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xmlns="" id="{9A3B6798-01D4-4176-959C-3D2DCA88D8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09465" y="5343682"/>
              <a:ext cx="377658" cy="354833"/>
            </a:xfrm>
            <a:custGeom>
              <a:avLst/>
              <a:gdLst>
                <a:gd name="T0" fmla="*/ 75 w 77"/>
                <a:gd name="T1" fmla="*/ 21 h 72"/>
                <a:gd name="T2" fmla="*/ 77 w 77"/>
                <a:gd name="T3" fmla="*/ 14 h 72"/>
                <a:gd name="T4" fmla="*/ 73 w 77"/>
                <a:gd name="T5" fmla="*/ 8 h 72"/>
                <a:gd name="T6" fmla="*/ 36 w 77"/>
                <a:gd name="T7" fmla="*/ 12 h 72"/>
                <a:gd name="T8" fmla="*/ 28 w 77"/>
                <a:gd name="T9" fmla="*/ 17 h 72"/>
                <a:gd name="T10" fmla="*/ 28 w 77"/>
                <a:gd name="T11" fmla="*/ 17 h 72"/>
                <a:gd name="T12" fmla="*/ 27 w 77"/>
                <a:gd name="T13" fmla="*/ 16 h 72"/>
                <a:gd name="T14" fmla="*/ 22 w 77"/>
                <a:gd name="T15" fmla="*/ 13 h 72"/>
                <a:gd name="T16" fmla="*/ 21 w 77"/>
                <a:gd name="T17" fmla="*/ 12 h 72"/>
                <a:gd name="T18" fmla="*/ 10 w 77"/>
                <a:gd name="T19" fmla="*/ 12 h 72"/>
                <a:gd name="T20" fmla="*/ 1 w 77"/>
                <a:gd name="T21" fmla="*/ 18 h 72"/>
                <a:gd name="T22" fmla="*/ 14 w 77"/>
                <a:gd name="T23" fmla="*/ 56 h 72"/>
                <a:gd name="T24" fmla="*/ 30 w 77"/>
                <a:gd name="T25" fmla="*/ 70 h 72"/>
                <a:gd name="T26" fmla="*/ 36 w 77"/>
                <a:gd name="T27" fmla="*/ 69 h 72"/>
                <a:gd name="T28" fmla="*/ 36 w 77"/>
                <a:gd name="T29" fmla="*/ 70 h 72"/>
                <a:gd name="T30" fmla="*/ 43 w 77"/>
                <a:gd name="T31" fmla="*/ 69 h 72"/>
                <a:gd name="T32" fmla="*/ 53 w 77"/>
                <a:gd name="T33" fmla="*/ 69 h 72"/>
                <a:gd name="T34" fmla="*/ 68 w 77"/>
                <a:gd name="T35" fmla="*/ 42 h 72"/>
                <a:gd name="T36" fmla="*/ 73 w 77"/>
                <a:gd name="T37" fmla="*/ 34 h 72"/>
                <a:gd name="T38" fmla="*/ 73 w 77"/>
                <a:gd name="T39" fmla="*/ 29 h 72"/>
                <a:gd name="T40" fmla="*/ 73 w 77"/>
                <a:gd name="T41" fmla="*/ 29 h 72"/>
                <a:gd name="T42" fmla="*/ 75 w 77"/>
                <a:gd name="T43" fmla="*/ 21 h 72"/>
                <a:gd name="T44" fmla="*/ 55 w 77"/>
                <a:gd name="T45" fmla="*/ 23 h 72"/>
                <a:gd name="T46" fmla="*/ 55 w 77"/>
                <a:gd name="T47" fmla="*/ 22 h 72"/>
                <a:gd name="T48" fmla="*/ 48 w 77"/>
                <a:gd name="T49" fmla="*/ 17 h 72"/>
                <a:gd name="T50" fmla="*/ 52 w 77"/>
                <a:gd name="T51" fmla="*/ 16 h 72"/>
                <a:gd name="T52" fmla="*/ 66 w 77"/>
                <a:gd name="T53" fmla="*/ 17 h 72"/>
                <a:gd name="T54" fmla="*/ 65 w 77"/>
                <a:gd name="T55" fmla="*/ 20 h 72"/>
                <a:gd name="T56" fmla="*/ 55 w 77"/>
                <a:gd name="T57" fmla="*/ 2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72">
                  <a:moveTo>
                    <a:pt x="75" y="21"/>
                  </a:moveTo>
                  <a:cubicBezTo>
                    <a:pt x="76" y="19"/>
                    <a:pt x="77" y="17"/>
                    <a:pt x="77" y="14"/>
                  </a:cubicBezTo>
                  <a:cubicBezTo>
                    <a:pt x="77" y="11"/>
                    <a:pt x="76" y="9"/>
                    <a:pt x="73" y="8"/>
                  </a:cubicBezTo>
                  <a:cubicBezTo>
                    <a:pt x="64" y="4"/>
                    <a:pt x="40" y="0"/>
                    <a:pt x="36" y="12"/>
                  </a:cubicBezTo>
                  <a:cubicBezTo>
                    <a:pt x="32" y="11"/>
                    <a:pt x="29" y="12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7"/>
                    <a:pt x="27" y="16"/>
                    <a:pt x="27" y="16"/>
                  </a:cubicBezTo>
                  <a:cubicBezTo>
                    <a:pt x="27" y="12"/>
                    <a:pt x="24" y="11"/>
                    <a:pt x="22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8" y="8"/>
                    <a:pt x="13" y="8"/>
                    <a:pt x="10" y="12"/>
                  </a:cubicBezTo>
                  <a:cubicBezTo>
                    <a:pt x="6" y="11"/>
                    <a:pt x="2" y="13"/>
                    <a:pt x="1" y="18"/>
                  </a:cubicBezTo>
                  <a:cubicBezTo>
                    <a:pt x="0" y="33"/>
                    <a:pt x="3" y="47"/>
                    <a:pt x="14" y="56"/>
                  </a:cubicBezTo>
                  <a:cubicBezTo>
                    <a:pt x="17" y="62"/>
                    <a:pt x="22" y="67"/>
                    <a:pt x="30" y="70"/>
                  </a:cubicBezTo>
                  <a:cubicBezTo>
                    <a:pt x="32" y="71"/>
                    <a:pt x="34" y="70"/>
                    <a:pt x="36" y="69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8" y="71"/>
                    <a:pt x="41" y="71"/>
                    <a:pt x="43" y="69"/>
                  </a:cubicBezTo>
                  <a:cubicBezTo>
                    <a:pt x="46" y="72"/>
                    <a:pt x="50" y="71"/>
                    <a:pt x="53" y="69"/>
                  </a:cubicBezTo>
                  <a:cubicBezTo>
                    <a:pt x="61" y="62"/>
                    <a:pt x="66" y="52"/>
                    <a:pt x="68" y="42"/>
                  </a:cubicBezTo>
                  <a:cubicBezTo>
                    <a:pt x="71" y="40"/>
                    <a:pt x="73" y="37"/>
                    <a:pt x="73" y="34"/>
                  </a:cubicBezTo>
                  <a:cubicBezTo>
                    <a:pt x="74" y="32"/>
                    <a:pt x="73" y="30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4" y="26"/>
                    <a:pt x="75" y="23"/>
                    <a:pt x="75" y="21"/>
                  </a:cubicBezTo>
                  <a:close/>
                  <a:moveTo>
                    <a:pt x="55" y="23"/>
                  </a:moveTo>
                  <a:cubicBezTo>
                    <a:pt x="55" y="22"/>
                    <a:pt x="55" y="22"/>
                    <a:pt x="55" y="22"/>
                  </a:cubicBezTo>
                  <a:cubicBezTo>
                    <a:pt x="53" y="19"/>
                    <a:pt x="51" y="17"/>
                    <a:pt x="48" y="17"/>
                  </a:cubicBezTo>
                  <a:cubicBezTo>
                    <a:pt x="49" y="16"/>
                    <a:pt x="50" y="16"/>
                    <a:pt x="52" y="16"/>
                  </a:cubicBezTo>
                  <a:cubicBezTo>
                    <a:pt x="56" y="15"/>
                    <a:pt x="61" y="16"/>
                    <a:pt x="66" y="17"/>
                  </a:cubicBezTo>
                  <a:cubicBezTo>
                    <a:pt x="66" y="18"/>
                    <a:pt x="65" y="19"/>
                    <a:pt x="65" y="20"/>
                  </a:cubicBezTo>
                  <a:cubicBezTo>
                    <a:pt x="62" y="18"/>
                    <a:pt x="57" y="19"/>
                    <a:pt x="55" y="23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Freeform 118">
              <a:extLst>
                <a:ext uri="{FF2B5EF4-FFF2-40B4-BE49-F238E27FC236}">
                  <a16:creationId xmlns:a16="http://schemas.microsoft.com/office/drawing/2014/main" xmlns="" id="{ABE7AF76-B7EE-4ED0-8C80-39A1768218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1876" y="4316535"/>
              <a:ext cx="1826037" cy="1740961"/>
            </a:xfrm>
            <a:custGeom>
              <a:avLst/>
              <a:gdLst>
                <a:gd name="T0" fmla="*/ 256 w 372"/>
                <a:gd name="T1" fmla="*/ 37 h 354"/>
                <a:gd name="T2" fmla="*/ 123 w 372"/>
                <a:gd name="T3" fmla="*/ 21 h 354"/>
                <a:gd name="T4" fmla="*/ 17 w 372"/>
                <a:gd name="T5" fmla="*/ 149 h 354"/>
                <a:gd name="T6" fmla="*/ 66 w 372"/>
                <a:gd name="T7" fmla="*/ 301 h 354"/>
                <a:gd name="T8" fmla="*/ 249 w 372"/>
                <a:gd name="T9" fmla="*/ 333 h 354"/>
                <a:gd name="T10" fmla="*/ 369 w 372"/>
                <a:gd name="T11" fmla="*/ 167 h 354"/>
                <a:gd name="T12" fmla="*/ 256 w 372"/>
                <a:gd name="T13" fmla="*/ 37 h 354"/>
                <a:gd name="T14" fmla="*/ 302 w 372"/>
                <a:gd name="T15" fmla="*/ 275 h 354"/>
                <a:gd name="T16" fmla="*/ 141 w 372"/>
                <a:gd name="T17" fmla="*/ 316 h 354"/>
                <a:gd name="T18" fmla="*/ 30 w 372"/>
                <a:gd name="T19" fmla="*/ 175 h 354"/>
                <a:gd name="T20" fmla="*/ 116 w 372"/>
                <a:gd name="T21" fmla="*/ 42 h 354"/>
                <a:gd name="T22" fmla="*/ 239 w 372"/>
                <a:gd name="T23" fmla="*/ 38 h 354"/>
                <a:gd name="T24" fmla="*/ 237 w 372"/>
                <a:gd name="T25" fmla="*/ 38 h 354"/>
                <a:gd name="T26" fmla="*/ 235 w 372"/>
                <a:gd name="T27" fmla="*/ 54 h 354"/>
                <a:gd name="T28" fmla="*/ 268 w 372"/>
                <a:gd name="T29" fmla="*/ 59 h 354"/>
                <a:gd name="T30" fmla="*/ 270 w 372"/>
                <a:gd name="T31" fmla="*/ 61 h 354"/>
                <a:gd name="T32" fmla="*/ 276 w 372"/>
                <a:gd name="T33" fmla="*/ 61 h 354"/>
                <a:gd name="T34" fmla="*/ 312 w 372"/>
                <a:gd name="T35" fmla="*/ 79 h 354"/>
                <a:gd name="T36" fmla="*/ 346 w 372"/>
                <a:gd name="T37" fmla="*/ 136 h 354"/>
                <a:gd name="T38" fmla="*/ 302 w 372"/>
                <a:gd name="T39" fmla="*/ 27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2" h="354">
                  <a:moveTo>
                    <a:pt x="256" y="37"/>
                  </a:moveTo>
                  <a:cubicBezTo>
                    <a:pt x="218" y="8"/>
                    <a:pt x="170" y="0"/>
                    <a:pt x="123" y="21"/>
                  </a:cubicBezTo>
                  <a:cubicBezTo>
                    <a:pt x="71" y="44"/>
                    <a:pt x="32" y="95"/>
                    <a:pt x="17" y="149"/>
                  </a:cubicBezTo>
                  <a:cubicBezTo>
                    <a:pt x="0" y="207"/>
                    <a:pt x="19" y="264"/>
                    <a:pt x="66" y="301"/>
                  </a:cubicBezTo>
                  <a:cubicBezTo>
                    <a:pt x="116" y="339"/>
                    <a:pt x="189" y="354"/>
                    <a:pt x="249" y="333"/>
                  </a:cubicBezTo>
                  <a:cubicBezTo>
                    <a:pt x="318" y="309"/>
                    <a:pt x="365" y="239"/>
                    <a:pt x="369" y="167"/>
                  </a:cubicBezTo>
                  <a:cubicBezTo>
                    <a:pt x="372" y="99"/>
                    <a:pt x="323" y="39"/>
                    <a:pt x="256" y="37"/>
                  </a:cubicBezTo>
                  <a:close/>
                  <a:moveTo>
                    <a:pt x="302" y="275"/>
                  </a:moveTo>
                  <a:cubicBezTo>
                    <a:pt x="260" y="320"/>
                    <a:pt x="199" y="332"/>
                    <a:pt x="141" y="316"/>
                  </a:cubicBezTo>
                  <a:cubicBezTo>
                    <a:pt x="75" y="296"/>
                    <a:pt x="23" y="248"/>
                    <a:pt x="30" y="175"/>
                  </a:cubicBezTo>
                  <a:cubicBezTo>
                    <a:pt x="35" y="122"/>
                    <a:pt x="72" y="71"/>
                    <a:pt x="116" y="42"/>
                  </a:cubicBezTo>
                  <a:cubicBezTo>
                    <a:pt x="157" y="17"/>
                    <a:pt x="201" y="17"/>
                    <a:pt x="239" y="38"/>
                  </a:cubicBezTo>
                  <a:cubicBezTo>
                    <a:pt x="238" y="38"/>
                    <a:pt x="238" y="38"/>
                    <a:pt x="237" y="38"/>
                  </a:cubicBezTo>
                  <a:cubicBezTo>
                    <a:pt x="229" y="39"/>
                    <a:pt x="225" y="52"/>
                    <a:pt x="235" y="54"/>
                  </a:cubicBezTo>
                  <a:cubicBezTo>
                    <a:pt x="246" y="55"/>
                    <a:pt x="257" y="57"/>
                    <a:pt x="268" y="59"/>
                  </a:cubicBezTo>
                  <a:cubicBezTo>
                    <a:pt x="269" y="60"/>
                    <a:pt x="269" y="61"/>
                    <a:pt x="270" y="61"/>
                  </a:cubicBezTo>
                  <a:cubicBezTo>
                    <a:pt x="272" y="63"/>
                    <a:pt x="274" y="63"/>
                    <a:pt x="276" y="61"/>
                  </a:cubicBezTo>
                  <a:cubicBezTo>
                    <a:pt x="289" y="65"/>
                    <a:pt x="301" y="70"/>
                    <a:pt x="312" y="79"/>
                  </a:cubicBezTo>
                  <a:cubicBezTo>
                    <a:pt x="331" y="93"/>
                    <a:pt x="341" y="113"/>
                    <a:pt x="346" y="136"/>
                  </a:cubicBezTo>
                  <a:cubicBezTo>
                    <a:pt x="356" y="185"/>
                    <a:pt x="335" y="239"/>
                    <a:pt x="302" y="27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Freeform 119">
              <a:extLst>
                <a:ext uri="{FF2B5EF4-FFF2-40B4-BE49-F238E27FC236}">
                  <a16:creationId xmlns:a16="http://schemas.microsoft.com/office/drawing/2014/main" xmlns="" id="{ED8CDDB9-EF1E-44C8-B004-955A6FAD23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69158" y="5078076"/>
              <a:ext cx="1006396" cy="688914"/>
            </a:xfrm>
            <a:custGeom>
              <a:avLst/>
              <a:gdLst>
                <a:gd name="T0" fmla="*/ 193 w 205"/>
                <a:gd name="T1" fmla="*/ 4 h 140"/>
                <a:gd name="T2" fmla="*/ 163 w 205"/>
                <a:gd name="T3" fmla="*/ 36 h 140"/>
                <a:gd name="T4" fmla="*/ 150 w 205"/>
                <a:gd name="T5" fmla="*/ 43 h 140"/>
                <a:gd name="T6" fmla="*/ 144 w 205"/>
                <a:gd name="T7" fmla="*/ 45 h 140"/>
                <a:gd name="T8" fmla="*/ 110 w 205"/>
                <a:gd name="T9" fmla="*/ 52 h 140"/>
                <a:gd name="T10" fmla="*/ 12 w 205"/>
                <a:gd name="T11" fmla="*/ 19 h 140"/>
                <a:gd name="T12" fmla="*/ 3 w 205"/>
                <a:gd name="T13" fmla="*/ 26 h 140"/>
                <a:gd name="T14" fmla="*/ 64 w 205"/>
                <a:gd name="T15" fmla="*/ 65 h 140"/>
                <a:gd name="T16" fmla="*/ 114 w 205"/>
                <a:gd name="T17" fmla="*/ 139 h 140"/>
                <a:gd name="T18" fmla="*/ 158 w 205"/>
                <a:gd name="T19" fmla="*/ 58 h 140"/>
                <a:gd name="T20" fmla="*/ 172 w 205"/>
                <a:gd name="T21" fmla="*/ 51 h 140"/>
                <a:gd name="T22" fmla="*/ 205 w 205"/>
                <a:gd name="T23" fmla="*/ 9 h 140"/>
                <a:gd name="T24" fmla="*/ 193 w 205"/>
                <a:gd name="T25" fmla="*/ 4 h 140"/>
                <a:gd name="T26" fmla="*/ 115 w 205"/>
                <a:gd name="T27" fmla="*/ 123 h 140"/>
                <a:gd name="T28" fmla="*/ 73 w 205"/>
                <a:gd name="T29" fmla="*/ 67 h 140"/>
                <a:gd name="T30" fmla="*/ 108 w 205"/>
                <a:gd name="T31" fmla="*/ 69 h 140"/>
                <a:gd name="T32" fmla="*/ 106 w 205"/>
                <a:gd name="T33" fmla="*/ 105 h 140"/>
                <a:gd name="T34" fmla="*/ 114 w 205"/>
                <a:gd name="T35" fmla="*/ 105 h 140"/>
                <a:gd name="T36" fmla="*/ 112 w 205"/>
                <a:gd name="T37" fmla="*/ 69 h 140"/>
                <a:gd name="T38" fmla="*/ 142 w 205"/>
                <a:gd name="T39" fmla="*/ 64 h 140"/>
                <a:gd name="T40" fmla="*/ 115 w 205"/>
                <a:gd name="T41" fmla="*/ 12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5" h="140">
                  <a:moveTo>
                    <a:pt x="193" y="4"/>
                  </a:moveTo>
                  <a:cubicBezTo>
                    <a:pt x="182" y="14"/>
                    <a:pt x="177" y="28"/>
                    <a:pt x="163" y="36"/>
                  </a:cubicBezTo>
                  <a:cubicBezTo>
                    <a:pt x="159" y="39"/>
                    <a:pt x="155" y="41"/>
                    <a:pt x="150" y="43"/>
                  </a:cubicBezTo>
                  <a:cubicBezTo>
                    <a:pt x="148" y="43"/>
                    <a:pt x="146" y="44"/>
                    <a:pt x="144" y="45"/>
                  </a:cubicBezTo>
                  <a:cubicBezTo>
                    <a:pt x="133" y="49"/>
                    <a:pt x="122" y="51"/>
                    <a:pt x="110" y="52"/>
                  </a:cubicBezTo>
                  <a:cubicBezTo>
                    <a:pt x="76" y="54"/>
                    <a:pt x="37" y="44"/>
                    <a:pt x="12" y="19"/>
                  </a:cubicBezTo>
                  <a:cubicBezTo>
                    <a:pt x="8" y="15"/>
                    <a:pt x="0" y="20"/>
                    <a:pt x="3" y="26"/>
                  </a:cubicBezTo>
                  <a:cubicBezTo>
                    <a:pt x="17" y="47"/>
                    <a:pt x="40" y="59"/>
                    <a:pt x="64" y="65"/>
                  </a:cubicBezTo>
                  <a:cubicBezTo>
                    <a:pt x="61" y="97"/>
                    <a:pt x="75" y="140"/>
                    <a:pt x="114" y="139"/>
                  </a:cubicBezTo>
                  <a:cubicBezTo>
                    <a:pt x="152" y="137"/>
                    <a:pt x="158" y="89"/>
                    <a:pt x="158" y="58"/>
                  </a:cubicBezTo>
                  <a:cubicBezTo>
                    <a:pt x="163" y="56"/>
                    <a:pt x="167" y="54"/>
                    <a:pt x="172" y="51"/>
                  </a:cubicBezTo>
                  <a:cubicBezTo>
                    <a:pt x="185" y="43"/>
                    <a:pt x="205" y="26"/>
                    <a:pt x="205" y="9"/>
                  </a:cubicBezTo>
                  <a:cubicBezTo>
                    <a:pt x="205" y="3"/>
                    <a:pt x="198" y="0"/>
                    <a:pt x="193" y="4"/>
                  </a:cubicBezTo>
                  <a:close/>
                  <a:moveTo>
                    <a:pt x="115" y="123"/>
                  </a:moveTo>
                  <a:cubicBezTo>
                    <a:pt x="87" y="130"/>
                    <a:pt x="77" y="90"/>
                    <a:pt x="73" y="67"/>
                  </a:cubicBezTo>
                  <a:cubicBezTo>
                    <a:pt x="85" y="68"/>
                    <a:pt x="97" y="69"/>
                    <a:pt x="108" y="69"/>
                  </a:cubicBezTo>
                  <a:cubicBezTo>
                    <a:pt x="107" y="81"/>
                    <a:pt x="106" y="93"/>
                    <a:pt x="106" y="105"/>
                  </a:cubicBezTo>
                  <a:cubicBezTo>
                    <a:pt x="106" y="110"/>
                    <a:pt x="114" y="110"/>
                    <a:pt x="114" y="105"/>
                  </a:cubicBezTo>
                  <a:cubicBezTo>
                    <a:pt x="115" y="93"/>
                    <a:pt x="113" y="81"/>
                    <a:pt x="112" y="69"/>
                  </a:cubicBezTo>
                  <a:cubicBezTo>
                    <a:pt x="122" y="68"/>
                    <a:pt x="132" y="67"/>
                    <a:pt x="142" y="64"/>
                  </a:cubicBezTo>
                  <a:cubicBezTo>
                    <a:pt x="141" y="87"/>
                    <a:pt x="138" y="117"/>
                    <a:pt x="115" y="123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Freeform 120">
              <a:extLst>
                <a:ext uri="{FF2B5EF4-FFF2-40B4-BE49-F238E27FC236}">
                  <a16:creationId xmlns:a16="http://schemas.microsoft.com/office/drawing/2014/main" xmlns="" id="{1C211B37-AD59-4374-B312-EAD82386D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961" y="4995074"/>
              <a:ext cx="83002" cy="107902"/>
            </a:xfrm>
            <a:custGeom>
              <a:avLst/>
              <a:gdLst>
                <a:gd name="T0" fmla="*/ 17 w 17"/>
                <a:gd name="T1" fmla="*/ 5 h 22"/>
                <a:gd name="T2" fmla="*/ 14 w 17"/>
                <a:gd name="T3" fmla="*/ 2 h 22"/>
                <a:gd name="T4" fmla="*/ 12 w 17"/>
                <a:gd name="T5" fmla="*/ 1 h 22"/>
                <a:gd name="T6" fmla="*/ 8 w 17"/>
                <a:gd name="T7" fmla="*/ 0 h 22"/>
                <a:gd name="T8" fmla="*/ 7 w 17"/>
                <a:gd name="T9" fmla="*/ 1 h 22"/>
                <a:gd name="T10" fmla="*/ 5 w 17"/>
                <a:gd name="T11" fmla="*/ 1 h 22"/>
                <a:gd name="T12" fmla="*/ 1 w 17"/>
                <a:gd name="T13" fmla="*/ 4 h 22"/>
                <a:gd name="T14" fmla="*/ 0 w 17"/>
                <a:gd name="T15" fmla="*/ 12 h 22"/>
                <a:gd name="T16" fmla="*/ 2 w 17"/>
                <a:gd name="T17" fmla="*/ 19 h 22"/>
                <a:gd name="T18" fmla="*/ 4 w 17"/>
                <a:gd name="T19" fmla="*/ 21 h 22"/>
                <a:gd name="T20" fmla="*/ 7 w 17"/>
                <a:gd name="T21" fmla="*/ 22 h 22"/>
                <a:gd name="T22" fmla="*/ 10 w 17"/>
                <a:gd name="T23" fmla="*/ 21 h 22"/>
                <a:gd name="T24" fmla="*/ 13 w 17"/>
                <a:gd name="T25" fmla="*/ 19 h 22"/>
                <a:gd name="T26" fmla="*/ 14 w 17"/>
                <a:gd name="T27" fmla="*/ 17 h 22"/>
                <a:gd name="T28" fmla="*/ 16 w 17"/>
                <a:gd name="T29" fmla="*/ 13 h 22"/>
                <a:gd name="T30" fmla="*/ 17 w 17"/>
                <a:gd name="T31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22">
                  <a:moveTo>
                    <a:pt x="17" y="5"/>
                  </a:moveTo>
                  <a:cubicBezTo>
                    <a:pt x="17" y="4"/>
                    <a:pt x="15" y="2"/>
                    <a:pt x="14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10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4"/>
                    <a:pt x="0" y="17"/>
                    <a:pt x="2" y="19"/>
                  </a:cubicBezTo>
                  <a:cubicBezTo>
                    <a:pt x="2" y="20"/>
                    <a:pt x="3" y="21"/>
                    <a:pt x="4" y="21"/>
                  </a:cubicBezTo>
                  <a:cubicBezTo>
                    <a:pt x="5" y="21"/>
                    <a:pt x="6" y="22"/>
                    <a:pt x="7" y="22"/>
                  </a:cubicBezTo>
                  <a:cubicBezTo>
                    <a:pt x="8" y="22"/>
                    <a:pt x="9" y="21"/>
                    <a:pt x="10" y="21"/>
                  </a:cubicBezTo>
                  <a:cubicBezTo>
                    <a:pt x="12" y="20"/>
                    <a:pt x="13" y="20"/>
                    <a:pt x="13" y="19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4"/>
                    <a:pt x="16" y="13"/>
                  </a:cubicBezTo>
                  <a:cubicBezTo>
                    <a:pt x="17" y="10"/>
                    <a:pt x="17" y="8"/>
                    <a:pt x="17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Freeform 121">
              <a:extLst>
                <a:ext uri="{FF2B5EF4-FFF2-40B4-BE49-F238E27FC236}">
                  <a16:creationId xmlns:a16="http://schemas.microsoft.com/office/drawing/2014/main" xmlns="" id="{AAFB8F75-D7B7-47D6-A1F5-9D884D522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6947" y="4872646"/>
              <a:ext cx="265605" cy="215804"/>
            </a:xfrm>
            <a:custGeom>
              <a:avLst/>
              <a:gdLst>
                <a:gd name="T0" fmla="*/ 52 w 54"/>
                <a:gd name="T1" fmla="*/ 33 h 44"/>
                <a:gd name="T2" fmla="*/ 34 w 54"/>
                <a:gd name="T3" fmla="*/ 26 h 44"/>
                <a:gd name="T4" fmla="*/ 20 w 54"/>
                <a:gd name="T5" fmla="*/ 25 h 44"/>
                <a:gd name="T6" fmla="*/ 44 w 54"/>
                <a:gd name="T7" fmla="*/ 9 h 44"/>
                <a:gd name="T8" fmla="*/ 41 w 54"/>
                <a:gd name="T9" fmla="*/ 1 h 44"/>
                <a:gd name="T10" fmla="*/ 2 w 54"/>
                <a:gd name="T11" fmla="*/ 28 h 44"/>
                <a:gd name="T12" fmla="*/ 8 w 54"/>
                <a:gd name="T13" fmla="*/ 38 h 44"/>
                <a:gd name="T14" fmla="*/ 30 w 54"/>
                <a:gd name="T15" fmla="*/ 40 h 44"/>
                <a:gd name="T16" fmla="*/ 49 w 54"/>
                <a:gd name="T17" fmla="*/ 42 h 44"/>
                <a:gd name="T18" fmla="*/ 52 w 54"/>
                <a:gd name="T19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4">
                  <a:moveTo>
                    <a:pt x="52" y="33"/>
                  </a:moveTo>
                  <a:cubicBezTo>
                    <a:pt x="48" y="28"/>
                    <a:pt x="40" y="27"/>
                    <a:pt x="34" y="26"/>
                  </a:cubicBezTo>
                  <a:cubicBezTo>
                    <a:pt x="29" y="25"/>
                    <a:pt x="25" y="25"/>
                    <a:pt x="20" y="25"/>
                  </a:cubicBezTo>
                  <a:cubicBezTo>
                    <a:pt x="26" y="17"/>
                    <a:pt x="35" y="12"/>
                    <a:pt x="44" y="9"/>
                  </a:cubicBezTo>
                  <a:cubicBezTo>
                    <a:pt x="49" y="7"/>
                    <a:pt x="45" y="0"/>
                    <a:pt x="41" y="1"/>
                  </a:cubicBezTo>
                  <a:cubicBezTo>
                    <a:pt x="25" y="4"/>
                    <a:pt x="10" y="12"/>
                    <a:pt x="2" y="28"/>
                  </a:cubicBezTo>
                  <a:cubicBezTo>
                    <a:pt x="0" y="32"/>
                    <a:pt x="3" y="37"/>
                    <a:pt x="8" y="38"/>
                  </a:cubicBezTo>
                  <a:cubicBezTo>
                    <a:pt x="15" y="38"/>
                    <a:pt x="23" y="39"/>
                    <a:pt x="30" y="40"/>
                  </a:cubicBezTo>
                  <a:cubicBezTo>
                    <a:pt x="36" y="41"/>
                    <a:pt x="43" y="44"/>
                    <a:pt x="49" y="42"/>
                  </a:cubicBezTo>
                  <a:cubicBezTo>
                    <a:pt x="54" y="41"/>
                    <a:pt x="54" y="36"/>
                    <a:pt x="52" y="33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8" name="Freeform 122">
            <a:extLst>
              <a:ext uri="{FF2B5EF4-FFF2-40B4-BE49-F238E27FC236}">
                <a16:creationId xmlns:a16="http://schemas.microsoft.com/office/drawing/2014/main" xmlns="" id="{E784909A-402A-44EE-83FA-84AD4411965F}"/>
              </a:ext>
            </a:extLst>
          </p:cNvPr>
          <p:cNvSpPr>
            <a:spLocks/>
          </p:cNvSpPr>
          <p:nvPr/>
        </p:nvSpPr>
        <p:spPr bwMode="auto">
          <a:xfrm>
            <a:off x="1402839" y="3247451"/>
            <a:ext cx="284281" cy="315406"/>
          </a:xfrm>
          <a:custGeom>
            <a:avLst/>
            <a:gdLst>
              <a:gd name="T0" fmla="*/ 40 w 58"/>
              <a:gd name="T1" fmla="*/ 16 h 64"/>
              <a:gd name="T2" fmla="*/ 35 w 58"/>
              <a:gd name="T3" fmla="*/ 19 h 64"/>
              <a:gd name="T4" fmla="*/ 31 w 58"/>
              <a:gd name="T5" fmla="*/ 6 h 64"/>
              <a:gd name="T6" fmla="*/ 20 w 58"/>
              <a:gd name="T7" fmla="*/ 7 h 64"/>
              <a:gd name="T8" fmla="*/ 21 w 58"/>
              <a:gd name="T9" fmla="*/ 22 h 64"/>
              <a:gd name="T10" fmla="*/ 7 w 58"/>
              <a:gd name="T11" fmla="*/ 23 h 64"/>
              <a:gd name="T12" fmla="*/ 5 w 58"/>
              <a:gd name="T13" fmla="*/ 34 h 64"/>
              <a:gd name="T14" fmla="*/ 22 w 58"/>
              <a:gd name="T15" fmla="*/ 37 h 64"/>
              <a:gd name="T16" fmla="*/ 23 w 58"/>
              <a:gd name="T17" fmla="*/ 54 h 64"/>
              <a:gd name="T18" fmla="*/ 39 w 58"/>
              <a:gd name="T19" fmla="*/ 54 h 64"/>
              <a:gd name="T20" fmla="*/ 37 w 58"/>
              <a:gd name="T21" fmla="*/ 34 h 64"/>
              <a:gd name="T22" fmla="*/ 48 w 58"/>
              <a:gd name="T23" fmla="*/ 30 h 64"/>
              <a:gd name="T24" fmla="*/ 40 w 58"/>
              <a:gd name="T25" fmla="*/ 1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64">
                <a:moveTo>
                  <a:pt x="40" y="16"/>
                </a:moveTo>
                <a:cubicBezTo>
                  <a:pt x="38" y="17"/>
                  <a:pt x="37" y="18"/>
                  <a:pt x="35" y="19"/>
                </a:cubicBezTo>
                <a:cubicBezTo>
                  <a:pt x="34" y="14"/>
                  <a:pt x="33" y="10"/>
                  <a:pt x="31" y="6"/>
                </a:cubicBezTo>
                <a:cubicBezTo>
                  <a:pt x="29" y="0"/>
                  <a:pt x="20" y="1"/>
                  <a:pt x="20" y="7"/>
                </a:cubicBezTo>
                <a:cubicBezTo>
                  <a:pt x="20" y="12"/>
                  <a:pt x="21" y="17"/>
                  <a:pt x="21" y="22"/>
                </a:cubicBezTo>
                <a:cubicBezTo>
                  <a:pt x="16" y="23"/>
                  <a:pt x="12" y="23"/>
                  <a:pt x="7" y="23"/>
                </a:cubicBezTo>
                <a:cubicBezTo>
                  <a:pt x="0" y="23"/>
                  <a:pt x="0" y="32"/>
                  <a:pt x="5" y="34"/>
                </a:cubicBezTo>
                <a:cubicBezTo>
                  <a:pt x="11" y="36"/>
                  <a:pt x="17" y="37"/>
                  <a:pt x="22" y="37"/>
                </a:cubicBezTo>
                <a:cubicBezTo>
                  <a:pt x="22" y="42"/>
                  <a:pt x="23" y="48"/>
                  <a:pt x="23" y="54"/>
                </a:cubicBezTo>
                <a:cubicBezTo>
                  <a:pt x="23" y="64"/>
                  <a:pt x="39" y="64"/>
                  <a:pt x="39" y="54"/>
                </a:cubicBezTo>
                <a:cubicBezTo>
                  <a:pt x="39" y="47"/>
                  <a:pt x="38" y="41"/>
                  <a:pt x="37" y="34"/>
                </a:cubicBezTo>
                <a:cubicBezTo>
                  <a:pt x="41" y="33"/>
                  <a:pt x="45" y="32"/>
                  <a:pt x="48" y="30"/>
                </a:cubicBezTo>
                <a:cubicBezTo>
                  <a:pt x="58" y="26"/>
                  <a:pt x="50" y="12"/>
                  <a:pt x="40" y="16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Freeform 123">
            <a:extLst>
              <a:ext uri="{FF2B5EF4-FFF2-40B4-BE49-F238E27FC236}">
                <a16:creationId xmlns:a16="http://schemas.microsoft.com/office/drawing/2014/main" xmlns="" id="{96A629AE-6669-4F7E-A6DF-A5437F5B08B9}"/>
              </a:ext>
            </a:extLst>
          </p:cNvPr>
          <p:cNvSpPr>
            <a:spLocks noEditPoints="1"/>
          </p:cNvSpPr>
          <p:nvPr/>
        </p:nvSpPr>
        <p:spPr bwMode="auto">
          <a:xfrm>
            <a:off x="11305187" y="2891581"/>
            <a:ext cx="344457" cy="1027147"/>
          </a:xfrm>
          <a:custGeom>
            <a:avLst/>
            <a:gdLst>
              <a:gd name="T0" fmla="*/ 64 w 70"/>
              <a:gd name="T1" fmla="*/ 114 h 209"/>
              <a:gd name="T2" fmla="*/ 24 w 70"/>
              <a:gd name="T3" fmla="*/ 125 h 209"/>
              <a:gd name="T4" fmla="*/ 19 w 70"/>
              <a:gd name="T5" fmla="*/ 109 h 209"/>
              <a:gd name="T6" fmla="*/ 22 w 70"/>
              <a:gd name="T7" fmla="*/ 81 h 209"/>
              <a:gd name="T8" fmla="*/ 62 w 70"/>
              <a:gd name="T9" fmla="*/ 58 h 209"/>
              <a:gd name="T10" fmla="*/ 57 w 70"/>
              <a:gd name="T11" fmla="*/ 50 h 209"/>
              <a:gd name="T12" fmla="*/ 21 w 70"/>
              <a:gd name="T13" fmla="*/ 62 h 209"/>
              <a:gd name="T14" fmla="*/ 20 w 70"/>
              <a:gd name="T15" fmla="*/ 59 h 209"/>
              <a:gd name="T16" fmla="*/ 48 w 70"/>
              <a:gd name="T17" fmla="*/ 8 h 209"/>
              <a:gd name="T18" fmla="*/ 45 w 70"/>
              <a:gd name="T19" fmla="*/ 2 h 209"/>
              <a:gd name="T20" fmla="*/ 14 w 70"/>
              <a:gd name="T21" fmla="*/ 71 h 209"/>
              <a:gd name="T22" fmla="*/ 14 w 70"/>
              <a:gd name="T23" fmla="*/ 72 h 209"/>
              <a:gd name="T24" fmla="*/ 7 w 70"/>
              <a:gd name="T25" fmla="*/ 115 h 209"/>
              <a:gd name="T26" fmla="*/ 16 w 70"/>
              <a:gd name="T27" fmla="*/ 135 h 209"/>
              <a:gd name="T28" fmla="*/ 32 w 70"/>
              <a:gd name="T29" fmla="*/ 208 h 209"/>
              <a:gd name="T30" fmla="*/ 36 w 70"/>
              <a:gd name="T31" fmla="*/ 197 h 209"/>
              <a:gd name="T32" fmla="*/ 22 w 70"/>
              <a:gd name="T33" fmla="*/ 154 h 209"/>
              <a:gd name="T34" fmla="*/ 27 w 70"/>
              <a:gd name="T35" fmla="*/ 143 h 209"/>
              <a:gd name="T36" fmla="*/ 30 w 70"/>
              <a:gd name="T37" fmla="*/ 145 h 209"/>
              <a:gd name="T38" fmla="*/ 68 w 70"/>
              <a:gd name="T39" fmla="*/ 123 h 209"/>
              <a:gd name="T40" fmla="*/ 64 w 70"/>
              <a:gd name="T41" fmla="*/ 114 h 209"/>
              <a:gd name="T42" fmla="*/ 47 w 70"/>
              <a:gd name="T43" fmla="*/ 62 h 209"/>
              <a:gd name="T44" fmla="*/ 28 w 70"/>
              <a:gd name="T45" fmla="*/ 71 h 209"/>
              <a:gd name="T46" fmla="*/ 47 w 70"/>
              <a:gd name="T47" fmla="*/ 62 h 209"/>
              <a:gd name="T48" fmla="*/ 34 w 70"/>
              <a:gd name="T49" fmla="*/ 132 h 209"/>
              <a:gd name="T50" fmla="*/ 52 w 70"/>
              <a:gd name="T51" fmla="*/ 123 h 209"/>
              <a:gd name="T52" fmla="*/ 34 w 70"/>
              <a:gd name="T53" fmla="*/ 13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" h="209">
                <a:moveTo>
                  <a:pt x="64" y="114"/>
                </a:moveTo>
                <a:cubicBezTo>
                  <a:pt x="49" y="108"/>
                  <a:pt x="35" y="113"/>
                  <a:pt x="24" y="125"/>
                </a:cubicBezTo>
                <a:cubicBezTo>
                  <a:pt x="21" y="120"/>
                  <a:pt x="20" y="114"/>
                  <a:pt x="19" y="109"/>
                </a:cubicBezTo>
                <a:cubicBezTo>
                  <a:pt x="17" y="99"/>
                  <a:pt x="18" y="89"/>
                  <a:pt x="22" y="81"/>
                </a:cubicBezTo>
                <a:cubicBezTo>
                  <a:pt x="36" y="89"/>
                  <a:pt x="55" y="71"/>
                  <a:pt x="62" y="58"/>
                </a:cubicBezTo>
                <a:cubicBezTo>
                  <a:pt x="64" y="55"/>
                  <a:pt x="61" y="51"/>
                  <a:pt x="57" y="50"/>
                </a:cubicBezTo>
                <a:cubicBezTo>
                  <a:pt x="42" y="49"/>
                  <a:pt x="30" y="54"/>
                  <a:pt x="21" y="62"/>
                </a:cubicBezTo>
                <a:cubicBezTo>
                  <a:pt x="21" y="61"/>
                  <a:pt x="21" y="60"/>
                  <a:pt x="20" y="59"/>
                </a:cubicBezTo>
                <a:cubicBezTo>
                  <a:pt x="14" y="38"/>
                  <a:pt x="33" y="19"/>
                  <a:pt x="48" y="8"/>
                </a:cubicBezTo>
                <a:cubicBezTo>
                  <a:pt x="52" y="5"/>
                  <a:pt x="49" y="0"/>
                  <a:pt x="45" y="2"/>
                </a:cubicBezTo>
                <a:cubicBezTo>
                  <a:pt x="22" y="16"/>
                  <a:pt x="1" y="44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7" y="84"/>
                  <a:pt x="4" y="99"/>
                  <a:pt x="7" y="115"/>
                </a:cubicBezTo>
                <a:cubicBezTo>
                  <a:pt x="9" y="122"/>
                  <a:pt x="12" y="129"/>
                  <a:pt x="16" y="135"/>
                </a:cubicBezTo>
                <a:cubicBezTo>
                  <a:pt x="0" y="162"/>
                  <a:pt x="0" y="202"/>
                  <a:pt x="32" y="208"/>
                </a:cubicBezTo>
                <a:cubicBezTo>
                  <a:pt x="38" y="209"/>
                  <a:pt x="42" y="201"/>
                  <a:pt x="36" y="197"/>
                </a:cubicBezTo>
                <a:cubicBezTo>
                  <a:pt x="19" y="188"/>
                  <a:pt x="17" y="172"/>
                  <a:pt x="22" y="154"/>
                </a:cubicBezTo>
                <a:cubicBezTo>
                  <a:pt x="23" y="151"/>
                  <a:pt x="25" y="147"/>
                  <a:pt x="27" y="143"/>
                </a:cubicBezTo>
                <a:cubicBezTo>
                  <a:pt x="28" y="144"/>
                  <a:pt x="29" y="144"/>
                  <a:pt x="30" y="145"/>
                </a:cubicBezTo>
                <a:cubicBezTo>
                  <a:pt x="46" y="149"/>
                  <a:pt x="60" y="134"/>
                  <a:pt x="68" y="123"/>
                </a:cubicBezTo>
                <a:cubicBezTo>
                  <a:pt x="70" y="119"/>
                  <a:pt x="67" y="115"/>
                  <a:pt x="64" y="114"/>
                </a:cubicBezTo>
                <a:close/>
                <a:moveTo>
                  <a:pt x="47" y="62"/>
                </a:moveTo>
                <a:cubicBezTo>
                  <a:pt x="41" y="68"/>
                  <a:pt x="34" y="73"/>
                  <a:pt x="28" y="71"/>
                </a:cubicBezTo>
                <a:cubicBezTo>
                  <a:pt x="33" y="66"/>
                  <a:pt x="39" y="63"/>
                  <a:pt x="47" y="62"/>
                </a:cubicBezTo>
                <a:close/>
                <a:moveTo>
                  <a:pt x="34" y="132"/>
                </a:moveTo>
                <a:cubicBezTo>
                  <a:pt x="39" y="127"/>
                  <a:pt x="45" y="123"/>
                  <a:pt x="52" y="123"/>
                </a:cubicBezTo>
                <a:cubicBezTo>
                  <a:pt x="47" y="129"/>
                  <a:pt x="41" y="133"/>
                  <a:pt x="34" y="132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FCA4FE62-4D5A-427F-8487-CDE9C1B5612B}"/>
              </a:ext>
            </a:extLst>
          </p:cNvPr>
          <p:cNvGrpSpPr/>
          <p:nvPr/>
        </p:nvGrpSpPr>
        <p:grpSpPr>
          <a:xfrm>
            <a:off x="10819868" y="225151"/>
            <a:ext cx="993065" cy="793603"/>
            <a:chOff x="5671660" y="450732"/>
            <a:chExt cx="1456681" cy="1164099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1" name="Freeform 124">
              <a:extLst>
                <a:ext uri="{FF2B5EF4-FFF2-40B4-BE49-F238E27FC236}">
                  <a16:creationId xmlns:a16="http://schemas.microsoft.com/office/drawing/2014/main" xmlns="" id="{FD850625-E6A5-4953-83CD-41650ACA2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992" y="685211"/>
              <a:ext cx="863218" cy="753241"/>
            </a:xfrm>
            <a:custGeom>
              <a:avLst/>
              <a:gdLst>
                <a:gd name="T0" fmla="*/ 130 w 176"/>
                <a:gd name="T1" fmla="*/ 115 h 153"/>
                <a:gd name="T2" fmla="*/ 152 w 176"/>
                <a:gd name="T3" fmla="*/ 18 h 153"/>
                <a:gd name="T4" fmla="*/ 142 w 176"/>
                <a:gd name="T5" fmla="*/ 7 h 153"/>
                <a:gd name="T6" fmla="*/ 129 w 176"/>
                <a:gd name="T7" fmla="*/ 5 h 153"/>
                <a:gd name="T8" fmla="*/ 116 w 176"/>
                <a:gd name="T9" fmla="*/ 4 h 153"/>
                <a:gd name="T10" fmla="*/ 82 w 176"/>
                <a:gd name="T11" fmla="*/ 70 h 153"/>
                <a:gd name="T12" fmla="*/ 75 w 176"/>
                <a:gd name="T13" fmla="*/ 68 h 153"/>
                <a:gd name="T14" fmla="*/ 70 w 176"/>
                <a:gd name="T15" fmla="*/ 70 h 153"/>
                <a:gd name="T16" fmla="*/ 71 w 176"/>
                <a:gd name="T17" fmla="*/ 66 h 153"/>
                <a:gd name="T18" fmla="*/ 62 w 176"/>
                <a:gd name="T19" fmla="*/ 57 h 153"/>
                <a:gd name="T20" fmla="*/ 54 w 176"/>
                <a:gd name="T21" fmla="*/ 60 h 153"/>
                <a:gd name="T22" fmla="*/ 54 w 176"/>
                <a:gd name="T23" fmla="*/ 60 h 153"/>
                <a:gd name="T24" fmla="*/ 42 w 176"/>
                <a:gd name="T25" fmla="*/ 65 h 153"/>
                <a:gd name="T26" fmla="*/ 46 w 176"/>
                <a:gd name="T27" fmla="*/ 55 h 153"/>
                <a:gd name="T28" fmla="*/ 36 w 176"/>
                <a:gd name="T29" fmla="*/ 48 h 153"/>
                <a:gd name="T30" fmla="*/ 31 w 176"/>
                <a:gd name="T31" fmla="*/ 51 h 153"/>
                <a:gd name="T32" fmla="*/ 26 w 176"/>
                <a:gd name="T33" fmla="*/ 51 h 153"/>
                <a:gd name="T34" fmla="*/ 2 w 176"/>
                <a:gd name="T35" fmla="*/ 77 h 153"/>
                <a:gd name="T36" fmla="*/ 8 w 176"/>
                <a:gd name="T37" fmla="*/ 87 h 153"/>
                <a:gd name="T38" fmla="*/ 12 w 176"/>
                <a:gd name="T39" fmla="*/ 87 h 153"/>
                <a:gd name="T40" fmla="*/ 15 w 176"/>
                <a:gd name="T41" fmla="*/ 94 h 153"/>
                <a:gd name="T42" fmla="*/ 14 w 176"/>
                <a:gd name="T43" fmla="*/ 98 h 153"/>
                <a:gd name="T44" fmla="*/ 22 w 176"/>
                <a:gd name="T45" fmla="*/ 102 h 153"/>
                <a:gd name="T46" fmla="*/ 22 w 176"/>
                <a:gd name="T47" fmla="*/ 102 h 153"/>
                <a:gd name="T48" fmla="*/ 27 w 176"/>
                <a:gd name="T49" fmla="*/ 106 h 153"/>
                <a:gd name="T50" fmla="*/ 36 w 176"/>
                <a:gd name="T51" fmla="*/ 106 h 153"/>
                <a:gd name="T52" fmla="*/ 46 w 176"/>
                <a:gd name="T53" fmla="*/ 127 h 153"/>
                <a:gd name="T54" fmla="*/ 51 w 176"/>
                <a:gd name="T55" fmla="*/ 129 h 153"/>
                <a:gd name="T56" fmla="*/ 64 w 176"/>
                <a:gd name="T57" fmla="*/ 139 h 153"/>
                <a:gd name="T58" fmla="*/ 68 w 176"/>
                <a:gd name="T59" fmla="*/ 140 h 153"/>
                <a:gd name="T60" fmla="*/ 89 w 176"/>
                <a:gd name="T61" fmla="*/ 152 h 153"/>
                <a:gd name="T62" fmla="*/ 113 w 176"/>
                <a:gd name="T63" fmla="*/ 137 h 153"/>
                <a:gd name="T64" fmla="*/ 118 w 176"/>
                <a:gd name="T65" fmla="*/ 134 h 153"/>
                <a:gd name="T66" fmla="*/ 122 w 176"/>
                <a:gd name="T67" fmla="*/ 126 h 153"/>
                <a:gd name="T68" fmla="*/ 127 w 176"/>
                <a:gd name="T69" fmla="*/ 120 h 153"/>
                <a:gd name="T70" fmla="*/ 129 w 176"/>
                <a:gd name="T71" fmla="*/ 116 h 153"/>
                <a:gd name="T72" fmla="*/ 130 w 176"/>
                <a:gd name="T73" fmla="*/ 11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6" h="153">
                  <a:moveTo>
                    <a:pt x="130" y="115"/>
                  </a:moveTo>
                  <a:cubicBezTo>
                    <a:pt x="149" y="97"/>
                    <a:pt x="176" y="39"/>
                    <a:pt x="152" y="18"/>
                  </a:cubicBezTo>
                  <a:cubicBezTo>
                    <a:pt x="150" y="13"/>
                    <a:pt x="147" y="9"/>
                    <a:pt x="142" y="7"/>
                  </a:cubicBezTo>
                  <a:cubicBezTo>
                    <a:pt x="138" y="5"/>
                    <a:pt x="133" y="4"/>
                    <a:pt x="129" y="5"/>
                  </a:cubicBezTo>
                  <a:cubicBezTo>
                    <a:pt x="126" y="1"/>
                    <a:pt x="120" y="0"/>
                    <a:pt x="116" y="4"/>
                  </a:cubicBezTo>
                  <a:cubicBezTo>
                    <a:pt x="97" y="21"/>
                    <a:pt x="87" y="46"/>
                    <a:pt x="82" y="70"/>
                  </a:cubicBezTo>
                  <a:cubicBezTo>
                    <a:pt x="80" y="68"/>
                    <a:pt x="78" y="67"/>
                    <a:pt x="75" y="68"/>
                  </a:cubicBezTo>
                  <a:cubicBezTo>
                    <a:pt x="73" y="68"/>
                    <a:pt x="72" y="69"/>
                    <a:pt x="70" y="70"/>
                  </a:cubicBezTo>
                  <a:cubicBezTo>
                    <a:pt x="70" y="69"/>
                    <a:pt x="70" y="67"/>
                    <a:pt x="71" y="66"/>
                  </a:cubicBezTo>
                  <a:cubicBezTo>
                    <a:pt x="72" y="61"/>
                    <a:pt x="67" y="56"/>
                    <a:pt x="62" y="57"/>
                  </a:cubicBezTo>
                  <a:cubicBezTo>
                    <a:pt x="59" y="58"/>
                    <a:pt x="57" y="59"/>
                    <a:pt x="54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49" y="61"/>
                    <a:pt x="46" y="63"/>
                    <a:pt x="42" y="65"/>
                  </a:cubicBezTo>
                  <a:cubicBezTo>
                    <a:pt x="44" y="62"/>
                    <a:pt x="45" y="59"/>
                    <a:pt x="46" y="55"/>
                  </a:cubicBezTo>
                  <a:cubicBezTo>
                    <a:pt x="48" y="50"/>
                    <a:pt x="41" y="45"/>
                    <a:pt x="36" y="48"/>
                  </a:cubicBezTo>
                  <a:cubicBezTo>
                    <a:pt x="35" y="49"/>
                    <a:pt x="33" y="50"/>
                    <a:pt x="31" y="51"/>
                  </a:cubicBezTo>
                  <a:cubicBezTo>
                    <a:pt x="30" y="50"/>
                    <a:pt x="27" y="50"/>
                    <a:pt x="26" y="51"/>
                  </a:cubicBezTo>
                  <a:cubicBezTo>
                    <a:pt x="13" y="57"/>
                    <a:pt x="8" y="65"/>
                    <a:pt x="2" y="77"/>
                  </a:cubicBezTo>
                  <a:cubicBezTo>
                    <a:pt x="0" y="82"/>
                    <a:pt x="3" y="86"/>
                    <a:pt x="8" y="87"/>
                  </a:cubicBezTo>
                  <a:cubicBezTo>
                    <a:pt x="9" y="87"/>
                    <a:pt x="10" y="87"/>
                    <a:pt x="12" y="87"/>
                  </a:cubicBezTo>
                  <a:cubicBezTo>
                    <a:pt x="13" y="89"/>
                    <a:pt x="14" y="92"/>
                    <a:pt x="15" y="94"/>
                  </a:cubicBezTo>
                  <a:cubicBezTo>
                    <a:pt x="15" y="95"/>
                    <a:pt x="14" y="96"/>
                    <a:pt x="14" y="98"/>
                  </a:cubicBezTo>
                  <a:cubicBezTo>
                    <a:pt x="12" y="102"/>
                    <a:pt x="18" y="106"/>
                    <a:pt x="22" y="102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23" y="104"/>
                    <a:pt x="25" y="106"/>
                    <a:pt x="27" y="106"/>
                  </a:cubicBezTo>
                  <a:cubicBezTo>
                    <a:pt x="30" y="106"/>
                    <a:pt x="33" y="107"/>
                    <a:pt x="36" y="106"/>
                  </a:cubicBezTo>
                  <a:cubicBezTo>
                    <a:pt x="35" y="114"/>
                    <a:pt x="38" y="121"/>
                    <a:pt x="46" y="127"/>
                  </a:cubicBezTo>
                  <a:cubicBezTo>
                    <a:pt x="48" y="128"/>
                    <a:pt x="49" y="129"/>
                    <a:pt x="51" y="129"/>
                  </a:cubicBezTo>
                  <a:cubicBezTo>
                    <a:pt x="53" y="134"/>
                    <a:pt x="58" y="138"/>
                    <a:pt x="64" y="139"/>
                  </a:cubicBezTo>
                  <a:cubicBezTo>
                    <a:pt x="66" y="140"/>
                    <a:pt x="67" y="140"/>
                    <a:pt x="68" y="140"/>
                  </a:cubicBezTo>
                  <a:cubicBezTo>
                    <a:pt x="72" y="146"/>
                    <a:pt x="78" y="151"/>
                    <a:pt x="89" y="152"/>
                  </a:cubicBezTo>
                  <a:cubicBezTo>
                    <a:pt x="100" y="153"/>
                    <a:pt x="107" y="146"/>
                    <a:pt x="113" y="137"/>
                  </a:cubicBezTo>
                  <a:cubicBezTo>
                    <a:pt x="115" y="136"/>
                    <a:pt x="117" y="135"/>
                    <a:pt x="118" y="134"/>
                  </a:cubicBezTo>
                  <a:cubicBezTo>
                    <a:pt x="119" y="131"/>
                    <a:pt x="121" y="129"/>
                    <a:pt x="122" y="126"/>
                  </a:cubicBezTo>
                  <a:cubicBezTo>
                    <a:pt x="125" y="125"/>
                    <a:pt x="126" y="122"/>
                    <a:pt x="127" y="120"/>
                  </a:cubicBezTo>
                  <a:cubicBezTo>
                    <a:pt x="127" y="118"/>
                    <a:pt x="128" y="117"/>
                    <a:pt x="129" y="116"/>
                  </a:cubicBezTo>
                  <a:lnTo>
                    <a:pt x="130" y="115"/>
                  </a:ln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Freeform 125">
              <a:extLst>
                <a:ext uri="{FF2B5EF4-FFF2-40B4-BE49-F238E27FC236}">
                  <a16:creationId xmlns:a16="http://schemas.microsoft.com/office/drawing/2014/main" xmlns="" id="{02C5F261-3D00-4D19-BADB-B8EA0B5A92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1660" y="450732"/>
              <a:ext cx="1344627" cy="1164099"/>
            </a:xfrm>
            <a:custGeom>
              <a:avLst/>
              <a:gdLst>
                <a:gd name="T0" fmla="*/ 260 w 274"/>
                <a:gd name="T1" fmla="*/ 30 h 237"/>
                <a:gd name="T2" fmla="*/ 232 w 274"/>
                <a:gd name="T3" fmla="*/ 46 h 237"/>
                <a:gd name="T4" fmla="*/ 145 w 274"/>
                <a:gd name="T5" fmla="*/ 102 h 237"/>
                <a:gd name="T6" fmla="*/ 53 w 274"/>
                <a:gd name="T7" fmla="*/ 126 h 237"/>
                <a:gd name="T8" fmla="*/ 67 w 274"/>
                <a:gd name="T9" fmla="*/ 161 h 237"/>
                <a:gd name="T10" fmla="*/ 52 w 274"/>
                <a:gd name="T11" fmla="*/ 170 h 237"/>
                <a:gd name="T12" fmla="*/ 26 w 274"/>
                <a:gd name="T13" fmla="*/ 148 h 237"/>
                <a:gd name="T14" fmla="*/ 21 w 274"/>
                <a:gd name="T15" fmla="*/ 157 h 237"/>
                <a:gd name="T16" fmla="*/ 41 w 274"/>
                <a:gd name="T17" fmla="*/ 176 h 237"/>
                <a:gd name="T18" fmla="*/ 33 w 274"/>
                <a:gd name="T19" fmla="*/ 182 h 237"/>
                <a:gd name="T20" fmla="*/ 7 w 274"/>
                <a:gd name="T21" fmla="*/ 158 h 237"/>
                <a:gd name="T22" fmla="*/ 2 w 274"/>
                <a:gd name="T23" fmla="*/ 162 h 237"/>
                <a:gd name="T24" fmla="*/ 23 w 274"/>
                <a:gd name="T25" fmla="*/ 189 h 237"/>
                <a:gd name="T26" fmla="*/ 16 w 274"/>
                <a:gd name="T27" fmla="*/ 224 h 237"/>
                <a:gd name="T28" fmla="*/ 25 w 274"/>
                <a:gd name="T29" fmla="*/ 231 h 237"/>
                <a:gd name="T30" fmla="*/ 38 w 274"/>
                <a:gd name="T31" fmla="*/ 193 h 237"/>
                <a:gd name="T32" fmla="*/ 46 w 274"/>
                <a:gd name="T33" fmla="*/ 189 h 237"/>
                <a:gd name="T34" fmla="*/ 48 w 274"/>
                <a:gd name="T35" fmla="*/ 210 h 237"/>
                <a:gd name="T36" fmla="*/ 57 w 274"/>
                <a:gd name="T37" fmla="*/ 211 h 237"/>
                <a:gd name="T38" fmla="*/ 59 w 274"/>
                <a:gd name="T39" fmla="*/ 182 h 237"/>
                <a:gd name="T40" fmla="*/ 78 w 274"/>
                <a:gd name="T41" fmla="*/ 171 h 237"/>
                <a:gd name="T42" fmla="*/ 103 w 274"/>
                <a:gd name="T43" fmla="*/ 189 h 237"/>
                <a:gd name="T44" fmla="*/ 182 w 274"/>
                <a:gd name="T45" fmla="*/ 204 h 237"/>
                <a:gd name="T46" fmla="*/ 228 w 274"/>
                <a:gd name="T47" fmla="*/ 134 h 237"/>
                <a:gd name="T48" fmla="*/ 237 w 274"/>
                <a:gd name="T49" fmla="*/ 58 h 237"/>
                <a:gd name="T50" fmla="*/ 267 w 274"/>
                <a:gd name="T51" fmla="*/ 41 h 237"/>
                <a:gd name="T52" fmla="*/ 260 w 274"/>
                <a:gd name="T53" fmla="*/ 30 h 237"/>
                <a:gd name="T54" fmla="*/ 213 w 274"/>
                <a:gd name="T55" fmla="*/ 130 h 237"/>
                <a:gd name="T56" fmla="*/ 181 w 274"/>
                <a:gd name="T57" fmla="*/ 185 h 237"/>
                <a:gd name="T58" fmla="*/ 130 w 274"/>
                <a:gd name="T59" fmla="*/ 184 h 237"/>
                <a:gd name="T60" fmla="*/ 93 w 274"/>
                <a:gd name="T61" fmla="*/ 163 h 237"/>
                <a:gd name="T62" fmla="*/ 105 w 274"/>
                <a:gd name="T63" fmla="*/ 156 h 237"/>
                <a:gd name="T64" fmla="*/ 97 w 274"/>
                <a:gd name="T65" fmla="*/ 143 h 237"/>
                <a:gd name="T66" fmla="*/ 82 w 274"/>
                <a:gd name="T67" fmla="*/ 152 h 237"/>
                <a:gd name="T68" fmla="*/ 75 w 274"/>
                <a:gd name="T69" fmla="*/ 143 h 237"/>
                <a:gd name="T70" fmla="*/ 96 w 274"/>
                <a:gd name="T71" fmla="*/ 97 h 237"/>
                <a:gd name="T72" fmla="*/ 148 w 274"/>
                <a:gd name="T73" fmla="*/ 125 h 237"/>
                <a:gd name="T74" fmla="*/ 156 w 274"/>
                <a:gd name="T75" fmla="*/ 122 h 237"/>
                <a:gd name="T76" fmla="*/ 155 w 274"/>
                <a:gd name="T77" fmla="*/ 119 h 237"/>
                <a:gd name="T78" fmla="*/ 157 w 274"/>
                <a:gd name="T79" fmla="*/ 115 h 237"/>
                <a:gd name="T80" fmla="*/ 182 w 274"/>
                <a:gd name="T81" fmla="*/ 59 h 237"/>
                <a:gd name="T82" fmla="*/ 219 w 274"/>
                <a:gd name="T83" fmla="*/ 55 h 237"/>
                <a:gd name="T84" fmla="*/ 206 w 274"/>
                <a:gd name="T85" fmla="*/ 64 h 237"/>
                <a:gd name="T86" fmla="*/ 209 w 274"/>
                <a:gd name="T87" fmla="*/ 71 h 237"/>
                <a:gd name="T88" fmla="*/ 224 w 274"/>
                <a:gd name="T89" fmla="*/ 65 h 237"/>
                <a:gd name="T90" fmla="*/ 225 w 274"/>
                <a:gd name="T91" fmla="*/ 72 h 237"/>
                <a:gd name="T92" fmla="*/ 213 w 274"/>
                <a:gd name="T93" fmla="*/ 13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4" h="237">
                  <a:moveTo>
                    <a:pt x="260" y="30"/>
                  </a:moveTo>
                  <a:cubicBezTo>
                    <a:pt x="250" y="34"/>
                    <a:pt x="241" y="40"/>
                    <a:pt x="232" y="46"/>
                  </a:cubicBezTo>
                  <a:cubicBezTo>
                    <a:pt x="204" y="0"/>
                    <a:pt x="148" y="59"/>
                    <a:pt x="145" y="102"/>
                  </a:cubicBezTo>
                  <a:cubicBezTo>
                    <a:pt x="117" y="72"/>
                    <a:pt x="54" y="74"/>
                    <a:pt x="53" y="126"/>
                  </a:cubicBezTo>
                  <a:cubicBezTo>
                    <a:pt x="53" y="139"/>
                    <a:pt x="59" y="151"/>
                    <a:pt x="67" y="161"/>
                  </a:cubicBezTo>
                  <a:cubicBezTo>
                    <a:pt x="62" y="164"/>
                    <a:pt x="57" y="167"/>
                    <a:pt x="52" y="170"/>
                  </a:cubicBezTo>
                  <a:cubicBezTo>
                    <a:pt x="44" y="161"/>
                    <a:pt x="35" y="153"/>
                    <a:pt x="26" y="148"/>
                  </a:cubicBezTo>
                  <a:cubicBezTo>
                    <a:pt x="20" y="145"/>
                    <a:pt x="16" y="153"/>
                    <a:pt x="21" y="157"/>
                  </a:cubicBezTo>
                  <a:cubicBezTo>
                    <a:pt x="29" y="162"/>
                    <a:pt x="36" y="169"/>
                    <a:pt x="41" y="176"/>
                  </a:cubicBezTo>
                  <a:cubicBezTo>
                    <a:pt x="39" y="178"/>
                    <a:pt x="36" y="180"/>
                    <a:pt x="33" y="182"/>
                  </a:cubicBezTo>
                  <a:cubicBezTo>
                    <a:pt x="27" y="172"/>
                    <a:pt x="16" y="164"/>
                    <a:pt x="7" y="158"/>
                  </a:cubicBezTo>
                  <a:cubicBezTo>
                    <a:pt x="4" y="156"/>
                    <a:pt x="0" y="159"/>
                    <a:pt x="2" y="162"/>
                  </a:cubicBezTo>
                  <a:cubicBezTo>
                    <a:pt x="8" y="172"/>
                    <a:pt x="17" y="180"/>
                    <a:pt x="23" y="189"/>
                  </a:cubicBezTo>
                  <a:cubicBezTo>
                    <a:pt x="31" y="202"/>
                    <a:pt x="20" y="213"/>
                    <a:pt x="16" y="224"/>
                  </a:cubicBezTo>
                  <a:cubicBezTo>
                    <a:pt x="13" y="230"/>
                    <a:pt x="20" y="237"/>
                    <a:pt x="25" y="231"/>
                  </a:cubicBezTo>
                  <a:cubicBezTo>
                    <a:pt x="35" y="221"/>
                    <a:pt x="41" y="207"/>
                    <a:pt x="38" y="193"/>
                  </a:cubicBezTo>
                  <a:cubicBezTo>
                    <a:pt x="41" y="192"/>
                    <a:pt x="44" y="190"/>
                    <a:pt x="46" y="189"/>
                  </a:cubicBezTo>
                  <a:cubicBezTo>
                    <a:pt x="47" y="196"/>
                    <a:pt x="47" y="203"/>
                    <a:pt x="48" y="210"/>
                  </a:cubicBezTo>
                  <a:cubicBezTo>
                    <a:pt x="50" y="214"/>
                    <a:pt x="55" y="214"/>
                    <a:pt x="57" y="211"/>
                  </a:cubicBezTo>
                  <a:cubicBezTo>
                    <a:pt x="63" y="201"/>
                    <a:pt x="63" y="191"/>
                    <a:pt x="59" y="182"/>
                  </a:cubicBezTo>
                  <a:cubicBezTo>
                    <a:pt x="65" y="179"/>
                    <a:pt x="72" y="175"/>
                    <a:pt x="78" y="171"/>
                  </a:cubicBezTo>
                  <a:cubicBezTo>
                    <a:pt x="86" y="178"/>
                    <a:pt x="95" y="184"/>
                    <a:pt x="103" y="189"/>
                  </a:cubicBezTo>
                  <a:cubicBezTo>
                    <a:pt x="124" y="201"/>
                    <a:pt x="158" y="217"/>
                    <a:pt x="182" y="204"/>
                  </a:cubicBezTo>
                  <a:cubicBezTo>
                    <a:pt x="206" y="191"/>
                    <a:pt x="219" y="158"/>
                    <a:pt x="228" y="134"/>
                  </a:cubicBezTo>
                  <a:cubicBezTo>
                    <a:pt x="237" y="110"/>
                    <a:pt x="246" y="83"/>
                    <a:pt x="237" y="58"/>
                  </a:cubicBezTo>
                  <a:cubicBezTo>
                    <a:pt x="247" y="52"/>
                    <a:pt x="256" y="45"/>
                    <a:pt x="267" y="41"/>
                  </a:cubicBezTo>
                  <a:cubicBezTo>
                    <a:pt x="274" y="37"/>
                    <a:pt x="268" y="26"/>
                    <a:pt x="260" y="30"/>
                  </a:cubicBezTo>
                  <a:close/>
                  <a:moveTo>
                    <a:pt x="213" y="130"/>
                  </a:moveTo>
                  <a:cubicBezTo>
                    <a:pt x="205" y="150"/>
                    <a:pt x="195" y="170"/>
                    <a:pt x="181" y="185"/>
                  </a:cubicBezTo>
                  <a:cubicBezTo>
                    <a:pt x="167" y="198"/>
                    <a:pt x="145" y="190"/>
                    <a:pt x="130" y="184"/>
                  </a:cubicBezTo>
                  <a:cubicBezTo>
                    <a:pt x="117" y="179"/>
                    <a:pt x="104" y="172"/>
                    <a:pt x="93" y="163"/>
                  </a:cubicBezTo>
                  <a:cubicBezTo>
                    <a:pt x="97" y="160"/>
                    <a:pt x="101" y="158"/>
                    <a:pt x="105" y="156"/>
                  </a:cubicBezTo>
                  <a:cubicBezTo>
                    <a:pt x="113" y="151"/>
                    <a:pt x="105" y="139"/>
                    <a:pt x="97" y="143"/>
                  </a:cubicBezTo>
                  <a:cubicBezTo>
                    <a:pt x="92" y="146"/>
                    <a:pt x="87" y="149"/>
                    <a:pt x="82" y="152"/>
                  </a:cubicBezTo>
                  <a:cubicBezTo>
                    <a:pt x="79" y="149"/>
                    <a:pt x="77" y="146"/>
                    <a:pt x="75" y="143"/>
                  </a:cubicBezTo>
                  <a:cubicBezTo>
                    <a:pt x="61" y="124"/>
                    <a:pt x="74" y="100"/>
                    <a:pt x="96" y="97"/>
                  </a:cubicBezTo>
                  <a:cubicBezTo>
                    <a:pt x="117" y="94"/>
                    <a:pt x="138" y="106"/>
                    <a:pt x="148" y="125"/>
                  </a:cubicBezTo>
                  <a:cubicBezTo>
                    <a:pt x="150" y="130"/>
                    <a:pt x="157" y="127"/>
                    <a:pt x="156" y="122"/>
                  </a:cubicBezTo>
                  <a:cubicBezTo>
                    <a:pt x="156" y="121"/>
                    <a:pt x="155" y="120"/>
                    <a:pt x="155" y="119"/>
                  </a:cubicBezTo>
                  <a:cubicBezTo>
                    <a:pt x="156" y="118"/>
                    <a:pt x="157" y="117"/>
                    <a:pt x="157" y="115"/>
                  </a:cubicBezTo>
                  <a:cubicBezTo>
                    <a:pt x="160" y="94"/>
                    <a:pt x="168" y="74"/>
                    <a:pt x="182" y="59"/>
                  </a:cubicBezTo>
                  <a:cubicBezTo>
                    <a:pt x="194" y="45"/>
                    <a:pt x="210" y="44"/>
                    <a:pt x="219" y="55"/>
                  </a:cubicBezTo>
                  <a:cubicBezTo>
                    <a:pt x="214" y="58"/>
                    <a:pt x="210" y="61"/>
                    <a:pt x="206" y="64"/>
                  </a:cubicBezTo>
                  <a:cubicBezTo>
                    <a:pt x="202" y="66"/>
                    <a:pt x="204" y="72"/>
                    <a:pt x="209" y="71"/>
                  </a:cubicBezTo>
                  <a:cubicBezTo>
                    <a:pt x="214" y="69"/>
                    <a:pt x="219" y="67"/>
                    <a:pt x="224" y="65"/>
                  </a:cubicBezTo>
                  <a:cubicBezTo>
                    <a:pt x="224" y="67"/>
                    <a:pt x="225" y="70"/>
                    <a:pt x="225" y="72"/>
                  </a:cubicBezTo>
                  <a:cubicBezTo>
                    <a:pt x="228" y="91"/>
                    <a:pt x="219" y="113"/>
                    <a:pt x="213" y="13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Freeform 126">
              <a:extLst>
                <a:ext uri="{FF2B5EF4-FFF2-40B4-BE49-F238E27FC236}">
                  <a16:creationId xmlns:a16="http://schemas.microsoft.com/office/drawing/2014/main" xmlns="" id="{9C2FBA48-A18A-421F-A1CF-10F58C1AA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5958" y="454882"/>
              <a:ext cx="342383" cy="300882"/>
            </a:xfrm>
            <a:custGeom>
              <a:avLst/>
              <a:gdLst>
                <a:gd name="T0" fmla="*/ 54 w 70"/>
                <a:gd name="T1" fmla="*/ 9 h 61"/>
                <a:gd name="T2" fmla="*/ 7 w 70"/>
                <a:gd name="T3" fmla="*/ 2 h 61"/>
                <a:gd name="T4" fmla="*/ 6 w 70"/>
                <a:gd name="T5" fmla="*/ 13 h 61"/>
                <a:gd name="T6" fmla="*/ 43 w 70"/>
                <a:gd name="T7" fmla="*/ 21 h 61"/>
                <a:gd name="T8" fmla="*/ 52 w 70"/>
                <a:gd name="T9" fmla="*/ 54 h 61"/>
                <a:gd name="T10" fmla="*/ 63 w 70"/>
                <a:gd name="T11" fmla="*/ 56 h 61"/>
                <a:gd name="T12" fmla="*/ 54 w 70"/>
                <a:gd name="T13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1">
                  <a:moveTo>
                    <a:pt x="54" y="9"/>
                  </a:moveTo>
                  <a:cubicBezTo>
                    <a:pt x="43" y="0"/>
                    <a:pt x="21" y="3"/>
                    <a:pt x="7" y="2"/>
                  </a:cubicBezTo>
                  <a:cubicBezTo>
                    <a:pt x="0" y="1"/>
                    <a:pt x="0" y="11"/>
                    <a:pt x="6" y="13"/>
                  </a:cubicBezTo>
                  <a:cubicBezTo>
                    <a:pt x="18" y="17"/>
                    <a:pt x="30" y="17"/>
                    <a:pt x="43" y="21"/>
                  </a:cubicBezTo>
                  <a:cubicBezTo>
                    <a:pt x="54" y="24"/>
                    <a:pt x="49" y="46"/>
                    <a:pt x="52" y="54"/>
                  </a:cubicBezTo>
                  <a:cubicBezTo>
                    <a:pt x="54" y="59"/>
                    <a:pt x="61" y="61"/>
                    <a:pt x="63" y="56"/>
                  </a:cubicBezTo>
                  <a:cubicBezTo>
                    <a:pt x="70" y="42"/>
                    <a:pt x="67" y="18"/>
                    <a:pt x="54" y="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4" name="Freeform 123">
            <a:extLst>
              <a:ext uri="{FF2B5EF4-FFF2-40B4-BE49-F238E27FC236}">
                <a16:creationId xmlns:a16="http://schemas.microsoft.com/office/drawing/2014/main" xmlns="" id="{44C10B45-693C-488F-9F1B-3264F4427EDE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44597" y="2054411"/>
            <a:ext cx="344457" cy="1027147"/>
          </a:xfrm>
          <a:custGeom>
            <a:avLst/>
            <a:gdLst>
              <a:gd name="T0" fmla="*/ 64 w 70"/>
              <a:gd name="T1" fmla="*/ 114 h 209"/>
              <a:gd name="T2" fmla="*/ 24 w 70"/>
              <a:gd name="T3" fmla="*/ 125 h 209"/>
              <a:gd name="T4" fmla="*/ 19 w 70"/>
              <a:gd name="T5" fmla="*/ 109 h 209"/>
              <a:gd name="T6" fmla="*/ 22 w 70"/>
              <a:gd name="T7" fmla="*/ 81 h 209"/>
              <a:gd name="T8" fmla="*/ 62 w 70"/>
              <a:gd name="T9" fmla="*/ 58 h 209"/>
              <a:gd name="T10" fmla="*/ 57 w 70"/>
              <a:gd name="T11" fmla="*/ 50 h 209"/>
              <a:gd name="T12" fmla="*/ 21 w 70"/>
              <a:gd name="T13" fmla="*/ 62 h 209"/>
              <a:gd name="T14" fmla="*/ 20 w 70"/>
              <a:gd name="T15" fmla="*/ 59 h 209"/>
              <a:gd name="T16" fmla="*/ 48 w 70"/>
              <a:gd name="T17" fmla="*/ 8 h 209"/>
              <a:gd name="T18" fmla="*/ 45 w 70"/>
              <a:gd name="T19" fmla="*/ 2 h 209"/>
              <a:gd name="T20" fmla="*/ 14 w 70"/>
              <a:gd name="T21" fmla="*/ 71 h 209"/>
              <a:gd name="T22" fmla="*/ 14 w 70"/>
              <a:gd name="T23" fmla="*/ 72 h 209"/>
              <a:gd name="T24" fmla="*/ 7 w 70"/>
              <a:gd name="T25" fmla="*/ 115 h 209"/>
              <a:gd name="T26" fmla="*/ 16 w 70"/>
              <a:gd name="T27" fmla="*/ 135 h 209"/>
              <a:gd name="T28" fmla="*/ 32 w 70"/>
              <a:gd name="T29" fmla="*/ 208 h 209"/>
              <a:gd name="T30" fmla="*/ 36 w 70"/>
              <a:gd name="T31" fmla="*/ 197 h 209"/>
              <a:gd name="T32" fmla="*/ 22 w 70"/>
              <a:gd name="T33" fmla="*/ 154 h 209"/>
              <a:gd name="T34" fmla="*/ 27 w 70"/>
              <a:gd name="T35" fmla="*/ 143 h 209"/>
              <a:gd name="T36" fmla="*/ 30 w 70"/>
              <a:gd name="T37" fmla="*/ 145 h 209"/>
              <a:gd name="T38" fmla="*/ 68 w 70"/>
              <a:gd name="T39" fmla="*/ 123 h 209"/>
              <a:gd name="T40" fmla="*/ 64 w 70"/>
              <a:gd name="T41" fmla="*/ 114 h 209"/>
              <a:gd name="T42" fmla="*/ 47 w 70"/>
              <a:gd name="T43" fmla="*/ 62 h 209"/>
              <a:gd name="T44" fmla="*/ 28 w 70"/>
              <a:gd name="T45" fmla="*/ 71 h 209"/>
              <a:gd name="T46" fmla="*/ 47 w 70"/>
              <a:gd name="T47" fmla="*/ 62 h 209"/>
              <a:gd name="T48" fmla="*/ 34 w 70"/>
              <a:gd name="T49" fmla="*/ 132 h 209"/>
              <a:gd name="T50" fmla="*/ 52 w 70"/>
              <a:gd name="T51" fmla="*/ 123 h 209"/>
              <a:gd name="T52" fmla="*/ 34 w 70"/>
              <a:gd name="T53" fmla="*/ 13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" h="209">
                <a:moveTo>
                  <a:pt x="64" y="114"/>
                </a:moveTo>
                <a:cubicBezTo>
                  <a:pt x="49" y="108"/>
                  <a:pt x="35" y="113"/>
                  <a:pt x="24" y="125"/>
                </a:cubicBezTo>
                <a:cubicBezTo>
                  <a:pt x="21" y="120"/>
                  <a:pt x="20" y="114"/>
                  <a:pt x="19" y="109"/>
                </a:cubicBezTo>
                <a:cubicBezTo>
                  <a:pt x="17" y="99"/>
                  <a:pt x="18" y="89"/>
                  <a:pt x="22" y="81"/>
                </a:cubicBezTo>
                <a:cubicBezTo>
                  <a:pt x="36" y="89"/>
                  <a:pt x="55" y="71"/>
                  <a:pt x="62" y="58"/>
                </a:cubicBezTo>
                <a:cubicBezTo>
                  <a:pt x="64" y="55"/>
                  <a:pt x="61" y="51"/>
                  <a:pt x="57" y="50"/>
                </a:cubicBezTo>
                <a:cubicBezTo>
                  <a:pt x="42" y="49"/>
                  <a:pt x="30" y="54"/>
                  <a:pt x="21" y="62"/>
                </a:cubicBezTo>
                <a:cubicBezTo>
                  <a:pt x="21" y="61"/>
                  <a:pt x="21" y="60"/>
                  <a:pt x="20" y="59"/>
                </a:cubicBezTo>
                <a:cubicBezTo>
                  <a:pt x="14" y="38"/>
                  <a:pt x="33" y="19"/>
                  <a:pt x="48" y="8"/>
                </a:cubicBezTo>
                <a:cubicBezTo>
                  <a:pt x="52" y="5"/>
                  <a:pt x="49" y="0"/>
                  <a:pt x="45" y="2"/>
                </a:cubicBezTo>
                <a:cubicBezTo>
                  <a:pt x="22" y="16"/>
                  <a:pt x="1" y="44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7" y="84"/>
                  <a:pt x="4" y="99"/>
                  <a:pt x="7" y="115"/>
                </a:cubicBezTo>
                <a:cubicBezTo>
                  <a:pt x="9" y="122"/>
                  <a:pt x="12" y="129"/>
                  <a:pt x="16" y="135"/>
                </a:cubicBezTo>
                <a:cubicBezTo>
                  <a:pt x="0" y="162"/>
                  <a:pt x="0" y="202"/>
                  <a:pt x="32" y="208"/>
                </a:cubicBezTo>
                <a:cubicBezTo>
                  <a:pt x="38" y="209"/>
                  <a:pt x="42" y="201"/>
                  <a:pt x="36" y="197"/>
                </a:cubicBezTo>
                <a:cubicBezTo>
                  <a:pt x="19" y="188"/>
                  <a:pt x="17" y="172"/>
                  <a:pt x="22" y="154"/>
                </a:cubicBezTo>
                <a:cubicBezTo>
                  <a:pt x="23" y="151"/>
                  <a:pt x="25" y="147"/>
                  <a:pt x="27" y="143"/>
                </a:cubicBezTo>
                <a:cubicBezTo>
                  <a:pt x="28" y="144"/>
                  <a:pt x="29" y="144"/>
                  <a:pt x="30" y="145"/>
                </a:cubicBezTo>
                <a:cubicBezTo>
                  <a:pt x="46" y="149"/>
                  <a:pt x="60" y="134"/>
                  <a:pt x="68" y="123"/>
                </a:cubicBezTo>
                <a:cubicBezTo>
                  <a:pt x="70" y="119"/>
                  <a:pt x="67" y="115"/>
                  <a:pt x="64" y="114"/>
                </a:cubicBezTo>
                <a:close/>
                <a:moveTo>
                  <a:pt x="47" y="62"/>
                </a:moveTo>
                <a:cubicBezTo>
                  <a:pt x="41" y="68"/>
                  <a:pt x="34" y="73"/>
                  <a:pt x="28" y="71"/>
                </a:cubicBezTo>
                <a:cubicBezTo>
                  <a:pt x="33" y="66"/>
                  <a:pt x="39" y="63"/>
                  <a:pt x="47" y="62"/>
                </a:cubicBezTo>
                <a:close/>
                <a:moveTo>
                  <a:pt x="34" y="132"/>
                </a:moveTo>
                <a:cubicBezTo>
                  <a:pt x="39" y="127"/>
                  <a:pt x="45" y="123"/>
                  <a:pt x="52" y="123"/>
                </a:cubicBezTo>
                <a:cubicBezTo>
                  <a:pt x="47" y="129"/>
                  <a:pt x="41" y="133"/>
                  <a:pt x="34" y="132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3" name="矩形 102">
            <a:extLst>
              <a:ext uri="{FF2B5EF4-FFF2-40B4-BE49-F238E27FC236}">
                <a16:creationId xmlns:a16="http://schemas.microsoft.com/office/drawing/2014/main" xmlns="" id="{787A4A18-3889-4CC7-976D-F3E0DC302007}"/>
              </a:ext>
            </a:extLst>
          </p:cNvPr>
          <p:cNvSpPr/>
          <p:nvPr/>
        </p:nvSpPr>
        <p:spPr>
          <a:xfrm>
            <a:off x="-377588" y="-214953"/>
            <a:ext cx="12733361" cy="7287905"/>
          </a:xfrm>
          <a:prstGeom prst="rect">
            <a:avLst/>
          </a:prstGeom>
          <a:solidFill>
            <a:srgbClr val="FEE8ED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6" name="组合 105">
            <a:extLst>
              <a:ext uri="{FF2B5EF4-FFF2-40B4-BE49-F238E27FC236}">
                <a16:creationId xmlns:a16="http://schemas.microsoft.com/office/drawing/2014/main" xmlns="" id="{554B2589-2FB8-4930-ADA6-DD02400013EE}"/>
              </a:ext>
            </a:extLst>
          </p:cNvPr>
          <p:cNvGrpSpPr/>
          <p:nvPr/>
        </p:nvGrpSpPr>
        <p:grpSpPr>
          <a:xfrm>
            <a:off x="3395396" y="677048"/>
            <a:ext cx="4556933" cy="907919"/>
            <a:chOff x="3312996" y="215475"/>
            <a:chExt cx="4556933" cy="907919"/>
          </a:xfrm>
        </p:grpSpPr>
        <p:grpSp>
          <p:nvGrpSpPr>
            <p:cNvPr id="107" name="组合 106">
              <a:extLst>
                <a:ext uri="{FF2B5EF4-FFF2-40B4-BE49-F238E27FC236}">
                  <a16:creationId xmlns:a16="http://schemas.microsoft.com/office/drawing/2014/main" xmlns="" id="{BCBAEC54-2955-4184-B65B-F34091E0C001}"/>
                </a:ext>
              </a:extLst>
            </p:cNvPr>
            <p:cNvGrpSpPr/>
            <p:nvPr/>
          </p:nvGrpSpPr>
          <p:grpSpPr>
            <a:xfrm rot="406819" flipH="1">
              <a:off x="3312996" y="215475"/>
              <a:ext cx="1030666" cy="703956"/>
              <a:chOff x="9015984" y="2528554"/>
              <a:chExt cx="2157344" cy="1473489"/>
            </a:xfrm>
          </p:grpSpPr>
          <p:sp>
            <p:nvSpPr>
              <p:cNvPr id="119" name="Freeform 166">
                <a:extLst>
                  <a:ext uri="{FF2B5EF4-FFF2-40B4-BE49-F238E27FC236}">
                    <a16:creationId xmlns:a16="http://schemas.microsoft.com/office/drawing/2014/main" xmlns="" id="{12EB06F7-65E4-418C-A3F9-6ED6F4D844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32784" y="3116474"/>
                <a:ext cx="831450" cy="526422"/>
              </a:xfrm>
              <a:custGeom>
                <a:avLst/>
                <a:gdLst>
                  <a:gd name="T0" fmla="*/ 10 w 143"/>
                  <a:gd name="T1" fmla="*/ 90 h 90"/>
                  <a:gd name="T2" fmla="*/ 10 w 143"/>
                  <a:gd name="T3" fmla="*/ 90 h 90"/>
                  <a:gd name="T4" fmla="*/ 143 w 143"/>
                  <a:gd name="T5" fmla="*/ 18 h 90"/>
                  <a:gd name="T6" fmla="*/ 130 w 143"/>
                  <a:gd name="T7" fmla="*/ 0 h 90"/>
                  <a:gd name="T8" fmla="*/ 0 w 143"/>
                  <a:gd name="T9" fmla="*/ 77 h 90"/>
                  <a:gd name="T10" fmla="*/ 10 w 143"/>
                  <a:gd name="T11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90">
                    <a:moveTo>
                      <a:pt x="10" y="90"/>
                    </a:moveTo>
                    <a:cubicBezTo>
                      <a:pt x="10" y="90"/>
                      <a:pt x="10" y="90"/>
                      <a:pt x="10" y="90"/>
                    </a:cubicBezTo>
                    <a:cubicBezTo>
                      <a:pt x="52" y="61"/>
                      <a:pt x="98" y="41"/>
                      <a:pt x="143" y="18"/>
                    </a:cubicBezTo>
                    <a:cubicBezTo>
                      <a:pt x="138" y="12"/>
                      <a:pt x="134" y="7"/>
                      <a:pt x="130" y="0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4" y="79"/>
                      <a:pt x="8" y="83"/>
                      <a:pt x="10" y="90"/>
                    </a:cubicBezTo>
                  </a:path>
                </a:pathLst>
              </a:custGeom>
              <a:solidFill>
                <a:srgbClr val="F8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0" name="Freeform 167">
                <a:extLst>
                  <a:ext uri="{FF2B5EF4-FFF2-40B4-BE49-F238E27FC236}">
                    <a16:creationId xmlns:a16="http://schemas.microsoft.com/office/drawing/2014/main" xmlns="" id="{CBD2D7B9-3340-48E5-AB20-EDD874C1D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3530" y="2779466"/>
                <a:ext cx="954446" cy="787173"/>
              </a:xfrm>
              <a:custGeom>
                <a:avLst/>
                <a:gdLst>
                  <a:gd name="T0" fmla="*/ 164 w 164"/>
                  <a:gd name="T1" fmla="*/ 58 h 135"/>
                  <a:gd name="T2" fmla="*/ 140 w 164"/>
                  <a:gd name="T3" fmla="*/ 0 h 135"/>
                  <a:gd name="T4" fmla="*/ 9 w 164"/>
                  <a:gd name="T5" fmla="*/ 77 h 135"/>
                  <a:gd name="T6" fmla="*/ 5 w 164"/>
                  <a:gd name="T7" fmla="*/ 120 h 135"/>
                  <a:gd name="T8" fmla="*/ 34 w 164"/>
                  <a:gd name="T9" fmla="*/ 135 h 135"/>
                  <a:gd name="T10" fmla="*/ 164 w 164"/>
                  <a:gd name="T11" fmla="*/ 58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135">
                    <a:moveTo>
                      <a:pt x="164" y="58"/>
                    </a:moveTo>
                    <a:cubicBezTo>
                      <a:pt x="154" y="40"/>
                      <a:pt x="146" y="20"/>
                      <a:pt x="140" y="0"/>
                    </a:cubicBezTo>
                    <a:cubicBezTo>
                      <a:pt x="9" y="77"/>
                      <a:pt x="9" y="77"/>
                      <a:pt x="9" y="77"/>
                    </a:cubicBezTo>
                    <a:cubicBezTo>
                      <a:pt x="13" y="92"/>
                      <a:pt x="0" y="109"/>
                      <a:pt x="5" y="120"/>
                    </a:cubicBezTo>
                    <a:cubicBezTo>
                      <a:pt x="10" y="129"/>
                      <a:pt x="24" y="128"/>
                      <a:pt x="34" y="135"/>
                    </a:cubicBezTo>
                    <a:cubicBezTo>
                      <a:pt x="164" y="58"/>
                      <a:pt x="164" y="58"/>
                      <a:pt x="164" y="58"/>
                    </a:cubicBezTo>
                  </a:path>
                </a:pathLst>
              </a:custGeom>
              <a:solidFill>
                <a:srgbClr val="ECC6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1" name="Freeform 168">
                <a:extLst>
                  <a:ext uri="{FF2B5EF4-FFF2-40B4-BE49-F238E27FC236}">
                    <a16:creationId xmlns:a16="http://schemas.microsoft.com/office/drawing/2014/main" xmlns="" id="{3C58FA86-2819-422E-95EF-DF245761C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662" y="2570374"/>
                <a:ext cx="1129101" cy="656798"/>
              </a:xfrm>
              <a:custGeom>
                <a:avLst/>
                <a:gdLst>
                  <a:gd name="T0" fmla="*/ 185 w 194"/>
                  <a:gd name="T1" fmla="*/ 0 h 113"/>
                  <a:gd name="T2" fmla="*/ 0 w 194"/>
                  <a:gd name="T3" fmla="*/ 110 h 113"/>
                  <a:gd name="T4" fmla="*/ 59 w 194"/>
                  <a:gd name="T5" fmla="*/ 105 h 113"/>
                  <a:gd name="T6" fmla="*/ 63 w 194"/>
                  <a:gd name="T7" fmla="*/ 113 h 113"/>
                  <a:gd name="T8" fmla="*/ 194 w 194"/>
                  <a:gd name="T9" fmla="*/ 36 h 113"/>
                  <a:gd name="T10" fmla="*/ 185 w 194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4" h="113">
                    <a:moveTo>
                      <a:pt x="185" y="0"/>
                    </a:moveTo>
                    <a:cubicBezTo>
                      <a:pt x="0" y="110"/>
                      <a:pt x="0" y="110"/>
                      <a:pt x="0" y="110"/>
                    </a:cubicBezTo>
                    <a:cubicBezTo>
                      <a:pt x="4" y="108"/>
                      <a:pt x="47" y="90"/>
                      <a:pt x="59" y="105"/>
                    </a:cubicBezTo>
                    <a:cubicBezTo>
                      <a:pt x="61" y="108"/>
                      <a:pt x="63" y="110"/>
                      <a:pt x="63" y="113"/>
                    </a:cubicBezTo>
                    <a:cubicBezTo>
                      <a:pt x="194" y="36"/>
                      <a:pt x="194" y="36"/>
                      <a:pt x="194" y="36"/>
                    </a:cubicBezTo>
                    <a:cubicBezTo>
                      <a:pt x="191" y="24"/>
                      <a:pt x="188" y="12"/>
                      <a:pt x="185" y="0"/>
                    </a:cubicBezTo>
                  </a:path>
                </a:pathLst>
              </a:custGeom>
              <a:solidFill>
                <a:srgbClr val="F8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2" name="Freeform 169">
                <a:extLst>
                  <a:ext uri="{FF2B5EF4-FFF2-40B4-BE49-F238E27FC236}">
                    <a16:creationId xmlns:a16="http://schemas.microsoft.com/office/drawing/2014/main" xmlns="" id="{FE35150F-07F2-4D53-83CA-3B7D1C983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0477" y="3094334"/>
                <a:ext cx="996266" cy="797012"/>
              </a:xfrm>
              <a:custGeom>
                <a:avLst/>
                <a:gdLst>
                  <a:gd name="T0" fmla="*/ 170 w 171"/>
                  <a:gd name="T1" fmla="*/ 94 h 137"/>
                  <a:gd name="T2" fmla="*/ 159 w 171"/>
                  <a:gd name="T3" fmla="*/ 102 h 137"/>
                  <a:gd name="T4" fmla="*/ 170 w 171"/>
                  <a:gd name="T5" fmla="*/ 94 h 137"/>
                  <a:gd name="T6" fmla="*/ 170 w 171"/>
                  <a:gd name="T7" fmla="*/ 94 h 137"/>
                  <a:gd name="T8" fmla="*/ 160 w 171"/>
                  <a:gd name="T9" fmla="*/ 81 h 137"/>
                  <a:gd name="T10" fmla="*/ 131 w 171"/>
                  <a:gd name="T11" fmla="*/ 66 h 137"/>
                  <a:gd name="T12" fmla="*/ 135 w 171"/>
                  <a:gd name="T13" fmla="*/ 23 h 137"/>
                  <a:gd name="T14" fmla="*/ 131 w 171"/>
                  <a:gd name="T15" fmla="*/ 15 h 137"/>
                  <a:gd name="T16" fmla="*/ 72 w 171"/>
                  <a:gd name="T17" fmla="*/ 20 h 137"/>
                  <a:gd name="T18" fmla="*/ 72 w 171"/>
                  <a:gd name="T19" fmla="*/ 20 h 137"/>
                  <a:gd name="T20" fmla="*/ 0 w 171"/>
                  <a:gd name="T21" fmla="*/ 114 h 137"/>
                  <a:gd name="T22" fmla="*/ 17 w 171"/>
                  <a:gd name="T23" fmla="*/ 137 h 137"/>
                  <a:gd name="T24" fmla="*/ 171 w 171"/>
                  <a:gd name="T25" fmla="*/ 97 h 137"/>
                  <a:gd name="T26" fmla="*/ 170 w 171"/>
                  <a:gd name="T27" fmla="*/ 9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1" h="137">
                    <a:moveTo>
                      <a:pt x="170" y="94"/>
                    </a:moveTo>
                    <a:cubicBezTo>
                      <a:pt x="166" y="97"/>
                      <a:pt x="163" y="99"/>
                      <a:pt x="159" y="102"/>
                    </a:cubicBezTo>
                    <a:cubicBezTo>
                      <a:pt x="163" y="99"/>
                      <a:pt x="166" y="97"/>
                      <a:pt x="170" y="94"/>
                    </a:cubicBezTo>
                    <a:cubicBezTo>
                      <a:pt x="170" y="94"/>
                      <a:pt x="170" y="94"/>
                      <a:pt x="170" y="94"/>
                    </a:cubicBezTo>
                    <a:cubicBezTo>
                      <a:pt x="168" y="87"/>
                      <a:pt x="164" y="83"/>
                      <a:pt x="160" y="81"/>
                    </a:cubicBezTo>
                    <a:cubicBezTo>
                      <a:pt x="150" y="74"/>
                      <a:pt x="136" y="75"/>
                      <a:pt x="131" y="66"/>
                    </a:cubicBezTo>
                    <a:cubicBezTo>
                      <a:pt x="126" y="55"/>
                      <a:pt x="139" y="38"/>
                      <a:pt x="135" y="23"/>
                    </a:cubicBezTo>
                    <a:cubicBezTo>
                      <a:pt x="135" y="20"/>
                      <a:pt x="133" y="18"/>
                      <a:pt x="131" y="15"/>
                    </a:cubicBezTo>
                    <a:cubicBezTo>
                      <a:pt x="119" y="0"/>
                      <a:pt x="76" y="18"/>
                      <a:pt x="72" y="20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4"/>
                      <a:pt x="12" y="121"/>
                      <a:pt x="17" y="137"/>
                    </a:cubicBezTo>
                    <a:cubicBezTo>
                      <a:pt x="69" y="125"/>
                      <a:pt x="126" y="124"/>
                      <a:pt x="171" y="97"/>
                    </a:cubicBezTo>
                    <a:cubicBezTo>
                      <a:pt x="171" y="96"/>
                      <a:pt x="171" y="95"/>
                      <a:pt x="170" y="94"/>
                    </a:cubicBezTo>
                  </a:path>
                </a:pathLst>
              </a:custGeom>
              <a:solidFill>
                <a:srgbClr val="EACE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3" name="Freeform 170">
                <a:extLst>
                  <a:ext uri="{FF2B5EF4-FFF2-40B4-BE49-F238E27FC236}">
                    <a16:creationId xmlns:a16="http://schemas.microsoft.com/office/drawing/2014/main" xmlns="" id="{C0232345-4BF6-48A0-9379-F14BC75FA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3203" y="3758510"/>
                <a:ext cx="265671" cy="221392"/>
              </a:xfrm>
              <a:custGeom>
                <a:avLst/>
                <a:gdLst>
                  <a:gd name="T0" fmla="*/ 29 w 46"/>
                  <a:gd name="T1" fmla="*/ 0 h 38"/>
                  <a:gd name="T2" fmla="*/ 0 w 46"/>
                  <a:gd name="T3" fmla="*/ 38 h 38"/>
                  <a:gd name="T4" fmla="*/ 46 w 46"/>
                  <a:gd name="T5" fmla="*/ 23 h 38"/>
                  <a:gd name="T6" fmla="*/ 29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9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15" y="31"/>
                      <a:pt x="30" y="27"/>
                      <a:pt x="46" y="23"/>
                    </a:cubicBezTo>
                    <a:cubicBezTo>
                      <a:pt x="41" y="7"/>
                      <a:pt x="29" y="0"/>
                      <a:pt x="29" y="0"/>
                    </a:cubicBezTo>
                  </a:path>
                </a:pathLst>
              </a:custGeom>
              <a:solidFill>
                <a:srgbClr val="1F1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4" name="Freeform 175">
                <a:extLst>
                  <a:ext uri="{FF2B5EF4-FFF2-40B4-BE49-F238E27FC236}">
                    <a16:creationId xmlns:a16="http://schemas.microsoft.com/office/drawing/2014/main" xmlns="" id="{650C0696-8ECF-4F27-800D-5CEAA9D39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45831" y="3030377"/>
                <a:ext cx="1227497" cy="890489"/>
              </a:xfrm>
              <a:custGeom>
                <a:avLst/>
                <a:gdLst>
                  <a:gd name="T0" fmla="*/ 189 w 211"/>
                  <a:gd name="T1" fmla="*/ 0 h 153"/>
                  <a:gd name="T2" fmla="*/ 189 w 211"/>
                  <a:gd name="T3" fmla="*/ 0 h 153"/>
                  <a:gd name="T4" fmla="*/ 162 w 211"/>
                  <a:gd name="T5" fmla="*/ 15 h 153"/>
                  <a:gd name="T6" fmla="*/ 175 w 211"/>
                  <a:gd name="T7" fmla="*/ 33 h 153"/>
                  <a:gd name="T8" fmla="*/ 175 w 211"/>
                  <a:gd name="T9" fmla="*/ 33 h 153"/>
                  <a:gd name="T10" fmla="*/ 175 w 211"/>
                  <a:gd name="T11" fmla="*/ 33 h 153"/>
                  <a:gd name="T12" fmla="*/ 42 w 211"/>
                  <a:gd name="T13" fmla="*/ 105 h 153"/>
                  <a:gd name="T14" fmla="*/ 43 w 211"/>
                  <a:gd name="T15" fmla="*/ 108 h 153"/>
                  <a:gd name="T16" fmla="*/ 0 w 211"/>
                  <a:gd name="T17" fmla="*/ 153 h 153"/>
                  <a:gd name="T18" fmla="*/ 185 w 211"/>
                  <a:gd name="T19" fmla="*/ 45 h 153"/>
                  <a:gd name="T20" fmla="*/ 211 w 211"/>
                  <a:gd name="T21" fmla="*/ 30 h 153"/>
                  <a:gd name="T22" fmla="*/ 211 w 211"/>
                  <a:gd name="T23" fmla="*/ 30 h 153"/>
                  <a:gd name="T24" fmla="*/ 211 w 211"/>
                  <a:gd name="T25" fmla="*/ 29 h 153"/>
                  <a:gd name="T26" fmla="*/ 190 w 211"/>
                  <a:gd name="T27" fmla="*/ 0 h 153"/>
                  <a:gd name="T28" fmla="*/ 189 w 211"/>
                  <a:gd name="T29" fmla="*/ 0 h 153"/>
                  <a:gd name="T30" fmla="*/ 189 w 211"/>
                  <a:gd name="T31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153">
                    <a:moveTo>
                      <a:pt x="189" y="0"/>
                    </a:moveTo>
                    <a:cubicBezTo>
                      <a:pt x="189" y="0"/>
                      <a:pt x="189" y="0"/>
                      <a:pt x="189" y="0"/>
                    </a:cubicBezTo>
                    <a:cubicBezTo>
                      <a:pt x="162" y="15"/>
                      <a:pt x="162" y="15"/>
                      <a:pt x="162" y="15"/>
                    </a:cubicBezTo>
                    <a:cubicBezTo>
                      <a:pt x="166" y="22"/>
                      <a:pt x="170" y="27"/>
                      <a:pt x="175" y="33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30" y="56"/>
                      <a:pt x="84" y="76"/>
                      <a:pt x="42" y="105"/>
                    </a:cubicBezTo>
                    <a:cubicBezTo>
                      <a:pt x="43" y="106"/>
                      <a:pt x="43" y="107"/>
                      <a:pt x="43" y="108"/>
                    </a:cubicBezTo>
                    <a:cubicBezTo>
                      <a:pt x="43" y="125"/>
                      <a:pt x="6" y="149"/>
                      <a:pt x="0" y="153"/>
                    </a:cubicBezTo>
                    <a:cubicBezTo>
                      <a:pt x="185" y="45"/>
                      <a:pt x="185" y="45"/>
                      <a:pt x="185" y="45"/>
                    </a:cubicBezTo>
                    <a:cubicBezTo>
                      <a:pt x="211" y="30"/>
                      <a:pt x="211" y="30"/>
                      <a:pt x="211" y="30"/>
                    </a:cubicBezTo>
                    <a:cubicBezTo>
                      <a:pt x="211" y="30"/>
                      <a:pt x="211" y="30"/>
                      <a:pt x="211" y="30"/>
                    </a:cubicBezTo>
                    <a:cubicBezTo>
                      <a:pt x="211" y="29"/>
                      <a:pt x="211" y="29"/>
                      <a:pt x="211" y="29"/>
                    </a:cubicBezTo>
                    <a:cubicBezTo>
                      <a:pt x="204" y="20"/>
                      <a:pt x="196" y="10"/>
                      <a:pt x="190" y="0"/>
                    </a:cubicBezTo>
                    <a:cubicBezTo>
                      <a:pt x="189" y="0"/>
                      <a:pt x="189" y="0"/>
                      <a:pt x="189" y="0"/>
                    </a:cubicBezTo>
                    <a:cubicBezTo>
                      <a:pt x="189" y="0"/>
                      <a:pt x="189" y="0"/>
                      <a:pt x="189" y="0"/>
                    </a:cubicBezTo>
                  </a:path>
                </a:pathLst>
              </a:custGeom>
              <a:solidFill>
                <a:srgbClr val="E7D0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5" name="Freeform 176">
                <a:extLst>
                  <a:ext uri="{FF2B5EF4-FFF2-40B4-BE49-F238E27FC236}">
                    <a16:creationId xmlns:a16="http://schemas.microsoft.com/office/drawing/2014/main" xmlns="" id="{ADFD9D98-8517-45E2-8113-FE31D5807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47762" y="2720427"/>
                <a:ext cx="297650" cy="396047"/>
              </a:xfrm>
              <a:custGeom>
                <a:avLst/>
                <a:gdLst>
                  <a:gd name="T0" fmla="*/ 18 w 51"/>
                  <a:gd name="T1" fmla="*/ 0 h 68"/>
                  <a:gd name="T2" fmla="*/ 18 w 51"/>
                  <a:gd name="T3" fmla="*/ 0 h 68"/>
                  <a:gd name="T4" fmla="*/ 0 w 51"/>
                  <a:gd name="T5" fmla="*/ 10 h 68"/>
                  <a:gd name="T6" fmla="*/ 0 w 51"/>
                  <a:gd name="T7" fmla="*/ 10 h 68"/>
                  <a:gd name="T8" fmla="*/ 24 w 51"/>
                  <a:gd name="T9" fmla="*/ 68 h 68"/>
                  <a:gd name="T10" fmla="*/ 24 w 51"/>
                  <a:gd name="T11" fmla="*/ 68 h 68"/>
                  <a:gd name="T12" fmla="*/ 51 w 51"/>
                  <a:gd name="T13" fmla="*/ 53 h 68"/>
                  <a:gd name="T14" fmla="*/ 18 w 51"/>
                  <a:gd name="T1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68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6" y="30"/>
                      <a:pt x="14" y="50"/>
                      <a:pt x="24" y="68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38" y="35"/>
                      <a:pt x="27" y="17"/>
                      <a:pt x="18" y="0"/>
                    </a:cubicBezTo>
                  </a:path>
                </a:pathLst>
              </a:custGeom>
              <a:solidFill>
                <a:srgbClr val="DCB4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6" name="Freeform 177">
                <a:extLst>
                  <a:ext uri="{FF2B5EF4-FFF2-40B4-BE49-F238E27FC236}">
                    <a16:creationId xmlns:a16="http://schemas.microsoft.com/office/drawing/2014/main" xmlns="" id="{5EFE2C7B-9F19-4254-8747-DFC1D83E2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6104" y="2528554"/>
                <a:ext cx="157435" cy="250912"/>
              </a:xfrm>
              <a:custGeom>
                <a:avLst/>
                <a:gdLst>
                  <a:gd name="T0" fmla="*/ 11 w 27"/>
                  <a:gd name="T1" fmla="*/ 0 h 43"/>
                  <a:gd name="T2" fmla="*/ 11 w 27"/>
                  <a:gd name="T3" fmla="*/ 0 h 43"/>
                  <a:gd name="T4" fmla="*/ 0 w 27"/>
                  <a:gd name="T5" fmla="*/ 7 h 43"/>
                  <a:gd name="T6" fmla="*/ 9 w 27"/>
                  <a:gd name="T7" fmla="*/ 43 h 43"/>
                  <a:gd name="T8" fmla="*/ 27 w 27"/>
                  <a:gd name="T9" fmla="*/ 33 h 43"/>
                  <a:gd name="T10" fmla="*/ 11 w 27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43"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19"/>
                      <a:pt x="6" y="31"/>
                      <a:pt x="9" y="4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1" y="22"/>
                      <a:pt x="15" y="11"/>
                      <a:pt x="11" y="0"/>
                    </a:cubicBezTo>
                  </a:path>
                </a:pathLst>
              </a:custGeom>
              <a:solidFill>
                <a:srgbClr val="E7D0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7" name="Freeform 178">
                <a:extLst>
                  <a:ext uri="{FF2B5EF4-FFF2-40B4-BE49-F238E27FC236}">
                    <a16:creationId xmlns:a16="http://schemas.microsoft.com/office/drawing/2014/main" xmlns="" id="{AC2824B1-A5A7-49C2-A1A4-A00936B2E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8873" y="3642896"/>
                <a:ext cx="897869" cy="337009"/>
              </a:xfrm>
              <a:custGeom>
                <a:avLst/>
                <a:gdLst>
                  <a:gd name="T0" fmla="*/ 153 w 154"/>
                  <a:gd name="T1" fmla="*/ 0 h 58"/>
                  <a:gd name="T2" fmla="*/ 153 w 154"/>
                  <a:gd name="T3" fmla="*/ 0 h 58"/>
                  <a:gd name="T4" fmla="*/ 154 w 154"/>
                  <a:gd name="T5" fmla="*/ 3 h 58"/>
                  <a:gd name="T6" fmla="*/ 154 w 154"/>
                  <a:gd name="T7" fmla="*/ 3 h 58"/>
                  <a:gd name="T8" fmla="*/ 154 w 154"/>
                  <a:gd name="T9" fmla="*/ 3 h 58"/>
                  <a:gd name="T10" fmla="*/ 0 w 154"/>
                  <a:gd name="T11" fmla="*/ 43 h 58"/>
                  <a:gd name="T12" fmla="*/ 3 w 154"/>
                  <a:gd name="T13" fmla="*/ 58 h 58"/>
                  <a:gd name="T14" fmla="*/ 3 w 154"/>
                  <a:gd name="T15" fmla="*/ 58 h 58"/>
                  <a:gd name="T16" fmla="*/ 110 w 154"/>
                  <a:gd name="T17" fmla="*/ 49 h 58"/>
                  <a:gd name="T18" fmla="*/ 111 w 154"/>
                  <a:gd name="T19" fmla="*/ 48 h 58"/>
                  <a:gd name="T20" fmla="*/ 111 w 154"/>
                  <a:gd name="T21" fmla="*/ 48 h 58"/>
                  <a:gd name="T22" fmla="*/ 154 w 154"/>
                  <a:gd name="T23" fmla="*/ 3 h 58"/>
                  <a:gd name="T24" fmla="*/ 153 w 154"/>
                  <a:gd name="T2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58">
                    <a:moveTo>
                      <a:pt x="153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154" y="1"/>
                      <a:pt x="154" y="2"/>
                      <a:pt x="154" y="3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09" y="30"/>
                      <a:pt x="53" y="31"/>
                      <a:pt x="0" y="43"/>
                    </a:cubicBezTo>
                    <a:cubicBezTo>
                      <a:pt x="2" y="47"/>
                      <a:pt x="3" y="52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110" y="49"/>
                      <a:pt x="110" y="49"/>
                      <a:pt x="110" y="49"/>
                    </a:cubicBezTo>
                    <a:cubicBezTo>
                      <a:pt x="110" y="49"/>
                      <a:pt x="110" y="49"/>
                      <a:pt x="111" y="48"/>
                    </a:cubicBezTo>
                    <a:cubicBezTo>
                      <a:pt x="111" y="48"/>
                      <a:pt x="111" y="48"/>
                      <a:pt x="111" y="48"/>
                    </a:cubicBezTo>
                    <a:cubicBezTo>
                      <a:pt x="117" y="44"/>
                      <a:pt x="154" y="20"/>
                      <a:pt x="154" y="3"/>
                    </a:cubicBezTo>
                    <a:cubicBezTo>
                      <a:pt x="154" y="2"/>
                      <a:pt x="154" y="1"/>
                      <a:pt x="153" y="0"/>
                    </a:cubicBezTo>
                  </a:path>
                </a:pathLst>
              </a:custGeom>
              <a:solidFill>
                <a:srgbClr val="DABB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8" name="Freeform 179">
                <a:extLst>
                  <a:ext uri="{FF2B5EF4-FFF2-40B4-BE49-F238E27FC236}">
                    <a16:creationId xmlns:a16="http://schemas.microsoft.com/office/drawing/2014/main" xmlns="" id="{EFDFC44D-AFAA-4957-ACA8-33B8605F5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5984" y="3891346"/>
                <a:ext cx="302571" cy="110697"/>
              </a:xfrm>
              <a:custGeom>
                <a:avLst/>
                <a:gdLst>
                  <a:gd name="T0" fmla="*/ 49 w 52"/>
                  <a:gd name="T1" fmla="*/ 0 h 19"/>
                  <a:gd name="T2" fmla="*/ 49 w 52"/>
                  <a:gd name="T3" fmla="*/ 0 h 19"/>
                  <a:gd name="T4" fmla="*/ 49 w 52"/>
                  <a:gd name="T5" fmla="*/ 0 h 19"/>
                  <a:gd name="T6" fmla="*/ 3 w 52"/>
                  <a:gd name="T7" fmla="*/ 15 h 19"/>
                  <a:gd name="T8" fmla="*/ 0 w 52"/>
                  <a:gd name="T9" fmla="*/ 19 h 19"/>
                  <a:gd name="T10" fmla="*/ 52 w 52"/>
                  <a:gd name="T11" fmla="*/ 15 h 19"/>
                  <a:gd name="T12" fmla="*/ 49 w 52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9">
                    <a:moveTo>
                      <a:pt x="49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33" y="4"/>
                      <a:pt x="18" y="8"/>
                      <a:pt x="3" y="1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52" y="9"/>
                      <a:pt x="51" y="4"/>
                      <a:pt x="49" y="0"/>
                    </a:cubicBezTo>
                  </a:path>
                </a:pathLst>
              </a:custGeom>
              <a:solidFill>
                <a:srgbClr val="1D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08" name="组合 107">
              <a:extLst>
                <a:ext uri="{FF2B5EF4-FFF2-40B4-BE49-F238E27FC236}">
                  <a16:creationId xmlns:a16="http://schemas.microsoft.com/office/drawing/2014/main" xmlns="" id="{AC777F79-4D4C-4A98-A6F4-9B5A0C444CD9}"/>
                </a:ext>
              </a:extLst>
            </p:cNvPr>
            <p:cNvGrpSpPr/>
            <p:nvPr/>
          </p:nvGrpSpPr>
          <p:grpSpPr>
            <a:xfrm>
              <a:off x="4595263" y="917019"/>
              <a:ext cx="3274666" cy="206375"/>
              <a:chOff x="4531763" y="904319"/>
              <a:chExt cx="3274666" cy="206375"/>
            </a:xfrm>
          </p:grpSpPr>
          <p:sp>
            <p:nvSpPr>
              <p:cNvPr id="109" name="Freeform 139">
                <a:extLst>
                  <a:ext uri="{FF2B5EF4-FFF2-40B4-BE49-F238E27FC236}">
                    <a16:creationId xmlns:a16="http://schemas.microsoft.com/office/drawing/2014/main" xmlns="" id="{F24D1AE1-2E4E-4B02-9DF9-C1F58D166D24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4548432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0" name="Freeform 139">
                <a:extLst>
                  <a:ext uri="{FF2B5EF4-FFF2-40B4-BE49-F238E27FC236}">
                    <a16:creationId xmlns:a16="http://schemas.microsoft.com/office/drawing/2014/main" xmlns="" id="{F0E4CCD6-FB4D-4D9A-84E2-8088FCFE0918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4885649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1" name="Freeform 139">
                <a:extLst>
                  <a:ext uri="{FF2B5EF4-FFF2-40B4-BE49-F238E27FC236}">
                    <a16:creationId xmlns:a16="http://schemas.microsoft.com/office/drawing/2014/main" xmlns="" id="{97559740-FB8F-4052-A917-DA21CFE0E790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222866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2" name="Freeform 139">
                <a:extLst>
                  <a:ext uri="{FF2B5EF4-FFF2-40B4-BE49-F238E27FC236}">
                    <a16:creationId xmlns:a16="http://schemas.microsoft.com/office/drawing/2014/main" xmlns="" id="{5394D81F-04DE-4CCD-8BF1-146877911975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560083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3" name="Freeform 139">
                <a:extLst>
                  <a:ext uri="{FF2B5EF4-FFF2-40B4-BE49-F238E27FC236}">
                    <a16:creationId xmlns:a16="http://schemas.microsoft.com/office/drawing/2014/main" xmlns="" id="{2BE59BAB-F7A6-4C53-8C11-610427F4C7F1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897300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4" name="Freeform 139">
                <a:extLst>
                  <a:ext uri="{FF2B5EF4-FFF2-40B4-BE49-F238E27FC236}">
                    <a16:creationId xmlns:a16="http://schemas.microsoft.com/office/drawing/2014/main" xmlns="" id="{E8483E49-A5A4-47A9-A84F-3CCA282C5F4A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234517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5" name="Freeform 139">
                <a:extLst>
                  <a:ext uri="{FF2B5EF4-FFF2-40B4-BE49-F238E27FC236}">
                    <a16:creationId xmlns:a16="http://schemas.microsoft.com/office/drawing/2014/main" xmlns="" id="{7149A3B9-58FD-4027-B4A5-60C2FB51FC33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571734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6" name="Freeform 139">
                <a:extLst>
                  <a:ext uri="{FF2B5EF4-FFF2-40B4-BE49-F238E27FC236}">
                    <a16:creationId xmlns:a16="http://schemas.microsoft.com/office/drawing/2014/main" xmlns="" id="{C645B063-C6AD-45E5-90CE-635298B3469C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908951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7" name="Freeform 139">
                <a:extLst>
                  <a:ext uri="{FF2B5EF4-FFF2-40B4-BE49-F238E27FC236}">
                    <a16:creationId xmlns:a16="http://schemas.microsoft.com/office/drawing/2014/main" xmlns="" id="{8E5195E2-9C71-4493-95FA-67700E227FF9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7246168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8" name="Freeform 139">
                <a:extLst>
                  <a:ext uri="{FF2B5EF4-FFF2-40B4-BE49-F238E27FC236}">
                    <a16:creationId xmlns:a16="http://schemas.microsoft.com/office/drawing/2014/main" xmlns="" id="{EE5A4F7D-0E06-4079-83D4-0F08B4C23189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7583385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29" name="文本框 128">
            <a:extLst>
              <a:ext uri="{FF2B5EF4-FFF2-40B4-BE49-F238E27FC236}">
                <a16:creationId xmlns:a16="http://schemas.microsoft.com/office/drawing/2014/main" xmlns="" id="{B5DF189B-2890-4FE5-B8CD-3324DB7D37BA}"/>
              </a:ext>
            </a:extLst>
          </p:cNvPr>
          <p:cNvSpPr txBox="1"/>
          <p:nvPr/>
        </p:nvSpPr>
        <p:spPr>
          <a:xfrm>
            <a:off x="4728440" y="540518"/>
            <a:ext cx="2834754" cy="903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40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lvl="0" algn="ctr">
              <a:defRPr/>
            </a:pPr>
            <a:r>
              <a:rPr lang="zh-CN" altLang="en-US" sz="4800" dirty="0">
                <a:solidFill>
                  <a:srgbClr val="ED435C"/>
                </a:solidFill>
                <a:latin typeface="+mn-lt"/>
                <a:ea typeface="+mn-ea"/>
                <a:cs typeface="+mn-ea"/>
                <a:sym typeface="+mn-lt"/>
              </a:rPr>
              <a:t>我的理想</a:t>
            </a:r>
          </a:p>
        </p:txBody>
      </p:sp>
      <p:grpSp>
        <p:nvGrpSpPr>
          <p:cNvPr id="100" name="组合 99">
            <a:extLst>
              <a:ext uri="{FF2B5EF4-FFF2-40B4-BE49-F238E27FC236}">
                <a16:creationId xmlns:a16="http://schemas.microsoft.com/office/drawing/2014/main" xmlns="" id="{47849BA3-2B96-4C0C-A5EC-F25C7FA3BF10}"/>
              </a:ext>
            </a:extLst>
          </p:cNvPr>
          <p:cNvGrpSpPr/>
          <p:nvPr/>
        </p:nvGrpSpPr>
        <p:grpSpPr>
          <a:xfrm>
            <a:off x="3027651" y="2482488"/>
            <a:ext cx="3252970" cy="2041330"/>
            <a:chOff x="3200393" y="2271224"/>
            <a:chExt cx="3252970" cy="2041330"/>
          </a:xfrm>
        </p:grpSpPr>
        <p:pic>
          <p:nvPicPr>
            <p:cNvPr id="101" name="图片 100">
              <a:extLst>
                <a:ext uri="{FF2B5EF4-FFF2-40B4-BE49-F238E27FC236}">
                  <a16:creationId xmlns:a16="http://schemas.microsoft.com/office/drawing/2014/main" xmlns="" id="{CCA37C34-5D7C-4052-9CCD-7B6F1EF5CB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00393" y="2271224"/>
              <a:ext cx="3252970" cy="2041330"/>
            </a:xfrm>
            <a:prstGeom prst="rect">
              <a:avLst/>
            </a:prstGeom>
          </p:spPr>
        </p:pic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xmlns="" id="{5D91777C-2F5F-4299-827D-335E3D1FE44B}"/>
                </a:ext>
              </a:extLst>
            </p:cNvPr>
            <p:cNvSpPr txBox="1"/>
            <p:nvPr/>
          </p:nvSpPr>
          <p:spPr>
            <a:xfrm>
              <a:off x="3532744" y="2813969"/>
              <a:ext cx="2723823" cy="941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当一名宇航员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飞上月球</a:t>
              </a:r>
            </a:p>
          </p:txBody>
        </p:sp>
      </p:grpSp>
      <p:pic>
        <p:nvPicPr>
          <p:cNvPr id="104" name="图片 103">
            <a:extLst>
              <a:ext uri="{FF2B5EF4-FFF2-40B4-BE49-F238E27FC236}">
                <a16:creationId xmlns:a16="http://schemas.microsoft.com/office/drawing/2014/main" xmlns="" id="{6E0DE300-0815-4EB3-BA0C-E597A7930B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1990" y="3292822"/>
            <a:ext cx="2483808" cy="152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60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000"/>
                            </p:stCondLst>
                            <p:childTnLst>
                              <p:par>
                                <p:cTn id="1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500"/>
                            </p:stCondLst>
                            <p:childTnLst>
                              <p:par>
                                <p:cTn id="1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500"/>
                            </p:stCondLst>
                            <p:childTnLst>
                              <p:par>
                                <p:cTn id="18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60" grpId="0" animBg="1"/>
      <p:bldP spid="60" grpId="1" animBg="1"/>
      <p:bldP spid="68" grpId="0" animBg="1"/>
      <p:bldP spid="68" grpId="1" animBg="1"/>
      <p:bldP spid="69" grpId="0" animBg="1"/>
      <p:bldP spid="69" grpId="1" animBg="1"/>
      <p:bldP spid="74" grpId="0" animBg="1"/>
      <p:bldP spid="74" grpId="1" animBg="1"/>
      <p:bldP spid="1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C6DC4DD-F90D-4D1F-8E88-E20DBACE5C2B}"/>
              </a:ext>
            </a:extLst>
          </p:cNvPr>
          <p:cNvGrpSpPr/>
          <p:nvPr/>
        </p:nvGrpSpPr>
        <p:grpSpPr>
          <a:xfrm>
            <a:off x="4405692" y="5549404"/>
            <a:ext cx="2448550" cy="987720"/>
            <a:chOff x="4322882" y="5260680"/>
            <a:chExt cx="2448550" cy="987720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3" name="Freeform 32">
              <a:extLst>
                <a:ext uri="{FF2B5EF4-FFF2-40B4-BE49-F238E27FC236}">
                  <a16:creationId xmlns:a16="http://schemas.microsoft.com/office/drawing/2014/main" xmlns="" id="{ED1E1B71-115F-473D-8912-D917E5C1F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083" y="5260680"/>
              <a:ext cx="2415349" cy="973196"/>
            </a:xfrm>
            <a:custGeom>
              <a:avLst/>
              <a:gdLst>
                <a:gd name="T0" fmla="*/ 471 w 492"/>
                <a:gd name="T1" fmla="*/ 63 h 198"/>
                <a:gd name="T2" fmla="*/ 461 w 492"/>
                <a:gd name="T3" fmla="*/ 30 h 198"/>
                <a:gd name="T4" fmla="*/ 440 w 492"/>
                <a:gd name="T5" fmla="*/ 3 h 198"/>
                <a:gd name="T6" fmla="*/ 4 w 492"/>
                <a:gd name="T7" fmla="*/ 125 h 198"/>
                <a:gd name="T8" fmla="*/ 452 w 492"/>
                <a:gd name="T9" fmla="*/ 32 h 198"/>
                <a:gd name="T10" fmla="*/ 468 w 492"/>
                <a:gd name="T11" fmla="*/ 64 h 198"/>
                <a:gd name="T12" fmla="*/ 451 w 492"/>
                <a:gd name="T13" fmla="*/ 69 h 198"/>
                <a:gd name="T14" fmla="*/ 441 w 492"/>
                <a:gd name="T15" fmla="*/ 53 h 198"/>
                <a:gd name="T16" fmla="*/ 441 w 492"/>
                <a:gd name="T17" fmla="*/ 63 h 198"/>
                <a:gd name="T18" fmla="*/ 425 w 492"/>
                <a:gd name="T19" fmla="*/ 76 h 198"/>
                <a:gd name="T20" fmla="*/ 416 w 492"/>
                <a:gd name="T21" fmla="*/ 66 h 198"/>
                <a:gd name="T22" fmla="*/ 398 w 492"/>
                <a:gd name="T23" fmla="*/ 83 h 198"/>
                <a:gd name="T24" fmla="*/ 388 w 492"/>
                <a:gd name="T25" fmla="*/ 75 h 198"/>
                <a:gd name="T26" fmla="*/ 376 w 492"/>
                <a:gd name="T27" fmla="*/ 89 h 198"/>
                <a:gd name="T28" fmla="*/ 372 w 492"/>
                <a:gd name="T29" fmla="*/ 78 h 198"/>
                <a:gd name="T30" fmla="*/ 371 w 492"/>
                <a:gd name="T31" fmla="*/ 91 h 198"/>
                <a:gd name="T32" fmla="*/ 346 w 492"/>
                <a:gd name="T33" fmla="*/ 86 h 198"/>
                <a:gd name="T34" fmla="*/ 334 w 492"/>
                <a:gd name="T35" fmla="*/ 71 h 198"/>
                <a:gd name="T36" fmla="*/ 345 w 492"/>
                <a:gd name="T37" fmla="*/ 98 h 198"/>
                <a:gd name="T38" fmla="*/ 325 w 492"/>
                <a:gd name="T39" fmla="*/ 99 h 198"/>
                <a:gd name="T40" fmla="*/ 315 w 492"/>
                <a:gd name="T41" fmla="*/ 92 h 198"/>
                <a:gd name="T42" fmla="*/ 321 w 492"/>
                <a:gd name="T43" fmla="*/ 104 h 198"/>
                <a:gd name="T44" fmla="*/ 301 w 492"/>
                <a:gd name="T45" fmla="*/ 93 h 198"/>
                <a:gd name="T46" fmla="*/ 302 w 492"/>
                <a:gd name="T47" fmla="*/ 110 h 198"/>
                <a:gd name="T48" fmla="*/ 280 w 492"/>
                <a:gd name="T49" fmla="*/ 116 h 198"/>
                <a:gd name="T50" fmla="*/ 271 w 492"/>
                <a:gd name="T51" fmla="*/ 102 h 198"/>
                <a:gd name="T52" fmla="*/ 256 w 492"/>
                <a:gd name="T53" fmla="*/ 123 h 198"/>
                <a:gd name="T54" fmla="*/ 252 w 492"/>
                <a:gd name="T55" fmla="*/ 109 h 198"/>
                <a:gd name="T56" fmla="*/ 250 w 492"/>
                <a:gd name="T57" fmla="*/ 120 h 198"/>
                <a:gd name="T58" fmla="*/ 232 w 492"/>
                <a:gd name="T59" fmla="*/ 129 h 198"/>
                <a:gd name="T60" fmla="*/ 224 w 492"/>
                <a:gd name="T61" fmla="*/ 105 h 198"/>
                <a:gd name="T62" fmla="*/ 224 w 492"/>
                <a:gd name="T63" fmla="*/ 123 h 198"/>
                <a:gd name="T64" fmla="*/ 210 w 492"/>
                <a:gd name="T65" fmla="*/ 136 h 198"/>
                <a:gd name="T66" fmla="*/ 205 w 492"/>
                <a:gd name="T67" fmla="*/ 124 h 198"/>
                <a:gd name="T68" fmla="*/ 203 w 492"/>
                <a:gd name="T69" fmla="*/ 136 h 198"/>
                <a:gd name="T70" fmla="*/ 186 w 492"/>
                <a:gd name="T71" fmla="*/ 143 h 198"/>
                <a:gd name="T72" fmla="*/ 177 w 492"/>
                <a:gd name="T73" fmla="*/ 133 h 198"/>
                <a:gd name="T74" fmla="*/ 182 w 492"/>
                <a:gd name="T75" fmla="*/ 144 h 198"/>
                <a:gd name="T76" fmla="*/ 165 w 492"/>
                <a:gd name="T77" fmla="*/ 148 h 198"/>
                <a:gd name="T78" fmla="*/ 155 w 492"/>
                <a:gd name="T79" fmla="*/ 138 h 198"/>
                <a:gd name="T80" fmla="*/ 146 w 492"/>
                <a:gd name="T81" fmla="*/ 154 h 198"/>
                <a:gd name="T82" fmla="*/ 138 w 492"/>
                <a:gd name="T83" fmla="*/ 140 h 198"/>
                <a:gd name="T84" fmla="*/ 137 w 492"/>
                <a:gd name="T85" fmla="*/ 150 h 198"/>
                <a:gd name="T86" fmla="*/ 121 w 492"/>
                <a:gd name="T87" fmla="*/ 161 h 198"/>
                <a:gd name="T88" fmla="*/ 114 w 492"/>
                <a:gd name="T89" fmla="*/ 136 h 198"/>
                <a:gd name="T90" fmla="*/ 118 w 492"/>
                <a:gd name="T91" fmla="*/ 162 h 198"/>
                <a:gd name="T92" fmla="*/ 94 w 492"/>
                <a:gd name="T93" fmla="*/ 158 h 198"/>
                <a:gd name="T94" fmla="*/ 96 w 492"/>
                <a:gd name="T95" fmla="*/ 166 h 198"/>
                <a:gd name="T96" fmla="*/ 88 w 492"/>
                <a:gd name="T97" fmla="*/ 171 h 198"/>
                <a:gd name="T98" fmla="*/ 83 w 492"/>
                <a:gd name="T99" fmla="*/ 161 h 198"/>
                <a:gd name="T100" fmla="*/ 82 w 492"/>
                <a:gd name="T101" fmla="*/ 169 h 198"/>
                <a:gd name="T102" fmla="*/ 76 w 492"/>
                <a:gd name="T103" fmla="*/ 175 h 198"/>
                <a:gd name="T104" fmla="*/ 71 w 492"/>
                <a:gd name="T105" fmla="*/ 165 h 198"/>
                <a:gd name="T106" fmla="*/ 69 w 492"/>
                <a:gd name="T107" fmla="*/ 173 h 198"/>
                <a:gd name="T108" fmla="*/ 60 w 492"/>
                <a:gd name="T109" fmla="*/ 180 h 198"/>
                <a:gd name="T110" fmla="*/ 58 w 492"/>
                <a:gd name="T111" fmla="*/ 176 h 198"/>
                <a:gd name="T112" fmla="*/ 49 w 492"/>
                <a:gd name="T113" fmla="*/ 168 h 198"/>
                <a:gd name="T114" fmla="*/ 57 w 492"/>
                <a:gd name="T115" fmla="*/ 181 h 198"/>
                <a:gd name="T116" fmla="*/ 25 w 492"/>
                <a:gd name="T117" fmla="*/ 197 h 198"/>
                <a:gd name="T118" fmla="*/ 209 w 492"/>
                <a:gd name="T119" fmla="*/ 145 h 198"/>
                <a:gd name="T120" fmla="*/ 486 w 492"/>
                <a:gd name="T121" fmla="*/ 7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2" h="198">
                  <a:moveTo>
                    <a:pt x="484" y="60"/>
                  </a:moveTo>
                  <a:cubicBezTo>
                    <a:pt x="479" y="61"/>
                    <a:pt x="475" y="62"/>
                    <a:pt x="471" y="63"/>
                  </a:cubicBezTo>
                  <a:cubicBezTo>
                    <a:pt x="473" y="63"/>
                    <a:pt x="473" y="61"/>
                    <a:pt x="473" y="59"/>
                  </a:cubicBezTo>
                  <a:cubicBezTo>
                    <a:pt x="470" y="49"/>
                    <a:pt x="465" y="40"/>
                    <a:pt x="461" y="30"/>
                  </a:cubicBezTo>
                  <a:cubicBezTo>
                    <a:pt x="456" y="20"/>
                    <a:pt x="452" y="9"/>
                    <a:pt x="443" y="1"/>
                  </a:cubicBezTo>
                  <a:cubicBezTo>
                    <a:pt x="442" y="0"/>
                    <a:pt x="439" y="1"/>
                    <a:pt x="440" y="3"/>
                  </a:cubicBezTo>
                  <a:cubicBezTo>
                    <a:pt x="293" y="35"/>
                    <a:pt x="150" y="87"/>
                    <a:pt x="3" y="119"/>
                  </a:cubicBezTo>
                  <a:cubicBezTo>
                    <a:pt x="0" y="120"/>
                    <a:pt x="1" y="126"/>
                    <a:pt x="4" y="125"/>
                  </a:cubicBezTo>
                  <a:cubicBezTo>
                    <a:pt x="152" y="93"/>
                    <a:pt x="295" y="40"/>
                    <a:pt x="443" y="11"/>
                  </a:cubicBezTo>
                  <a:cubicBezTo>
                    <a:pt x="446" y="18"/>
                    <a:pt x="449" y="25"/>
                    <a:pt x="452" y="32"/>
                  </a:cubicBezTo>
                  <a:cubicBezTo>
                    <a:pt x="456" y="42"/>
                    <a:pt x="460" y="54"/>
                    <a:pt x="466" y="63"/>
                  </a:cubicBezTo>
                  <a:cubicBezTo>
                    <a:pt x="467" y="64"/>
                    <a:pt x="467" y="64"/>
                    <a:pt x="468" y="64"/>
                  </a:cubicBezTo>
                  <a:cubicBezTo>
                    <a:pt x="462" y="66"/>
                    <a:pt x="457" y="67"/>
                    <a:pt x="451" y="69"/>
                  </a:cubicBezTo>
                  <a:cubicBezTo>
                    <a:pt x="451" y="69"/>
                    <a:pt x="451" y="69"/>
                    <a:pt x="451" y="69"/>
                  </a:cubicBezTo>
                  <a:cubicBezTo>
                    <a:pt x="450" y="66"/>
                    <a:pt x="448" y="64"/>
                    <a:pt x="446" y="61"/>
                  </a:cubicBezTo>
                  <a:cubicBezTo>
                    <a:pt x="444" y="59"/>
                    <a:pt x="442" y="56"/>
                    <a:pt x="441" y="53"/>
                  </a:cubicBezTo>
                  <a:cubicBezTo>
                    <a:pt x="439" y="50"/>
                    <a:pt x="434" y="52"/>
                    <a:pt x="436" y="55"/>
                  </a:cubicBezTo>
                  <a:cubicBezTo>
                    <a:pt x="437" y="58"/>
                    <a:pt x="439" y="61"/>
                    <a:pt x="441" y="63"/>
                  </a:cubicBezTo>
                  <a:cubicBezTo>
                    <a:pt x="442" y="65"/>
                    <a:pt x="444" y="68"/>
                    <a:pt x="446" y="70"/>
                  </a:cubicBezTo>
                  <a:cubicBezTo>
                    <a:pt x="439" y="72"/>
                    <a:pt x="432" y="74"/>
                    <a:pt x="425" y="76"/>
                  </a:cubicBezTo>
                  <a:cubicBezTo>
                    <a:pt x="423" y="73"/>
                    <a:pt x="423" y="69"/>
                    <a:pt x="422" y="65"/>
                  </a:cubicBezTo>
                  <a:cubicBezTo>
                    <a:pt x="422" y="61"/>
                    <a:pt x="416" y="62"/>
                    <a:pt x="416" y="66"/>
                  </a:cubicBezTo>
                  <a:cubicBezTo>
                    <a:pt x="417" y="70"/>
                    <a:pt x="418" y="74"/>
                    <a:pt x="419" y="78"/>
                  </a:cubicBezTo>
                  <a:cubicBezTo>
                    <a:pt x="412" y="80"/>
                    <a:pt x="405" y="81"/>
                    <a:pt x="398" y="83"/>
                  </a:cubicBezTo>
                  <a:cubicBezTo>
                    <a:pt x="397" y="79"/>
                    <a:pt x="394" y="75"/>
                    <a:pt x="391" y="72"/>
                  </a:cubicBezTo>
                  <a:cubicBezTo>
                    <a:pt x="390" y="71"/>
                    <a:pt x="387" y="73"/>
                    <a:pt x="388" y="75"/>
                  </a:cubicBezTo>
                  <a:cubicBezTo>
                    <a:pt x="391" y="78"/>
                    <a:pt x="393" y="81"/>
                    <a:pt x="394" y="84"/>
                  </a:cubicBezTo>
                  <a:cubicBezTo>
                    <a:pt x="388" y="86"/>
                    <a:pt x="382" y="88"/>
                    <a:pt x="376" y="89"/>
                  </a:cubicBezTo>
                  <a:cubicBezTo>
                    <a:pt x="375" y="88"/>
                    <a:pt x="374" y="86"/>
                    <a:pt x="373" y="84"/>
                  </a:cubicBezTo>
                  <a:cubicBezTo>
                    <a:pt x="372" y="82"/>
                    <a:pt x="372" y="80"/>
                    <a:pt x="372" y="78"/>
                  </a:cubicBezTo>
                  <a:cubicBezTo>
                    <a:pt x="371" y="75"/>
                    <a:pt x="366" y="76"/>
                    <a:pt x="367" y="79"/>
                  </a:cubicBezTo>
                  <a:cubicBezTo>
                    <a:pt x="367" y="83"/>
                    <a:pt x="368" y="87"/>
                    <a:pt x="371" y="91"/>
                  </a:cubicBezTo>
                  <a:cubicBezTo>
                    <a:pt x="364" y="93"/>
                    <a:pt x="357" y="95"/>
                    <a:pt x="350" y="96"/>
                  </a:cubicBezTo>
                  <a:cubicBezTo>
                    <a:pt x="349" y="93"/>
                    <a:pt x="347" y="89"/>
                    <a:pt x="346" y="86"/>
                  </a:cubicBezTo>
                  <a:cubicBezTo>
                    <a:pt x="344" y="80"/>
                    <a:pt x="342" y="75"/>
                    <a:pt x="340" y="70"/>
                  </a:cubicBezTo>
                  <a:cubicBezTo>
                    <a:pt x="339" y="66"/>
                    <a:pt x="333" y="67"/>
                    <a:pt x="334" y="71"/>
                  </a:cubicBezTo>
                  <a:cubicBezTo>
                    <a:pt x="336" y="76"/>
                    <a:pt x="338" y="81"/>
                    <a:pt x="339" y="85"/>
                  </a:cubicBezTo>
                  <a:cubicBezTo>
                    <a:pt x="341" y="89"/>
                    <a:pt x="342" y="94"/>
                    <a:pt x="345" y="98"/>
                  </a:cubicBezTo>
                  <a:cubicBezTo>
                    <a:pt x="339" y="100"/>
                    <a:pt x="333" y="101"/>
                    <a:pt x="326" y="103"/>
                  </a:cubicBezTo>
                  <a:cubicBezTo>
                    <a:pt x="326" y="102"/>
                    <a:pt x="325" y="100"/>
                    <a:pt x="325" y="99"/>
                  </a:cubicBezTo>
                  <a:cubicBezTo>
                    <a:pt x="323" y="96"/>
                    <a:pt x="321" y="93"/>
                    <a:pt x="319" y="90"/>
                  </a:cubicBezTo>
                  <a:cubicBezTo>
                    <a:pt x="318" y="87"/>
                    <a:pt x="313" y="89"/>
                    <a:pt x="315" y="92"/>
                  </a:cubicBezTo>
                  <a:cubicBezTo>
                    <a:pt x="316" y="95"/>
                    <a:pt x="318" y="98"/>
                    <a:pt x="319" y="100"/>
                  </a:cubicBezTo>
                  <a:cubicBezTo>
                    <a:pt x="320" y="102"/>
                    <a:pt x="321" y="103"/>
                    <a:pt x="321" y="104"/>
                  </a:cubicBezTo>
                  <a:cubicBezTo>
                    <a:pt x="317" y="106"/>
                    <a:pt x="313" y="107"/>
                    <a:pt x="308" y="108"/>
                  </a:cubicBezTo>
                  <a:cubicBezTo>
                    <a:pt x="306" y="103"/>
                    <a:pt x="304" y="98"/>
                    <a:pt x="301" y="93"/>
                  </a:cubicBezTo>
                  <a:cubicBezTo>
                    <a:pt x="300" y="90"/>
                    <a:pt x="294" y="93"/>
                    <a:pt x="296" y="96"/>
                  </a:cubicBezTo>
                  <a:cubicBezTo>
                    <a:pt x="298" y="101"/>
                    <a:pt x="300" y="105"/>
                    <a:pt x="302" y="110"/>
                  </a:cubicBezTo>
                  <a:cubicBezTo>
                    <a:pt x="295" y="112"/>
                    <a:pt x="287" y="114"/>
                    <a:pt x="280" y="116"/>
                  </a:cubicBezTo>
                  <a:cubicBezTo>
                    <a:pt x="280" y="116"/>
                    <a:pt x="280" y="116"/>
                    <a:pt x="280" y="116"/>
                  </a:cubicBezTo>
                  <a:cubicBezTo>
                    <a:pt x="278" y="111"/>
                    <a:pt x="276" y="107"/>
                    <a:pt x="275" y="102"/>
                  </a:cubicBezTo>
                  <a:cubicBezTo>
                    <a:pt x="275" y="99"/>
                    <a:pt x="271" y="99"/>
                    <a:pt x="271" y="102"/>
                  </a:cubicBezTo>
                  <a:cubicBezTo>
                    <a:pt x="271" y="108"/>
                    <a:pt x="273" y="113"/>
                    <a:pt x="275" y="117"/>
                  </a:cubicBezTo>
                  <a:cubicBezTo>
                    <a:pt x="268" y="119"/>
                    <a:pt x="262" y="121"/>
                    <a:pt x="256" y="123"/>
                  </a:cubicBezTo>
                  <a:cubicBezTo>
                    <a:pt x="255" y="121"/>
                    <a:pt x="255" y="120"/>
                    <a:pt x="254" y="118"/>
                  </a:cubicBezTo>
                  <a:cubicBezTo>
                    <a:pt x="254" y="115"/>
                    <a:pt x="253" y="112"/>
                    <a:pt x="252" y="109"/>
                  </a:cubicBezTo>
                  <a:cubicBezTo>
                    <a:pt x="250" y="106"/>
                    <a:pt x="246" y="108"/>
                    <a:pt x="247" y="112"/>
                  </a:cubicBezTo>
                  <a:cubicBezTo>
                    <a:pt x="248" y="114"/>
                    <a:pt x="249" y="117"/>
                    <a:pt x="250" y="120"/>
                  </a:cubicBezTo>
                  <a:cubicBezTo>
                    <a:pt x="250" y="121"/>
                    <a:pt x="250" y="123"/>
                    <a:pt x="251" y="124"/>
                  </a:cubicBezTo>
                  <a:cubicBezTo>
                    <a:pt x="244" y="126"/>
                    <a:pt x="238" y="128"/>
                    <a:pt x="232" y="129"/>
                  </a:cubicBezTo>
                  <a:cubicBezTo>
                    <a:pt x="231" y="127"/>
                    <a:pt x="230" y="124"/>
                    <a:pt x="229" y="121"/>
                  </a:cubicBezTo>
                  <a:cubicBezTo>
                    <a:pt x="227" y="116"/>
                    <a:pt x="226" y="110"/>
                    <a:pt x="224" y="105"/>
                  </a:cubicBezTo>
                  <a:cubicBezTo>
                    <a:pt x="224" y="102"/>
                    <a:pt x="219" y="103"/>
                    <a:pt x="220" y="106"/>
                  </a:cubicBezTo>
                  <a:cubicBezTo>
                    <a:pt x="221" y="111"/>
                    <a:pt x="223" y="117"/>
                    <a:pt x="224" y="123"/>
                  </a:cubicBezTo>
                  <a:cubicBezTo>
                    <a:pt x="225" y="125"/>
                    <a:pt x="226" y="128"/>
                    <a:pt x="227" y="131"/>
                  </a:cubicBezTo>
                  <a:cubicBezTo>
                    <a:pt x="221" y="133"/>
                    <a:pt x="215" y="134"/>
                    <a:pt x="210" y="136"/>
                  </a:cubicBezTo>
                  <a:cubicBezTo>
                    <a:pt x="209" y="135"/>
                    <a:pt x="209" y="134"/>
                    <a:pt x="208" y="134"/>
                  </a:cubicBezTo>
                  <a:cubicBezTo>
                    <a:pt x="207" y="130"/>
                    <a:pt x="206" y="127"/>
                    <a:pt x="205" y="124"/>
                  </a:cubicBezTo>
                  <a:cubicBezTo>
                    <a:pt x="204" y="121"/>
                    <a:pt x="199" y="122"/>
                    <a:pt x="200" y="125"/>
                  </a:cubicBezTo>
                  <a:cubicBezTo>
                    <a:pt x="201" y="129"/>
                    <a:pt x="202" y="133"/>
                    <a:pt x="203" y="136"/>
                  </a:cubicBezTo>
                  <a:cubicBezTo>
                    <a:pt x="203" y="137"/>
                    <a:pt x="204" y="137"/>
                    <a:pt x="204" y="137"/>
                  </a:cubicBezTo>
                  <a:cubicBezTo>
                    <a:pt x="198" y="139"/>
                    <a:pt x="192" y="141"/>
                    <a:pt x="186" y="143"/>
                  </a:cubicBezTo>
                  <a:cubicBezTo>
                    <a:pt x="185" y="139"/>
                    <a:pt x="183" y="135"/>
                    <a:pt x="181" y="131"/>
                  </a:cubicBezTo>
                  <a:cubicBezTo>
                    <a:pt x="180" y="129"/>
                    <a:pt x="176" y="131"/>
                    <a:pt x="177" y="133"/>
                  </a:cubicBezTo>
                  <a:cubicBezTo>
                    <a:pt x="178" y="136"/>
                    <a:pt x="179" y="138"/>
                    <a:pt x="180" y="141"/>
                  </a:cubicBezTo>
                  <a:cubicBezTo>
                    <a:pt x="181" y="142"/>
                    <a:pt x="181" y="143"/>
                    <a:pt x="182" y="144"/>
                  </a:cubicBezTo>
                  <a:cubicBezTo>
                    <a:pt x="176" y="145"/>
                    <a:pt x="171" y="147"/>
                    <a:pt x="165" y="148"/>
                  </a:cubicBezTo>
                  <a:cubicBezTo>
                    <a:pt x="165" y="148"/>
                    <a:pt x="165" y="148"/>
                    <a:pt x="165" y="148"/>
                  </a:cubicBezTo>
                  <a:cubicBezTo>
                    <a:pt x="163" y="145"/>
                    <a:pt x="161" y="141"/>
                    <a:pt x="161" y="137"/>
                  </a:cubicBezTo>
                  <a:cubicBezTo>
                    <a:pt x="160" y="133"/>
                    <a:pt x="155" y="135"/>
                    <a:pt x="155" y="138"/>
                  </a:cubicBezTo>
                  <a:cubicBezTo>
                    <a:pt x="156" y="142"/>
                    <a:pt x="157" y="147"/>
                    <a:pt x="159" y="150"/>
                  </a:cubicBezTo>
                  <a:cubicBezTo>
                    <a:pt x="155" y="151"/>
                    <a:pt x="150" y="153"/>
                    <a:pt x="146" y="154"/>
                  </a:cubicBezTo>
                  <a:cubicBezTo>
                    <a:pt x="145" y="152"/>
                    <a:pt x="144" y="150"/>
                    <a:pt x="142" y="148"/>
                  </a:cubicBezTo>
                  <a:cubicBezTo>
                    <a:pt x="141" y="145"/>
                    <a:pt x="140" y="143"/>
                    <a:pt x="138" y="140"/>
                  </a:cubicBezTo>
                  <a:cubicBezTo>
                    <a:pt x="138" y="137"/>
                    <a:pt x="133" y="137"/>
                    <a:pt x="134" y="141"/>
                  </a:cubicBezTo>
                  <a:cubicBezTo>
                    <a:pt x="135" y="144"/>
                    <a:pt x="136" y="147"/>
                    <a:pt x="137" y="150"/>
                  </a:cubicBezTo>
                  <a:cubicBezTo>
                    <a:pt x="138" y="152"/>
                    <a:pt x="139" y="154"/>
                    <a:pt x="140" y="156"/>
                  </a:cubicBezTo>
                  <a:cubicBezTo>
                    <a:pt x="134" y="158"/>
                    <a:pt x="127" y="160"/>
                    <a:pt x="121" y="161"/>
                  </a:cubicBezTo>
                  <a:cubicBezTo>
                    <a:pt x="120" y="157"/>
                    <a:pt x="118" y="153"/>
                    <a:pt x="116" y="149"/>
                  </a:cubicBezTo>
                  <a:cubicBezTo>
                    <a:pt x="115" y="145"/>
                    <a:pt x="114" y="141"/>
                    <a:pt x="114" y="136"/>
                  </a:cubicBezTo>
                  <a:cubicBezTo>
                    <a:pt x="114" y="134"/>
                    <a:pt x="111" y="134"/>
                    <a:pt x="111" y="136"/>
                  </a:cubicBezTo>
                  <a:cubicBezTo>
                    <a:pt x="110" y="144"/>
                    <a:pt x="111" y="157"/>
                    <a:pt x="118" y="162"/>
                  </a:cubicBezTo>
                  <a:cubicBezTo>
                    <a:pt x="112" y="164"/>
                    <a:pt x="106" y="166"/>
                    <a:pt x="101" y="167"/>
                  </a:cubicBezTo>
                  <a:cubicBezTo>
                    <a:pt x="99" y="164"/>
                    <a:pt x="97" y="161"/>
                    <a:pt x="94" y="158"/>
                  </a:cubicBezTo>
                  <a:cubicBezTo>
                    <a:pt x="93" y="157"/>
                    <a:pt x="91" y="159"/>
                    <a:pt x="92" y="160"/>
                  </a:cubicBezTo>
                  <a:cubicBezTo>
                    <a:pt x="94" y="162"/>
                    <a:pt x="95" y="164"/>
                    <a:pt x="96" y="166"/>
                  </a:cubicBezTo>
                  <a:cubicBezTo>
                    <a:pt x="96" y="167"/>
                    <a:pt x="96" y="168"/>
                    <a:pt x="96" y="169"/>
                  </a:cubicBezTo>
                  <a:cubicBezTo>
                    <a:pt x="94" y="170"/>
                    <a:pt x="91" y="170"/>
                    <a:pt x="88" y="171"/>
                  </a:cubicBezTo>
                  <a:cubicBezTo>
                    <a:pt x="87" y="170"/>
                    <a:pt x="86" y="169"/>
                    <a:pt x="85" y="167"/>
                  </a:cubicBezTo>
                  <a:cubicBezTo>
                    <a:pt x="84" y="165"/>
                    <a:pt x="84" y="163"/>
                    <a:pt x="83" y="161"/>
                  </a:cubicBezTo>
                  <a:cubicBezTo>
                    <a:pt x="83" y="158"/>
                    <a:pt x="79" y="159"/>
                    <a:pt x="79" y="162"/>
                  </a:cubicBezTo>
                  <a:cubicBezTo>
                    <a:pt x="80" y="164"/>
                    <a:pt x="81" y="167"/>
                    <a:pt x="82" y="169"/>
                  </a:cubicBezTo>
                  <a:cubicBezTo>
                    <a:pt x="82" y="170"/>
                    <a:pt x="83" y="171"/>
                    <a:pt x="84" y="173"/>
                  </a:cubicBezTo>
                  <a:cubicBezTo>
                    <a:pt x="81" y="173"/>
                    <a:pt x="79" y="174"/>
                    <a:pt x="76" y="175"/>
                  </a:cubicBezTo>
                  <a:cubicBezTo>
                    <a:pt x="75" y="173"/>
                    <a:pt x="74" y="172"/>
                    <a:pt x="73" y="171"/>
                  </a:cubicBezTo>
                  <a:cubicBezTo>
                    <a:pt x="72" y="169"/>
                    <a:pt x="71" y="167"/>
                    <a:pt x="71" y="165"/>
                  </a:cubicBezTo>
                  <a:cubicBezTo>
                    <a:pt x="70" y="162"/>
                    <a:pt x="66" y="163"/>
                    <a:pt x="66" y="166"/>
                  </a:cubicBezTo>
                  <a:cubicBezTo>
                    <a:pt x="67" y="168"/>
                    <a:pt x="68" y="171"/>
                    <a:pt x="69" y="173"/>
                  </a:cubicBezTo>
                  <a:cubicBezTo>
                    <a:pt x="69" y="174"/>
                    <a:pt x="70" y="175"/>
                    <a:pt x="71" y="176"/>
                  </a:cubicBezTo>
                  <a:cubicBezTo>
                    <a:pt x="67" y="178"/>
                    <a:pt x="63" y="179"/>
                    <a:pt x="60" y="180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60" y="178"/>
                    <a:pt x="59" y="177"/>
                    <a:pt x="58" y="176"/>
                  </a:cubicBezTo>
                  <a:cubicBezTo>
                    <a:pt x="56" y="173"/>
                    <a:pt x="54" y="170"/>
                    <a:pt x="52" y="166"/>
                  </a:cubicBezTo>
                  <a:cubicBezTo>
                    <a:pt x="51" y="165"/>
                    <a:pt x="49" y="166"/>
                    <a:pt x="49" y="168"/>
                  </a:cubicBezTo>
                  <a:cubicBezTo>
                    <a:pt x="51" y="172"/>
                    <a:pt x="53" y="177"/>
                    <a:pt x="56" y="180"/>
                  </a:cubicBezTo>
                  <a:cubicBezTo>
                    <a:pt x="57" y="181"/>
                    <a:pt x="57" y="181"/>
                    <a:pt x="57" y="181"/>
                  </a:cubicBezTo>
                  <a:cubicBezTo>
                    <a:pt x="46" y="184"/>
                    <a:pt x="35" y="187"/>
                    <a:pt x="24" y="191"/>
                  </a:cubicBezTo>
                  <a:cubicBezTo>
                    <a:pt x="20" y="192"/>
                    <a:pt x="21" y="198"/>
                    <a:pt x="25" y="197"/>
                  </a:cubicBezTo>
                  <a:cubicBezTo>
                    <a:pt x="86" y="179"/>
                    <a:pt x="148" y="162"/>
                    <a:pt x="209" y="145"/>
                  </a:cubicBezTo>
                  <a:cubicBezTo>
                    <a:pt x="209" y="145"/>
                    <a:pt x="209" y="145"/>
                    <a:pt x="209" y="145"/>
                  </a:cubicBezTo>
                  <a:cubicBezTo>
                    <a:pt x="210" y="145"/>
                    <a:pt x="211" y="145"/>
                    <a:pt x="212" y="144"/>
                  </a:cubicBezTo>
                  <a:cubicBezTo>
                    <a:pt x="303" y="119"/>
                    <a:pt x="394" y="94"/>
                    <a:pt x="486" y="71"/>
                  </a:cubicBezTo>
                  <a:cubicBezTo>
                    <a:pt x="492" y="69"/>
                    <a:pt x="490" y="58"/>
                    <a:pt x="484" y="6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Freeform 33">
              <a:extLst>
                <a:ext uri="{FF2B5EF4-FFF2-40B4-BE49-F238E27FC236}">
                  <a16:creationId xmlns:a16="http://schemas.microsoft.com/office/drawing/2014/main" xmlns="" id="{8B5B8EBC-D785-493F-8E50-54C782C15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2882" y="5835466"/>
              <a:ext cx="130728" cy="412934"/>
            </a:xfrm>
            <a:custGeom>
              <a:avLst/>
              <a:gdLst>
                <a:gd name="T0" fmla="*/ 26 w 27"/>
                <a:gd name="T1" fmla="*/ 77 h 84"/>
                <a:gd name="T2" fmla="*/ 16 w 27"/>
                <a:gd name="T3" fmla="*/ 40 h 84"/>
                <a:gd name="T4" fmla="*/ 6 w 27"/>
                <a:gd name="T5" fmla="*/ 3 h 84"/>
                <a:gd name="T6" fmla="*/ 0 w 27"/>
                <a:gd name="T7" fmla="*/ 6 h 84"/>
                <a:gd name="T8" fmla="*/ 7 w 27"/>
                <a:gd name="T9" fmla="*/ 46 h 84"/>
                <a:gd name="T10" fmla="*/ 19 w 27"/>
                <a:gd name="T11" fmla="*/ 81 h 84"/>
                <a:gd name="T12" fmla="*/ 26 w 27"/>
                <a:gd name="T13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84">
                  <a:moveTo>
                    <a:pt x="26" y="77"/>
                  </a:moveTo>
                  <a:cubicBezTo>
                    <a:pt x="24" y="64"/>
                    <a:pt x="19" y="52"/>
                    <a:pt x="16" y="40"/>
                  </a:cubicBezTo>
                  <a:cubicBezTo>
                    <a:pt x="13" y="28"/>
                    <a:pt x="10" y="15"/>
                    <a:pt x="6" y="3"/>
                  </a:cubicBezTo>
                  <a:cubicBezTo>
                    <a:pt x="5" y="0"/>
                    <a:pt x="0" y="2"/>
                    <a:pt x="0" y="6"/>
                  </a:cubicBezTo>
                  <a:cubicBezTo>
                    <a:pt x="2" y="19"/>
                    <a:pt x="4" y="33"/>
                    <a:pt x="7" y="46"/>
                  </a:cubicBezTo>
                  <a:cubicBezTo>
                    <a:pt x="9" y="57"/>
                    <a:pt x="11" y="72"/>
                    <a:pt x="19" y="81"/>
                  </a:cubicBezTo>
                  <a:cubicBezTo>
                    <a:pt x="22" y="84"/>
                    <a:pt x="27" y="81"/>
                    <a:pt x="26" y="77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xmlns="" id="{A326568A-8D55-4432-970E-5BACA44E3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7936" y="6036746"/>
              <a:ext cx="68477" cy="128653"/>
            </a:xfrm>
            <a:custGeom>
              <a:avLst/>
              <a:gdLst>
                <a:gd name="T0" fmla="*/ 13 w 14"/>
                <a:gd name="T1" fmla="*/ 25 h 26"/>
                <a:gd name="T2" fmla="*/ 7 w 14"/>
                <a:gd name="T3" fmla="*/ 15 h 26"/>
                <a:gd name="T4" fmla="*/ 2 w 14"/>
                <a:gd name="T5" fmla="*/ 1 h 26"/>
                <a:gd name="T6" fmla="*/ 0 w 14"/>
                <a:gd name="T7" fmla="*/ 2 h 26"/>
                <a:gd name="T8" fmla="*/ 4 w 14"/>
                <a:gd name="T9" fmla="*/ 15 h 26"/>
                <a:gd name="T10" fmla="*/ 12 w 14"/>
                <a:gd name="T11" fmla="*/ 26 h 26"/>
                <a:gd name="T12" fmla="*/ 13 w 14"/>
                <a:gd name="T13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6">
                  <a:moveTo>
                    <a:pt x="13" y="25"/>
                  </a:moveTo>
                  <a:cubicBezTo>
                    <a:pt x="12" y="21"/>
                    <a:pt x="9" y="18"/>
                    <a:pt x="7" y="15"/>
                  </a:cubicBezTo>
                  <a:cubicBezTo>
                    <a:pt x="4" y="11"/>
                    <a:pt x="3" y="6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6"/>
                    <a:pt x="2" y="11"/>
                    <a:pt x="4" y="15"/>
                  </a:cubicBezTo>
                  <a:cubicBezTo>
                    <a:pt x="6" y="18"/>
                    <a:pt x="8" y="24"/>
                    <a:pt x="12" y="26"/>
                  </a:cubicBezTo>
                  <a:cubicBezTo>
                    <a:pt x="13" y="26"/>
                    <a:pt x="14" y="25"/>
                    <a:pt x="13" y="2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345F662-DDBE-404B-A413-D6FABEEDEDEF}"/>
              </a:ext>
            </a:extLst>
          </p:cNvPr>
          <p:cNvGrpSpPr/>
          <p:nvPr/>
        </p:nvGrpSpPr>
        <p:grpSpPr>
          <a:xfrm>
            <a:off x="297450" y="200716"/>
            <a:ext cx="1126975" cy="1263701"/>
            <a:chOff x="199774" y="515057"/>
            <a:chExt cx="2326121" cy="2608329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xmlns="" id="{9387E192-DC10-4B79-B373-5D0C4BC4B1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558" y="784813"/>
              <a:ext cx="1460830" cy="1817737"/>
            </a:xfrm>
            <a:custGeom>
              <a:avLst/>
              <a:gdLst>
                <a:gd name="T0" fmla="*/ 270 w 298"/>
                <a:gd name="T1" fmla="*/ 186 h 370"/>
                <a:gd name="T2" fmla="*/ 267 w 298"/>
                <a:gd name="T3" fmla="*/ 185 h 370"/>
                <a:gd name="T4" fmla="*/ 247 w 298"/>
                <a:gd name="T5" fmla="*/ 190 h 370"/>
                <a:gd name="T6" fmla="*/ 221 w 298"/>
                <a:gd name="T7" fmla="*/ 203 h 370"/>
                <a:gd name="T8" fmla="*/ 164 w 298"/>
                <a:gd name="T9" fmla="*/ 239 h 370"/>
                <a:gd name="T10" fmla="*/ 180 w 298"/>
                <a:gd name="T11" fmla="*/ 187 h 370"/>
                <a:gd name="T12" fmla="*/ 158 w 298"/>
                <a:gd name="T13" fmla="*/ 194 h 370"/>
                <a:gd name="T14" fmla="*/ 156 w 298"/>
                <a:gd name="T15" fmla="*/ 195 h 370"/>
                <a:gd name="T16" fmla="*/ 138 w 298"/>
                <a:gd name="T17" fmla="*/ 210 h 370"/>
                <a:gd name="T18" fmla="*/ 157 w 298"/>
                <a:gd name="T19" fmla="*/ 193 h 370"/>
                <a:gd name="T20" fmla="*/ 128 w 298"/>
                <a:gd name="T21" fmla="*/ 193 h 370"/>
                <a:gd name="T22" fmla="*/ 129 w 298"/>
                <a:gd name="T23" fmla="*/ 191 h 370"/>
                <a:gd name="T24" fmla="*/ 148 w 298"/>
                <a:gd name="T25" fmla="*/ 164 h 370"/>
                <a:gd name="T26" fmla="*/ 125 w 298"/>
                <a:gd name="T27" fmla="*/ 159 h 370"/>
                <a:gd name="T28" fmla="*/ 167 w 298"/>
                <a:gd name="T29" fmla="*/ 98 h 370"/>
                <a:gd name="T30" fmla="*/ 185 w 298"/>
                <a:gd name="T31" fmla="*/ 71 h 370"/>
                <a:gd name="T32" fmla="*/ 183 w 298"/>
                <a:gd name="T33" fmla="*/ 55 h 370"/>
                <a:gd name="T34" fmla="*/ 184 w 298"/>
                <a:gd name="T35" fmla="*/ 34 h 370"/>
                <a:gd name="T36" fmla="*/ 173 w 298"/>
                <a:gd name="T37" fmla="*/ 20 h 370"/>
                <a:gd name="T38" fmla="*/ 172 w 298"/>
                <a:gd name="T39" fmla="*/ 19 h 370"/>
                <a:gd name="T40" fmla="*/ 155 w 298"/>
                <a:gd name="T41" fmla="*/ 11 h 370"/>
                <a:gd name="T42" fmla="*/ 120 w 298"/>
                <a:gd name="T43" fmla="*/ 21 h 370"/>
                <a:gd name="T44" fmla="*/ 51 w 298"/>
                <a:gd name="T45" fmla="*/ 79 h 370"/>
                <a:gd name="T46" fmla="*/ 102 w 298"/>
                <a:gd name="T47" fmla="*/ 29 h 370"/>
                <a:gd name="T48" fmla="*/ 52 w 298"/>
                <a:gd name="T49" fmla="*/ 53 h 370"/>
                <a:gd name="T50" fmla="*/ 34 w 298"/>
                <a:gd name="T51" fmla="*/ 61 h 370"/>
                <a:gd name="T52" fmla="*/ 70 w 298"/>
                <a:gd name="T53" fmla="*/ 18 h 370"/>
                <a:gd name="T54" fmla="*/ 65 w 298"/>
                <a:gd name="T55" fmla="*/ 9 h 370"/>
                <a:gd name="T56" fmla="*/ 18 w 298"/>
                <a:gd name="T57" fmla="*/ 49 h 370"/>
                <a:gd name="T58" fmla="*/ 13 w 298"/>
                <a:gd name="T59" fmla="*/ 42 h 370"/>
                <a:gd name="T60" fmla="*/ 6 w 298"/>
                <a:gd name="T61" fmla="*/ 60 h 370"/>
                <a:gd name="T62" fmla="*/ 5 w 298"/>
                <a:gd name="T63" fmla="*/ 76 h 370"/>
                <a:gd name="T64" fmla="*/ 32 w 298"/>
                <a:gd name="T65" fmla="*/ 81 h 370"/>
                <a:gd name="T66" fmla="*/ 37 w 298"/>
                <a:gd name="T67" fmla="*/ 100 h 370"/>
                <a:gd name="T68" fmla="*/ 66 w 298"/>
                <a:gd name="T69" fmla="*/ 103 h 370"/>
                <a:gd name="T70" fmla="*/ 80 w 298"/>
                <a:gd name="T71" fmla="*/ 109 h 370"/>
                <a:gd name="T72" fmla="*/ 89 w 298"/>
                <a:gd name="T73" fmla="*/ 110 h 370"/>
                <a:gd name="T74" fmla="*/ 72 w 298"/>
                <a:gd name="T75" fmla="*/ 144 h 370"/>
                <a:gd name="T76" fmla="*/ 75 w 298"/>
                <a:gd name="T77" fmla="*/ 163 h 370"/>
                <a:gd name="T78" fmla="*/ 68 w 298"/>
                <a:gd name="T79" fmla="*/ 204 h 370"/>
                <a:gd name="T80" fmla="*/ 27 w 298"/>
                <a:gd name="T81" fmla="*/ 264 h 370"/>
                <a:gd name="T82" fmla="*/ 69 w 298"/>
                <a:gd name="T83" fmla="*/ 259 h 370"/>
                <a:gd name="T84" fmla="*/ 73 w 298"/>
                <a:gd name="T85" fmla="*/ 266 h 370"/>
                <a:gd name="T86" fmla="*/ 100 w 298"/>
                <a:gd name="T87" fmla="*/ 273 h 370"/>
                <a:gd name="T88" fmla="*/ 118 w 298"/>
                <a:gd name="T89" fmla="*/ 273 h 370"/>
                <a:gd name="T90" fmla="*/ 131 w 298"/>
                <a:gd name="T91" fmla="*/ 288 h 370"/>
                <a:gd name="T92" fmla="*/ 132 w 298"/>
                <a:gd name="T93" fmla="*/ 293 h 370"/>
                <a:gd name="T94" fmla="*/ 132 w 298"/>
                <a:gd name="T95" fmla="*/ 317 h 370"/>
                <a:gd name="T96" fmla="*/ 147 w 298"/>
                <a:gd name="T97" fmla="*/ 328 h 370"/>
                <a:gd name="T98" fmla="*/ 144 w 298"/>
                <a:gd name="T99" fmla="*/ 331 h 370"/>
                <a:gd name="T100" fmla="*/ 248 w 298"/>
                <a:gd name="T101" fmla="*/ 303 h 370"/>
                <a:gd name="T102" fmla="*/ 274 w 298"/>
                <a:gd name="T103" fmla="*/ 272 h 370"/>
                <a:gd name="T104" fmla="*/ 293 w 298"/>
                <a:gd name="T105" fmla="*/ 218 h 370"/>
                <a:gd name="T106" fmla="*/ 294 w 298"/>
                <a:gd name="T107" fmla="*/ 216 h 370"/>
                <a:gd name="T108" fmla="*/ 293 w 298"/>
                <a:gd name="T109" fmla="*/ 208 h 370"/>
                <a:gd name="T110" fmla="*/ 276 w 298"/>
                <a:gd name="T111" fmla="*/ 180 h 370"/>
                <a:gd name="T112" fmla="*/ 119 w 298"/>
                <a:gd name="T113" fmla="*/ 68 h 370"/>
                <a:gd name="T114" fmla="*/ 108 w 298"/>
                <a:gd name="T115" fmla="*/ 77 h 370"/>
                <a:gd name="T116" fmla="*/ 108 w 298"/>
                <a:gd name="T117" fmla="*/ 244 h 370"/>
                <a:gd name="T118" fmla="*/ 115 w 298"/>
                <a:gd name="T119" fmla="*/ 23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8" h="370">
                  <a:moveTo>
                    <a:pt x="276" y="180"/>
                  </a:moveTo>
                  <a:cubicBezTo>
                    <a:pt x="273" y="181"/>
                    <a:pt x="271" y="183"/>
                    <a:pt x="270" y="186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9" y="186"/>
                    <a:pt x="268" y="186"/>
                    <a:pt x="267" y="185"/>
                  </a:cubicBezTo>
                  <a:cubicBezTo>
                    <a:pt x="263" y="181"/>
                    <a:pt x="256" y="179"/>
                    <a:pt x="252" y="184"/>
                  </a:cubicBezTo>
                  <a:cubicBezTo>
                    <a:pt x="250" y="186"/>
                    <a:pt x="248" y="188"/>
                    <a:pt x="247" y="190"/>
                  </a:cubicBezTo>
                  <a:cubicBezTo>
                    <a:pt x="244" y="189"/>
                    <a:pt x="241" y="189"/>
                    <a:pt x="238" y="191"/>
                  </a:cubicBezTo>
                  <a:cubicBezTo>
                    <a:pt x="232" y="195"/>
                    <a:pt x="227" y="199"/>
                    <a:pt x="221" y="203"/>
                  </a:cubicBezTo>
                  <a:cubicBezTo>
                    <a:pt x="220" y="197"/>
                    <a:pt x="210" y="192"/>
                    <a:pt x="204" y="198"/>
                  </a:cubicBezTo>
                  <a:cubicBezTo>
                    <a:pt x="190" y="211"/>
                    <a:pt x="177" y="225"/>
                    <a:pt x="164" y="239"/>
                  </a:cubicBezTo>
                  <a:cubicBezTo>
                    <a:pt x="175" y="226"/>
                    <a:pt x="186" y="213"/>
                    <a:pt x="196" y="199"/>
                  </a:cubicBezTo>
                  <a:cubicBezTo>
                    <a:pt x="202" y="190"/>
                    <a:pt x="188" y="179"/>
                    <a:pt x="180" y="187"/>
                  </a:cubicBezTo>
                  <a:cubicBezTo>
                    <a:pt x="177" y="190"/>
                    <a:pt x="174" y="194"/>
                    <a:pt x="171" y="197"/>
                  </a:cubicBezTo>
                  <a:cubicBezTo>
                    <a:pt x="168" y="193"/>
                    <a:pt x="163" y="190"/>
                    <a:pt x="158" y="194"/>
                  </a:cubicBezTo>
                  <a:cubicBezTo>
                    <a:pt x="157" y="194"/>
                    <a:pt x="157" y="195"/>
                    <a:pt x="156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56" y="195"/>
                    <a:pt x="156" y="195"/>
                    <a:pt x="156" y="195"/>
                  </a:cubicBezTo>
                  <a:cubicBezTo>
                    <a:pt x="150" y="200"/>
                    <a:pt x="144" y="205"/>
                    <a:pt x="138" y="210"/>
                  </a:cubicBezTo>
                  <a:cubicBezTo>
                    <a:pt x="139" y="210"/>
                    <a:pt x="140" y="209"/>
                    <a:pt x="140" y="208"/>
                  </a:cubicBezTo>
                  <a:cubicBezTo>
                    <a:pt x="146" y="203"/>
                    <a:pt x="152" y="198"/>
                    <a:pt x="157" y="193"/>
                  </a:cubicBezTo>
                  <a:cubicBezTo>
                    <a:pt x="166" y="184"/>
                    <a:pt x="152" y="171"/>
                    <a:pt x="143" y="179"/>
                  </a:cubicBezTo>
                  <a:cubicBezTo>
                    <a:pt x="138" y="183"/>
                    <a:pt x="133" y="188"/>
                    <a:pt x="128" y="193"/>
                  </a:cubicBezTo>
                  <a:cubicBezTo>
                    <a:pt x="128" y="193"/>
                    <a:pt x="128" y="193"/>
                    <a:pt x="128" y="193"/>
                  </a:cubicBezTo>
                  <a:cubicBezTo>
                    <a:pt x="128" y="193"/>
                    <a:pt x="128" y="192"/>
                    <a:pt x="129" y="191"/>
                  </a:cubicBezTo>
                  <a:cubicBezTo>
                    <a:pt x="131" y="188"/>
                    <a:pt x="131" y="185"/>
                    <a:pt x="129" y="182"/>
                  </a:cubicBezTo>
                  <a:cubicBezTo>
                    <a:pt x="136" y="176"/>
                    <a:pt x="142" y="170"/>
                    <a:pt x="148" y="164"/>
                  </a:cubicBezTo>
                  <a:cubicBezTo>
                    <a:pt x="158" y="155"/>
                    <a:pt x="144" y="142"/>
                    <a:pt x="135" y="150"/>
                  </a:cubicBezTo>
                  <a:cubicBezTo>
                    <a:pt x="131" y="153"/>
                    <a:pt x="128" y="156"/>
                    <a:pt x="125" y="159"/>
                  </a:cubicBezTo>
                  <a:cubicBezTo>
                    <a:pt x="139" y="143"/>
                    <a:pt x="155" y="128"/>
                    <a:pt x="170" y="113"/>
                  </a:cubicBezTo>
                  <a:cubicBezTo>
                    <a:pt x="175" y="107"/>
                    <a:pt x="172" y="100"/>
                    <a:pt x="167" y="98"/>
                  </a:cubicBezTo>
                  <a:cubicBezTo>
                    <a:pt x="172" y="92"/>
                    <a:pt x="178" y="87"/>
                    <a:pt x="183" y="81"/>
                  </a:cubicBezTo>
                  <a:cubicBezTo>
                    <a:pt x="186" y="78"/>
                    <a:pt x="186" y="74"/>
                    <a:pt x="185" y="71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90" y="65"/>
                    <a:pt x="187" y="58"/>
                    <a:pt x="183" y="55"/>
                  </a:cubicBezTo>
                  <a:cubicBezTo>
                    <a:pt x="185" y="53"/>
                    <a:pt x="187" y="50"/>
                    <a:pt x="189" y="47"/>
                  </a:cubicBezTo>
                  <a:cubicBezTo>
                    <a:pt x="194" y="41"/>
                    <a:pt x="189" y="35"/>
                    <a:pt x="184" y="34"/>
                  </a:cubicBezTo>
                  <a:cubicBezTo>
                    <a:pt x="184" y="34"/>
                    <a:pt x="185" y="33"/>
                    <a:pt x="185" y="33"/>
                  </a:cubicBezTo>
                  <a:cubicBezTo>
                    <a:pt x="193" y="24"/>
                    <a:pt x="181" y="13"/>
                    <a:pt x="173" y="20"/>
                  </a:cubicBezTo>
                  <a:cubicBezTo>
                    <a:pt x="167" y="26"/>
                    <a:pt x="160" y="31"/>
                    <a:pt x="154" y="37"/>
                  </a:cubicBezTo>
                  <a:cubicBezTo>
                    <a:pt x="160" y="31"/>
                    <a:pt x="166" y="25"/>
                    <a:pt x="172" y="19"/>
                  </a:cubicBezTo>
                  <a:cubicBezTo>
                    <a:pt x="179" y="11"/>
                    <a:pt x="168" y="0"/>
                    <a:pt x="160" y="7"/>
                  </a:cubicBezTo>
                  <a:cubicBezTo>
                    <a:pt x="158" y="8"/>
                    <a:pt x="157" y="9"/>
                    <a:pt x="155" y="11"/>
                  </a:cubicBezTo>
                  <a:cubicBezTo>
                    <a:pt x="155" y="5"/>
                    <a:pt x="149" y="0"/>
                    <a:pt x="143" y="3"/>
                  </a:cubicBezTo>
                  <a:cubicBezTo>
                    <a:pt x="135" y="8"/>
                    <a:pt x="127" y="14"/>
                    <a:pt x="120" y="21"/>
                  </a:cubicBezTo>
                  <a:cubicBezTo>
                    <a:pt x="101" y="35"/>
                    <a:pt x="82" y="50"/>
                    <a:pt x="69" y="68"/>
                  </a:cubicBezTo>
                  <a:cubicBezTo>
                    <a:pt x="63" y="72"/>
                    <a:pt x="57" y="76"/>
                    <a:pt x="51" y="79"/>
                  </a:cubicBezTo>
                  <a:cubicBezTo>
                    <a:pt x="54" y="73"/>
                    <a:pt x="59" y="68"/>
                    <a:pt x="63" y="63"/>
                  </a:cubicBezTo>
                  <a:cubicBezTo>
                    <a:pt x="77" y="53"/>
                    <a:pt x="89" y="40"/>
                    <a:pt x="102" y="29"/>
                  </a:cubicBezTo>
                  <a:cubicBezTo>
                    <a:pt x="109" y="22"/>
                    <a:pt x="98" y="13"/>
                    <a:pt x="91" y="18"/>
                  </a:cubicBezTo>
                  <a:cubicBezTo>
                    <a:pt x="77" y="29"/>
                    <a:pt x="63" y="41"/>
                    <a:pt x="52" y="53"/>
                  </a:cubicBezTo>
                  <a:cubicBezTo>
                    <a:pt x="45" y="59"/>
                    <a:pt x="37" y="64"/>
                    <a:pt x="29" y="67"/>
                  </a:cubicBezTo>
                  <a:cubicBezTo>
                    <a:pt x="31" y="65"/>
                    <a:pt x="32" y="63"/>
                    <a:pt x="34" y="61"/>
                  </a:cubicBezTo>
                  <a:cubicBezTo>
                    <a:pt x="50" y="53"/>
                    <a:pt x="62" y="42"/>
                    <a:pt x="73" y="27"/>
                  </a:cubicBezTo>
                  <a:cubicBezTo>
                    <a:pt x="75" y="24"/>
                    <a:pt x="73" y="19"/>
                    <a:pt x="70" y="18"/>
                  </a:cubicBezTo>
                  <a:cubicBezTo>
                    <a:pt x="70" y="17"/>
                    <a:pt x="71" y="16"/>
                    <a:pt x="71" y="15"/>
                  </a:cubicBezTo>
                  <a:cubicBezTo>
                    <a:pt x="73" y="11"/>
                    <a:pt x="69" y="6"/>
                    <a:pt x="65" y="9"/>
                  </a:cubicBezTo>
                  <a:cubicBezTo>
                    <a:pt x="50" y="19"/>
                    <a:pt x="36" y="32"/>
                    <a:pt x="25" y="47"/>
                  </a:cubicBezTo>
                  <a:cubicBezTo>
                    <a:pt x="23" y="48"/>
                    <a:pt x="20" y="48"/>
                    <a:pt x="18" y="49"/>
                  </a:cubicBezTo>
                  <a:cubicBezTo>
                    <a:pt x="18" y="49"/>
                    <a:pt x="19" y="48"/>
                    <a:pt x="19" y="48"/>
                  </a:cubicBezTo>
                  <a:cubicBezTo>
                    <a:pt x="23" y="44"/>
                    <a:pt x="17" y="38"/>
                    <a:pt x="13" y="42"/>
                  </a:cubicBezTo>
                  <a:cubicBezTo>
                    <a:pt x="10" y="46"/>
                    <a:pt x="6" y="49"/>
                    <a:pt x="3" y="53"/>
                  </a:cubicBezTo>
                  <a:cubicBezTo>
                    <a:pt x="0" y="55"/>
                    <a:pt x="2" y="60"/>
                    <a:pt x="6" y="60"/>
                  </a:cubicBezTo>
                  <a:cubicBezTo>
                    <a:pt x="10" y="60"/>
                    <a:pt x="14" y="59"/>
                    <a:pt x="19" y="58"/>
                  </a:cubicBezTo>
                  <a:cubicBezTo>
                    <a:pt x="14" y="64"/>
                    <a:pt x="9" y="70"/>
                    <a:pt x="5" y="76"/>
                  </a:cubicBezTo>
                  <a:cubicBezTo>
                    <a:pt x="2" y="80"/>
                    <a:pt x="6" y="87"/>
                    <a:pt x="11" y="87"/>
                  </a:cubicBezTo>
                  <a:cubicBezTo>
                    <a:pt x="18" y="86"/>
                    <a:pt x="26" y="84"/>
                    <a:pt x="32" y="81"/>
                  </a:cubicBezTo>
                  <a:cubicBezTo>
                    <a:pt x="31" y="84"/>
                    <a:pt x="29" y="88"/>
                    <a:pt x="28" y="91"/>
                  </a:cubicBezTo>
                  <a:cubicBezTo>
                    <a:pt x="25" y="97"/>
                    <a:pt x="32" y="102"/>
                    <a:pt x="37" y="100"/>
                  </a:cubicBezTo>
                  <a:cubicBezTo>
                    <a:pt x="43" y="99"/>
                    <a:pt x="48" y="97"/>
                    <a:pt x="54" y="95"/>
                  </a:cubicBezTo>
                  <a:cubicBezTo>
                    <a:pt x="52" y="101"/>
                    <a:pt x="60" y="105"/>
                    <a:pt x="66" y="103"/>
                  </a:cubicBezTo>
                  <a:cubicBezTo>
                    <a:pt x="67" y="102"/>
                    <a:pt x="68" y="102"/>
                    <a:pt x="69" y="101"/>
                  </a:cubicBezTo>
                  <a:cubicBezTo>
                    <a:pt x="69" y="106"/>
                    <a:pt x="74" y="111"/>
                    <a:pt x="80" y="109"/>
                  </a:cubicBezTo>
                  <a:cubicBezTo>
                    <a:pt x="84" y="108"/>
                    <a:pt x="88" y="107"/>
                    <a:pt x="91" y="105"/>
                  </a:cubicBezTo>
                  <a:cubicBezTo>
                    <a:pt x="90" y="107"/>
                    <a:pt x="90" y="108"/>
                    <a:pt x="89" y="110"/>
                  </a:cubicBezTo>
                  <a:cubicBezTo>
                    <a:pt x="86" y="115"/>
                    <a:pt x="88" y="119"/>
                    <a:pt x="91" y="121"/>
                  </a:cubicBezTo>
                  <a:cubicBezTo>
                    <a:pt x="85" y="129"/>
                    <a:pt x="78" y="136"/>
                    <a:pt x="72" y="144"/>
                  </a:cubicBezTo>
                  <a:cubicBezTo>
                    <a:pt x="69" y="149"/>
                    <a:pt x="72" y="156"/>
                    <a:pt x="77" y="158"/>
                  </a:cubicBezTo>
                  <a:cubicBezTo>
                    <a:pt x="77" y="159"/>
                    <a:pt x="76" y="161"/>
                    <a:pt x="75" y="163"/>
                  </a:cubicBezTo>
                  <a:cubicBezTo>
                    <a:pt x="72" y="169"/>
                    <a:pt x="77" y="180"/>
                    <a:pt x="85" y="177"/>
                  </a:cubicBezTo>
                  <a:cubicBezTo>
                    <a:pt x="79" y="186"/>
                    <a:pt x="73" y="195"/>
                    <a:pt x="68" y="204"/>
                  </a:cubicBezTo>
                  <a:cubicBezTo>
                    <a:pt x="63" y="210"/>
                    <a:pt x="59" y="215"/>
                    <a:pt x="55" y="221"/>
                  </a:cubicBezTo>
                  <a:cubicBezTo>
                    <a:pt x="43" y="234"/>
                    <a:pt x="33" y="249"/>
                    <a:pt x="27" y="264"/>
                  </a:cubicBezTo>
                  <a:cubicBezTo>
                    <a:pt x="23" y="273"/>
                    <a:pt x="31" y="282"/>
                    <a:pt x="40" y="277"/>
                  </a:cubicBezTo>
                  <a:cubicBezTo>
                    <a:pt x="50" y="272"/>
                    <a:pt x="60" y="266"/>
                    <a:pt x="69" y="259"/>
                  </a:cubicBezTo>
                  <a:cubicBezTo>
                    <a:pt x="71" y="258"/>
                    <a:pt x="74" y="258"/>
                    <a:pt x="76" y="257"/>
                  </a:cubicBezTo>
                  <a:cubicBezTo>
                    <a:pt x="75" y="260"/>
                    <a:pt x="74" y="263"/>
                    <a:pt x="73" y="266"/>
                  </a:cubicBezTo>
                  <a:cubicBezTo>
                    <a:pt x="72" y="273"/>
                    <a:pt x="78" y="281"/>
                    <a:pt x="86" y="279"/>
                  </a:cubicBezTo>
                  <a:cubicBezTo>
                    <a:pt x="90" y="277"/>
                    <a:pt x="95" y="275"/>
                    <a:pt x="100" y="273"/>
                  </a:cubicBezTo>
                  <a:cubicBezTo>
                    <a:pt x="102" y="276"/>
                    <a:pt x="105" y="277"/>
                    <a:pt x="110" y="276"/>
                  </a:cubicBezTo>
                  <a:cubicBezTo>
                    <a:pt x="112" y="275"/>
                    <a:pt x="115" y="274"/>
                    <a:pt x="118" y="273"/>
                  </a:cubicBezTo>
                  <a:cubicBezTo>
                    <a:pt x="117" y="274"/>
                    <a:pt x="117" y="276"/>
                    <a:pt x="116" y="277"/>
                  </a:cubicBezTo>
                  <a:cubicBezTo>
                    <a:pt x="112" y="286"/>
                    <a:pt x="124" y="292"/>
                    <a:pt x="131" y="288"/>
                  </a:cubicBezTo>
                  <a:cubicBezTo>
                    <a:pt x="132" y="288"/>
                    <a:pt x="133" y="287"/>
                    <a:pt x="135" y="286"/>
                  </a:cubicBezTo>
                  <a:cubicBezTo>
                    <a:pt x="134" y="289"/>
                    <a:pt x="133" y="291"/>
                    <a:pt x="132" y="293"/>
                  </a:cubicBezTo>
                  <a:cubicBezTo>
                    <a:pt x="130" y="297"/>
                    <a:pt x="132" y="301"/>
                    <a:pt x="135" y="304"/>
                  </a:cubicBezTo>
                  <a:cubicBezTo>
                    <a:pt x="134" y="308"/>
                    <a:pt x="133" y="312"/>
                    <a:pt x="132" y="317"/>
                  </a:cubicBezTo>
                  <a:cubicBezTo>
                    <a:pt x="130" y="325"/>
                    <a:pt x="139" y="334"/>
                    <a:pt x="147" y="329"/>
                  </a:cubicBezTo>
                  <a:cubicBezTo>
                    <a:pt x="147" y="328"/>
                    <a:pt x="147" y="328"/>
                    <a:pt x="147" y="328"/>
                  </a:cubicBezTo>
                  <a:cubicBezTo>
                    <a:pt x="148" y="329"/>
                    <a:pt x="148" y="329"/>
                    <a:pt x="148" y="329"/>
                  </a:cubicBezTo>
                  <a:cubicBezTo>
                    <a:pt x="146" y="329"/>
                    <a:pt x="145" y="330"/>
                    <a:pt x="144" y="331"/>
                  </a:cubicBezTo>
                  <a:cubicBezTo>
                    <a:pt x="135" y="337"/>
                    <a:pt x="137" y="348"/>
                    <a:pt x="147" y="352"/>
                  </a:cubicBezTo>
                  <a:cubicBezTo>
                    <a:pt x="190" y="370"/>
                    <a:pt x="224" y="340"/>
                    <a:pt x="248" y="303"/>
                  </a:cubicBezTo>
                  <a:cubicBezTo>
                    <a:pt x="256" y="295"/>
                    <a:pt x="263" y="286"/>
                    <a:pt x="269" y="276"/>
                  </a:cubicBezTo>
                  <a:cubicBezTo>
                    <a:pt x="271" y="276"/>
                    <a:pt x="272" y="274"/>
                    <a:pt x="274" y="272"/>
                  </a:cubicBezTo>
                  <a:cubicBezTo>
                    <a:pt x="285" y="257"/>
                    <a:pt x="290" y="239"/>
                    <a:pt x="293" y="221"/>
                  </a:cubicBezTo>
                  <a:cubicBezTo>
                    <a:pt x="293" y="220"/>
                    <a:pt x="293" y="219"/>
                    <a:pt x="293" y="218"/>
                  </a:cubicBezTo>
                  <a:cubicBezTo>
                    <a:pt x="294" y="217"/>
                    <a:pt x="294" y="217"/>
                    <a:pt x="294" y="216"/>
                  </a:cubicBezTo>
                  <a:cubicBezTo>
                    <a:pt x="294" y="216"/>
                    <a:pt x="294" y="216"/>
                    <a:pt x="294" y="216"/>
                  </a:cubicBezTo>
                  <a:cubicBezTo>
                    <a:pt x="294" y="215"/>
                    <a:pt x="294" y="214"/>
                    <a:pt x="294" y="213"/>
                  </a:cubicBezTo>
                  <a:cubicBezTo>
                    <a:pt x="294" y="211"/>
                    <a:pt x="294" y="209"/>
                    <a:pt x="293" y="208"/>
                  </a:cubicBezTo>
                  <a:cubicBezTo>
                    <a:pt x="295" y="201"/>
                    <a:pt x="296" y="195"/>
                    <a:pt x="296" y="189"/>
                  </a:cubicBezTo>
                  <a:cubicBezTo>
                    <a:pt x="298" y="177"/>
                    <a:pt x="281" y="171"/>
                    <a:pt x="276" y="180"/>
                  </a:cubicBezTo>
                  <a:close/>
                  <a:moveTo>
                    <a:pt x="108" y="77"/>
                  </a:moveTo>
                  <a:cubicBezTo>
                    <a:pt x="112" y="74"/>
                    <a:pt x="116" y="71"/>
                    <a:pt x="119" y="68"/>
                  </a:cubicBezTo>
                  <a:cubicBezTo>
                    <a:pt x="118" y="69"/>
                    <a:pt x="117" y="71"/>
                    <a:pt x="116" y="72"/>
                  </a:cubicBezTo>
                  <a:cubicBezTo>
                    <a:pt x="113" y="73"/>
                    <a:pt x="111" y="75"/>
                    <a:pt x="108" y="77"/>
                  </a:cubicBezTo>
                  <a:close/>
                  <a:moveTo>
                    <a:pt x="127" y="221"/>
                  </a:moveTo>
                  <a:cubicBezTo>
                    <a:pt x="120" y="228"/>
                    <a:pt x="114" y="236"/>
                    <a:pt x="108" y="244"/>
                  </a:cubicBezTo>
                  <a:cubicBezTo>
                    <a:pt x="106" y="246"/>
                    <a:pt x="104" y="247"/>
                    <a:pt x="102" y="249"/>
                  </a:cubicBezTo>
                  <a:cubicBezTo>
                    <a:pt x="106" y="243"/>
                    <a:pt x="110" y="238"/>
                    <a:pt x="115" y="233"/>
                  </a:cubicBezTo>
                  <a:cubicBezTo>
                    <a:pt x="119" y="229"/>
                    <a:pt x="123" y="225"/>
                    <a:pt x="127" y="221"/>
                  </a:cubicBezTo>
                  <a:close/>
                </a:path>
              </a:pathLst>
            </a:custGeom>
            <a:solidFill>
              <a:srgbClr val="4A72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xmlns="" id="{5D000615-9D45-49F8-9D51-329F7BBBE3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5379" y="1216422"/>
              <a:ext cx="966970" cy="1288602"/>
            </a:xfrm>
            <a:custGeom>
              <a:avLst/>
              <a:gdLst>
                <a:gd name="T0" fmla="*/ 167 w 197"/>
                <a:gd name="T1" fmla="*/ 224 h 262"/>
                <a:gd name="T2" fmla="*/ 163 w 197"/>
                <a:gd name="T3" fmla="*/ 213 h 262"/>
                <a:gd name="T4" fmla="*/ 134 w 197"/>
                <a:gd name="T5" fmla="*/ 201 h 262"/>
                <a:gd name="T6" fmla="*/ 118 w 197"/>
                <a:gd name="T7" fmla="*/ 193 h 262"/>
                <a:gd name="T8" fmla="*/ 106 w 197"/>
                <a:gd name="T9" fmla="*/ 194 h 262"/>
                <a:gd name="T10" fmla="*/ 91 w 197"/>
                <a:gd name="T11" fmla="*/ 195 h 262"/>
                <a:gd name="T12" fmla="*/ 61 w 197"/>
                <a:gd name="T13" fmla="*/ 204 h 262"/>
                <a:gd name="T14" fmla="*/ 46 w 197"/>
                <a:gd name="T15" fmla="*/ 185 h 262"/>
                <a:gd name="T16" fmla="*/ 69 w 197"/>
                <a:gd name="T17" fmla="*/ 152 h 262"/>
                <a:gd name="T18" fmla="*/ 115 w 197"/>
                <a:gd name="T19" fmla="*/ 82 h 262"/>
                <a:gd name="T20" fmla="*/ 110 w 197"/>
                <a:gd name="T21" fmla="*/ 63 h 262"/>
                <a:gd name="T22" fmla="*/ 117 w 197"/>
                <a:gd name="T23" fmla="*/ 31 h 262"/>
                <a:gd name="T24" fmla="*/ 101 w 197"/>
                <a:gd name="T25" fmla="*/ 18 h 262"/>
                <a:gd name="T26" fmla="*/ 84 w 197"/>
                <a:gd name="T27" fmla="*/ 12 h 262"/>
                <a:gd name="T28" fmla="*/ 63 w 197"/>
                <a:gd name="T29" fmla="*/ 14 h 262"/>
                <a:gd name="T30" fmla="*/ 52 w 197"/>
                <a:gd name="T31" fmla="*/ 12 h 262"/>
                <a:gd name="T32" fmla="*/ 45 w 197"/>
                <a:gd name="T33" fmla="*/ 2 h 262"/>
                <a:gd name="T34" fmla="*/ 40 w 197"/>
                <a:gd name="T35" fmla="*/ 4 h 262"/>
                <a:gd name="T36" fmla="*/ 9 w 197"/>
                <a:gd name="T37" fmla="*/ 51 h 262"/>
                <a:gd name="T38" fmla="*/ 17 w 197"/>
                <a:gd name="T39" fmla="*/ 64 h 262"/>
                <a:gd name="T40" fmla="*/ 6 w 197"/>
                <a:gd name="T41" fmla="*/ 100 h 262"/>
                <a:gd name="T42" fmla="*/ 11 w 197"/>
                <a:gd name="T43" fmla="*/ 121 h 262"/>
                <a:gd name="T44" fmla="*/ 22 w 197"/>
                <a:gd name="T45" fmla="*/ 137 h 262"/>
                <a:gd name="T46" fmla="*/ 28 w 197"/>
                <a:gd name="T47" fmla="*/ 154 h 262"/>
                <a:gd name="T48" fmla="*/ 28 w 197"/>
                <a:gd name="T49" fmla="*/ 174 h 262"/>
                <a:gd name="T50" fmla="*/ 37 w 197"/>
                <a:gd name="T51" fmla="*/ 205 h 262"/>
                <a:gd name="T52" fmla="*/ 69 w 197"/>
                <a:gd name="T53" fmla="*/ 225 h 262"/>
                <a:gd name="T54" fmla="*/ 86 w 197"/>
                <a:gd name="T55" fmla="*/ 235 h 262"/>
                <a:gd name="T56" fmla="*/ 101 w 197"/>
                <a:gd name="T57" fmla="*/ 238 h 262"/>
                <a:gd name="T58" fmla="*/ 128 w 197"/>
                <a:gd name="T59" fmla="*/ 251 h 262"/>
                <a:gd name="T60" fmla="*/ 143 w 197"/>
                <a:gd name="T61" fmla="*/ 256 h 262"/>
                <a:gd name="T62" fmla="*/ 161 w 197"/>
                <a:gd name="T63" fmla="*/ 258 h 262"/>
                <a:gd name="T64" fmla="*/ 180 w 197"/>
                <a:gd name="T65" fmla="*/ 250 h 262"/>
                <a:gd name="T66" fmla="*/ 172 w 197"/>
                <a:gd name="T67" fmla="*/ 226 h 262"/>
                <a:gd name="T68" fmla="*/ 51 w 197"/>
                <a:gd name="T69" fmla="*/ 99 h 262"/>
                <a:gd name="T70" fmla="*/ 38 w 197"/>
                <a:gd name="T71" fmla="*/ 109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7" h="262">
                  <a:moveTo>
                    <a:pt x="172" y="226"/>
                  </a:moveTo>
                  <a:cubicBezTo>
                    <a:pt x="170" y="225"/>
                    <a:pt x="168" y="224"/>
                    <a:pt x="167" y="224"/>
                  </a:cubicBezTo>
                  <a:cubicBezTo>
                    <a:pt x="166" y="224"/>
                    <a:pt x="165" y="224"/>
                    <a:pt x="165" y="224"/>
                  </a:cubicBezTo>
                  <a:cubicBezTo>
                    <a:pt x="164" y="220"/>
                    <a:pt x="164" y="216"/>
                    <a:pt x="163" y="213"/>
                  </a:cubicBezTo>
                  <a:cubicBezTo>
                    <a:pt x="163" y="207"/>
                    <a:pt x="155" y="203"/>
                    <a:pt x="149" y="205"/>
                  </a:cubicBezTo>
                  <a:cubicBezTo>
                    <a:pt x="147" y="200"/>
                    <a:pt x="140" y="199"/>
                    <a:pt x="134" y="201"/>
                  </a:cubicBezTo>
                  <a:cubicBezTo>
                    <a:pt x="134" y="200"/>
                    <a:pt x="134" y="200"/>
                    <a:pt x="134" y="199"/>
                  </a:cubicBezTo>
                  <a:cubicBezTo>
                    <a:pt x="133" y="193"/>
                    <a:pt x="124" y="190"/>
                    <a:pt x="118" y="193"/>
                  </a:cubicBezTo>
                  <a:cubicBezTo>
                    <a:pt x="115" y="191"/>
                    <a:pt x="111" y="191"/>
                    <a:pt x="108" y="193"/>
                  </a:cubicBezTo>
                  <a:cubicBezTo>
                    <a:pt x="107" y="193"/>
                    <a:pt x="107" y="194"/>
                    <a:pt x="106" y="194"/>
                  </a:cubicBezTo>
                  <a:cubicBezTo>
                    <a:pt x="102" y="191"/>
                    <a:pt x="97" y="191"/>
                    <a:pt x="92" y="195"/>
                  </a:cubicBezTo>
                  <a:cubicBezTo>
                    <a:pt x="91" y="195"/>
                    <a:pt x="91" y="195"/>
                    <a:pt x="91" y="195"/>
                  </a:cubicBezTo>
                  <a:cubicBezTo>
                    <a:pt x="88" y="190"/>
                    <a:pt x="81" y="187"/>
                    <a:pt x="76" y="190"/>
                  </a:cubicBezTo>
                  <a:cubicBezTo>
                    <a:pt x="69" y="194"/>
                    <a:pt x="64" y="198"/>
                    <a:pt x="61" y="204"/>
                  </a:cubicBezTo>
                  <a:cubicBezTo>
                    <a:pt x="59" y="206"/>
                    <a:pt x="57" y="206"/>
                    <a:pt x="61" y="200"/>
                  </a:cubicBezTo>
                  <a:cubicBezTo>
                    <a:pt x="68" y="190"/>
                    <a:pt x="55" y="181"/>
                    <a:pt x="46" y="185"/>
                  </a:cubicBezTo>
                  <a:cubicBezTo>
                    <a:pt x="47" y="185"/>
                    <a:pt x="48" y="181"/>
                    <a:pt x="49" y="177"/>
                  </a:cubicBezTo>
                  <a:cubicBezTo>
                    <a:pt x="58" y="170"/>
                    <a:pt x="64" y="163"/>
                    <a:pt x="69" y="152"/>
                  </a:cubicBezTo>
                  <a:cubicBezTo>
                    <a:pt x="82" y="138"/>
                    <a:pt x="93" y="120"/>
                    <a:pt x="99" y="102"/>
                  </a:cubicBezTo>
                  <a:cubicBezTo>
                    <a:pt x="104" y="95"/>
                    <a:pt x="110" y="88"/>
                    <a:pt x="115" y="82"/>
                  </a:cubicBezTo>
                  <a:cubicBezTo>
                    <a:pt x="121" y="74"/>
                    <a:pt x="116" y="65"/>
                    <a:pt x="108" y="64"/>
                  </a:cubicBezTo>
                  <a:cubicBezTo>
                    <a:pt x="109" y="64"/>
                    <a:pt x="109" y="63"/>
                    <a:pt x="110" y="63"/>
                  </a:cubicBezTo>
                  <a:cubicBezTo>
                    <a:pt x="115" y="56"/>
                    <a:pt x="110" y="47"/>
                    <a:pt x="104" y="45"/>
                  </a:cubicBezTo>
                  <a:cubicBezTo>
                    <a:pt x="109" y="40"/>
                    <a:pt x="113" y="36"/>
                    <a:pt x="117" y="31"/>
                  </a:cubicBezTo>
                  <a:cubicBezTo>
                    <a:pt x="125" y="23"/>
                    <a:pt x="115" y="9"/>
                    <a:pt x="105" y="15"/>
                  </a:cubicBezTo>
                  <a:cubicBezTo>
                    <a:pt x="104" y="16"/>
                    <a:pt x="103" y="17"/>
                    <a:pt x="101" y="18"/>
                  </a:cubicBezTo>
                  <a:cubicBezTo>
                    <a:pt x="101" y="11"/>
                    <a:pt x="93" y="6"/>
                    <a:pt x="87" y="10"/>
                  </a:cubicBezTo>
                  <a:cubicBezTo>
                    <a:pt x="86" y="11"/>
                    <a:pt x="85" y="11"/>
                    <a:pt x="84" y="12"/>
                  </a:cubicBezTo>
                  <a:cubicBezTo>
                    <a:pt x="82" y="8"/>
                    <a:pt x="76" y="6"/>
                    <a:pt x="71" y="8"/>
                  </a:cubicBezTo>
                  <a:cubicBezTo>
                    <a:pt x="69" y="10"/>
                    <a:pt x="66" y="12"/>
                    <a:pt x="63" y="14"/>
                  </a:cubicBezTo>
                  <a:cubicBezTo>
                    <a:pt x="61" y="11"/>
                    <a:pt x="58" y="10"/>
                    <a:pt x="55" y="11"/>
                  </a:cubicBezTo>
                  <a:cubicBezTo>
                    <a:pt x="54" y="11"/>
                    <a:pt x="53" y="11"/>
                    <a:pt x="52" y="12"/>
                  </a:cubicBezTo>
                  <a:cubicBezTo>
                    <a:pt x="52" y="11"/>
                    <a:pt x="52" y="10"/>
                    <a:pt x="52" y="9"/>
                  </a:cubicBezTo>
                  <a:cubicBezTo>
                    <a:pt x="53" y="4"/>
                    <a:pt x="49" y="0"/>
                    <a:pt x="45" y="2"/>
                  </a:cubicBezTo>
                  <a:cubicBezTo>
                    <a:pt x="43" y="1"/>
                    <a:pt x="42" y="2"/>
                    <a:pt x="41" y="3"/>
                  </a:cubicBezTo>
                  <a:cubicBezTo>
                    <a:pt x="41" y="3"/>
                    <a:pt x="40" y="4"/>
                    <a:pt x="40" y="4"/>
                  </a:cubicBezTo>
                  <a:cubicBezTo>
                    <a:pt x="28" y="11"/>
                    <a:pt x="14" y="25"/>
                    <a:pt x="14" y="39"/>
                  </a:cubicBezTo>
                  <a:cubicBezTo>
                    <a:pt x="12" y="43"/>
                    <a:pt x="10" y="47"/>
                    <a:pt x="9" y="51"/>
                  </a:cubicBezTo>
                  <a:cubicBezTo>
                    <a:pt x="7" y="56"/>
                    <a:pt x="13" y="60"/>
                    <a:pt x="17" y="58"/>
                  </a:cubicBezTo>
                  <a:cubicBezTo>
                    <a:pt x="17" y="60"/>
                    <a:pt x="17" y="62"/>
                    <a:pt x="17" y="64"/>
                  </a:cubicBezTo>
                  <a:cubicBezTo>
                    <a:pt x="12" y="73"/>
                    <a:pt x="8" y="83"/>
                    <a:pt x="5" y="93"/>
                  </a:cubicBezTo>
                  <a:cubicBezTo>
                    <a:pt x="5" y="95"/>
                    <a:pt x="5" y="98"/>
                    <a:pt x="6" y="100"/>
                  </a:cubicBezTo>
                  <a:cubicBezTo>
                    <a:pt x="5" y="103"/>
                    <a:pt x="3" y="106"/>
                    <a:pt x="2" y="109"/>
                  </a:cubicBezTo>
                  <a:cubicBezTo>
                    <a:pt x="0" y="116"/>
                    <a:pt x="5" y="121"/>
                    <a:pt x="11" y="121"/>
                  </a:cubicBezTo>
                  <a:cubicBezTo>
                    <a:pt x="11" y="122"/>
                    <a:pt x="10" y="124"/>
                    <a:pt x="10" y="125"/>
                  </a:cubicBezTo>
                  <a:cubicBezTo>
                    <a:pt x="8" y="133"/>
                    <a:pt x="15" y="139"/>
                    <a:pt x="22" y="137"/>
                  </a:cubicBezTo>
                  <a:cubicBezTo>
                    <a:pt x="22" y="138"/>
                    <a:pt x="22" y="138"/>
                    <a:pt x="21" y="138"/>
                  </a:cubicBezTo>
                  <a:cubicBezTo>
                    <a:pt x="18" y="144"/>
                    <a:pt x="22" y="152"/>
                    <a:pt x="28" y="154"/>
                  </a:cubicBezTo>
                  <a:cubicBezTo>
                    <a:pt x="26" y="156"/>
                    <a:pt x="25" y="158"/>
                    <a:pt x="24" y="160"/>
                  </a:cubicBezTo>
                  <a:cubicBezTo>
                    <a:pt x="20" y="166"/>
                    <a:pt x="23" y="171"/>
                    <a:pt x="28" y="174"/>
                  </a:cubicBezTo>
                  <a:cubicBezTo>
                    <a:pt x="27" y="177"/>
                    <a:pt x="27" y="180"/>
                    <a:pt x="26" y="183"/>
                  </a:cubicBezTo>
                  <a:cubicBezTo>
                    <a:pt x="25" y="193"/>
                    <a:pt x="29" y="201"/>
                    <a:pt x="37" y="205"/>
                  </a:cubicBezTo>
                  <a:cubicBezTo>
                    <a:pt x="36" y="217"/>
                    <a:pt x="46" y="225"/>
                    <a:pt x="58" y="225"/>
                  </a:cubicBezTo>
                  <a:cubicBezTo>
                    <a:pt x="62" y="227"/>
                    <a:pt x="65" y="227"/>
                    <a:pt x="69" y="225"/>
                  </a:cubicBezTo>
                  <a:cubicBezTo>
                    <a:pt x="71" y="227"/>
                    <a:pt x="74" y="228"/>
                    <a:pt x="77" y="228"/>
                  </a:cubicBezTo>
                  <a:cubicBezTo>
                    <a:pt x="78" y="232"/>
                    <a:pt x="82" y="234"/>
                    <a:pt x="86" y="235"/>
                  </a:cubicBezTo>
                  <a:cubicBezTo>
                    <a:pt x="89" y="235"/>
                    <a:pt x="92" y="235"/>
                    <a:pt x="94" y="235"/>
                  </a:cubicBezTo>
                  <a:cubicBezTo>
                    <a:pt x="96" y="236"/>
                    <a:pt x="98" y="237"/>
                    <a:pt x="101" y="238"/>
                  </a:cubicBezTo>
                  <a:cubicBezTo>
                    <a:pt x="103" y="241"/>
                    <a:pt x="106" y="244"/>
                    <a:pt x="110" y="247"/>
                  </a:cubicBezTo>
                  <a:cubicBezTo>
                    <a:pt x="117" y="251"/>
                    <a:pt x="123" y="252"/>
                    <a:pt x="128" y="251"/>
                  </a:cubicBezTo>
                  <a:cubicBezTo>
                    <a:pt x="129" y="251"/>
                    <a:pt x="129" y="251"/>
                    <a:pt x="129" y="251"/>
                  </a:cubicBezTo>
                  <a:cubicBezTo>
                    <a:pt x="133" y="254"/>
                    <a:pt x="138" y="256"/>
                    <a:pt x="143" y="256"/>
                  </a:cubicBezTo>
                  <a:cubicBezTo>
                    <a:pt x="144" y="257"/>
                    <a:pt x="145" y="257"/>
                    <a:pt x="145" y="258"/>
                  </a:cubicBezTo>
                  <a:cubicBezTo>
                    <a:pt x="150" y="262"/>
                    <a:pt x="156" y="262"/>
                    <a:pt x="161" y="258"/>
                  </a:cubicBezTo>
                  <a:cubicBezTo>
                    <a:pt x="164" y="255"/>
                    <a:pt x="166" y="251"/>
                    <a:pt x="169" y="248"/>
                  </a:cubicBezTo>
                  <a:cubicBezTo>
                    <a:pt x="172" y="250"/>
                    <a:pt x="176" y="251"/>
                    <a:pt x="180" y="250"/>
                  </a:cubicBezTo>
                  <a:cubicBezTo>
                    <a:pt x="190" y="247"/>
                    <a:pt x="190" y="240"/>
                    <a:pt x="193" y="232"/>
                  </a:cubicBezTo>
                  <a:cubicBezTo>
                    <a:pt x="197" y="219"/>
                    <a:pt x="177" y="213"/>
                    <a:pt x="172" y="226"/>
                  </a:cubicBezTo>
                  <a:close/>
                  <a:moveTo>
                    <a:pt x="40" y="107"/>
                  </a:moveTo>
                  <a:cubicBezTo>
                    <a:pt x="44" y="104"/>
                    <a:pt x="47" y="101"/>
                    <a:pt x="51" y="99"/>
                  </a:cubicBezTo>
                  <a:cubicBezTo>
                    <a:pt x="50" y="100"/>
                    <a:pt x="48" y="102"/>
                    <a:pt x="46" y="104"/>
                  </a:cubicBezTo>
                  <a:cubicBezTo>
                    <a:pt x="44" y="106"/>
                    <a:pt x="41" y="108"/>
                    <a:pt x="38" y="109"/>
                  </a:cubicBezTo>
                  <a:cubicBezTo>
                    <a:pt x="39" y="109"/>
                    <a:pt x="39" y="108"/>
                    <a:pt x="40" y="107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xmlns="" id="{1DDC2D7C-E06B-42C2-BBA8-783984577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548" y="979867"/>
              <a:ext cx="747015" cy="771916"/>
            </a:xfrm>
            <a:custGeom>
              <a:avLst/>
              <a:gdLst>
                <a:gd name="T0" fmla="*/ 145 w 152"/>
                <a:gd name="T1" fmla="*/ 109 h 157"/>
                <a:gd name="T2" fmla="*/ 134 w 152"/>
                <a:gd name="T3" fmla="*/ 102 h 157"/>
                <a:gd name="T4" fmla="*/ 123 w 152"/>
                <a:gd name="T5" fmla="*/ 93 h 157"/>
                <a:gd name="T6" fmla="*/ 133 w 152"/>
                <a:gd name="T7" fmla="*/ 79 h 157"/>
                <a:gd name="T8" fmla="*/ 124 w 152"/>
                <a:gd name="T9" fmla="*/ 67 h 157"/>
                <a:gd name="T10" fmla="*/ 126 w 152"/>
                <a:gd name="T11" fmla="*/ 63 h 157"/>
                <a:gd name="T12" fmla="*/ 112 w 152"/>
                <a:gd name="T13" fmla="*/ 51 h 157"/>
                <a:gd name="T14" fmla="*/ 98 w 152"/>
                <a:gd name="T15" fmla="*/ 42 h 157"/>
                <a:gd name="T16" fmla="*/ 91 w 152"/>
                <a:gd name="T17" fmla="*/ 31 h 157"/>
                <a:gd name="T18" fmla="*/ 89 w 152"/>
                <a:gd name="T19" fmla="*/ 19 h 157"/>
                <a:gd name="T20" fmla="*/ 87 w 152"/>
                <a:gd name="T21" fmla="*/ 15 h 157"/>
                <a:gd name="T22" fmla="*/ 87 w 152"/>
                <a:gd name="T23" fmla="*/ 13 h 157"/>
                <a:gd name="T24" fmla="*/ 87 w 152"/>
                <a:gd name="T25" fmla="*/ 13 h 157"/>
                <a:gd name="T26" fmla="*/ 78 w 152"/>
                <a:gd name="T27" fmla="*/ 1 h 157"/>
                <a:gd name="T28" fmla="*/ 40 w 152"/>
                <a:gd name="T29" fmla="*/ 39 h 157"/>
                <a:gd name="T30" fmla="*/ 40 w 152"/>
                <a:gd name="T31" fmla="*/ 55 h 157"/>
                <a:gd name="T32" fmla="*/ 49 w 152"/>
                <a:gd name="T33" fmla="*/ 62 h 157"/>
                <a:gd name="T34" fmla="*/ 55 w 152"/>
                <a:gd name="T35" fmla="*/ 66 h 157"/>
                <a:gd name="T36" fmla="*/ 51 w 152"/>
                <a:gd name="T37" fmla="*/ 72 h 157"/>
                <a:gd name="T38" fmla="*/ 45 w 152"/>
                <a:gd name="T39" fmla="*/ 77 h 157"/>
                <a:gd name="T40" fmla="*/ 41 w 152"/>
                <a:gd name="T41" fmla="*/ 77 h 157"/>
                <a:gd name="T42" fmla="*/ 0 w 152"/>
                <a:gd name="T43" fmla="*/ 125 h 157"/>
                <a:gd name="T44" fmla="*/ 9 w 152"/>
                <a:gd name="T45" fmla="*/ 136 h 157"/>
                <a:gd name="T46" fmla="*/ 29 w 152"/>
                <a:gd name="T47" fmla="*/ 130 h 157"/>
                <a:gd name="T48" fmla="*/ 45 w 152"/>
                <a:gd name="T49" fmla="*/ 137 h 157"/>
                <a:gd name="T50" fmla="*/ 47 w 152"/>
                <a:gd name="T51" fmla="*/ 134 h 157"/>
                <a:gd name="T52" fmla="*/ 51 w 152"/>
                <a:gd name="T53" fmla="*/ 134 h 157"/>
                <a:gd name="T54" fmla="*/ 52 w 152"/>
                <a:gd name="T55" fmla="*/ 134 h 157"/>
                <a:gd name="T56" fmla="*/ 48 w 152"/>
                <a:gd name="T57" fmla="*/ 144 h 157"/>
                <a:gd name="T58" fmla="*/ 61 w 152"/>
                <a:gd name="T59" fmla="*/ 154 h 157"/>
                <a:gd name="T60" fmla="*/ 81 w 152"/>
                <a:gd name="T61" fmla="*/ 142 h 157"/>
                <a:gd name="T62" fmla="*/ 90 w 152"/>
                <a:gd name="T63" fmla="*/ 143 h 157"/>
                <a:gd name="T64" fmla="*/ 119 w 152"/>
                <a:gd name="T65" fmla="*/ 118 h 157"/>
                <a:gd name="T66" fmla="*/ 126 w 152"/>
                <a:gd name="T67" fmla="*/ 120 h 157"/>
                <a:gd name="T68" fmla="*/ 134 w 152"/>
                <a:gd name="T69" fmla="*/ 120 h 157"/>
                <a:gd name="T70" fmla="*/ 145 w 152"/>
                <a:gd name="T71" fmla="*/ 10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2" h="157">
                  <a:moveTo>
                    <a:pt x="145" y="109"/>
                  </a:moveTo>
                  <a:cubicBezTo>
                    <a:pt x="142" y="105"/>
                    <a:pt x="138" y="103"/>
                    <a:pt x="134" y="102"/>
                  </a:cubicBezTo>
                  <a:cubicBezTo>
                    <a:pt x="135" y="96"/>
                    <a:pt x="129" y="92"/>
                    <a:pt x="123" y="93"/>
                  </a:cubicBezTo>
                  <a:cubicBezTo>
                    <a:pt x="127" y="88"/>
                    <a:pt x="130" y="83"/>
                    <a:pt x="133" y="79"/>
                  </a:cubicBezTo>
                  <a:cubicBezTo>
                    <a:pt x="138" y="71"/>
                    <a:pt x="130" y="65"/>
                    <a:pt x="124" y="67"/>
                  </a:cubicBezTo>
                  <a:cubicBezTo>
                    <a:pt x="125" y="65"/>
                    <a:pt x="125" y="64"/>
                    <a:pt x="126" y="63"/>
                  </a:cubicBezTo>
                  <a:cubicBezTo>
                    <a:pt x="132" y="54"/>
                    <a:pt x="119" y="44"/>
                    <a:pt x="112" y="51"/>
                  </a:cubicBezTo>
                  <a:cubicBezTo>
                    <a:pt x="113" y="44"/>
                    <a:pt x="105" y="39"/>
                    <a:pt x="98" y="42"/>
                  </a:cubicBezTo>
                  <a:cubicBezTo>
                    <a:pt x="100" y="37"/>
                    <a:pt x="96" y="32"/>
                    <a:pt x="91" y="31"/>
                  </a:cubicBezTo>
                  <a:cubicBezTo>
                    <a:pt x="91" y="27"/>
                    <a:pt x="90" y="23"/>
                    <a:pt x="89" y="19"/>
                  </a:cubicBezTo>
                  <a:cubicBezTo>
                    <a:pt x="89" y="17"/>
                    <a:pt x="88" y="16"/>
                    <a:pt x="87" y="15"/>
                  </a:cubicBezTo>
                  <a:cubicBezTo>
                    <a:pt x="87" y="14"/>
                    <a:pt x="87" y="14"/>
                    <a:pt x="87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7"/>
                    <a:pt x="84" y="0"/>
                    <a:pt x="78" y="1"/>
                  </a:cubicBezTo>
                  <a:cubicBezTo>
                    <a:pt x="57" y="3"/>
                    <a:pt x="39" y="18"/>
                    <a:pt x="40" y="39"/>
                  </a:cubicBezTo>
                  <a:cubicBezTo>
                    <a:pt x="39" y="44"/>
                    <a:pt x="39" y="50"/>
                    <a:pt x="40" y="55"/>
                  </a:cubicBezTo>
                  <a:cubicBezTo>
                    <a:pt x="40" y="60"/>
                    <a:pt x="45" y="62"/>
                    <a:pt x="49" y="62"/>
                  </a:cubicBezTo>
                  <a:cubicBezTo>
                    <a:pt x="51" y="64"/>
                    <a:pt x="53" y="65"/>
                    <a:pt x="55" y="66"/>
                  </a:cubicBezTo>
                  <a:cubicBezTo>
                    <a:pt x="54" y="68"/>
                    <a:pt x="52" y="70"/>
                    <a:pt x="51" y="72"/>
                  </a:cubicBezTo>
                  <a:cubicBezTo>
                    <a:pt x="49" y="74"/>
                    <a:pt x="47" y="75"/>
                    <a:pt x="45" y="77"/>
                  </a:cubicBezTo>
                  <a:cubicBezTo>
                    <a:pt x="44" y="77"/>
                    <a:pt x="43" y="77"/>
                    <a:pt x="41" y="77"/>
                  </a:cubicBezTo>
                  <a:cubicBezTo>
                    <a:pt x="17" y="82"/>
                    <a:pt x="4" y="103"/>
                    <a:pt x="0" y="125"/>
                  </a:cubicBezTo>
                  <a:cubicBezTo>
                    <a:pt x="0" y="130"/>
                    <a:pt x="3" y="137"/>
                    <a:pt x="9" y="136"/>
                  </a:cubicBezTo>
                  <a:cubicBezTo>
                    <a:pt x="16" y="136"/>
                    <a:pt x="23" y="133"/>
                    <a:pt x="29" y="130"/>
                  </a:cubicBezTo>
                  <a:cubicBezTo>
                    <a:pt x="29" y="138"/>
                    <a:pt x="39" y="144"/>
                    <a:pt x="45" y="137"/>
                  </a:cubicBezTo>
                  <a:cubicBezTo>
                    <a:pt x="46" y="136"/>
                    <a:pt x="47" y="135"/>
                    <a:pt x="47" y="134"/>
                  </a:cubicBezTo>
                  <a:cubicBezTo>
                    <a:pt x="49" y="134"/>
                    <a:pt x="50" y="135"/>
                    <a:pt x="51" y="134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0" y="137"/>
                    <a:pt x="49" y="141"/>
                    <a:pt x="48" y="144"/>
                  </a:cubicBezTo>
                  <a:cubicBezTo>
                    <a:pt x="45" y="152"/>
                    <a:pt x="55" y="157"/>
                    <a:pt x="61" y="154"/>
                  </a:cubicBezTo>
                  <a:cubicBezTo>
                    <a:pt x="69" y="151"/>
                    <a:pt x="75" y="147"/>
                    <a:pt x="81" y="142"/>
                  </a:cubicBezTo>
                  <a:cubicBezTo>
                    <a:pt x="84" y="144"/>
                    <a:pt x="87" y="145"/>
                    <a:pt x="90" y="143"/>
                  </a:cubicBezTo>
                  <a:cubicBezTo>
                    <a:pt x="101" y="136"/>
                    <a:pt x="110" y="127"/>
                    <a:pt x="119" y="118"/>
                  </a:cubicBezTo>
                  <a:cubicBezTo>
                    <a:pt x="121" y="120"/>
                    <a:pt x="123" y="120"/>
                    <a:pt x="126" y="120"/>
                  </a:cubicBezTo>
                  <a:cubicBezTo>
                    <a:pt x="128" y="120"/>
                    <a:pt x="131" y="120"/>
                    <a:pt x="134" y="120"/>
                  </a:cubicBezTo>
                  <a:cubicBezTo>
                    <a:pt x="141" y="128"/>
                    <a:pt x="152" y="116"/>
                    <a:pt x="145" y="109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Freeform 41">
              <a:extLst>
                <a:ext uri="{FF2B5EF4-FFF2-40B4-BE49-F238E27FC236}">
                  <a16:creationId xmlns:a16="http://schemas.microsoft.com/office/drawing/2014/main" xmlns="" id="{9BE2453A-D39F-452A-89BB-5B2F90658B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9774" y="515057"/>
              <a:ext cx="2002417" cy="2608329"/>
            </a:xfrm>
            <a:custGeom>
              <a:avLst/>
              <a:gdLst>
                <a:gd name="T0" fmla="*/ 173 w 408"/>
                <a:gd name="T1" fmla="*/ 51 h 531"/>
                <a:gd name="T2" fmla="*/ 186 w 408"/>
                <a:gd name="T3" fmla="*/ 20 h 531"/>
                <a:gd name="T4" fmla="*/ 147 w 408"/>
                <a:gd name="T5" fmla="*/ 7 h 531"/>
                <a:gd name="T6" fmla="*/ 48 w 408"/>
                <a:gd name="T7" fmla="*/ 119 h 531"/>
                <a:gd name="T8" fmla="*/ 236 w 408"/>
                <a:gd name="T9" fmla="*/ 475 h 531"/>
                <a:gd name="T10" fmla="*/ 239 w 408"/>
                <a:gd name="T11" fmla="*/ 501 h 531"/>
                <a:gd name="T12" fmla="*/ 196 w 408"/>
                <a:gd name="T13" fmla="*/ 512 h 531"/>
                <a:gd name="T14" fmla="*/ 196 w 408"/>
                <a:gd name="T15" fmla="*/ 529 h 531"/>
                <a:gd name="T16" fmla="*/ 219 w 408"/>
                <a:gd name="T17" fmla="*/ 522 h 531"/>
                <a:gd name="T18" fmla="*/ 252 w 408"/>
                <a:gd name="T19" fmla="*/ 500 h 531"/>
                <a:gd name="T20" fmla="*/ 252 w 408"/>
                <a:gd name="T21" fmla="*/ 495 h 531"/>
                <a:gd name="T22" fmla="*/ 248 w 408"/>
                <a:gd name="T23" fmla="*/ 474 h 531"/>
                <a:gd name="T24" fmla="*/ 295 w 408"/>
                <a:gd name="T25" fmla="*/ 459 h 531"/>
                <a:gd name="T26" fmla="*/ 320 w 408"/>
                <a:gd name="T27" fmla="*/ 458 h 531"/>
                <a:gd name="T28" fmla="*/ 308 w 408"/>
                <a:gd name="T29" fmla="*/ 402 h 531"/>
                <a:gd name="T30" fmla="*/ 235 w 408"/>
                <a:gd name="T31" fmla="*/ 46 h 531"/>
                <a:gd name="T32" fmla="*/ 366 w 408"/>
                <a:gd name="T33" fmla="*/ 218 h 531"/>
                <a:gd name="T34" fmla="*/ 297 w 408"/>
                <a:gd name="T35" fmla="*/ 244 h 531"/>
                <a:gd name="T36" fmla="*/ 272 w 408"/>
                <a:gd name="T37" fmla="*/ 226 h 531"/>
                <a:gd name="T38" fmla="*/ 245 w 408"/>
                <a:gd name="T39" fmla="*/ 226 h 531"/>
                <a:gd name="T40" fmla="*/ 281 w 408"/>
                <a:gd name="T41" fmla="*/ 180 h 531"/>
                <a:gd name="T42" fmla="*/ 285 w 408"/>
                <a:gd name="T43" fmla="*/ 124 h 531"/>
                <a:gd name="T44" fmla="*/ 297 w 408"/>
                <a:gd name="T45" fmla="*/ 442 h 531"/>
                <a:gd name="T46" fmla="*/ 208 w 408"/>
                <a:gd name="T47" fmla="*/ 458 h 531"/>
                <a:gd name="T48" fmla="*/ 57 w 408"/>
                <a:gd name="T49" fmla="*/ 130 h 531"/>
                <a:gd name="T50" fmla="*/ 151 w 408"/>
                <a:gd name="T51" fmla="*/ 58 h 531"/>
                <a:gd name="T52" fmla="*/ 168 w 408"/>
                <a:gd name="T53" fmla="*/ 418 h 531"/>
                <a:gd name="T54" fmla="*/ 307 w 408"/>
                <a:gd name="T55" fmla="*/ 437 h 531"/>
                <a:gd name="T56" fmla="*/ 167 w 408"/>
                <a:gd name="T57" fmla="*/ 200 h 531"/>
                <a:gd name="T58" fmla="*/ 171 w 408"/>
                <a:gd name="T59" fmla="*/ 196 h 531"/>
                <a:gd name="T60" fmla="*/ 154 w 408"/>
                <a:gd name="T61" fmla="*/ 205 h 531"/>
                <a:gd name="T62" fmla="*/ 150 w 408"/>
                <a:gd name="T63" fmla="*/ 251 h 531"/>
                <a:gd name="T64" fmla="*/ 118 w 408"/>
                <a:gd name="T65" fmla="*/ 317 h 531"/>
                <a:gd name="T66" fmla="*/ 155 w 408"/>
                <a:gd name="T67" fmla="*/ 340 h 531"/>
                <a:gd name="T68" fmla="*/ 232 w 408"/>
                <a:gd name="T69" fmla="*/ 359 h 531"/>
                <a:gd name="T70" fmla="*/ 142 w 408"/>
                <a:gd name="T71" fmla="*/ 384 h 531"/>
                <a:gd name="T72" fmla="*/ 100 w 408"/>
                <a:gd name="T73" fmla="*/ 134 h 531"/>
                <a:gd name="T74" fmla="*/ 156 w 408"/>
                <a:gd name="T75" fmla="*/ 159 h 531"/>
                <a:gd name="T76" fmla="*/ 179 w 408"/>
                <a:gd name="T77" fmla="*/ 169 h 531"/>
                <a:gd name="T78" fmla="*/ 110 w 408"/>
                <a:gd name="T79" fmla="*/ 156 h 531"/>
                <a:gd name="T80" fmla="*/ 135 w 408"/>
                <a:gd name="T81" fmla="*/ 154 h 531"/>
                <a:gd name="T82" fmla="*/ 244 w 408"/>
                <a:gd name="T83" fmla="*/ 399 h 531"/>
                <a:gd name="T84" fmla="*/ 232 w 408"/>
                <a:gd name="T85" fmla="*/ 344 h 531"/>
                <a:gd name="T86" fmla="*/ 177 w 408"/>
                <a:gd name="T87" fmla="*/ 321 h 531"/>
                <a:gd name="T88" fmla="*/ 130 w 408"/>
                <a:gd name="T89" fmla="*/ 317 h 531"/>
                <a:gd name="T90" fmla="*/ 172 w 408"/>
                <a:gd name="T91" fmla="*/ 256 h 531"/>
                <a:gd name="T92" fmla="*/ 177 w 408"/>
                <a:gd name="T93" fmla="*/ 148 h 531"/>
                <a:gd name="T94" fmla="*/ 144 w 408"/>
                <a:gd name="T95" fmla="*/ 82 h 531"/>
                <a:gd name="T96" fmla="*/ 190 w 408"/>
                <a:gd name="T97" fmla="*/ 84 h 531"/>
                <a:gd name="T98" fmla="*/ 272 w 408"/>
                <a:gd name="T99" fmla="*/ 69 h 531"/>
                <a:gd name="T100" fmla="*/ 274 w 408"/>
                <a:gd name="T101" fmla="*/ 171 h 531"/>
                <a:gd name="T102" fmla="*/ 249 w 408"/>
                <a:gd name="T103" fmla="*/ 255 h 531"/>
                <a:gd name="T104" fmla="*/ 311 w 408"/>
                <a:gd name="T105" fmla="*/ 254 h 531"/>
                <a:gd name="T106" fmla="*/ 383 w 408"/>
                <a:gd name="T107" fmla="*/ 232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8" h="531">
                  <a:moveTo>
                    <a:pt x="235" y="46"/>
                  </a:moveTo>
                  <a:cubicBezTo>
                    <a:pt x="230" y="47"/>
                    <a:pt x="224" y="48"/>
                    <a:pt x="219" y="50"/>
                  </a:cubicBezTo>
                  <a:cubicBezTo>
                    <a:pt x="204" y="48"/>
                    <a:pt x="188" y="48"/>
                    <a:pt x="173" y="51"/>
                  </a:cubicBezTo>
                  <a:cubicBezTo>
                    <a:pt x="173" y="43"/>
                    <a:pt x="170" y="36"/>
                    <a:pt x="168" y="29"/>
                  </a:cubicBezTo>
                  <a:cubicBezTo>
                    <a:pt x="174" y="28"/>
                    <a:pt x="180" y="26"/>
                    <a:pt x="186" y="25"/>
                  </a:cubicBezTo>
                  <a:cubicBezTo>
                    <a:pt x="189" y="25"/>
                    <a:pt x="188" y="20"/>
                    <a:pt x="186" y="20"/>
                  </a:cubicBezTo>
                  <a:cubicBezTo>
                    <a:pt x="179" y="20"/>
                    <a:pt x="172" y="21"/>
                    <a:pt x="165" y="22"/>
                  </a:cubicBezTo>
                  <a:cubicBezTo>
                    <a:pt x="163" y="17"/>
                    <a:pt x="161" y="12"/>
                    <a:pt x="159" y="6"/>
                  </a:cubicBezTo>
                  <a:cubicBezTo>
                    <a:pt x="157" y="1"/>
                    <a:pt x="148" y="0"/>
                    <a:pt x="147" y="7"/>
                  </a:cubicBezTo>
                  <a:cubicBezTo>
                    <a:pt x="146" y="11"/>
                    <a:pt x="146" y="16"/>
                    <a:pt x="147" y="21"/>
                  </a:cubicBezTo>
                  <a:cubicBezTo>
                    <a:pt x="147" y="23"/>
                    <a:pt x="147" y="25"/>
                    <a:pt x="147" y="27"/>
                  </a:cubicBezTo>
                  <a:cubicBezTo>
                    <a:pt x="104" y="42"/>
                    <a:pt x="71" y="80"/>
                    <a:pt x="48" y="119"/>
                  </a:cubicBezTo>
                  <a:cubicBezTo>
                    <a:pt x="18" y="171"/>
                    <a:pt x="0" y="235"/>
                    <a:pt x="9" y="296"/>
                  </a:cubicBezTo>
                  <a:cubicBezTo>
                    <a:pt x="19" y="359"/>
                    <a:pt x="63" y="415"/>
                    <a:pt x="117" y="447"/>
                  </a:cubicBezTo>
                  <a:cubicBezTo>
                    <a:pt x="151" y="467"/>
                    <a:pt x="195" y="478"/>
                    <a:pt x="236" y="475"/>
                  </a:cubicBezTo>
                  <a:cubicBezTo>
                    <a:pt x="236" y="477"/>
                    <a:pt x="236" y="479"/>
                    <a:pt x="237" y="480"/>
                  </a:cubicBezTo>
                  <a:cubicBezTo>
                    <a:pt x="236" y="482"/>
                    <a:pt x="235" y="483"/>
                    <a:pt x="236" y="486"/>
                  </a:cubicBezTo>
                  <a:cubicBezTo>
                    <a:pt x="237" y="491"/>
                    <a:pt x="238" y="496"/>
                    <a:pt x="239" y="501"/>
                  </a:cubicBezTo>
                  <a:cubicBezTo>
                    <a:pt x="240" y="502"/>
                    <a:pt x="240" y="502"/>
                    <a:pt x="240" y="502"/>
                  </a:cubicBezTo>
                  <a:cubicBezTo>
                    <a:pt x="228" y="505"/>
                    <a:pt x="217" y="508"/>
                    <a:pt x="205" y="511"/>
                  </a:cubicBezTo>
                  <a:cubicBezTo>
                    <a:pt x="202" y="511"/>
                    <a:pt x="199" y="512"/>
                    <a:pt x="196" y="512"/>
                  </a:cubicBezTo>
                  <a:cubicBezTo>
                    <a:pt x="194" y="512"/>
                    <a:pt x="193" y="513"/>
                    <a:pt x="192" y="514"/>
                  </a:cubicBezTo>
                  <a:cubicBezTo>
                    <a:pt x="192" y="514"/>
                    <a:pt x="192" y="514"/>
                    <a:pt x="192" y="514"/>
                  </a:cubicBezTo>
                  <a:cubicBezTo>
                    <a:pt x="182" y="516"/>
                    <a:pt x="186" y="531"/>
                    <a:pt x="196" y="529"/>
                  </a:cubicBezTo>
                  <a:cubicBezTo>
                    <a:pt x="203" y="527"/>
                    <a:pt x="209" y="525"/>
                    <a:pt x="216" y="524"/>
                  </a:cubicBezTo>
                  <a:cubicBezTo>
                    <a:pt x="217" y="524"/>
                    <a:pt x="218" y="523"/>
                    <a:pt x="219" y="523"/>
                  </a:cubicBezTo>
                  <a:cubicBezTo>
                    <a:pt x="219" y="522"/>
                    <a:pt x="219" y="522"/>
                    <a:pt x="219" y="522"/>
                  </a:cubicBezTo>
                  <a:cubicBezTo>
                    <a:pt x="243" y="518"/>
                    <a:pt x="266" y="513"/>
                    <a:pt x="290" y="513"/>
                  </a:cubicBezTo>
                  <a:cubicBezTo>
                    <a:pt x="299" y="512"/>
                    <a:pt x="299" y="499"/>
                    <a:pt x="290" y="498"/>
                  </a:cubicBezTo>
                  <a:cubicBezTo>
                    <a:pt x="277" y="497"/>
                    <a:pt x="264" y="498"/>
                    <a:pt x="252" y="500"/>
                  </a:cubicBezTo>
                  <a:cubicBezTo>
                    <a:pt x="252" y="499"/>
                    <a:pt x="252" y="499"/>
                    <a:pt x="252" y="498"/>
                  </a:cubicBezTo>
                  <a:cubicBezTo>
                    <a:pt x="252" y="497"/>
                    <a:pt x="252" y="497"/>
                    <a:pt x="252" y="497"/>
                  </a:cubicBezTo>
                  <a:cubicBezTo>
                    <a:pt x="252" y="497"/>
                    <a:pt x="252" y="496"/>
                    <a:pt x="252" y="495"/>
                  </a:cubicBezTo>
                  <a:cubicBezTo>
                    <a:pt x="252" y="489"/>
                    <a:pt x="252" y="484"/>
                    <a:pt x="252" y="479"/>
                  </a:cubicBezTo>
                  <a:cubicBezTo>
                    <a:pt x="252" y="476"/>
                    <a:pt x="250" y="474"/>
                    <a:pt x="248" y="474"/>
                  </a:cubicBezTo>
                  <a:cubicBezTo>
                    <a:pt x="248" y="474"/>
                    <a:pt x="248" y="474"/>
                    <a:pt x="248" y="474"/>
                  </a:cubicBezTo>
                  <a:cubicBezTo>
                    <a:pt x="260" y="472"/>
                    <a:pt x="273" y="469"/>
                    <a:pt x="284" y="464"/>
                  </a:cubicBezTo>
                  <a:cubicBezTo>
                    <a:pt x="285" y="464"/>
                    <a:pt x="286" y="463"/>
                    <a:pt x="287" y="463"/>
                  </a:cubicBezTo>
                  <a:cubicBezTo>
                    <a:pt x="290" y="461"/>
                    <a:pt x="292" y="460"/>
                    <a:pt x="295" y="459"/>
                  </a:cubicBezTo>
                  <a:cubicBezTo>
                    <a:pt x="297" y="459"/>
                    <a:pt x="299" y="459"/>
                    <a:pt x="300" y="457"/>
                  </a:cubicBezTo>
                  <a:cubicBezTo>
                    <a:pt x="305" y="455"/>
                    <a:pt x="310" y="454"/>
                    <a:pt x="315" y="453"/>
                  </a:cubicBezTo>
                  <a:cubicBezTo>
                    <a:pt x="316" y="455"/>
                    <a:pt x="318" y="456"/>
                    <a:pt x="320" y="458"/>
                  </a:cubicBezTo>
                  <a:cubicBezTo>
                    <a:pt x="324" y="460"/>
                    <a:pt x="329" y="456"/>
                    <a:pt x="329" y="452"/>
                  </a:cubicBezTo>
                  <a:cubicBezTo>
                    <a:pt x="330" y="443"/>
                    <a:pt x="321" y="430"/>
                    <a:pt x="317" y="421"/>
                  </a:cubicBezTo>
                  <a:cubicBezTo>
                    <a:pt x="315" y="414"/>
                    <a:pt x="312" y="408"/>
                    <a:pt x="308" y="402"/>
                  </a:cubicBezTo>
                  <a:cubicBezTo>
                    <a:pt x="321" y="396"/>
                    <a:pt x="332" y="389"/>
                    <a:pt x="342" y="381"/>
                  </a:cubicBezTo>
                  <a:cubicBezTo>
                    <a:pt x="384" y="347"/>
                    <a:pt x="405" y="296"/>
                    <a:pt x="406" y="243"/>
                  </a:cubicBezTo>
                  <a:cubicBezTo>
                    <a:pt x="408" y="152"/>
                    <a:pt x="341" y="31"/>
                    <a:pt x="235" y="46"/>
                  </a:cubicBezTo>
                  <a:close/>
                  <a:moveTo>
                    <a:pt x="325" y="97"/>
                  </a:moveTo>
                  <a:cubicBezTo>
                    <a:pt x="357" y="127"/>
                    <a:pt x="376" y="170"/>
                    <a:pt x="382" y="213"/>
                  </a:cubicBezTo>
                  <a:cubicBezTo>
                    <a:pt x="376" y="214"/>
                    <a:pt x="371" y="216"/>
                    <a:pt x="366" y="218"/>
                  </a:cubicBezTo>
                  <a:cubicBezTo>
                    <a:pt x="358" y="216"/>
                    <a:pt x="351" y="216"/>
                    <a:pt x="342" y="221"/>
                  </a:cubicBezTo>
                  <a:cubicBezTo>
                    <a:pt x="333" y="225"/>
                    <a:pt x="328" y="234"/>
                    <a:pt x="319" y="238"/>
                  </a:cubicBezTo>
                  <a:cubicBezTo>
                    <a:pt x="311" y="242"/>
                    <a:pt x="304" y="245"/>
                    <a:pt x="297" y="244"/>
                  </a:cubicBezTo>
                  <a:cubicBezTo>
                    <a:pt x="293" y="242"/>
                    <a:pt x="289" y="239"/>
                    <a:pt x="285" y="235"/>
                  </a:cubicBezTo>
                  <a:cubicBezTo>
                    <a:pt x="284" y="233"/>
                    <a:pt x="283" y="231"/>
                    <a:pt x="282" y="229"/>
                  </a:cubicBezTo>
                  <a:cubicBezTo>
                    <a:pt x="280" y="224"/>
                    <a:pt x="275" y="223"/>
                    <a:pt x="272" y="226"/>
                  </a:cubicBezTo>
                  <a:cubicBezTo>
                    <a:pt x="265" y="233"/>
                    <a:pt x="258" y="239"/>
                    <a:pt x="249" y="242"/>
                  </a:cubicBezTo>
                  <a:cubicBezTo>
                    <a:pt x="249" y="243"/>
                    <a:pt x="248" y="243"/>
                    <a:pt x="248" y="243"/>
                  </a:cubicBezTo>
                  <a:cubicBezTo>
                    <a:pt x="245" y="238"/>
                    <a:pt x="245" y="229"/>
                    <a:pt x="245" y="226"/>
                  </a:cubicBezTo>
                  <a:cubicBezTo>
                    <a:pt x="245" y="211"/>
                    <a:pt x="252" y="201"/>
                    <a:pt x="264" y="193"/>
                  </a:cubicBezTo>
                  <a:cubicBezTo>
                    <a:pt x="270" y="189"/>
                    <a:pt x="276" y="185"/>
                    <a:pt x="280" y="180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90" y="172"/>
                    <a:pt x="298" y="160"/>
                    <a:pt x="294" y="148"/>
                  </a:cubicBezTo>
                  <a:cubicBezTo>
                    <a:pt x="292" y="140"/>
                    <a:pt x="288" y="133"/>
                    <a:pt x="285" y="125"/>
                  </a:cubicBezTo>
                  <a:cubicBezTo>
                    <a:pt x="285" y="124"/>
                    <a:pt x="285" y="124"/>
                    <a:pt x="285" y="124"/>
                  </a:cubicBezTo>
                  <a:cubicBezTo>
                    <a:pt x="286" y="110"/>
                    <a:pt x="303" y="98"/>
                    <a:pt x="316" y="90"/>
                  </a:cubicBezTo>
                  <a:cubicBezTo>
                    <a:pt x="319" y="92"/>
                    <a:pt x="322" y="95"/>
                    <a:pt x="325" y="97"/>
                  </a:cubicBezTo>
                  <a:close/>
                  <a:moveTo>
                    <a:pt x="297" y="442"/>
                  </a:moveTo>
                  <a:cubicBezTo>
                    <a:pt x="297" y="442"/>
                    <a:pt x="297" y="442"/>
                    <a:pt x="297" y="442"/>
                  </a:cubicBezTo>
                  <a:cubicBezTo>
                    <a:pt x="296" y="442"/>
                    <a:pt x="295" y="442"/>
                    <a:pt x="293" y="442"/>
                  </a:cubicBezTo>
                  <a:cubicBezTo>
                    <a:pt x="264" y="451"/>
                    <a:pt x="239" y="460"/>
                    <a:pt x="208" y="458"/>
                  </a:cubicBezTo>
                  <a:cubicBezTo>
                    <a:pt x="179" y="457"/>
                    <a:pt x="151" y="447"/>
                    <a:pt x="125" y="433"/>
                  </a:cubicBezTo>
                  <a:cubicBezTo>
                    <a:pt x="73" y="403"/>
                    <a:pt x="36" y="351"/>
                    <a:pt x="24" y="292"/>
                  </a:cubicBezTo>
                  <a:cubicBezTo>
                    <a:pt x="13" y="237"/>
                    <a:pt x="32" y="178"/>
                    <a:pt x="57" y="130"/>
                  </a:cubicBezTo>
                  <a:cubicBezTo>
                    <a:pt x="78" y="90"/>
                    <a:pt x="108" y="55"/>
                    <a:pt x="147" y="37"/>
                  </a:cubicBezTo>
                  <a:cubicBezTo>
                    <a:pt x="147" y="42"/>
                    <a:pt x="148" y="47"/>
                    <a:pt x="148" y="52"/>
                  </a:cubicBezTo>
                  <a:cubicBezTo>
                    <a:pt x="148" y="55"/>
                    <a:pt x="149" y="57"/>
                    <a:pt x="151" y="58"/>
                  </a:cubicBezTo>
                  <a:cubicBezTo>
                    <a:pt x="144" y="61"/>
                    <a:pt x="136" y="65"/>
                    <a:pt x="129" y="69"/>
                  </a:cubicBezTo>
                  <a:cubicBezTo>
                    <a:pt x="90" y="95"/>
                    <a:pt x="66" y="139"/>
                    <a:pt x="54" y="184"/>
                  </a:cubicBezTo>
                  <a:cubicBezTo>
                    <a:pt x="31" y="277"/>
                    <a:pt x="66" y="392"/>
                    <a:pt x="168" y="418"/>
                  </a:cubicBezTo>
                  <a:cubicBezTo>
                    <a:pt x="210" y="429"/>
                    <a:pt x="258" y="424"/>
                    <a:pt x="299" y="406"/>
                  </a:cubicBezTo>
                  <a:cubicBezTo>
                    <a:pt x="300" y="414"/>
                    <a:pt x="302" y="421"/>
                    <a:pt x="305" y="429"/>
                  </a:cubicBezTo>
                  <a:cubicBezTo>
                    <a:pt x="305" y="431"/>
                    <a:pt x="306" y="434"/>
                    <a:pt x="307" y="437"/>
                  </a:cubicBezTo>
                  <a:cubicBezTo>
                    <a:pt x="304" y="438"/>
                    <a:pt x="301" y="440"/>
                    <a:pt x="297" y="442"/>
                  </a:cubicBezTo>
                  <a:close/>
                  <a:moveTo>
                    <a:pt x="167" y="199"/>
                  </a:moveTo>
                  <a:cubicBezTo>
                    <a:pt x="167" y="200"/>
                    <a:pt x="167" y="200"/>
                    <a:pt x="167" y="200"/>
                  </a:cubicBezTo>
                  <a:cubicBezTo>
                    <a:pt x="166" y="199"/>
                    <a:pt x="165" y="199"/>
                    <a:pt x="164" y="198"/>
                  </a:cubicBezTo>
                  <a:cubicBezTo>
                    <a:pt x="169" y="194"/>
                    <a:pt x="175" y="188"/>
                    <a:pt x="179" y="182"/>
                  </a:cubicBezTo>
                  <a:cubicBezTo>
                    <a:pt x="178" y="187"/>
                    <a:pt x="175" y="191"/>
                    <a:pt x="171" y="196"/>
                  </a:cubicBezTo>
                  <a:cubicBezTo>
                    <a:pt x="169" y="194"/>
                    <a:pt x="165" y="196"/>
                    <a:pt x="167" y="199"/>
                  </a:cubicBezTo>
                  <a:close/>
                  <a:moveTo>
                    <a:pt x="152" y="197"/>
                  </a:moveTo>
                  <a:cubicBezTo>
                    <a:pt x="149" y="199"/>
                    <a:pt x="151" y="204"/>
                    <a:pt x="154" y="205"/>
                  </a:cubicBezTo>
                  <a:cubicBezTo>
                    <a:pt x="163" y="208"/>
                    <a:pt x="172" y="211"/>
                    <a:pt x="180" y="217"/>
                  </a:cubicBezTo>
                  <a:cubicBezTo>
                    <a:pt x="187" y="223"/>
                    <a:pt x="175" y="231"/>
                    <a:pt x="171" y="234"/>
                  </a:cubicBezTo>
                  <a:cubicBezTo>
                    <a:pt x="164" y="239"/>
                    <a:pt x="156" y="244"/>
                    <a:pt x="150" y="251"/>
                  </a:cubicBezTo>
                  <a:cubicBezTo>
                    <a:pt x="145" y="257"/>
                    <a:pt x="141" y="263"/>
                    <a:pt x="137" y="270"/>
                  </a:cubicBezTo>
                  <a:cubicBezTo>
                    <a:pt x="136" y="271"/>
                    <a:pt x="135" y="272"/>
                    <a:pt x="133" y="273"/>
                  </a:cubicBezTo>
                  <a:cubicBezTo>
                    <a:pt x="123" y="283"/>
                    <a:pt x="116" y="301"/>
                    <a:pt x="118" y="317"/>
                  </a:cubicBezTo>
                  <a:cubicBezTo>
                    <a:pt x="116" y="323"/>
                    <a:pt x="115" y="330"/>
                    <a:pt x="114" y="336"/>
                  </a:cubicBezTo>
                  <a:cubicBezTo>
                    <a:pt x="113" y="340"/>
                    <a:pt x="116" y="343"/>
                    <a:pt x="120" y="343"/>
                  </a:cubicBezTo>
                  <a:cubicBezTo>
                    <a:pt x="132" y="344"/>
                    <a:pt x="143" y="343"/>
                    <a:pt x="155" y="340"/>
                  </a:cubicBezTo>
                  <a:cubicBezTo>
                    <a:pt x="161" y="338"/>
                    <a:pt x="167" y="336"/>
                    <a:pt x="172" y="334"/>
                  </a:cubicBezTo>
                  <a:cubicBezTo>
                    <a:pt x="181" y="333"/>
                    <a:pt x="181" y="334"/>
                    <a:pt x="192" y="341"/>
                  </a:cubicBezTo>
                  <a:cubicBezTo>
                    <a:pt x="204" y="349"/>
                    <a:pt x="221" y="349"/>
                    <a:pt x="232" y="359"/>
                  </a:cubicBezTo>
                  <a:cubicBezTo>
                    <a:pt x="237" y="369"/>
                    <a:pt x="236" y="380"/>
                    <a:pt x="234" y="391"/>
                  </a:cubicBezTo>
                  <a:cubicBezTo>
                    <a:pt x="233" y="394"/>
                    <a:pt x="231" y="397"/>
                    <a:pt x="230" y="400"/>
                  </a:cubicBezTo>
                  <a:cubicBezTo>
                    <a:pt x="199" y="403"/>
                    <a:pt x="168" y="398"/>
                    <a:pt x="142" y="384"/>
                  </a:cubicBezTo>
                  <a:cubicBezTo>
                    <a:pt x="68" y="346"/>
                    <a:pt x="57" y="246"/>
                    <a:pt x="79" y="174"/>
                  </a:cubicBezTo>
                  <a:cubicBezTo>
                    <a:pt x="83" y="159"/>
                    <a:pt x="89" y="144"/>
                    <a:pt x="98" y="131"/>
                  </a:cubicBezTo>
                  <a:cubicBezTo>
                    <a:pt x="99" y="131"/>
                    <a:pt x="100" y="132"/>
                    <a:pt x="100" y="134"/>
                  </a:cubicBezTo>
                  <a:cubicBezTo>
                    <a:pt x="101" y="142"/>
                    <a:pt x="103" y="150"/>
                    <a:pt x="103" y="158"/>
                  </a:cubicBezTo>
                  <a:cubicBezTo>
                    <a:pt x="104" y="159"/>
                    <a:pt x="105" y="160"/>
                    <a:pt x="106" y="160"/>
                  </a:cubicBezTo>
                  <a:cubicBezTo>
                    <a:pt x="123" y="162"/>
                    <a:pt x="139" y="159"/>
                    <a:pt x="156" y="159"/>
                  </a:cubicBezTo>
                  <a:cubicBezTo>
                    <a:pt x="160" y="159"/>
                    <a:pt x="169" y="159"/>
                    <a:pt x="175" y="161"/>
                  </a:cubicBezTo>
                  <a:cubicBezTo>
                    <a:pt x="175" y="161"/>
                    <a:pt x="175" y="161"/>
                    <a:pt x="175" y="161"/>
                  </a:cubicBezTo>
                  <a:cubicBezTo>
                    <a:pt x="177" y="164"/>
                    <a:pt x="178" y="166"/>
                    <a:pt x="179" y="169"/>
                  </a:cubicBezTo>
                  <a:cubicBezTo>
                    <a:pt x="176" y="179"/>
                    <a:pt x="156" y="193"/>
                    <a:pt x="152" y="197"/>
                  </a:cubicBezTo>
                  <a:close/>
                  <a:moveTo>
                    <a:pt x="130" y="155"/>
                  </a:moveTo>
                  <a:cubicBezTo>
                    <a:pt x="123" y="155"/>
                    <a:pt x="117" y="156"/>
                    <a:pt x="110" y="156"/>
                  </a:cubicBezTo>
                  <a:cubicBezTo>
                    <a:pt x="107" y="156"/>
                    <a:pt x="105" y="146"/>
                    <a:pt x="104" y="138"/>
                  </a:cubicBezTo>
                  <a:cubicBezTo>
                    <a:pt x="108" y="143"/>
                    <a:pt x="114" y="148"/>
                    <a:pt x="123" y="151"/>
                  </a:cubicBezTo>
                  <a:cubicBezTo>
                    <a:pt x="126" y="152"/>
                    <a:pt x="131" y="153"/>
                    <a:pt x="135" y="154"/>
                  </a:cubicBezTo>
                  <a:cubicBezTo>
                    <a:pt x="133" y="154"/>
                    <a:pt x="132" y="155"/>
                    <a:pt x="130" y="155"/>
                  </a:cubicBezTo>
                  <a:close/>
                  <a:moveTo>
                    <a:pt x="316" y="372"/>
                  </a:moveTo>
                  <a:cubicBezTo>
                    <a:pt x="295" y="386"/>
                    <a:pt x="270" y="395"/>
                    <a:pt x="244" y="399"/>
                  </a:cubicBezTo>
                  <a:cubicBezTo>
                    <a:pt x="245" y="395"/>
                    <a:pt x="247" y="392"/>
                    <a:pt x="248" y="388"/>
                  </a:cubicBezTo>
                  <a:cubicBezTo>
                    <a:pt x="252" y="380"/>
                    <a:pt x="251" y="372"/>
                    <a:pt x="249" y="364"/>
                  </a:cubicBezTo>
                  <a:cubicBezTo>
                    <a:pt x="247" y="354"/>
                    <a:pt x="240" y="348"/>
                    <a:pt x="232" y="344"/>
                  </a:cubicBezTo>
                  <a:cubicBezTo>
                    <a:pt x="229" y="341"/>
                    <a:pt x="226" y="338"/>
                    <a:pt x="223" y="336"/>
                  </a:cubicBezTo>
                  <a:cubicBezTo>
                    <a:pt x="213" y="329"/>
                    <a:pt x="200" y="322"/>
                    <a:pt x="188" y="319"/>
                  </a:cubicBezTo>
                  <a:cubicBezTo>
                    <a:pt x="185" y="318"/>
                    <a:pt x="181" y="319"/>
                    <a:pt x="177" y="321"/>
                  </a:cubicBezTo>
                  <a:cubicBezTo>
                    <a:pt x="170" y="321"/>
                    <a:pt x="162" y="324"/>
                    <a:pt x="157" y="325"/>
                  </a:cubicBezTo>
                  <a:cubicBezTo>
                    <a:pt x="151" y="326"/>
                    <a:pt x="145" y="328"/>
                    <a:pt x="138" y="329"/>
                  </a:cubicBezTo>
                  <a:cubicBezTo>
                    <a:pt x="133" y="330"/>
                    <a:pt x="130" y="324"/>
                    <a:pt x="130" y="317"/>
                  </a:cubicBezTo>
                  <a:cubicBezTo>
                    <a:pt x="134" y="303"/>
                    <a:pt x="139" y="291"/>
                    <a:pt x="146" y="279"/>
                  </a:cubicBezTo>
                  <a:cubicBezTo>
                    <a:pt x="147" y="277"/>
                    <a:pt x="149" y="274"/>
                    <a:pt x="150" y="272"/>
                  </a:cubicBezTo>
                  <a:cubicBezTo>
                    <a:pt x="157" y="266"/>
                    <a:pt x="165" y="261"/>
                    <a:pt x="172" y="256"/>
                  </a:cubicBezTo>
                  <a:cubicBezTo>
                    <a:pt x="182" y="248"/>
                    <a:pt x="191" y="238"/>
                    <a:pt x="194" y="224"/>
                  </a:cubicBezTo>
                  <a:cubicBezTo>
                    <a:pt x="196" y="214"/>
                    <a:pt x="186" y="208"/>
                    <a:pt x="178" y="202"/>
                  </a:cubicBezTo>
                  <a:cubicBezTo>
                    <a:pt x="192" y="189"/>
                    <a:pt x="195" y="159"/>
                    <a:pt x="177" y="148"/>
                  </a:cubicBezTo>
                  <a:cubicBezTo>
                    <a:pt x="168" y="142"/>
                    <a:pt x="157" y="147"/>
                    <a:pt x="147" y="145"/>
                  </a:cubicBezTo>
                  <a:cubicBezTo>
                    <a:pt x="127" y="143"/>
                    <a:pt x="110" y="138"/>
                    <a:pt x="105" y="119"/>
                  </a:cubicBezTo>
                  <a:cubicBezTo>
                    <a:pt x="116" y="104"/>
                    <a:pt x="129" y="92"/>
                    <a:pt x="144" y="82"/>
                  </a:cubicBezTo>
                  <a:cubicBezTo>
                    <a:pt x="156" y="74"/>
                    <a:pt x="170" y="69"/>
                    <a:pt x="185" y="66"/>
                  </a:cubicBezTo>
                  <a:cubicBezTo>
                    <a:pt x="184" y="67"/>
                    <a:pt x="183" y="67"/>
                    <a:pt x="183" y="68"/>
                  </a:cubicBezTo>
                  <a:cubicBezTo>
                    <a:pt x="175" y="73"/>
                    <a:pt x="180" y="88"/>
                    <a:pt x="190" y="84"/>
                  </a:cubicBezTo>
                  <a:cubicBezTo>
                    <a:pt x="208" y="76"/>
                    <a:pt x="226" y="69"/>
                    <a:pt x="245" y="68"/>
                  </a:cubicBezTo>
                  <a:cubicBezTo>
                    <a:pt x="252" y="69"/>
                    <a:pt x="259" y="71"/>
                    <a:pt x="266" y="73"/>
                  </a:cubicBezTo>
                  <a:cubicBezTo>
                    <a:pt x="269" y="74"/>
                    <a:pt x="271" y="72"/>
                    <a:pt x="272" y="69"/>
                  </a:cubicBezTo>
                  <a:cubicBezTo>
                    <a:pt x="285" y="72"/>
                    <a:pt x="298" y="78"/>
                    <a:pt x="309" y="85"/>
                  </a:cubicBezTo>
                  <a:cubicBezTo>
                    <a:pt x="290" y="91"/>
                    <a:pt x="269" y="106"/>
                    <a:pt x="275" y="128"/>
                  </a:cubicBezTo>
                  <a:cubicBezTo>
                    <a:pt x="280" y="144"/>
                    <a:pt x="291" y="158"/>
                    <a:pt x="274" y="171"/>
                  </a:cubicBezTo>
                  <a:cubicBezTo>
                    <a:pt x="264" y="179"/>
                    <a:pt x="252" y="183"/>
                    <a:pt x="242" y="192"/>
                  </a:cubicBezTo>
                  <a:cubicBezTo>
                    <a:pt x="229" y="203"/>
                    <a:pt x="214" y="237"/>
                    <a:pt x="232" y="251"/>
                  </a:cubicBezTo>
                  <a:cubicBezTo>
                    <a:pt x="237" y="256"/>
                    <a:pt x="243" y="256"/>
                    <a:pt x="249" y="255"/>
                  </a:cubicBezTo>
                  <a:cubicBezTo>
                    <a:pt x="258" y="257"/>
                    <a:pt x="269" y="251"/>
                    <a:pt x="277" y="245"/>
                  </a:cubicBezTo>
                  <a:cubicBezTo>
                    <a:pt x="285" y="255"/>
                    <a:pt x="295" y="259"/>
                    <a:pt x="310" y="255"/>
                  </a:cubicBezTo>
                  <a:cubicBezTo>
                    <a:pt x="311" y="254"/>
                    <a:pt x="311" y="254"/>
                    <a:pt x="311" y="254"/>
                  </a:cubicBezTo>
                  <a:cubicBezTo>
                    <a:pt x="328" y="253"/>
                    <a:pt x="345" y="239"/>
                    <a:pt x="363" y="229"/>
                  </a:cubicBezTo>
                  <a:cubicBezTo>
                    <a:pt x="365" y="229"/>
                    <a:pt x="366" y="230"/>
                    <a:pt x="368" y="230"/>
                  </a:cubicBezTo>
                  <a:cubicBezTo>
                    <a:pt x="374" y="232"/>
                    <a:pt x="378" y="233"/>
                    <a:pt x="383" y="232"/>
                  </a:cubicBezTo>
                  <a:cubicBezTo>
                    <a:pt x="383" y="233"/>
                    <a:pt x="383" y="234"/>
                    <a:pt x="383" y="234"/>
                  </a:cubicBezTo>
                  <a:cubicBezTo>
                    <a:pt x="386" y="289"/>
                    <a:pt x="363" y="341"/>
                    <a:pt x="316" y="37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Freeform 42">
              <a:extLst>
                <a:ext uri="{FF2B5EF4-FFF2-40B4-BE49-F238E27FC236}">
                  <a16:creationId xmlns:a16="http://schemas.microsoft.com/office/drawing/2014/main" xmlns="" id="{08CED3CE-FE50-4D6B-A737-FF347DC2D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437" y="724637"/>
              <a:ext cx="222030" cy="222030"/>
            </a:xfrm>
            <a:custGeom>
              <a:avLst/>
              <a:gdLst>
                <a:gd name="T0" fmla="*/ 29 w 45"/>
                <a:gd name="T1" fmla="*/ 5 h 45"/>
                <a:gd name="T2" fmla="*/ 5 w 45"/>
                <a:gd name="T3" fmla="*/ 23 h 45"/>
                <a:gd name="T4" fmla="*/ 3 w 45"/>
                <a:gd name="T5" fmla="*/ 24 h 45"/>
                <a:gd name="T6" fmla="*/ 2 w 45"/>
                <a:gd name="T7" fmla="*/ 34 h 45"/>
                <a:gd name="T8" fmla="*/ 7 w 45"/>
                <a:gd name="T9" fmla="*/ 43 h 45"/>
                <a:gd name="T10" fmla="*/ 24 w 45"/>
                <a:gd name="T11" fmla="*/ 35 h 45"/>
                <a:gd name="T12" fmla="*/ 40 w 45"/>
                <a:gd name="T13" fmla="*/ 16 h 45"/>
                <a:gd name="T14" fmla="*/ 29 w 45"/>
                <a:gd name="T15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9" y="5"/>
                  </a:moveTo>
                  <a:cubicBezTo>
                    <a:pt x="21" y="10"/>
                    <a:pt x="13" y="16"/>
                    <a:pt x="5" y="23"/>
                  </a:cubicBezTo>
                  <a:cubicBezTo>
                    <a:pt x="5" y="23"/>
                    <a:pt x="4" y="24"/>
                    <a:pt x="3" y="24"/>
                  </a:cubicBezTo>
                  <a:cubicBezTo>
                    <a:pt x="0" y="27"/>
                    <a:pt x="0" y="31"/>
                    <a:pt x="2" y="34"/>
                  </a:cubicBezTo>
                  <a:cubicBezTo>
                    <a:pt x="1" y="38"/>
                    <a:pt x="3" y="42"/>
                    <a:pt x="7" y="43"/>
                  </a:cubicBezTo>
                  <a:cubicBezTo>
                    <a:pt x="15" y="45"/>
                    <a:pt x="19" y="40"/>
                    <a:pt x="24" y="35"/>
                  </a:cubicBezTo>
                  <a:cubicBezTo>
                    <a:pt x="30" y="29"/>
                    <a:pt x="35" y="22"/>
                    <a:pt x="40" y="16"/>
                  </a:cubicBezTo>
                  <a:cubicBezTo>
                    <a:pt x="45" y="9"/>
                    <a:pt x="36" y="0"/>
                    <a:pt x="29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43">
              <a:extLst>
                <a:ext uri="{FF2B5EF4-FFF2-40B4-BE49-F238E27FC236}">
                  <a16:creationId xmlns:a16="http://schemas.microsoft.com/office/drawing/2014/main" xmlns="" id="{370D657F-D8FB-460B-A22B-A90D91942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466" y="853290"/>
              <a:ext cx="238631" cy="190904"/>
            </a:xfrm>
            <a:custGeom>
              <a:avLst/>
              <a:gdLst>
                <a:gd name="T0" fmla="*/ 35 w 49"/>
                <a:gd name="T1" fmla="*/ 2 h 39"/>
                <a:gd name="T2" fmla="*/ 18 w 49"/>
                <a:gd name="T3" fmla="*/ 12 h 39"/>
                <a:gd name="T4" fmla="*/ 13 w 49"/>
                <a:gd name="T5" fmla="*/ 16 h 39"/>
                <a:gd name="T6" fmla="*/ 5 w 49"/>
                <a:gd name="T7" fmla="*/ 23 h 39"/>
                <a:gd name="T8" fmla="*/ 13 w 49"/>
                <a:gd name="T9" fmla="*/ 36 h 39"/>
                <a:gd name="T10" fmla="*/ 29 w 49"/>
                <a:gd name="T11" fmla="*/ 28 h 39"/>
                <a:gd name="T12" fmla="*/ 43 w 49"/>
                <a:gd name="T13" fmla="*/ 15 h 39"/>
                <a:gd name="T14" fmla="*/ 35 w 49"/>
                <a:gd name="T1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9">
                  <a:moveTo>
                    <a:pt x="35" y="2"/>
                  </a:moveTo>
                  <a:cubicBezTo>
                    <a:pt x="28" y="4"/>
                    <a:pt x="23" y="8"/>
                    <a:pt x="18" y="12"/>
                  </a:cubicBezTo>
                  <a:cubicBezTo>
                    <a:pt x="16" y="14"/>
                    <a:pt x="14" y="15"/>
                    <a:pt x="13" y="16"/>
                  </a:cubicBezTo>
                  <a:cubicBezTo>
                    <a:pt x="10" y="18"/>
                    <a:pt x="8" y="20"/>
                    <a:pt x="5" y="23"/>
                  </a:cubicBezTo>
                  <a:cubicBezTo>
                    <a:pt x="0" y="28"/>
                    <a:pt x="5" y="39"/>
                    <a:pt x="13" y="36"/>
                  </a:cubicBezTo>
                  <a:cubicBezTo>
                    <a:pt x="18" y="34"/>
                    <a:pt x="24" y="31"/>
                    <a:pt x="29" y="28"/>
                  </a:cubicBezTo>
                  <a:cubicBezTo>
                    <a:pt x="34" y="24"/>
                    <a:pt x="39" y="20"/>
                    <a:pt x="43" y="15"/>
                  </a:cubicBezTo>
                  <a:cubicBezTo>
                    <a:pt x="49" y="10"/>
                    <a:pt x="43" y="0"/>
                    <a:pt x="35" y="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44">
              <a:extLst>
                <a:ext uri="{FF2B5EF4-FFF2-40B4-BE49-F238E27FC236}">
                  <a16:creationId xmlns:a16="http://schemas.microsoft.com/office/drawing/2014/main" xmlns="" id="{DD837AF3-A552-48EF-80DA-446CD9320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0091" y="1108519"/>
              <a:ext cx="215804" cy="118278"/>
            </a:xfrm>
            <a:custGeom>
              <a:avLst/>
              <a:gdLst>
                <a:gd name="T0" fmla="*/ 33 w 44"/>
                <a:gd name="T1" fmla="*/ 0 h 24"/>
                <a:gd name="T2" fmla="*/ 7 w 44"/>
                <a:gd name="T3" fmla="*/ 6 h 24"/>
                <a:gd name="T4" fmla="*/ 1 w 44"/>
                <a:gd name="T5" fmla="*/ 16 h 24"/>
                <a:gd name="T6" fmla="*/ 2 w 44"/>
                <a:gd name="T7" fmla="*/ 18 h 24"/>
                <a:gd name="T8" fmla="*/ 9 w 44"/>
                <a:gd name="T9" fmla="*/ 24 h 24"/>
                <a:gd name="T10" fmla="*/ 35 w 44"/>
                <a:gd name="T11" fmla="*/ 16 h 24"/>
                <a:gd name="T12" fmla="*/ 33 w 4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33" y="0"/>
                  </a:moveTo>
                  <a:cubicBezTo>
                    <a:pt x="24" y="0"/>
                    <a:pt x="15" y="2"/>
                    <a:pt x="7" y="6"/>
                  </a:cubicBezTo>
                  <a:cubicBezTo>
                    <a:pt x="3" y="7"/>
                    <a:pt x="0" y="11"/>
                    <a:pt x="1" y="16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3" y="21"/>
                    <a:pt x="5" y="24"/>
                    <a:pt x="9" y="24"/>
                  </a:cubicBezTo>
                  <a:cubicBezTo>
                    <a:pt x="18" y="23"/>
                    <a:pt x="27" y="19"/>
                    <a:pt x="35" y="16"/>
                  </a:cubicBezTo>
                  <a:cubicBezTo>
                    <a:pt x="44" y="13"/>
                    <a:pt x="42" y="0"/>
                    <a:pt x="33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2826C1D1-4CE5-409F-B286-35AA504E9406}"/>
              </a:ext>
            </a:extLst>
          </p:cNvPr>
          <p:cNvGrpSpPr/>
          <p:nvPr/>
        </p:nvGrpSpPr>
        <p:grpSpPr>
          <a:xfrm>
            <a:off x="1839221" y="359683"/>
            <a:ext cx="930492" cy="547048"/>
            <a:chOff x="2776977" y="479782"/>
            <a:chExt cx="1888289" cy="1110148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5" name="Freeform 30">
              <a:extLst>
                <a:ext uri="{FF2B5EF4-FFF2-40B4-BE49-F238E27FC236}">
                  <a16:creationId xmlns:a16="http://schemas.microsoft.com/office/drawing/2014/main" xmlns="" id="{09B4442D-5780-43D9-B882-CD477B4AE4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6977" y="479782"/>
              <a:ext cx="1888289" cy="1110148"/>
            </a:xfrm>
            <a:custGeom>
              <a:avLst/>
              <a:gdLst>
                <a:gd name="T0" fmla="*/ 363 w 385"/>
                <a:gd name="T1" fmla="*/ 96 h 226"/>
                <a:gd name="T2" fmla="*/ 291 w 385"/>
                <a:gd name="T3" fmla="*/ 130 h 226"/>
                <a:gd name="T4" fmla="*/ 294 w 385"/>
                <a:gd name="T5" fmla="*/ 112 h 226"/>
                <a:gd name="T6" fmla="*/ 258 w 385"/>
                <a:gd name="T7" fmla="*/ 50 h 226"/>
                <a:gd name="T8" fmla="*/ 234 w 385"/>
                <a:gd name="T9" fmla="*/ 105 h 226"/>
                <a:gd name="T10" fmla="*/ 262 w 385"/>
                <a:gd name="T11" fmla="*/ 143 h 226"/>
                <a:gd name="T12" fmla="*/ 214 w 385"/>
                <a:gd name="T13" fmla="*/ 158 h 226"/>
                <a:gd name="T14" fmla="*/ 190 w 385"/>
                <a:gd name="T15" fmla="*/ 83 h 226"/>
                <a:gd name="T16" fmla="*/ 173 w 385"/>
                <a:gd name="T17" fmla="*/ 85 h 226"/>
                <a:gd name="T18" fmla="*/ 190 w 385"/>
                <a:gd name="T19" fmla="*/ 172 h 226"/>
                <a:gd name="T20" fmla="*/ 156 w 385"/>
                <a:gd name="T21" fmla="*/ 194 h 226"/>
                <a:gd name="T22" fmla="*/ 138 w 385"/>
                <a:gd name="T23" fmla="*/ 176 h 226"/>
                <a:gd name="T24" fmla="*/ 144 w 385"/>
                <a:gd name="T25" fmla="*/ 165 h 226"/>
                <a:gd name="T26" fmla="*/ 133 w 385"/>
                <a:gd name="T27" fmla="*/ 72 h 226"/>
                <a:gd name="T28" fmla="*/ 119 w 385"/>
                <a:gd name="T29" fmla="*/ 72 h 226"/>
                <a:gd name="T30" fmla="*/ 114 w 385"/>
                <a:gd name="T31" fmla="*/ 177 h 226"/>
                <a:gd name="T32" fmla="*/ 67 w 385"/>
                <a:gd name="T33" fmla="*/ 188 h 226"/>
                <a:gd name="T34" fmla="*/ 26 w 385"/>
                <a:gd name="T35" fmla="*/ 108 h 226"/>
                <a:gd name="T36" fmla="*/ 23 w 385"/>
                <a:gd name="T37" fmla="*/ 8 h 226"/>
                <a:gd name="T38" fmla="*/ 13 w 385"/>
                <a:gd name="T39" fmla="*/ 6 h 226"/>
                <a:gd name="T40" fmla="*/ 11 w 385"/>
                <a:gd name="T41" fmla="*/ 128 h 226"/>
                <a:gd name="T42" fmla="*/ 73 w 385"/>
                <a:gd name="T43" fmla="*/ 211 h 226"/>
                <a:gd name="T44" fmla="*/ 124 w 385"/>
                <a:gd name="T45" fmla="*/ 194 h 226"/>
                <a:gd name="T46" fmla="*/ 154 w 385"/>
                <a:gd name="T47" fmla="*/ 217 h 226"/>
                <a:gd name="T48" fmla="*/ 211 w 385"/>
                <a:gd name="T49" fmla="*/ 180 h 226"/>
                <a:gd name="T50" fmla="*/ 283 w 385"/>
                <a:gd name="T51" fmla="*/ 150 h 226"/>
                <a:gd name="T52" fmla="*/ 377 w 385"/>
                <a:gd name="T53" fmla="*/ 110 h 226"/>
                <a:gd name="T54" fmla="*/ 363 w 385"/>
                <a:gd name="T55" fmla="*/ 96 h 226"/>
                <a:gd name="T56" fmla="*/ 126 w 385"/>
                <a:gd name="T57" fmla="*/ 96 h 226"/>
                <a:gd name="T58" fmla="*/ 127 w 385"/>
                <a:gd name="T59" fmla="*/ 154 h 226"/>
                <a:gd name="T60" fmla="*/ 126 w 385"/>
                <a:gd name="T61" fmla="*/ 96 h 226"/>
                <a:gd name="T62" fmla="*/ 184 w 385"/>
                <a:gd name="T63" fmla="*/ 116 h 226"/>
                <a:gd name="T64" fmla="*/ 191 w 385"/>
                <a:gd name="T65" fmla="*/ 146 h 226"/>
                <a:gd name="T66" fmla="*/ 184 w 385"/>
                <a:gd name="T67" fmla="*/ 116 h 226"/>
                <a:gd name="T68" fmla="*/ 262 w 385"/>
                <a:gd name="T69" fmla="*/ 74 h 226"/>
                <a:gd name="T70" fmla="*/ 271 w 385"/>
                <a:gd name="T71" fmla="*/ 123 h 226"/>
                <a:gd name="T72" fmla="*/ 262 w 385"/>
                <a:gd name="T73" fmla="*/ 115 h 226"/>
                <a:gd name="T74" fmla="*/ 252 w 385"/>
                <a:gd name="T75" fmla="*/ 84 h 226"/>
                <a:gd name="T76" fmla="*/ 262 w 385"/>
                <a:gd name="T77" fmla="*/ 7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5" h="226">
                  <a:moveTo>
                    <a:pt x="363" y="96"/>
                  </a:moveTo>
                  <a:cubicBezTo>
                    <a:pt x="347" y="111"/>
                    <a:pt x="317" y="131"/>
                    <a:pt x="291" y="130"/>
                  </a:cubicBezTo>
                  <a:cubicBezTo>
                    <a:pt x="293" y="124"/>
                    <a:pt x="294" y="118"/>
                    <a:pt x="294" y="112"/>
                  </a:cubicBezTo>
                  <a:cubicBezTo>
                    <a:pt x="295" y="88"/>
                    <a:pt x="287" y="52"/>
                    <a:pt x="258" y="50"/>
                  </a:cubicBezTo>
                  <a:cubicBezTo>
                    <a:pt x="230" y="48"/>
                    <a:pt x="228" y="87"/>
                    <a:pt x="234" y="105"/>
                  </a:cubicBezTo>
                  <a:cubicBezTo>
                    <a:pt x="239" y="124"/>
                    <a:pt x="249" y="136"/>
                    <a:pt x="262" y="143"/>
                  </a:cubicBezTo>
                  <a:cubicBezTo>
                    <a:pt x="251" y="157"/>
                    <a:pt x="231" y="161"/>
                    <a:pt x="214" y="158"/>
                  </a:cubicBezTo>
                  <a:cubicBezTo>
                    <a:pt x="214" y="131"/>
                    <a:pt x="205" y="103"/>
                    <a:pt x="190" y="83"/>
                  </a:cubicBezTo>
                  <a:cubicBezTo>
                    <a:pt x="185" y="78"/>
                    <a:pt x="176" y="80"/>
                    <a:pt x="173" y="85"/>
                  </a:cubicBezTo>
                  <a:cubicBezTo>
                    <a:pt x="152" y="119"/>
                    <a:pt x="160" y="155"/>
                    <a:pt x="190" y="172"/>
                  </a:cubicBezTo>
                  <a:cubicBezTo>
                    <a:pt x="187" y="189"/>
                    <a:pt x="176" y="204"/>
                    <a:pt x="156" y="194"/>
                  </a:cubicBezTo>
                  <a:cubicBezTo>
                    <a:pt x="150" y="191"/>
                    <a:pt x="143" y="184"/>
                    <a:pt x="138" y="176"/>
                  </a:cubicBezTo>
                  <a:cubicBezTo>
                    <a:pt x="140" y="172"/>
                    <a:pt x="142" y="169"/>
                    <a:pt x="144" y="165"/>
                  </a:cubicBezTo>
                  <a:cubicBezTo>
                    <a:pt x="158" y="135"/>
                    <a:pt x="159" y="96"/>
                    <a:pt x="133" y="72"/>
                  </a:cubicBezTo>
                  <a:cubicBezTo>
                    <a:pt x="129" y="68"/>
                    <a:pt x="123" y="68"/>
                    <a:pt x="119" y="72"/>
                  </a:cubicBezTo>
                  <a:cubicBezTo>
                    <a:pt x="93" y="94"/>
                    <a:pt x="96" y="142"/>
                    <a:pt x="114" y="177"/>
                  </a:cubicBezTo>
                  <a:cubicBezTo>
                    <a:pt x="102" y="191"/>
                    <a:pt x="86" y="198"/>
                    <a:pt x="67" y="188"/>
                  </a:cubicBezTo>
                  <a:cubicBezTo>
                    <a:pt x="40" y="174"/>
                    <a:pt x="32" y="136"/>
                    <a:pt x="26" y="108"/>
                  </a:cubicBezTo>
                  <a:cubicBezTo>
                    <a:pt x="20" y="77"/>
                    <a:pt x="16" y="40"/>
                    <a:pt x="23" y="8"/>
                  </a:cubicBezTo>
                  <a:cubicBezTo>
                    <a:pt x="24" y="2"/>
                    <a:pt x="15" y="0"/>
                    <a:pt x="13" y="6"/>
                  </a:cubicBezTo>
                  <a:cubicBezTo>
                    <a:pt x="0" y="44"/>
                    <a:pt x="3" y="89"/>
                    <a:pt x="11" y="128"/>
                  </a:cubicBezTo>
                  <a:cubicBezTo>
                    <a:pt x="18" y="162"/>
                    <a:pt x="35" y="202"/>
                    <a:pt x="73" y="211"/>
                  </a:cubicBezTo>
                  <a:cubicBezTo>
                    <a:pt x="92" y="216"/>
                    <a:pt x="110" y="207"/>
                    <a:pt x="124" y="194"/>
                  </a:cubicBezTo>
                  <a:cubicBezTo>
                    <a:pt x="132" y="205"/>
                    <a:pt x="142" y="213"/>
                    <a:pt x="154" y="217"/>
                  </a:cubicBezTo>
                  <a:cubicBezTo>
                    <a:pt x="182" y="226"/>
                    <a:pt x="205" y="206"/>
                    <a:pt x="211" y="180"/>
                  </a:cubicBezTo>
                  <a:cubicBezTo>
                    <a:pt x="242" y="186"/>
                    <a:pt x="268" y="173"/>
                    <a:pt x="283" y="150"/>
                  </a:cubicBezTo>
                  <a:cubicBezTo>
                    <a:pt x="316" y="155"/>
                    <a:pt x="356" y="137"/>
                    <a:pt x="377" y="110"/>
                  </a:cubicBezTo>
                  <a:cubicBezTo>
                    <a:pt x="385" y="100"/>
                    <a:pt x="373" y="87"/>
                    <a:pt x="363" y="96"/>
                  </a:cubicBezTo>
                  <a:close/>
                  <a:moveTo>
                    <a:pt x="126" y="96"/>
                  </a:moveTo>
                  <a:cubicBezTo>
                    <a:pt x="135" y="111"/>
                    <a:pt x="134" y="134"/>
                    <a:pt x="127" y="154"/>
                  </a:cubicBezTo>
                  <a:cubicBezTo>
                    <a:pt x="120" y="134"/>
                    <a:pt x="118" y="111"/>
                    <a:pt x="126" y="96"/>
                  </a:cubicBezTo>
                  <a:close/>
                  <a:moveTo>
                    <a:pt x="184" y="116"/>
                  </a:moveTo>
                  <a:cubicBezTo>
                    <a:pt x="188" y="125"/>
                    <a:pt x="190" y="136"/>
                    <a:pt x="191" y="146"/>
                  </a:cubicBezTo>
                  <a:cubicBezTo>
                    <a:pt x="183" y="138"/>
                    <a:pt x="181" y="127"/>
                    <a:pt x="184" y="116"/>
                  </a:cubicBezTo>
                  <a:close/>
                  <a:moveTo>
                    <a:pt x="262" y="74"/>
                  </a:moveTo>
                  <a:cubicBezTo>
                    <a:pt x="274" y="84"/>
                    <a:pt x="274" y="107"/>
                    <a:pt x="271" y="123"/>
                  </a:cubicBezTo>
                  <a:cubicBezTo>
                    <a:pt x="268" y="121"/>
                    <a:pt x="265" y="118"/>
                    <a:pt x="262" y="115"/>
                  </a:cubicBezTo>
                  <a:cubicBezTo>
                    <a:pt x="256" y="106"/>
                    <a:pt x="252" y="95"/>
                    <a:pt x="252" y="84"/>
                  </a:cubicBezTo>
                  <a:cubicBezTo>
                    <a:pt x="252" y="78"/>
                    <a:pt x="256" y="68"/>
                    <a:pt x="262" y="74"/>
                  </a:cubicBezTo>
                  <a:close/>
                </a:path>
              </a:pathLst>
            </a:custGeom>
            <a:solidFill>
              <a:srgbClr val="F8E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46">
              <a:extLst>
                <a:ext uri="{FF2B5EF4-FFF2-40B4-BE49-F238E27FC236}">
                  <a16:creationId xmlns:a16="http://schemas.microsoft.com/office/drawing/2014/main" xmlns="" id="{504D5CCD-4B84-4A66-8E7D-33990E7B2C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9029" y="577309"/>
              <a:ext cx="1747186" cy="993946"/>
            </a:xfrm>
            <a:custGeom>
              <a:avLst/>
              <a:gdLst>
                <a:gd name="T0" fmla="*/ 349 w 356"/>
                <a:gd name="T1" fmla="*/ 49 h 202"/>
                <a:gd name="T2" fmla="*/ 278 w 356"/>
                <a:gd name="T3" fmla="*/ 114 h 202"/>
                <a:gd name="T4" fmla="*/ 265 w 356"/>
                <a:gd name="T5" fmla="*/ 109 h 202"/>
                <a:gd name="T6" fmla="*/ 240 w 356"/>
                <a:gd name="T7" fmla="*/ 38 h 202"/>
                <a:gd name="T8" fmla="*/ 234 w 356"/>
                <a:gd name="T9" fmla="*/ 39 h 202"/>
                <a:gd name="T10" fmla="*/ 252 w 356"/>
                <a:gd name="T11" fmla="*/ 112 h 202"/>
                <a:gd name="T12" fmla="*/ 200 w 356"/>
                <a:gd name="T13" fmla="*/ 155 h 202"/>
                <a:gd name="T14" fmla="*/ 179 w 356"/>
                <a:gd name="T15" fmla="*/ 153 h 202"/>
                <a:gd name="T16" fmla="*/ 177 w 356"/>
                <a:gd name="T17" fmla="*/ 63 h 202"/>
                <a:gd name="T18" fmla="*/ 151 w 356"/>
                <a:gd name="T19" fmla="*/ 57 h 202"/>
                <a:gd name="T20" fmla="*/ 144 w 356"/>
                <a:gd name="T21" fmla="*/ 113 h 202"/>
                <a:gd name="T22" fmla="*/ 166 w 356"/>
                <a:gd name="T23" fmla="*/ 156 h 202"/>
                <a:gd name="T24" fmla="*/ 114 w 356"/>
                <a:gd name="T25" fmla="*/ 173 h 202"/>
                <a:gd name="T26" fmla="*/ 105 w 356"/>
                <a:gd name="T27" fmla="*/ 164 h 202"/>
                <a:gd name="T28" fmla="*/ 113 w 356"/>
                <a:gd name="T29" fmla="*/ 103 h 202"/>
                <a:gd name="T30" fmla="*/ 83 w 356"/>
                <a:gd name="T31" fmla="*/ 52 h 202"/>
                <a:gd name="T32" fmla="*/ 65 w 356"/>
                <a:gd name="T33" fmla="*/ 106 h 202"/>
                <a:gd name="T34" fmla="*/ 92 w 356"/>
                <a:gd name="T35" fmla="*/ 165 h 202"/>
                <a:gd name="T36" fmla="*/ 82 w 356"/>
                <a:gd name="T37" fmla="*/ 175 h 202"/>
                <a:gd name="T38" fmla="*/ 28 w 356"/>
                <a:gd name="T39" fmla="*/ 140 h 202"/>
                <a:gd name="T40" fmla="*/ 7 w 356"/>
                <a:gd name="T41" fmla="*/ 47 h 202"/>
                <a:gd name="T42" fmla="*/ 5 w 356"/>
                <a:gd name="T43" fmla="*/ 2 h 202"/>
                <a:gd name="T44" fmla="*/ 1 w 356"/>
                <a:gd name="T45" fmla="*/ 2 h 202"/>
                <a:gd name="T46" fmla="*/ 22 w 356"/>
                <a:gd name="T47" fmla="*/ 149 h 202"/>
                <a:gd name="T48" fmla="*/ 92 w 356"/>
                <a:gd name="T49" fmla="*/ 180 h 202"/>
                <a:gd name="T50" fmla="*/ 99 w 356"/>
                <a:gd name="T51" fmla="*/ 173 h 202"/>
                <a:gd name="T52" fmla="*/ 108 w 356"/>
                <a:gd name="T53" fmla="*/ 182 h 202"/>
                <a:gd name="T54" fmla="*/ 175 w 356"/>
                <a:gd name="T55" fmla="*/ 162 h 202"/>
                <a:gd name="T56" fmla="*/ 203 w 356"/>
                <a:gd name="T57" fmla="*/ 166 h 202"/>
                <a:gd name="T58" fmla="*/ 261 w 356"/>
                <a:gd name="T59" fmla="*/ 118 h 202"/>
                <a:gd name="T60" fmla="*/ 276 w 356"/>
                <a:gd name="T61" fmla="*/ 124 h 202"/>
                <a:gd name="T62" fmla="*/ 356 w 356"/>
                <a:gd name="T63" fmla="*/ 50 h 202"/>
                <a:gd name="T64" fmla="*/ 349 w 356"/>
                <a:gd name="T65" fmla="*/ 49 h 202"/>
                <a:gd name="T66" fmla="*/ 87 w 356"/>
                <a:gd name="T67" fmla="*/ 133 h 202"/>
                <a:gd name="T68" fmla="*/ 72 w 356"/>
                <a:gd name="T69" fmla="*/ 83 h 202"/>
                <a:gd name="T70" fmla="*/ 80 w 356"/>
                <a:gd name="T71" fmla="*/ 63 h 202"/>
                <a:gd name="T72" fmla="*/ 99 w 356"/>
                <a:gd name="T73" fmla="*/ 78 h 202"/>
                <a:gd name="T74" fmla="*/ 99 w 356"/>
                <a:gd name="T75" fmla="*/ 155 h 202"/>
                <a:gd name="T76" fmla="*/ 87 w 356"/>
                <a:gd name="T77" fmla="*/ 133 h 202"/>
                <a:gd name="T78" fmla="*/ 152 w 356"/>
                <a:gd name="T79" fmla="*/ 92 h 202"/>
                <a:gd name="T80" fmla="*/ 161 w 356"/>
                <a:gd name="T81" fmla="*/ 63 h 202"/>
                <a:gd name="T82" fmla="*/ 176 w 356"/>
                <a:gd name="T83" fmla="*/ 83 h 202"/>
                <a:gd name="T84" fmla="*/ 171 w 356"/>
                <a:gd name="T85" fmla="*/ 147 h 202"/>
                <a:gd name="T86" fmla="*/ 152 w 356"/>
                <a:gd name="T87" fmla="*/ 92 h 202"/>
                <a:gd name="T88" fmla="*/ 240 w 356"/>
                <a:gd name="T89" fmla="*/ 48 h 202"/>
                <a:gd name="T90" fmla="*/ 256 w 356"/>
                <a:gd name="T91" fmla="*/ 104 h 202"/>
                <a:gd name="T92" fmla="*/ 240 w 356"/>
                <a:gd name="T93" fmla="*/ 4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6" h="202">
                  <a:moveTo>
                    <a:pt x="349" y="49"/>
                  </a:moveTo>
                  <a:cubicBezTo>
                    <a:pt x="341" y="85"/>
                    <a:pt x="321" y="122"/>
                    <a:pt x="278" y="114"/>
                  </a:cubicBezTo>
                  <a:cubicBezTo>
                    <a:pt x="273" y="113"/>
                    <a:pt x="269" y="111"/>
                    <a:pt x="265" y="109"/>
                  </a:cubicBezTo>
                  <a:cubicBezTo>
                    <a:pt x="275" y="82"/>
                    <a:pt x="271" y="52"/>
                    <a:pt x="240" y="38"/>
                  </a:cubicBezTo>
                  <a:cubicBezTo>
                    <a:pt x="238" y="37"/>
                    <a:pt x="235" y="37"/>
                    <a:pt x="234" y="39"/>
                  </a:cubicBezTo>
                  <a:cubicBezTo>
                    <a:pt x="222" y="68"/>
                    <a:pt x="230" y="96"/>
                    <a:pt x="252" y="112"/>
                  </a:cubicBezTo>
                  <a:cubicBezTo>
                    <a:pt x="240" y="133"/>
                    <a:pt x="220" y="150"/>
                    <a:pt x="200" y="155"/>
                  </a:cubicBezTo>
                  <a:cubicBezTo>
                    <a:pt x="192" y="157"/>
                    <a:pt x="185" y="156"/>
                    <a:pt x="179" y="153"/>
                  </a:cubicBezTo>
                  <a:cubicBezTo>
                    <a:pt x="192" y="126"/>
                    <a:pt x="195" y="88"/>
                    <a:pt x="177" y="63"/>
                  </a:cubicBezTo>
                  <a:cubicBezTo>
                    <a:pt x="171" y="56"/>
                    <a:pt x="160" y="49"/>
                    <a:pt x="151" y="57"/>
                  </a:cubicBezTo>
                  <a:cubicBezTo>
                    <a:pt x="137" y="70"/>
                    <a:pt x="141" y="97"/>
                    <a:pt x="144" y="113"/>
                  </a:cubicBezTo>
                  <a:cubicBezTo>
                    <a:pt x="147" y="130"/>
                    <a:pt x="155" y="146"/>
                    <a:pt x="166" y="156"/>
                  </a:cubicBezTo>
                  <a:cubicBezTo>
                    <a:pt x="156" y="174"/>
                    <a:pt x="133" y="189"/>
                    <a:pt x="114" y="173"/>
                  </a:cubicBezTo>
                  <a:cubicBezTo>
                    <a:pt x="111" y="170"/>
                    <a:pt x="108" y="167"/>
                    <a:pt x="105" y="164"/>
                  </a:cubicBezTo>
                  <a:cubicBezTo>
                    <a:pt x="115" y="146"/>
                    <a:pt x="114" y="124"/>
                    <a:pt x="113" y="103"/>
                  </a:cubicBezTo>
                  <a:cubicBezTo>
                    <a:pt x="111" y="86"/>
                    <a:pt x="107" y="50"/>
                    <a:pt x="83" y="52"/>
                  </a:cubicBezTo>
                  <a:cubicBezTo>
                    <a:pt x="57" y="54"/>
                    <a:pt x="61" y="89"/>
                    <a:pt x="65" y="106"/>
                  </a:cubicBezTo>
                  <a:cubicBezTo>
                    <a:pt x="70" y="125"/>
                    <a:pt x="79" y="148"/>
                    <a:pt x="92" y="165"/>
                  </a:cubicBezTo>
                  <a:cubicBezTo>
                    <a:pt x="90" y="169"/>
                    <a:pt x="86" y="172"/>
                    <a:pt x="82" y="175"/>
                  </a:cubicBezTo>
                  <a:cubicBezTo>
                    <a:pt x="59" y="188"/>
                    <a:pt x="36" y="157"/>
                    <a:pt x="28" y="140"/>
                  </a:cubicBezTo>
                  <a:cubicBezTo>
                    <a:pt x="13" y="112"/>
                    <a:pt x="10" y="77"/>
                    <a:pt x="7" y="47"/>
                  </a:cubicBezTo>
                  <a:cubicBezTo>
                    <a:pt x="6" y="32"/>
                    <a:pt x="5" y="17"/>
                    <a:pt x="5" y="2"/>
                  </a:cubicBezTo>
                  <a:cubicBezTo>
                    <a:pt x="5" y="0"/>
                    <a:pt x="1" y="0"/>
                    <a:pt x="1" y="2"/>
                  </a:cubicBezTo>
                  <a:cubicBezTo>
                    <a:pt x="0" y="51"/>
                    <a:pt x="0" y="104"/>
                    <a:pt x="22" y="149"/>
                  </a:cubicBezTo>
                  <a:cubicBezTo>
                    <a:pt x="33" y="173"/>
                    <a:pt x="66" y="201"/>
                    <a:pt x="92" y="180"/>
                  </a:cubicBezTo>
                  <a:cubicBezTo>
                    <a:pt x="94" y="178"/>
                    <a:pt x="97" y="176"/>
                    <a:pt x="99" y="173"/>
                  </a:cubicBezTo>
                  <a:cubicBezTo>
                    <a:pt x="102" y="176"/>
                    <a:pt x="105" y="179"/>
                    <a:pt x="108" y="182"/>
                  </a:cubicBezTo>
                  <a:cubicBezTo>
                    <a:pt x="132" y="202"/>
                    <a:pt x="161" y="184"/>
                    <a:pt x="175" y="162"/>
                  </a:cubicBezTo>
                  <a:cubicBezTo>
                    <a:pt x="183" y="166"/>
                    <a:pt x="192" y="168"/>
                    <a:pt x="203" y="166"/>
                  </a:cubicBezTo>
                  <a:cubicBezTo>
                    <a:pt x="227" y="161"/>
                    <a:pt x="249" y="141"/>
                    <a:pt x="261" y="118"/>
                  </a:cubicBezTo>
                  <a:cubicBezTo>
                    <a:pt x="265" y="120"/>
                    <a:pt x="270" y="122"/>
                    <a:pt x="276" y="124"/>
                  </a:cubicBezTo>
                  <a:cubicBezTo>
                    <a:pt x="322" y="135"/>
                    <a:pt x="354" y="92"/>
                    <a:pt x="356" y="50"/>
                  </a:cubicBezTo>
                  <a:cubicBezTo>
                    <a:pt x="356" y="46"/>
                    <a:pt x="350" y="45"/>
                    <a:pt x="349" y="49"/>
                  </a:cubicBezTo>
                  <a:close/>
                  <a:moveTo>
                    <a:pt x="87" y="133"/>
                  </a:moveTo>
                  <a:cubicBezTo>
                    <a:pt x="79" y="117"/>
                    <a:pt x="73" y="100"/>
                    <a:pt x="72" y="83"/>
                  </a:cubicBezTo>
                  <a:cubicBezTo>
                    <a:pt x="72" y="75"/>
                    <a:pt x="74" y="67"/>
                    <a:pt x="80" y="63"/>
                  </a:cubicBezTo>
                  <a:cubicBezTo>
                    <a:pt x="90" y="57"/>
                    <a:pt x="96" y="71"/>
                    <a:pt x="99" y="78"/>
                  </a:cubicBezTo>
                  <a:cubicBezTo>
                    <a:pt x="106" y="99"/>
                    <a:pt x="109" y="132"/>
                    <a:pt x="99" y="155"/>
                  </a:cubicBezTo>
                  <a:cubicBezTo>
                    <a:pt x="94" y="148"/>
                    <a:pt x="91" y="140"/>
                    <a:pt x="87" y="133"/>
                  </a:cubicBezTo>
                  <a:close/>
                  <a:moveTo>
                    <a:pt x="152" y="92"/>
                  </a:moveTo>
                  <a:cubicBezTo>
                    <a:pt x="151" y="85"/>
                    <a:pt x="150" y="64"/>
                    <a:pt x="161" y="63"/>
                  </a:cubicBezTo>
                  <a:cubicBezTo>
                    <a:pt x="169" y="62"/>
                    <a:pt x="174" y="78"/>
                    <a:pt x="176" y="83"/>
                  </a:cubicBezTo>
                  <a:cubicBezTo>
                    <a:pt x="183" y="103"/>
                    <a:pt x="179" y="127"/>
                    <a:pt x="171" y="147"/>
                  </a:cubicBezTo>
                  <a:cubicBezTo>
                    <a:pt x="158" y="133"/>
                    <a:pt x="153" y="108"/>
                    <a:pt x="152" y="92"/>
                  </a:cubicBezTo>
                  <a:close/>
                  <a:moveTo>
                    <a:pt x="240" y="48"/>
                  </a:moveTo>
                  <a:cubicBezTo>
                    <a:pt x="263" y="61"/>
                    <a:pt x="265" y="83"/>
                    <a:pt x="256" y="104"/>
                  </a:cubicBezTo>
                  <a:cubicBezTo>
                    <a:pt x="240" y="91"/>
                    <a:pt x="234" y="69"/>
                    <a:pt x="240" y="4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08711607-A4A6-4B7A-A0E1-DABED29F3AF9}"/>
              </a:ext>
            </a:extLst>
          </p:cNvPr>
          <p:cNvGrpSpPr/>
          <p:nvPr/>
        </p:nvGrpSpPr>
        <p:grpSpPr>
          <a:xfrm>
            <a:off x="721771" y="3785202"/>
            <a:ext cx="637039" cy="2780557"/>
            <a:chOff x="392752" y="3324665"/>
            <a:chExt cx="637039" cy="278055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xmlns="" id="{0855845F-3431-422E-97E6-8C0D4B5A0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578" y="4287484"/>
              <a:ext cx="394258" cy="1745111"/>
            </a:xfrm>
            <a:custGeom>
              <a:avLst/>
              <a:gdLst>
                <a:gd name="T0" fmla="*/ 78 w 80"/>
                <a:gd name="T1" fmla="*/ 29 h 355"/>
                <a:gd name="T2" fmla="*/ 71 w 80"/>
                <a:gd name="T3" fmla="*/ 19 h 355"/>
                <a:gd name="T4" fmla="*/ 71 w 80"/>
                <a:gd name="T5" fmla="*/ 19 h 355"/>
                <a:gd name="T6" fmla="*/ 61 w 80"/>
                <a:gd name="T7" fmla="*/ 12 h 355"/>
                <a:gd name="T8" fmla="*/ 60 w 80"/>
                <a:gd name="T9" fmla="*/ 12 h 355"/>
                <a:gd name="T10" fmla="*/ 56 w 80"/>
                <a:gd name="T11" fmla="*/ 13 h 355"/>
                <a:gd name="T12" fmla="*/ 55 w 80"/>
                <a:gd name="T13" fmla="*/ 13 h 355"/>
                <a:gd name="T14" fmla="*/ 53 w 80"/>
                <a:gd name="T15" fmla="*/ 13 h 355"/>
                <a:gd name="T16" fmla="*/ 44 w 80"/>
                <a:gd name="T17" fmla="*/ 5 h 355"/>
                <a:gd name="T18" fmla="*/ 35 w 80"/>
                <a:gd name="T19" fmla="*/ 12 h 355"/>
                <a:gd name="T20" fmla="*/ 16 w 80"/>
                <a:gd name="T21" fmla="*/ 18 h 355"/>
                <a:gd name="T22" fmla="*/ 21 w 80"/>
                <a:gd name="T23" fmla="*/ 28 h 355"/>
                <a:gd name="T24" fmla="*/ 31 w 80"/>
                <a:gd name="T25" fmla="*/ 26 h 355"/>
                <a:gd name="T26" fmla="*/ 22 w 80"/>
                <a:gd name="T27" fmla="*/ 63 h 355"/>
                <a:gd name="T28" fmla="*/ 18 w 80"/>
                <a:gd name="T29" fmla="*/ 77 h 355"/>
                <a:gd name="T30" fmla="*/ 20 w 80"/>
                <a:gd name="T31" fmla="*/ 84 h 355"/>
                <a:gd name="T32" fmla="*/ 23 w 80"/>
                <a:gd name="T33" fmla="*/ 89 h 355"/>
                <a:gd name="T34" fmla="*/ 13 w 80"/>
                <a:gd name="T35" fmla="*/ 97 h 355"/>
                <a:gd name="T36" fmla="*/ 16 w 80"/>
                <a:gd name="T37" fmla="*/ 173 h 355"/>
                <a:gd name="T38" fmla="*/ 16 w 80"/>
                <a:gd name="T39" fmla="*/ 185 h 355"/>
                <a:gd name="T40" fmla="*/ 18 w 80"/>
                <a:gd name="T41" fmla="*/ 201 h 355"/>
                <a:gd name="T42" fmla="*/ 6 w 80"/>
                <a:gd name="T43" fmla="*/ 257 h 355"/>
                <a:gd name="T44" fmla="*/ 6 w 80"/>
                <a:gd name="T45" fmla="*/ 259 h 355"/>
                <a:gd name="T46" fmla="*/ 0 w 80"/>
                <a:gd name="T47" fmla="*/ 287 h 355"/>
                <a:gd name="T48" fmla="*/ 3 w 80"/>
                <a:gd name="T49" fmla="*/ 292 h 355"/>
                <a:gd name="T50" fmla="*/ 3 w 80"/>
                <a:gd name="T51" fmla="*/ 315 h 355"/>
                <a:gd name="T52" fmla="*/ 6 w 80"/>
                <a:gd name="T53" fmla="*/ 320 h 355"/>
                <a:gd name="T54" fmla="*/ 5 w 80"/>
                <a:gd name="T55" fmla="*/ 327 h 355"/>
                <a:gd name="T56" fmla="*/ 10 w 80"/>
                <a:gd name="T57" fmla="*/ 334 h 355"/>
                <a:gd name="T58" fmla="*/ 8 w 80"/>
                <a:gd name="T59" fmla="*/ 340 h 355"/>
                <a:gd name="T60" fmla="*/ 24 w 80"/>
                <a:gd name="T61" fmla="*/ 345 h 355"/>
                <a:gd name="T62" fmla="*/ 26 w 80"/>
                <a:gd name="T63" fmla="*/ 340 h 355"/>
                <a:gd name="T64" fmla="*/ 32 w 80"/>
                <a:gd name="T65" fmla="*/ 334 h 355"/>
                <a:gd name="T66" fmla="*/ 35 w 80"/>
                <a:gd name="T67" fmla="*/ 321 h 355"/>
                <a:gd name="T68" fmla="*/ 35 w 80"/>
                <a:gd name="T69" fmla="*/ 318 h 355"/>
                <a:gd name="T70" fmla="*/ 37 w 80"/>
                <a:gd name="T71" fmla="*/ 301 h 355"/>
                <a:gd name="T72" fmla="*/ 46 w 80"/>
                <a:gd name="T73" fmla="*/ 276 h 355"/>
                <a:gd name="T74" fmla="*/ 44 w 80"/>
                <a:gd name="T75" fmla="*/ 268 h 355"/>
                <a:gd name="T76" fmla="*/ 46 w 80"/>
                <a:gd name="T77" fmla="*/ 265 h 355"/>
                <a:gd name="T78" fmla="*/ 48 w 80"/>
                <a:gd name="T79" fmla="*/ 253 h 355"/>
                <a:gd name="T80" fmla="*/ 48 w 80"/>
                <a:gd name="T81" fmla="*/ 251 h 355"/>
                <a:gd name="T82" fmla="*/ 49 w 80"/>
                <a:gd name="T83" fmla="*/ 248 h 355"/>
                <a:gd name="T84" fmla="*/ 53 w 80"/>
                <a:gd name="T85" fmla="*/ 213 h 355"/>
                <a:gd name="T86" fmla="*/ 57 w 80"/>
                <a:gd name="T87" fmla="*/ 169 h 355"/>
                <a:gd name="T88" fmla="*/ 55 w 80"/>
                <a:gd name="T89" fmla="*/ 164 h 355"/>
                <a:gd name="T90" fmla="*/ 61 w 80"/>
                <a:gd name="T91" fmla="*/ 147 h 355"/>
                <a:gd name="T92" fmla="*/ 58 w 80"/>
                <a:gd name="T93" fmla="*/ 139 h 355"/>
                <a:gd name="T94" fmla="*/ 59 w 80"/>
                <a:gd name="T95" fmla="*/ 113 h 355"/>
                <a:gd name="T96" fmla="*/ 54 w 80"/>
                <a:gd name="T97" fmla="*/ 107 h 355"/>
                <a:gd name="T98" fmla="*/ 54 w 80"/>
                <a:gd name="T99" fmla="*/ 106 h 355"/>
                <a:gd name="T100" fmla="*/ 69 w 80"/>
                <a:gd name="T101" fmla="*/ 70 h 355"/>
                <a:gd name="T102" fmla="*/ 63 w 80"/>
                <a:gd name="T103" fmla="*/ 61 h 355"/>
                <a:gd name="T104" fmla="*/ 63 w 80"/>
                <a:gd name="T105" fmla="*/ 58 h 355"/>
                <a:gd name="T106" fmla="*/ 65 w 80"/>
                <a:gd name="T107" fmla="*/ 53 h 355"/>
                <a:gd name="T108" fmla="*/ 78 w 80"/>
                <a:gd name="T109" fmla="*/ 29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0" h="355">
                  <a:moveTo>
                    <a:pt x="78" y="29"/>
                  </a:moveTo>
                  <a:cubicBezTo>
                    <a:pt x="80" y="24"/>
                    <a:pt x="77" y="16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4"/>
                    <a:pt x="66" y="9"/>
                    <a:pt x="61" y="1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9" y="12"/>
                    <a:pt x="58" y="12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4" y="13"/>
                    <a:pt x="53" y="13"/>
                  </a:cubicBezTo>
                  <a:cubicBezTo>
                    <a:pt x="57" y="7"/>
                    <a:pt x="50" y="0"/>
                    <a:pt x="44" y="5"/>
                  </a:cubicBezTo>
                  <a:cubicBezTo>
                    <a:pt x="41" y="8"/>
                    <a:pt x="38" y="10"/>
                    <a:pt x="35" y="12"/>
                  </a:cubicBezTo>
                  <a:cubicBezTo>
                    <a:pt x="28" y="12"/>
                    <a:pt x="23" y="14"/>
                    <a:pt x="16" y="18"/>
                  </a:cubicBezTo>
                  <a:cubicBezTo>
                    <a:pt x="10" y="21"/>
                    <a:pt x="14" y="30"/>
                    <a:pt x="21" y="28"/>
                  </a:cubicBezTo>
                  <a:cubicBezTo>
                    <a:pt x="24" y="28"/>
                    <a:pt x="28" y="27"/>
                    <a:pt x="31" y="26"/>
                  </a:cubicBezTo>
                  <a:cubicBezTo>
                    <a:pt x="23" y="36"/>
                    <a:pt x="20" y="50"/>
                    <a:pt x="22" y="63"/>
                  </a:cubicBezTo>
                  <a:cubicBezTo>
                    <a:pt x="21" y="68"/>
                    <a:pt x="19" y="72"/>
                    <a:pt x="18" y="77"/>
                  </a:cubicBezTo>
                  <a:cubicBezTo>
                    <a:pt x="17" y="80"/>
                    <a:pt x="18" y="82"/>
                    <a:pt x="20" y="84"/>
                  </a:cubicBezTo>
                  <a:cubicBezTo>
                    <a:pt x="20" y="86"/>
                    <a:pt x="21" y="88"/>
                    <a:pt x="23" y="89"/>
                  </a:cubicBezTo>
                  <a:cubicBezTo>
                    <a:pt x="18" y="89"/>
                    <a:pt x="13" y="92"/>
                    <a:pt x="13" y="97"/>
                  </a:cubicBezTo>
                  <a:cubicBezTo>
                    <a:pt x="16" y="122"/>
                    <a:pt x="15" y="147"/>
                    <a:pt x="16" y="173"/>
                  </a:cubicBezTo>
                  <a:cubicBezTo>
                    <a:pt x="16" y="177"/>
                    <a:pt x="16" y="181"/>
                    <a:pt x="16" y="185"/>
                  </a:cubicBezTo>
                  <a:cubicBezTo>
                    <a:pt x="17" y="190"/>
                    <a:pt x="17" y="195"/>
                    <a:pt x="18" y="201"/>
                  </a:cubicBezTo>
                  <a:cubicBezTo>
                    <a:pt x="11" y="219"/>
                    <a:pt x="6" y="238"/>
                    <a:pt x="6" y="257"/>
                  </a:cubicBezTo>
                  <a:cubicBezTo>
                    <a:pt x="6" y="258"/>
                    <a:pt x="6" y="258"/>
                    <a:pt x="6" y="259"/>
                  </a:cubicBezTo>
                  <a:cubicBezTo>
                    <a:pt x="3" y="268"/>
                    <a:pt x="2" y="277"/>
                    <a:pt x="0" y="287"/>
                  </a:cubicBezTo>
                  <a:cubicBezTo>
                    <a:pt x="0" y="289"/>
                    <a:pt x="1" y="291"/>
                    <a:pt x="3" y="292"/>
                  </a:cubicBezTo>
                  <a:cubicBezTo>
                    <a:pt x="2" y="300"/>
                    <a:pt x="2" y="308"/>
                    <a:pt x="3" y="315"/>
                  </a:cubicBezTo>
                  <a:cubicBezTo>
                    <a:pt x="3" y="318"/>
                    <a:pt x="5" y="319"/>
                    <a:pt x="6" y="320"/>
                  </a:cubicBezTo>
                  <a:cubicBezTo>
                    <a:pt x="6" y="322"/>
                    <a:pt x="6" y="324"/>
                    <a:pt x="5" y="327"/>
                  </a:cubicBezTo>
                  <a:cubicBezTo>
                    <a:pt x="5" y="330"/>
                    <a:pt x="7" y="333"/>
                    <a:pt x="10" y="334"/>
                  </a:cubicBezTo>
                  <a:cubicBezTo>
                    <a:pt x="9" y="336"/>
                    <a:pt x="9" y="338"/>
                    <a:pt x="8" y="340"/>
                  </a:cubicBezTo>
                  <a:cubicBezTo>
                    <a:pt x="6" y="351"/>
                    <a:pt x="20" y="355"/>
                    <a:pt x="24" y="345"/>
                  </a:cubicBezTo>
                  <a:cubicBezTo>
                    <a:pt x="25" y="343"/>
                    <a:pt x="26" y="342"/>
                    <a:pt x="26" y="340"/>
                  </a:cubicBezTo>
                  <a:cubicBezTo>
                    <a:pt x="29" y="340"/>
                    <a:pt x="32" y="338"/>
                    <a:pt x="32" y="334"/>
                  </a:cubicBezTo>
                  <a:cubicBezTo>
                    <a:pt x="33" y="330"/>
                    <a:pt x="34" y="325"/>
                    <a:pt x="35" y="321"/>
                  </a:cubicBezTo>
                  <a:cubicBezTo>
                    <a:pt x="35" y="320"/>
                    <a:pt x="35" y="319"/>
                    <a:pt x="35" y="318"/>
                  </a:cubicBezTo>
                  <a:cubicBezTo>
                    <a:pt x="36" y="312"/>
                    <a:pt x="36" y="307"/>
                    <a:pt x="37" y="301"/>
                  </a:cubicBezTo>
                  <a:cubicBezTo>
                    <a:pt x="40" y="293"/>
                    <a:pt x="43" y="284"/>
                    <a:pt x="46" y="276"/>
                  </a:cubicBezTo>
                  <a:cubicBezTo>
                    <a:pt x="47" y="272"/>
                    <a:pt x="46" y="270"/>
                    <a:pt x="44" y="268"/>
                  </a:cubicBezTo>
                  <a:cubicBezTo>
                    <a:pt x="45" y="267"/>
                    <a:pt x="46" y="266"/>
                    <a:pt x="46" y="265"/>
                  </a:cubicBezTo>
                  <a:cubicBezTo>
                    <a:pt x="47" y="261"/>
                    <a:pt x="47" y="257"/>
                    <a:pt x="48" y="253"/>
                  </a:cubicBezTo>
                  <a:cubicBezTo>
                    <a:pt x="48" y="252"/>
                    <a:pt x="48" y="252"/>
                    <a:pt x="48" y="251"/>
                  </a:cubicBezTo>
                  <a:cubicBezTo>
                    <a:pt x="49" y="250"/>
                    <a:pt x="49" y="249"/>
                    <a:pt x="49" y="248"/>
                  </a:cubicBezTo>
                  <a:cubicBezTo>
                    <a:pt x="50" y="237"/>
                    <a:pt x="52" y="225"/>
                    <a:pt x="53" y="213"/>
                  </a:cubicBezTo>
                  <a:cubicBezTo>
                    <a:pt x="56" y="199"/>
                    <a:pt x="57" y="184"/>
                    <a:pt x="57" y="169"/>
                  </a:cubicBezTo>
                  <a:cubicBezTo>
                    <a:pt x="57" y="167"/>
                    <a:pt x="56" y="166"/>
                    <a:pt x="55" y="164"/>
                  </a:cubicBezTo>
                  <a:cubicBezTo>
                    <a:pt x="57" y="159"/>
                    <a:pt x="59" y="153"/>
                    <a:pt x="61" y="147"/>
                  </a:cubicBezTo>
                  <a:cubicBezTo>
                    <a:pt x="63" y="143"/>
                    <a:pt x="61" y="140"/>
                    <a:pt x="58" y="139"/>
                  </a:cubicBezTo>
                  <a:cubicBezTo>
                    <a:pt x="59" y="130"/>
                    <a:pt x="59" y="122"/>
                    <a:pt x="59" y="113"/>
                  </a:cubicBezTo>
                  <a:cubicBezTo>
                    <a:pt x="59" y="111"/>
                    <a:pt x="57" y="108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61" y="96"/>
                    <a:pt x="66" y="84"/>
                    <a:pt x="69" y="70"/>
                  </a:cubicBezTo>
                  <a:cubicBezTo>
                    <a:pt x="70" y="65"/>
                    <a:pt x="67" y="62"/>
                    <a:pt x="63" y="61"/>
                  </a:cubicBezTo>
                  <a:cubicBezTo>
                    <a:pt x="63" y="60"/>
                    <a:pt x="63" y="59"/>
                    <a:pt x="63" y="58"/>
                  </a:cubicBezTo>
                  <a:cubicBezTo>
                    <a:pt x="64" y="56"/>
                    <a:pt x="65" y="55"/>
                    <a:pt x="65" y="53"/>
                  </a:cubicBezTo>
                  <a:cubicBezTo>
                    <a:pt x="70" y="45"/>
                    <a:pt x="75" y="37"/>
                    <a:pt x="78" y="29"/>
                  </a:cubicBezTo>
                  <a:close/>
                </a:path>
              </a:pathLst>
            </a:custGeom>
            <a:solidFill>
              <a:srgbClr val="F28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23">
              <a:extLst>
                <a:ext uri="{FF2B5EF4-FFF2-40B4-BE49-F238E27FC236}">
                  <a16:creationId xmlns:a16="http://schemas.microsoft.com/office/drawing/2014/main" xmlns="" id="{426D51A1-E647-45B6-97C4-21FCD1312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03" y="4140157"/>
              <a:ext cx="417084" cy="211654"/>
            </a:xfrm>
            <a:custGeom>
              <a:avLst/>
              <a:gdLst>
                <a:gd name="T0" fmla="*/ 77 w 85"/>
                <a:gd name="T1" fmla="*/ 10 h 43"/>
                <a:gd name="T2" fmla="*/ 59 w 85"/>
                <a:gd name="T3" fmla="*/ 5 h 43"/>
                <a:gd name="T4" fmla="*/ 58 w 85"/>
                <a:gd name="T5" fmla="*/ 4 h 43"/>
                <a:gd name="T6" fmla="*/ 47 w 85"/>
                <a:gd name="T7" fmla="*/ 3 h 43"/>
                <a:gd name="T8" fmla="*/ 11 w 85"/>
                <a:gd name="T9" fmla="*/ 2 h 43"/>
                <a:gd name="T10" fmla="*/ 5 w 85"/>
                <a:gd name="T11" fmla="*/ 16 h 43"/>
                <a:gd name="T12" fmla="*/ 9 w 85"/>
                <a:gd name="T13" fmla="*/ 23 h 43"/>
                <a:gd name="T14" fmla="*/ 9 w 85"/>
                <a:gd name="T15" fmla="*/ 24 h 43"/>
                <a:gd name="T16" fmla="*/ 12 w 85"/>
                <a:gd name="T17" fmla="*/ 32 h 43"/>
                <a:gd name="T18" fmla="*/ 64 w 85"/>
                <a:gd name="T19" fmla="*/ 31 h 43"/>
                <a:gd name="T20" fmla="*/ 79 w 85"/>
                <a:gd name="T21" fmla="*/ 25 h 43"/>
                <a:gd name="T22" fmla="*/ 77 w 85"/>
                <a:gd name="T23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43">
                  <a:moveTo>
                    <a:pt x="77" y="10"/>
                  </a:moveTo>
                  <a:cubicBezTo>
                    <a:pt x="71" y="8"/>
                    <a:pt x="65" y="6"/>
                    <a:pt x="59" y="5"/>
                  </a:cubicBezTo>
                  <a:cubicBezTo>
                    <a:pt x="59" y="5"/>
                    <a:pt x="59" y="5"/>
                    <a:pt x="58" y="4"/>
                  </a:cubicBezTo>
                  <a:cubicBezTo>
                    <a:pt x="55" y="4"/>
                    <a:pt x="52" y="3"/>
                    <a:pt x="47" y="3"/>
                  </a:cubicBezTo>
                  <a:cubicBezTo>
                    <a:pt x="35" y="1"/>
                    <a:pt x="23" y="0"/>
                    <a:pt x="11" y="2"/>
                  </a:cubicBezTo>
                  <a:cubicBezTo>
                    <a:pt x="2" y="3"/>
                    <a:pt x="0" y="12"/>
                    <a:pt x="5" y="16"/>
                  </a:cubicBezTo>
                  <a:cubicBezTo>
                    <a:pt x="4" y="19"/>
                    <a:pt x="5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7"/>
                    <a:pt x="9" y="31"/>
                    <a:pt x="12" y="32"/>
                  </a:cubicBezTo>
                  <a:cubicBezTo>
                    <a:pt x="30" y="41"/>
                    <a:pt x="49" y="43"/>
                    <a:pt x="64" y="31"/>
                  </a:cubicBezTo>
                  <a:cubicBezTo>
                    <a:pt x="69" y="30"/>
                    <a:pt x="74" y="28"/>
                    <a:pt x="79" y="25"/>
                  </a:cubicBezTo>
                  <a:cubicBezTo>
                    <a:pt x="85" y="21"/>
                    <a:pt x="83" y="12"/>
                    <a:pt x="77" y="10"/>
                  </a:cubicBezTo>
                  <a:close/>
                </a:path>
              </a:pathLst>
            </a:custGeom>
            <a:solidFill>
              <a:srgbClr val="D58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91">
              <a:extLst>
                <a:ext uri="{FF2B5EF4-FFF2-40B4-BE49-F238E27FC236}">
                  <a16:creationId xmlns:a16="http://schemas.microsoft.com/office/drawing/2014/main" xmlns="" id="{209583CD-8963-4D71-A91E-789BB8C7B3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2752" y="3324665"/>
              <a:ext cx="637039" cy="2780557"/>
            </a:xfrm>
            <a:custGeom>
              <a:avLst/>
              <a:gdLst>
                <a:gd name="T0" fmla="*/ 81 w 130"/>
                <a:gd name="T1" fmla="*/ 6 h 566"/>
                <a:gd name="T2" fmla="*/ 77 w 130"/>
                <a:gd name="T3" fmla="*/ 2 h 566"/>
                <a:gd name="T4" fmla="*/ 43 w 130"/>
                <a:gd name="T5" fmla="*/ 64 h 566"/>
                <a:gd name="T6" fmla="*/ 26 w 130"/>
                <a:gd name="T7" fmla="*/ 158 h 566"/>
                <a:gd name="T8" fmla="*/ 80 w 130"/>
                <a:gd name="T9" fmla="*/ 21 h 566"/>
                <a:gd name="T10" fmla="*/ 69 w 130"/>
                <a:gd name="T11" fmla="*/ 165 h 566"/>
                <a:gd name="T12" fmla="*/ 80 w 130"/>
                <a:gd name="T13" fmla="*/ 115 h 566"/>
                <a:gd name="T14" fmla="*/ 58 w 130"/>
                <a:gd name="T15" fmla="*/ 163 h 566"/>
                <a:gd name="T16" fmla="*/ 55 w 130"/>
                <a:gd name="T17" fmla="*/ 163 h 566"/>
                <a:gd name="T18" fmla="*/ 45 w 130"/>
                <a:gd name="T19" fmla="*/ 156 h 566"/>
                <a:gd name="T20" fmla="*/ 42 w 130"/>
                <a:gd name="T21" fmla="*/ 100 h 566"/>
                <a:gd name="T22" fmla="*/ 43 w 130"/>
                <a:gd name="T23" fmla="*/ 162 h 566"/>
                <a:gd name="T24" fmla="*/ 21 w 130"/>
                <a:gd name="T25" fmla="*/ 199 h 566"/>
                <a:gd name="T26" fmla="*/ 20 w 130"/>
                <a:gd name="T27" fmla="*/ 563 h 566"/>
                <a:gd name="T28" fmla="*/ 74 w 130"/>
                <a:gd name="T29" fmla="*/ 317 h 566"/>
                <a:gd name="T30" fmla="*/ 97 w 130"/>
                <a:gd name="T31" fmla="*/ 194 h 566"/>
                <a:gd name="T32" fmla="*/ 63 w 130"/>
                <a:gd name="T33" fmla="*/ 172 h 566"/>
                <a:gd name="T34" fmla="*/ 53 w 130"/>
                <a:gd name="T35" fmla="*/ 195 h 566"/>
                <a:gd name="T36" fmla="*/ 63 w 130"/>
                <a:gd name="T37" fmla="*/ 172 h 566"/>
                <a:gd name="T38" fmla="*/ 47 w 130"/>
                <a:gd name="T39" fmla="*/ 171 h 566"/>
                <a:gd name="T40" fmla="*/ 31 w 130"/>
                <a:gd name="T41" fmla="*/ 194 h 566"/>
                <a:gd name="T42" fmla="*/ 29 w 130"/>
                <a:gd name="T43" fmla="*/ 172 h 566"/>
                <a:gd name="T44" fmla="*/ 28 w 130"/>
                <a:gd name="T45" fmla="*/ 193 h 566"/>
                <a:gd name="T46" fmla="*/ 52 w 130"/>
                <a:gd name="T47" fmla="*/ 231 h 566"/>
                <a:gd name="T48" fmla="*/ 74 w 130"/>
                <a:gd name="T49" fmla="*/ 231 h 566"/>
                <a:gd name="T50" fmla="*/ 54 w 130"/>
                <a:gd name="T51" fmla="*/ 252 h 566"/>
                <a:gd name="T52" fmla="*/ 68 w 130"/>
                <a:gd name="T53" fmla="*/ 278 h 566"/>
                <a:gd name="T54" fmla="*/ 54 w 130"/>
                <a:gd name="T55" fmla="*/ 284 h 566"/>
                <a:gd name="T56" fmla="*/ 65 w 130"/>
                <a:gd name="T57" fmla="*/ 308 h 566"/>
                <a:gd name="T58" fmla="*/ 49 w 130"/>
                <a:gd name="T59" fmla="*/ 311 h 566"/>
                <a:gd name="T60" fmla="*/ 61 w 130"/>
                <a:gd name="T61" fmla="*/ 336 h 566"/>
                <a:gd name="T62" fmla="*/ 49 w 130"/>
                <a:gd name="T63" fmla="*/ 342 h 566"/>
                <a:gd name="T64" fmla="*/ 56 w 130"/>
                <a:gd name="T65" fmla="*/ 375 h 566"/>
                <a:gd name="T66" fmla="*/ 58 w 130"/>
                <a:gd name="T67" fmla="*/ 380 h 566"/>
                <a:gd name="T68" fmla="*/ 49 w 130"/>
                <a:gd name="T69" fmla="*/ 408 h 566"/>
                <a:gd name="T70" fmla="*/ 53 w 130"/>
                <a:gd name="T71" fmla="*/ 441 h 566"/>
                <a:gd name="T72" fmla="*/ 53 w 130"/>
                <a:gd name="T73" fmla="*/ 446 h 566"/>
                <a:gd name="T74" fmla="*/ 37 w 130"/>
                <a:gd name="T75" fmla="*/ 469 h 566"/>
                <a:gd name="T76" fmla="*/ 46 w 130"/>
                <a:gd name="T77" fmla="*/ 495 h 566"/>
                <a:gd name="T78" fmla="*/ 45 w 130"/>
                <a:gd name="T79" fmla="*/ 499 h 566"/>
                <a:gd name="T80" fmla="*/ 31 w 130"/>
                <a:gd name="T81" fmla="*/ 527 h 566"/>
                <a:gd name="T82" fmla="*/ 17 w 130"/>
                <a:gd name="T83" fmla="*/ 489 h 566"/>
                <a:gd name="T84" fmla="*/ 81 w 130"/>
                <a:gd name="T85" fmla="*/ 200 h 566"/>
                <a:gd name="T86" fmla="*/ 83 w 130"/>
                <a:gd name="T87" fmla="*/ 192 h 566"/>
                <a:gd name="T88" fmla="*/ 68 w 130"/>
                <a:gd name="T89" fmla="*/ 184 h 566"/>
                <a:gd name="T90" fmla="*/ 84 w 130"/>
                <a:gd name="T91" fmla="*/ 174 h 566"/>
                <a:gd name="T92" fmla="*/ 86 w 130"/>
                <a:gd name="T93" fmla="*/ 18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0" h="566">
                  <a:moveTo>
                    <a:pt x="95" y="171"/>
                  </a:moveTo>
                  <a:cubicBezTo>
                    <a:pt x="130" y="122"/>
                    <a:pt x="96" y="59"/>
                    <a:pt x="81" y="8"/>
                  </a:cubicBezTo>
                  <a:cubicBezTo>
                    <a:pt x="81" y="7"/>
                    <a:pt x="81" y="7"/>
                    <a:pt x="81" y="6"/>
                  </a:cubicBezTo>
                  <a:cubicBezTo>
                    <a:pt x="81" y="5"/>
                    <a:pt x="80" y="5"/>
                    <a:pt x="80" y="4"/>
                  </a:cubicBezTo>
                  <a:cubicBezTo>
                    <a:pt x="80" y="3"/>
                    <a:pt x="79" y="2"/>
                    <a:pt x="79" y="2"/>
                  </a:cubicBezTo>
                  <a:cubicBezTo>
                    <a:pt x="79" y="0"/>
                    <a:pt x="77" y="1"/>
                    <a:pt x="77" y="2"/>
                  </a:cubicBezTo>
                  <a:cubicBezTo>
                    <a:pt x="77" y="2"/>
                    <a:pt x="77" y="3"/>
                    <a:pt x="77" y="3"/>
                  </a:cubicBezTo>
                  <a:cubicBezTo>
                    <a:pt x="76" y="4"/>
                    <a:pt x="76" y="4"/>
                    <a:pt x="75" y="5"/>
                  </a:cubicBezTo>
                  <a:cubicBezTo>
                    <a:pt x="69" y="30"/>
                    <a:pt x="60" y="46"/>
                    <a:pt x="43" y="64"/>
                  </a:cubicBezTo>
                  <a:cubicBezTo>
                    <a:pt x="32" y="76"/>
                    <a:pt x="22" y="89"/>
                    <a:pt x="15" y="104"/>
                  </a:cubicBezTo>
                  <a:cubicBezTo>
                    <a:pt x="10" y="117"/>
                    <a:pt x="1" y="162"/>
                    <a:pt x="26" y="162"/>
                  </a:cubicBezTo>
                  <a:cubicBezTo>
                    <a:pt x="28" y="161"/>
                    <a:pt x="28" y="159"/>
                    <a:pt x="26" y="158"/>
                  </a:cubicBezTo>
                  <a:cubicBezTo>
                    <a:pt x="13" y="157"/>
                    <a:pt x="20" y="123"/>
                    <a:pt x="21" y="117"/>
                  </a:cubicBezTo>
                  <a:cubicBezTo>
                    <a:pt x="24" y="102"/>
                    <a:pt x="33" y="89"/>
                    <a:pt x="43" y="78"/>
                  </a:cubicBezTo>
                  <a:cubicBezTo>
                    <a:pt x="58" y="60"/>
                    <a:pt x="76" y="44"/>
                    <a:pt x="80" y="21"/>
                  </a:cubicBezTo>
                  <a:cubicBezTo>
                    <a:pt x="83" y="38"/>
                    <a:pt x="88" y="56"/>
                    <a:pt x="93" y="73"/>
                  </a:cubicBezTo>
                  <a:cubicBezTo>
                    <a:pt x="102" y="108"/>
                    <a:pt x="100" y="136"/>
                    <a:pt x="84" y="168"/>
                  </a:cubicBezTo>
                  <a:cubicBezTo>
                    <a:pt x="79" y="167"/>
                    <a:pt x="74" y="166"/>
                    <a:pt x="69" y="165"/>
                  </a:cubicBezTo>
                  <a:cubicBezTo>
                    <a:pt x="69" y="165"/>
                    <a:pt x="69" y="165"/>
                    <a:pt x="69" y="165"/>
                  </a:cubicBezTo>
                  <a:cubicBezTo>
                    <a:pt x="81" y="153"/>
                    <a:pt x="86" y="132"/>
                    <a:pt x="84" y="115"/>
                  </a:cubicBezTo>
                  <a:cubicBezTo>
                    <a:pt x="84" y="113"/>
                    <a:pt x="80" y="113"/>
                    <a:pt x="80" y="115"/>
                  </a:cubicBezTo>
                  <a:cubicBezTo>
                    <a:pt x="77" y="132"/>
                    <a:pt x="76" y="148"/>
                    <a:pt x="67" y="163"/>
                  </a:cubicBezTo>
                  <a:cubicBezTo>
                    <a:pt x="67" y="164"/>
                    <a:pt x="67" y="164"/>
                    <a:pt x="67" y="165"/>
                  </a:cubicBezTo>
                  <a:cubicBezTo>
                    <a:pt x="64" y="164"/>
                    <a:pt x="61" y="164"/>
                    <a:pt x="58" y="163"/>
                  </a:cubicBezTo>
                  <a:cubicBezTo>
                    <a:pt x="68" y="134"/>
                    <a:pt x="77" y="100"/>
                    <a:pt x="75" y="70"/>
                  </a:cubicBezTo>
                  <a:cubicBezTo>
                    <a:pt x="74" y="67"/>
                    <a:pt x="70" y="66"/>
                    <a:pt x="70" y="69"/>
                  </a:cubicBezTo>
                  <a:cubicBezTo>
                    <a:pt x="65" y="100"/>
                    <a:pt x="58" y="132"/>
                    <a:pt x="55" y="163"/>
                  </a:cubicBezTo>
                  <a:cubicBezTo>
                    <a:pt x="52" y="163"/>
                    <a:pt x="48" y="162"/>
                    <a:pt x="45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5" y="160"/>
                    <a:pt x="45" y="158"/>
                    <a:pt x="45" y="156"/>
                  </a:cubicBezTo>
                  <a:cubicBezTo>
                    <a:pt x="44" y="151"/>
                    <a:pt x="43" y="146"/>
                    <a:pt x="43" y="141"/>
                  </a:cubicBezTo>
                  <a:cubicBezTo>
                    <a:pt x="42" y="127"/>
                    <a:pt x="45" y="115"/>
                    <a:pt x="47" y="102"/>
                  </a:cubicBezTo>
                  <a:cubicBezTo>
                    <a:pt x="47" y="100"/>
                    <a:pt x="43" y="98"/>
                    <a:pt x="42" y="100"/>
                  </a:cubicBezTo>
                  <a:cubicBezTo>
                    <a:pt x="34" y="110"/>
                    <a:pt x="34" y="125"/>
                    <a:pt x="35" y="137"/>
                  </a:cubicBezTo>
                  <a:cubicBezTo>
                    <a:pt x="35" y="143"/>
                    <a:pt x="36" y="150"/>
                    <a:pt x="38" y="156"/>
                  </a:cubicBezTo>
                  <a:cubicBezTo>
                    <a:pt x="39" y="159"/>
                    <a:pt x="41" y="160"/>
                    <a:pt x="43" y="162"/>
                  </a:cubicBezTo>
                  <a:cubicBezTo>
                    <a:pt x="31" y="162"/>
                    <a:pt x="19" y="162"/>
                    <a:pt x="7" y="165"/>
                  </a:cubicBezTo>
                  <a:cubicBezTo>
                    <a:pt x="0" y="166"/>
                    <a:pt x="3" y="176"/>
                    <a:pt x="9" y="175"/>
                  </a:cubicBezTo>
                  <a:cubicBezTo>
                    <a:pt x="4" y="188"/>
                    <a:pt x="11" y="195"/>
                    <a:pt x="21" y="199"/>
                  </a:cubicBezTo>
                  <a:cubicBezTo>
                    <a:pt x="19" y="275"/>
                    <a:pt x="15" y="352"/>
                    <a:pt x="11" y="428"/>
                  </a:cubicBezTo>
                  <a:cubicBezTo>
                    <a:pt x="10" y="453"/>
                    <a:pt x="7" y="479"/>
                    <a:pt x="7" y="504"/>
                  </a:cubicBezTo>
                  <a:cubicBezTo>
                    <a:pt x="7" y="523"/>
                    <a:pt x="8" y="546"/>
                    <a:pt x="20" y="563"/>
                  </a:cubicBezTo>
                  <a:cubicBezTo>
                    <a:pt x="21" y="565"/>
                    <a:pt x="25" y="566"/>
                    <a:pt x="28" y="564"/>
                  </a:cubicBezTo>
                  <a:cubicBezTo>
                    <a:pt x="60" y="524"/>
                    <a:pt x="62" y="463"/>
                    <a:pt x="65" y="414"/>
                  </a:cubicBezTo>
                  <a:cubicBezTo>
                    <a:pt x="67" y="382"/>
                    <a:pt x="70" y="349"/>
                    <a:pt x="74" y="317"/>
                  </a:cubicBezTo>
                  <a:cubicBezTo>
                    <a:pt x="78" y="277"/>
                    <a:pt x="86" y="237"/>
                    <a:pt x="92" y="198"/>
                  </a:cubicBezTo>
                  <a:cubicBezTo>
                    <a:pt x="93" y="198"/>
                    <a:pt x="94" y="197"/>
                    <a:pt x="95" y="197"/>
                  </a:cubicBezTo>
                  <a:cubicBezTo>
                    <a:pt x="96" y="197"/>
                    <a:pt x="97" y="195"/>
                    <a:pt x="97" y="194"/>
                  </a:cubicBezTo>
                  <a:cubicBezTo>
                    <a:pt x="98" y="187"/>
                    <a:pt x="98" y="180"/>
                    <a:pt x="97" y="173"/>
                  </a:cubicBezTo>
                  <a:cubicBezTo>
                    <a:pt x="97" y="172"/>
                    <a:pt x="96" y="171"/>
                    <a:pt x="95" y="171"/>
                  </a:cubicBezTo>
                  <a:close/>
                  <a:moveTo>
                    <a:pt x="63" y="172"/>
                  </a:moveTo>
                  <a:cubicBezTo>
                    <a:pt x="64" y="176"/>
                    <a:pt x="64" y="180"/>
                    <a:pt x="64" y="184"/>
                  </a:cubicBezTo>
                  <a:cubicBezTo>
                    <a:pt x="64" y="187"/>
                    <a:pt x="63" y="191"/>
                    <a:pt x="63" y="194"/>
                  </a:cubicBezTo>
                  <a:cubicBezTo>
                    <a:pt x="60" y="195"/>
                    <a:pt x="56" y="195"/>
                    <a:pt x="53" y="195"/>
                  </a:cubicBezTo>
                  <a:cubicBezTo>
                    <a:pt x="53" y="191"/>
                    <a:pt x="52" y="187"/>
                    <a:pt x="52" y="183"/>
                  </a:cubicBezTo>
                  <a:cubicBezTo>
                    <a:pt x="52" y="179"/>
                    <a:pt x="51" y="175"/>
                    <a:pt x="50" y="171"/>
                  </a:cubicBezTo>
                  <a:cubicBezTo>
                    <a:pt x="54" y="172"/>
                    <a:pt x="59" y="172"/>
                    <a:pt x="63" y="172"/>
                  </a:cubicBezTo>
                  <a:close/>
                  <a:moveTo>
                    <a:pt x="31" y="193"/>
                  </a:moveTo>
                  <a:cubicBezTo>
                    <a:pt x="36" y="189"/>
                    <a:pt x="36" y="179"/>
                    <a:pt x="35" y="172"/>
                  </a:cubicBezTo>
                  <a:cubicBezTo>
                    <a:pt x="39" y="171"/>
                    <a:pt x="43" y="171"/>
                    <a:pt x="47" y="171"/>
                  </a:cubicBezTo>
                  <a:cubicBezTo>
                    <a:pt x="48" y="176"/>
                    <a:pt x="48" y="181"/>
                    <a:pt x="47" y="185"/>
                  </a:cubicBezTo>
                  <a:cubicBezTo>
                    <a:pt x="47" y="189"/>
                    <a:pt x="47" y="192"/>
                    <a:pt x="47" y="195"/>
                  </a:cubicBezTo>
                  <a:cubicBezTo>
                    <a:pt x="42" y="195"/>
                    <a:pt x="36" y="195"/>
                    <a:pt x="31" y="194"/>
                  </a:cubicBezTo>
                  <a:lnTo>
                    <a:pt x="31" y="193"/>
                  </a:lnTo>
                  <a:close/>
                  <a:moveTo>
                    <a:pt x="14" y="174"/>
                  </a:moveTo>
                  <a:cubicBezTo>
                    <a:pt x="19" y="173"/>
                    <a:pt x="24" y="173"/>
                    <a:pt x="29" y="172"/>
                  </a:cubicBezTo>
                  <a:cubicBezTo>
                    <a:pt x="29" y="175"/>
                    <a:pt x="29" y="178"/>
                    <a:pt x="28" y="181"/>
                  </a:cubicBezTo>
                  <a:cubicBezTo>
                    <a:pt x="28" y="185"/>
                    <a:pt x="27" y="189"/>
                    <a:pt x="28" y="193"/>
                  </a:cubicBezTo>
                  <a:cubicBezTo>
                    <a:pt x="28" y="193"/>
                    <a:pt x="28" y="193"/>
                    <a:pt x="28" y="193"/>
                  </a:cubicBezTo>
                  <a:cubicBezTo>
                    <a:pt x="20" y="190"/>
                    <a:pt x="14" y="184"/>
                    <a:pt x="14" y="174"/>
                  </a:cubicBezTo>
                  <a:close/>
                  <a:moveTo>
                    <a:pt x="75" y="225"/>
                  </a:moveTo>
                  <a:cubicBezTo>
                    <a:pt x="67" y="224"/>
                    <a:pt x="59" y="228"/>
                    <a:pt x="52" y="231"/>
                  </a:cubicBezTo>
                  <a:cubicBezTo>
                    <a:pt x="51" y="231"/>
                    <a:pt x="51" y="233"/>
                    <a:pt x="52" y="233"/>
                  </a:cubicBezTo>
                  <a:cubicBezTo>
                    <a:pt x="56" y="232"/>
                    <a:pt x="61" y="232"/>
                    <a:pt x="65" y="232"/>
                  </a:cubicBezTo>
                  <a:cubicBezTo>
                    <a:pt x="68" y="231"/>
                    <a:pt x="71" y="231"/>
                    <a:pt x="74" y="231"/>
                  </a:cubicBezTo>
                  <a:cubicBezTo>
                    <a:pt x="73" y="238"/>
                    <a:pt x="72" y="244"/>
                    <a:pt x="71" y="251"/>
                  </a:cubicBezTo>
                  <a:cubicBezTo>
                    <a:pt x="70" y="252"/>
                    <a:pt x="68" y="252"/>
                    <a:pt x="67" y="253"/>
                  </a:cubicBezTo>
                  <a:cubicBezTo>
                    <a:pt x="63" y="254"/>
                    <a:pt x="59" y="253"/>
                    <a:pt x="54" y="252"/>
                  </a:cubicBezTo>
                  <a:cubicBezTo>
                    <a:pt x="52" y="252"/>
                    <a:pt x="51" y="255"/>
                    <a:pt x="54" y="256"/>
                  </a:cubicBezTo>
                  <a:cubicBezTo>
                    <a:pt x="58" y="257"/>
                    <a:pt x="65" y="258"/>
                    <a:pt x="70" y="257"/>
                  </a:cubicBezTo>
                  <a:cubicBezTo>
                    <a:pt x="70" y="264"/>
                    <a:pt x="69" y="271"/>
                    <a:pt x="68" y="278"/>
                  </a:cubicBezTo>
                  <a:cubicBezTo>
                    <a:pt x="67" y="279"/>
                    <a:pt x="65" y="280"/>
                    <a:pt x="63" y="280"/>
                  </a:cubicBezTo>
                  <a:cubicBezTo>
                    <a:pt x="60" y="281"/>
                    <a:pt x="57" y="281"/>
                    <a:pt x="54" y="280"/>
                  </a:cubicBezTo>
                  <a:cubicBezTo>
                    <a:pt x="52" y="280"/>
                    <a:pt x="51" y="283"/>
                    <a:pt x="54" y="284"/>
                  </a:cubicBezTo>
                  <a:cubicBezTo>
                    <a:pt x="58" y="285"/>
                    <a:pt x="63" y="286"/>
                    <a:pt x="67" y="284"/>
                  </a:cubicBezTo>
                  <a:cubicBezTo>
                    <a:pt x="67" y="285"/>
                    <a:pt x="67" y="286"/>
                    <a:pt x="67" y="287"/>
                  </a:cubicBezTo>
                  <a:cubicBezTo>
                    <a:pt x="66" y="294"/>
                    <a:pt x="66" y="301"/>
                    <a:pt x="65" y="308"/>
                  </a:cubicBezTo>
                  <a:cubicBezTo>
                    <a:pt x="64" y="308"/>
                    <a:pt x="64" y="308"/>
                    <a:pt x="63" y="308"/>
                  </a:cubicBezTo>
                  <a:cubicBezTo>
                    <a:pt x="59" y="309"/>
                    <a:pt x="55" y="310"/>
                    <a:pt x="50" y="309"/>
                  </a:cubicBezTo>
                  <a:cubicBezTo>
                    <a:pt x="49" y="308"/>
                    <a:pt x="48" y="310"/>
                    <a:pt x="49" y="311"/>
                  </a:cubicBezTo>
                  <a:cubicBezTo>
                    <a:pt x="54" y="314"/>
                    <a:pt x="60" y="315"/>
                    <a:pt x="64" y="312"/>
                  </a:cubicBezTo>
                  <a:cubicBezTo>
                    <a:pt x="64" y="320"/>
                    <a:pt x="63" y="328"/>
                    <a:pt x="62" y="336"/>
                  </a:cubicBezTo>
                  <a:cubicBezTo>
                    <a:pt x="61" y="336"/>
                    <a:pt x="61" y="336"/>
                    <a:pt x="61" y="336"/>
                  </a:cubicBezTo>
                  <a:cubicBezTo>
                    <a:pt x="59" y="337"/>
                    <a:pt x="58" y="338"/>
                    <a:pt x="56" y="339"/>
                  </a:cubicBezTo>
                  <a:cubicBezTo>
                    <a:pt x="54" y="339"/>
                    <a:pt x="52" y="339"/>
                    <a:pt x="50" y="338"/>
                  </a:cubicBezTo>
                  <a:cubicBezTo>
                    <a:pt x="48" y="338"/>
                    <a:pt x="47" y="341"/>
                    <a:pt x="49" y="342"/>
                  </a:cubicBezTo>
                  <a:cubicBezTo>
                    <a:pt x="53" y="344"/>
                    <a:pt x="58" y="344"/>
                    <a:pt x="62" y="341"/>
                  </a:cubicBezTo>
                  <a:cubicBezTo>
                    <a:pt x="60" y="353"/>
                    <a:pt x="59" y="364"/>
                    <a:pt x="59" y="376"/>
                  </a:cubicBezTo>
                  <a:cubicBezTo>
                    <a:pt x="58" y="375"/>
                    <a:pt x="57" y="375"/>
                    <a:pt x="56" y="375"/>
                  </a:cubicBezTo>
                  <a:cubicBezTo>
                    <a:pt x="54" y="375"/>
                    <a:pt x="53" y="374"/>
                    <a:pt x="52" y="373"/>
                  </a:cubicBezTo>
                  <a:cubicBezTo>
                    <a:pt x="51" y="369"/>
                    <a:pt x="46" y="372"/>
                    <a:pt x="48" y="375"/>
                  </a:cubicBezTo>
                  <a:cubicBezTo>
                    <a:pt x="50" y="379"/>
                    <a:pt x="54" y="381"/>
                    <a:pt x="58" y="380"/>
                  </a:cubicBezTo>
                  <a:cubicBezTo>
                    <a:pt x="58" y="383"/>
                    <a:pt x="58" y="387"/>
                    <a:pt x="57" y="390"/>
                  </a:cubicBezTo>
                  <a:cubicBezTo>
                    <a:pt x="57" y="396"/>
                    <a:pt x="56" y="403"/>
                    <a:pt x="56" y="410"/>
                  </a:cubicBezTo>
                  <a:cubicBezTo>
                    <a:pt x="54" y="409"/>
                    <a:pt x="51" y="409"/>
                    <a:pt x="49" y="408"/>
                  </a:cubicBezTo>
                  <a:cubicBezTo>
                    <a:pt x="46" y="407"/>
                    <a:pt x="44" y="411"/>
                    <a:pt x="47" y="412"/>
                  </a:cubicBezTo>
                  <a:cubicBezTo>
                    <a:pt x="50" y="413"/>
                    <a:pt x="52" y="414"/>
                    <a:pt x="55" y="414"/>
                  </a:cubicBezTo>
                  <a:cubicBezTo>
                    <a:pt x="55" y="423"/>
                    <a:pt x="54" y="432"/>
                    <a:pt x="53" y="441"/>
                  </a:cubicBezTo>
                  <a:cubicBezTo>
                    <a:pt x="52" y="441"/>
                    <a:pt x="51" y="440"/>
                    <a:pt x="50" y="439"/>
                  </a:cubicBezTo>
                  <a:cubicBezTo>
                    <a:pt x="49" y="436"/>
                    <a:pt x="45" y="438"/>
                    <a:pt x="46" y="441"/>
                  </a:cubicBezTo>
                  <a:cubicBezTo>
                    <a:pt x="47" y="444"/>
                    <a:pt x="50" y="446"/>
                    <a:pt x="53" y="446"/>
                  </a:cubicBezTo>
                  <a:cubicBezTo>
                    <a:pt x="52" y="453"/>
                    <a:pt x="51" y="461"/>
                    <a:pt x="50" y="468"/>
                  </a:cubicBezTo>
                  <a:cubicBezTo>
                    <a:pt x="46" y="468"/>
                    <a:pt x="42" y="468"/>
                    <a:pt x="38" y="467"/>
                  </a:cubicBezTo>
                  <a:cubicBezTo>
                    <a:pt x="37" y="466"/>
                    <a:pt x="36" y="468"/>
                    <a:pt x="37" y="469"/>
                  </a:cubicBezTo>
                  <a:cubicBezTo>
                    <a:pt x="41" y="471"/>
                    <a:pt x="45" y="472"/>
                    <a:pt x="50" y="472"/>
                  </a:cubicBezTo>
                  <a:cubicBezTo>
                    <a:pt x="49" y="474"/>
                    <a:pt x="49" y="476"/>
                    <a:pt x="49" y="478"/>
                  </a:cubicBezTo>
                  <a:cubicBezTo>
                    <a:pt x="48" y="484"/>
                    <a:pt x="47" y="489"/>
                    <a:pt x="46" y="495"/>
                  </a:cubicBezTo>
                  <a:cubicBezTo>
                    <a:pt x="44" y="494"/>
                    <a:pt x="42" y="494"/>
                    <a:pt x="40" y="494"/>
                  </a:cubicBezTo>
                  <a:cubicBezTo>
                    <a:pt x="37" y="494"/>
                    <a:pt x="37" y="498"/>
                    <a:pt x="40" y="498"/>
                  </a:cubicBezTo>
                  <a:cubicBezTo>
                    <a:pt x="42" y="498"/>
                    <a:pt x="44" y="499"/>
                    <a:pt x="45" y="499"/>
                  </a:cubicBezTo>
                  <a:cubicBezTo>
                    <a:pt x="43" y="509"/>
                    <a:pt x="41" y="519"/>
                    <a:pt x="37" y="528"/>
                  </a:cubicBezTo>
                  <a:cubicBezTo>
                    <a:pt x="36" y="527"/>
                    <a:pt x="35" y="526"/>
                    <a:pt x="33" y="525"/>
                  </a:cubicBezTo>
                  <a:cubicBezTo>
                    <a:pt x="31" y="523"/>
                    <a:pt x="29" y="525"/>
                    <a:pt x="31" y="527"/>
                  </a:cubicBezTo>
                  <a:cubicBezTo>
                    <a:pt x="32" y="529"/>
                    <a:pt x="34" y="531"/>
                    <a:pt x="35" y="533"/>
                  </a:cubicBezTo>
                  <a:cubicBezTo>
                    <a:pt x="32" y="539"/>
                    <a:pt x="29" y="546"/>
                    <a:pt x="25" y="551"/>
                  </a:cubicBezTo>
                  <a:cubicBezTo>
                    <a:pt x="15" y="533"/>
                    <a:pt x="16" y="508"/>
                    <a:pt x="17" y="489"/>
                  </a:cubicBezTo>
                  <a:cubicBezTo>
                    <a:pt x="17" y="466"/>
                    <a:pt x="20" y="444"/>
                    <a:pt x="21" y="421"/>
                  </a:cubicBezTo>
                  <a:cubicBezTo>
                    <a:pt x="23" y="348"/>
                    <a:pt x="28" y="274"/>
                    <a:pt x="26" y="201"/>
                  </a:cubicBezTo>
                  <a:cubicBezTo>
                    <a:pt x="42" y="204"/>
                    <a:pt x="65" y="202"/>
                    <a:pt x="81" y="200"/>
                  </a:cubicBezTo>
                  <a:cubicBezTo>
                    <a:pt x="79" y="208"/>
                    <a:pt x="77" y="217"/>
                    <a:pt x="75" y="225"/>
                  </a:cubicBezTo>
                  <a:close/>
                  <a:moveTo>
                    <a:pt x="86" y="185"/>
                  </a:moveTo>
                  <a:cubicBezTo>
                    <a:pt x="85" y="187"/>
                    <a:pt x="84" y="190"/>
                    <a:pt x="83" y="192"/>
                  </a:cubicBezTo>
                  <a:cubicBezTo>
                    <a:pt x="81" y="192"/>
                    <a:pt x="79" y="193"/>
                    <a:pt x="76" y="193"/>
                  </a:cubicBezTo>
                  <a:cubicBezTo>
                    <a:pt x="74" y="193"/>
                    <a:pt x="72" y="193"/>
                    <a:pt x="69" y="194"/>
                  </a:cubicBezTo>
                  <a:cubicBezTo>
                    <a:pt x="69" y="191"/>
                    <a:pt x="68" y="187"/>
                    <a:pt x="68" y="184"/>
                  </a:cubicBezTo>
                  <a:cubicBezTo>
                    <a:pt x="67" y="180"/>
                    <a:pt x="67" y="176"/>
                    <a:pt x="66" y="172"/>
                  </a:cubicBezTo>
                  <a:cubicBezTo>
                    <a:pt x="70" y="173"/>
                    <a:pt x="74" y="173"/>
                    <a:pt x="78" y="174"/>
                  </a:cubicBezTo>
                  <a:cubicBezTo>
                    <a:pt x="80" y="174"/>
                    <a:pt x="82" y="174"/>
                    <a:pt x="84" y="174"/>
                  </a:cubicBezTo>
                  <a:cubicBezTo>
                    <a:pt x="85" y="176"/>
                    <a:pt x="87" y="178"/>
                    <a:pt x="90" y="177"/>
                  </a:cubicBezTo>
                  <a:cubicBezTo>
                    <a:pt x="91" y="178"/>
                    <a:pt x="92" y="180"/>
                    <a:pt x="92" y="182"/>
                  </a:cubicBezTo>
                  <a:cubicBezTo>
                    <a:pt x="90" y="181"/>
                    <a:pt x="87" y="182"/>
                    <a:pt x="86" y="18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896D1B3E-5633-49A8-88B3-4EF88772835F}"/>
              </a:ext>
            </a:extLst>
          </p:cNvPr>
          <p:cNvGrpSpPr/>
          <p:nvPr/>
        </p:nvGrpSpPr>
        <p:grpSpPr>
          <a:xfrm>
            <a:off x="1992079" y="5605057"/>
            <a:ext cx="984353" cy="844542"/>
            <a:chOff x="2206339" y="4538565"/>
            <a:chExt cx="1796989" cy="1541757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xmlns="" id="{FC47CD1D-1556-44BE-A472-69058B564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26" y="4592516"/>
              <a:ext cx="489710" cy="570637"/>
            </a:xfrm>
            <a:custGeom>
              <a:avLst/>
              <a:gdLst>
                <a:gd name="T0" fmla="*/ 85 w 100"/>
                <a:gd name="T1" fmla="*/ 28 h 116"/>
                <a:gd name="T2" fmla="*/ 66 w 100"/>
                <a:gd name="T3" fmla="*/ 43 h 116"/>
                <a:gd name="T4" fmla="*/ 63 w 100"/>
                <a:gd name="T5" fmla="*/ 37 h 116"/>
                <a:gd name="T6" fmla="*/ 62 w 100"/>
                <a:gd name="T7" fmla="*/ 22 h 116"/>
                <a:gd name="T8" fmla="*/ 54 w 100"/>
                <a:gd name="T9" fmla="*/ 20 h 116"/>
                <a:gd name="T10" fmla="*/ 48 w 100"/>
                <a:gd name="T11" fmla="*/ 8 h 116"/>
                <a:gd name="T12" fmla="*/ 35 w 100"/>
                <a:gd name="T13" fmla="*/ 13 h 116"/>
                <a:gd name="T14" fmla="*/ 44 w 100"/>
                <a:gd name="T15" fmla="*/ 36 h 116"/>
                <a:gd name="T16" fmla="*/ 35 w 100"/>
                <a:gd name="T17" fmla="*/ 56 h 116"/>
                <a:gd name="T18" fmla="*/ 10 w 100"/>
                <a:gd name="T19" fmla="*/ 60 h 116"/>
                <a:gd name="T20" fmla="*/ 10 w 100"/>
                <a:gd name="T21" fmla="*/ 75 h 116"/>
                <a:gd name="T22" fmla="*/ 28 w 100"/>
                <a:gd name="T23" fmla="*/ 76 h 116"/>
                <a:gd name="T24" fmla="*/ 22 w 100"/>
                <a:gd name="T25" fmla="*/ 98 h 116"/>
                <a:gd name="T26" fmla="*/ 27 w 100"/>
                <a:gd name="T27" fmla="*/ 106 h 116"/>
                <a:gd name="T28" fmla="*/ 27 w 100"/>
                <a:gd name="T29" fmla="*/ 107 h 116"/>
                <a:gd name="T30" fmla="*/ 40 w 100"/>
                <a:gd name="T31" fmla="*/ 111 h 116"/>
                <a:gd name="T32" fmla="*/ 52 w 100"/>
                <a:gd name="T33" fmla="*/ 88 h 116"/>
                <a:gd name="T34" fmla="*/ 54 w 100"/>
                <a:gd name="T35" fmla="*/ 86 h 116"/>
                <a:gd name="T36" fmla="*/ 81 w 100"/>
                <a:gd name="T37" fmla="*/ 103 h 116"/>
                <a:gd name="T38" fmla="*/ 92 w 100"/>
                <a:gd name="T39" fmla="*/ 95 h 116"/>
                <a:gd name="T40" fmla="*/ 76 w 100"/>
                <a:gd name="T41" fmla="*/ 61 h 116"/>
                <a:gd name="T42" fmla="*/ 95 w 100"/>
                <a:gd name="T43" fmla="*/ 38 h 116"/>
                <a:gd name="T44" fmla="*/ 85 w 100"/>
                <a:gd name="T45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116">
                  <a:moveTo>
                    <a:pt x="85" y="28"/>
                  </a:moveTo>
                  <a:cubicBezTo>
                    <a:pt x="79" y="34"/>
                    <a:pt x="73" y="38"/>
                    <a:pt x="66" y="43"/>
                  </a:cubicBezTo>
                  <a:cubicBezTo>
                    <a:pt x="65" y="41"/>
                    <a:pt x="64" y="39"/>
                    <a:pt x="63" y="37"/>
                  </a:cubicBezTo>
                  <a:cubicBezTo>
                    <a:pt x="63" y="32"/>
                    <a:pt x="63" y="27"/>
                    <a:pt x="62" y="22"/>
                  </a:cubicBezTo>
                  <a:cubicBezTo>
                    <a:pt x="62" y="17"/>
                    <a:pt x="55" y="16"/>
                    <a:pt x="54" y="20"/>
                  </a:cubicBezTo>
                  <a:cubicBezTo>
                    <a:pt x="52" y="16"/>
                    <a:pt x="50" y="12"/>
                    <a:pt x="48" y="8"/>
                  </a:cubicBezTo>
                  <a:cubicBezTo>
                    <a:pt x="45" y="0"/>
                    <a:pt x="33" y="6"/>
                    <a:pt x="35" y="13"/>
                  </a:cubicBezTo>
                  <a:cubicBezTo>
                    <a:pt x="37" y="21"/>
                    <a:pt x="40" y="29"/>
                    <a:pt x="44" y="36"/>
                  </a:cubicBezTo>
                  <a:cubicBezTo>
                    <a:pt x="41" y="43"/>
                    <a:pt x="38" y="50"/>
                    <a:pt x="35" y="56"/>
                  </a:cubicBezTo>
                  <a:cubicBezTo>
                    <a:pt x="27" y="58"/>
                    <a:pt x="19" y="60"/>
                    <a:pt x="10" y="60"/>
                  </a:cubicBezTo>
                  <a:cubicBezTo>
                    <a:pt x="0" y="60"/>
                    <a:pt x="0" y="75"/>
                    <a:pt x="10" y="75"/>
                  </a:cubicBezTo>
                  <a:cubicBezTo>
                    <a:pt x="16" y="75"/>
                    <a:pt x="22" y="75"/>
                    <a:pt x="28" y="76"/>
                  </a:cubicBezTo>
                  <a:cubicBezTo>
                    <a:pt x="26" y="83"/>
                    <a:pt x="24" y="90"/>
                    <a:pt x="22" y="98"/>
                  </a:cubicBezTo>
                  <a:cubicBezTo>
                    <a:pt x="21" y="101"/>
                    <a:pt x="24" y="105"/>
                    <a:pt x="27" y="106"/>
                  </a:cubicBezTo>
                  <a:cubicBezTo>
                    <a:pt x="27" y="106"/>
                    <a:pt x="27" y="107"/>
                    <a:pt x="27" y="107"/>
                  </a:cubicBezTo>
                  <a:cubicBezTo>
                    <a:pt x="27" y="114"/>
                    <a:pt x="36" y="116"/>
                    <a:pt x="40" y="111"/>
                  </a:cubicBezTo>
                  <a:cubicBezTo>
                    <a:pt x="44" y="104"/>
                    <a:pt x="48" y="96"/>
                    <a:pt x="52" y="88"/>
                  </a:cubicBezTo>
                  <a:cubicBezTo>
                    <a:pt x="53" y="88"/>
                    <a:pt x="53" y="87"/>
                    <a:pt x="54" y="86"/>
                  </a:cubicBezTo>
                  <a:cubicBezTo>
                    <a:pt x="63" y="91"/>
                    <a:pt x="72" y="97"/>
                    <a:pt x="81" y="103"/>
                  </a:cubicBezTo>
                  <a:cubicBezTo>
                    <a:pt x="86" y="107"/>
                    <a:pt x="94" y="101"/>
                    <a:pt x="92" y="95"/>
                  </a:cubicBezTo>
                  <a:cubicBezTo>
                    <a:pt x="87" y="83"/>
                    <a:pt x="82" y="72"/>
                    <a:pt x="76" y="61"/>
                  </a:cubicBezTo>
                  <a:cubicBezTo>
                    <a:pt x="82" y="53"/>
                    <a:pt x="88" y="45"/>
                    <a:pt x="95" y="38"/>
                  </a:cubicBezTo>
                  <a:cubicBezTo>
                    <a:pt x="100" y="31"/>
                    <a:pt x="92" y="22"/>
                    <a:pt x="85" y="28"/>
                  </a:cubicBezTo>
                  <a:close/>
                </a:path>
              </a:pathLst>
            </a:custGeom>
            <a:solidFill>
              <a:srgbClr val="F8E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xmlns="" id="{AB8B8981-C2F8-4151-A188-75B43551FF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7550" y="4538565"/>
              <a:ext cx="607988" cy="624588"/>
            </a:xfrm>
            <a:custGeom>
              <a:avLst/>
              <a:gdLst>
                <a:gd name="T0" fmla="*/ 118 w 124"/>
                <a:gd name="T1" fmla="*/ 29 h 127"/>
                <a:gd name="T2" fmla="*/ 74 w 124"/>
                <a:gd name="T3" fmla="*/ 42 h 127"/>
                <a:gd name="T4" fmla="*/ 58 w 124"/>
                <a:gd name="T5" fmla="*/ 11 h 127"/>
                <a:gd name="T6" fmla="*/ 59 w 124"/>
                <a:gd name="T7" fmla="*/ 6 h 127"/>
                <a:gd name="T8" fmla="*/ 56 w 124"/>
                <a:gd name="T9" fmla="*/ 5 h 127"/>
                <a:gd name="T10" fmla="*/ 48 w 124"/>
                <a:gd name="T11" fmla="*/ 7 h 127"/>
                <a:gd name="T12" fmla="*/ 51 w 124"/>
                <a:gd name="T13" fmla="*/ 19 h 127"/>
                <a:gd name="T14" fmla="*/ 43 w 124"/>
                <a:gd name="T15" fmla="*/ 47 h 127"/>
                <a:gd name="T16" fmla="*/ 7 w 124"/>
                <a:gd name="T17" fmla="*/ 53 h 127"/>
                <a:gd name="T18" fmla="*/ 4 w 124"/>
                <a:gd name="T19" fmla="*/ 61 h 127"/>
                <a:gd name="T20" fmla="*/ 35 w 124"/>
                <a:gd name="T21" fmla="*/ 76 h 127"/>
                <a:gd name="T22" fmla="*/ 22 w 124"/>
                <a:gd name="T23" fmla="*/ 120 h 127"/>
                <a:gd name="T24" fmla="*/ 28 w 124"/>
                <a:gd name="T25" fmla="*/ 124 h 127"/>
                <a:gd name="T26" fmla="*/ 59 w 124"/>
                <a:gd name="T27" fmla="*/ 90 h 127"/>
                <a:gd name="T28" fmla="*/ 95 w 124"/>
                <a:gd name="T29" fmla="*/ 114 h 127"/>
                <a:gd name="T30" fmla="*/ 102 w 124"/>
                <a:gd name="T31" fmla="*/ 109 h 127"/>
                <a:gd name="T32" fmla="*/ 86 w 124"/>
                <a:gd name="T33" fmla="*/ 66 h 127"/>
                <a:gd name="T34" fmla="*/ 121 w 124"/>
                <a:gd name="T35" fmla="*/ 36 h 127"/>
                <a:gd name="T36" fmla="*/ 118 w 124"/>
                <a:gd name="T37" fmla="*/ 29 h 127"/>
                <a:gd name="T38" fmla="*/ 55 w 124"/>
                <a:gd name="T39" fmla="*/ 30 h 127"/>
                <a:gd name="T40" fmla="*/ 63 w 124"/>
                <a:gd name="T41" fmla="*/ 44 h 127"/>
                <a:gd name="T42" fmla="*/ 52 w 124"/>
                <a:gd name="T43" fmla="*/ 46 h 127"/>
                <a:gd name="T44" fmla="*/ 55 w 124"/>
                <a:gd name="T45" fmla="*/ 30 h 127"/>
                <a:gd name="T46" fmla="*/ 67 w 124"/>
                <a:gd name="T47" fmla="*/ 52 h 127"/>
                <a:gd name="T48" fmla="*/ 75 w 124"/>
                <a:gd name="T49" fmla="*/ 67 h 127"/>
                <a:gd name="T50" fmla="*/ 60 w 124"/>
                <a:gd name="T51" fmla="*/ 80 h 127"/>
                <a:gd name="T52" fmla="*/ 45 w 124"/>
                <a:gd name="T53" fmla="*/ 71 h 127"/>
                <a:gd name="T54" fmla="*/ 50 w 124"/>
                <a:gd name="T55" fmla="*/ 56 h 127"/>
                <a:gd name="T56" fmla="*/ 67 w 124"/>
                <a:gd name="T57" fmla="*/ 52 h 127"/>
                <a:gd name="T58" fmla="*/ 23 w 124"/>
                <a:gd name="T59" fmla="*/ 59 h 127"/>
                <a:gd name="T60" fmla="*/ 41 w 124"/>
                <a:gd name="T61" fmla="*/ 57 h 127"/>
                <a:gd name="T62" fmla="*/ 38 w 124"/>
                <a:gd name="T63" fmla="*/ 67 h 127"/>
                <a:gd name="T64" fmla="*/ 23 w 124"/>
                <a:gd name="T65" fmla="*/ 59 h 127"/>
                <a:gd name="T66" fmla="*/ 35 w 124"/>
                <a:gd name="T67" fmla="*/ 104 h 127"/>
                <a:gd name="T68" fmla="*/ 43 w 124"/>
                <a:gd name="T69" fmla="*/ 80 h 127"/>
                <a:gd name="T70" fmla="*/ 53 w 124"/>
                <a:gd name="T71" fmla="*/ 86 h 127"/>
                <a:gd name="T72" fmla="*/ 35 w 124"/>
                <a:gd name="T73" fmla="*/ 104 h 127"/>
                <a:gd name="T74" fmla="*/ 90 w 124"/>
                <a:gd name="T75" fmla="*/ 99 h 127"/>
                <a:gd name="T76" fmla="*/ 66 w 124"/>
                <a:gd name="T77" fmla="*/ 84 h 127"/>
                <a:gd name="T78" fmla="*/ 78 w 124"/>
                <a:gd name="T79" fmla="*/ 73 h 127"/>
                <a:gd name="T80" fmla="*/ 90 w 124"/>
                <a:gd name="T81" fmla="*/ 99 h 127"/>
                <a:gd name="T82" fmla="*/ 78 w 124"/>
                <a:gd name="T83" fmla="*/ 50 h 127"/>
                <a:gd name="T84" fmla="*/ 103 w 124"/>
                <a:gd name="T85" fmla="*/ 43 h 127"/>
                <a:gd name="T86" fmla="*/ 83 w 124"/>
                <a:gd name="T87" fmla="*/ 60 h 127"/>
                <a:gd name="T88" fmla="*/ 78 w 124"/>
                <a:gd name="T89" fmla="*/ 5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" h="127">
                  <a:moveTo>
                    <a:pt x="118" y="29"/>
                  </a:moveTo>
                  <a:cubicBezTo>
                    <a:pt x="103" y="35"/>
                    <a:pt x="88" y="39"/>
                    <a:pt x="74" y="42"/>
                  </a:cubicBezTo>
                  <a:cubicBezTo>
                    <a:pt x="68" y="32"/>
                    <a:pt x="63" y="21"/>
                    <a:pt x="58" y="11"/>
                  </a:cubicBezTo>
                  <a:cubicBezTo>
                    <a:pt x="58" y="9"/>
                    <a:pt x="59" y="8"/>
                    <a:pt x="59" y="6"/>
                  </a:cubicBezTo>
                  <a:cubicBezTo>
                    <a:pt x="59" y="5"/>
                    <a:pt x="57" y="4"/>
                    <a:pt x="56" y="5"/>
                  </a:cubicBezTo>
                  <a:cubicBezTo>
                    <a:pt x="54" y="0"/>
                    <a:pt x="46" y="2"/>
                    <a:pt x="48" y="7"/>
                  </a:cubicBezTo>
                  <a:cubicBezTo>
                    <a:pt x="49" y="12"/>
                    <a:pt x="50" y="16"/>
                    <a:pt x="51" y="19"/>
                  </a:cubicBezTo>
                  <a:cubicBezTo>
                    <a:pt x="49" y="29"/>
                    <a:pt x="46" y="38"/>
                    <a:pt x="43" y="47"/>
                  </a:cubicBezTo>
                  <a:cubicBezTo>
                    <a:pt x="31" y="49"/>
                    <a:pt x="19" y="51"/>
                    <a:pt x="7" y="53"/>
                  </a:cubicBezTo>
                  <a:cubicBezTo>
                    <a:pt x="3" y="53"/>
                    <a:pt x="0" y="59"/>
                    <a:pt x="4" y="61"/>
                  </a:cubicBezTo>
                  <a:cubicBezTo>
                    <a:pt x="15" y="66"/>
                    <a:pt x="25" y="71"/>
                    <a:pt x="35" y="76"/>
                  </a:cubicBezTo>
                  <a:cubicBezTo>
                    <a:pt x="31" y="91"/>
                    <a:pt x="27" y="106"/>
                    <a:pt x="22" y="120"/>
                  </a:cubicBezTo>
                  <a:cubicBezTo>
                    <a:pt x="20" y="123"/>
                    <a:pt x="25" y="127"/>
                    <a:pt x="28" y="124"/>
                  </a:cubicBezTo>
                  <a:cubicBezTo>
                    <a:pt x="37" y="112"/>
                    <a:pt x="48" y="101"/>
                    <a:pt x="59" y="90"/>
                  </a:cubicBezTo>
                  <a:cubicBezTo>
                    <a:pt x="71" y="98"/>
                    <a:pt x="83" y="106"/>
                    <a:pt x="95" y="114"/>
                  </a:cubicBezTo>
                  <a:cubicBezTo>
                    <a:pt x="98" y="117"/>
                    <a:pt x="102" y="113"/>
                    <a:pt x="102" y="109"/>
                  </a:cubicBezTo>
                  <a:cubicBezTo>
                    <a:pt x="99" y="94"/>
                    <a:pt x="93" y="80"/>
                    <a:pt x="86" y="66"/>
                  </a:cubicBezTo>
                  <a:cubicBezTo>
                    <a:pt x="98" y="56"/>
                    <a:pt x="110" y="46"/>
                    <a:pt x="121" y="36"/>
                  </a:cubicBezTo>
                  <a:cubicBezTo>
                    <a:pt x="124" y="33"/>
                    <a:pt x="121" y="28"/>
                    <a:pt x="118" y="29"/>
                  </a:cubicBezTo>
                  <a:close/>
                  <a:moveTo>
                    <a:pt x="55" y="30"/>
                  </a:moveTo>
                  <a:cubicBezTo>
                    <a:pt x="58" y="35"/>
                    <a:pt x="60" y="39"/>
                    <a:pt x="63" y="44"/>
                  </a:cubicBezTo>
                  <a:cubicBezTo>
                    <a:pt x="59" y="45"/>
                    <a:pt x="56" y="45"/>
                    <a:pt x="52" y="46"/>
                  </a:cubicBezTo>
                  <a:cubicBezTo>
                    <a:pt x="53" y="41"/>
                    <a:pt x="54" y="35"/>
                    <a:pt x="55" y="30"/>
                  </a:cubicBezTo>
                  <a:close/>
                  <a:moveTo>
                    <a:pt x="67" y="52"/>
                  </a:moveTo>
                  <a:cubicBezTo>
                    <a:pt x="70" y="57"/>
                    <a:pt x="73" y="62"/>
                    <a:pt x="75" y="67"/>
                  </a:cubicBezTo>
                  <a:cubicBezTo>
                    <a:pt x="70" y="72"/>
                    <a:pt x="65" y="76"/>
                    <a:pt x="60" y="80"/>
                  </a:cubicBezTo>
                  <a:cubicBezTo>
                    <a:pt x="55" y="77"/>
                    <a:pt x="50" y="74"/>
                    <a:pt x="45" y="71"/>
                  </a:cubicBezTo>
                  <a:cubicBezTo>
                    <a:pt x="47" y="66"/>
                    <a:pt x="48" y="61"/>
                    <a:pt x="50" y="56"/>
                  </a:cubicBezTo>
                  <a:cubicBezTo>
                    <a:pt x="56" y="55"/>
                    <a:pt x="61" y="54"/>
                    <a:pt x="67" y="52"/>
                  </a:cubicBezTo>
                  <a:close/>
                  <a:moveTo>
                    <a:pt x="23" y="59"/>
                  </a:moveTo>
                  <a:cubicBezTo>
                    <a:pt x="29" y="59"/>
                    <a:pt x="35" y="58"/>
                    <a:pt x="41" y="57"/>
                  </a:cubicBezTo>
                  <a:cubicBezTo>
                    <a:pt x="40" y="60"/>
                    <a:pt x="39" y="64"/>
                    <a:pt x="38" y="67"/>
                  </a:cubicBezTo>
                  <a:cubicBezTo>
                    <a:pt x="33" y="65"/>
                    <a:pt x="28" y="62"/>
                    <a:pt x="23" y="59"/>
                  </a:cubicBezTo>
                  <a:close/>
                  <a:moveTo>
                    <a:pt x="35" y="104"/>
                  </a:moveTo>
                  <a:cubicBezTo>
                    <a:pt x="38" y="96"/>
                    <a:pt x="40" y="88"/>
                    <a:pt x="43" y="80"/>
                  </a:cubicBezTo>
                  <a:cubicBezTo>
                    <a:pt x="46" y="82"/>
                    <a:pt x="50" y="84"/>
                    <a:pt x="53" y="86"/>
                  </a:cubicBezTo>
                  <a:cubicBezTo>
                    <a:pt x="47" y="92"/>
                    <a:pt x="41" y="98"/>
                    <a:pt x="35" y="104"/>
                  </a:cubicBezTo>
                  <a:close/>
                  <a:moveTo>
                    <a:pt x="90" y="99"/>
                  </a:moveTo>
                  <a:cubicBezTo>
                    <a:pt x="82" y="94"/>
                    <a:pt x="74" y="89"/>
                    <a:pt x="66" y="84"/>
                  </a:cubicBezTo>
                  <a:cubicBezTo>
                    <a:pt x="70" y="80"/>
                    <a:pt x="74" y="77"/>
                    <a:pt x="78" y="73"/>
                  </a:cubicBezTo>
                  <a:cubicBezTo>
                    <a:pt x="83" y="82"/>
                    <a:pt x="87" y="90"/>
                    <a:pt x="90" y="99"/>
                  </a:cubicBezTo>
                  <a:close/>
                  <a:moveTo>
                    <a:pt x="78" y="50"/>
                  </a:moveTo>
                  <a:cubicBezTo>
                    <a:pt x="86" y="48"/>
                    <a:pt x="95" y="46"/>
                    <a:pt x="103" y="43"/>
                  </a:cubicBezTo>
                  <a:cubicBezTo>
                    <a:pt x="97" y="49"/>
                    <a:pt x="90" y="55"/>
                    <a:pt x="83" y="60"/>
                  </a:cubicBezTo>
                  <a:cubicBezTo>
                    <a:pt x="82" y="57"/>
                    <a:pt x="80" y="54"/>
                    <a:pt x="78" y="5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84">
              <a:extLst>
                <a:ext uri="{FF2B5EF4-FFF2-40B4-BE49-F238E27FC236}">
                  <a16:creationId xmlns:a16="http://schemas.microsoft.com/office/drawing/2014/main" xmlns="" id="{9D15B9C5-B56C-4237-BC8A-93AB65F83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795" y="5559486"/>
              <a:ext cx="456509" cy="520836"/>
            </a:xfrm>
            <a:custGeom>
              <a:avLst/>
              <a:gdLst>
                <a:gd name="T0" fmla="*/ 84 w 93"/>
                <a:gd name="T1" fmla="*/ 63 h 106"/>
                <a:gd name="T2" fmla="*/ 71 w 93"/>
                <a:gd name="T3" fmla="*/ 61 h 106"/>
                <a:gd name="T4" fmla="*/ 55 w 93"/>
                <a:gd name="T5" fmla="*/ 86 h 106"/>
                <a:gd name="T6" fmla="*/ 33 w 93"/>
                <a:gd name="T7" fmla="*/ 69 h 106"/>
                <a:gd name="T8" fmla="*/ 20 w 93"/>
                <a:gd name="T9" fmla="*/ 36 h 106"/>
                <a:gd name="T10" fmla="*/ 43 w 93"/>
                <a:gd name="T11" fmla="*/ 11 h 106"/>
                <a:gd name="T12" fmla="*/ 42 w 93"/>
                <a:gd name="T13" fmla="*/ 0 h 106"/>
                <a:gd name="T14" fmla="*/ 3 w 93"/>
                <a:gd name="T15" fmla="*/ 29 h 106"/>
                <a:gd name="T16" fmla="*/ 18 w 93"/>
                <a:gd name="T17" fmla="*/ 80 h 106"/>
                <a:gd name="T18" fmla="*/ 57 w 93"/>
                <a:gd name="T19" fmla="*/ 105 h 106"/>
                <a:gd name="T20" fmla="*/ 84 w 93"/>
                <a:gd name="T21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106">
                  <a:moveTo>
                    <a:pt x="84" y="63"/>
                  </a:moveTo>
                  <a:cubicBezTo>
                    <a:pt x="81" y="58"/>
                    <a:pt x="75" y="58"/>
                    <a:pt x="71" y="61"/>
                  </a:cubicBezTo>
                  <a:cubicBezTo>
                    <a:pt x="64" y="67"/>
                    <a:pt x="66" y="85"/>
                    <a:pt x="55" y="86"/>
                  </a:cubicBezTo>
                  <a:cubicBezTo>
                    <a:pt x="47" y="86"/>
                    <a:pt x="38" y="76"/>
                    <a:pt x="33" y="69"/>
                  </a:cubicBezTo>
                  <a:cubicBezTo>
                    <a:pt x="26" y="60"/>
                    <a:pt x="20" y="48"/>
                    <a:pt x="20" y="36"/>
                  </a:cubicBezTo>
                  <a:cubicBezTo>
                    <a:pt x="20" y="22"/>
                    <a:pt x="31" y="14"/>
                    <a:pt x="43" y="11"/>
                  </a:cubicBezTo>
                  <a:cubicBezTo>
                    <a:pt x="49" y="9"/>
                    <a:pt x="48" y="0"/>
                    <a:pt x="42" y="0"/>
                  </a:cubicBezTo>
                  <a:cubicBezTo>
                    <a:pt x="24" y="1"/>
                    <a:pt x="7" y="10"/>
                    <a:pt x="3" y="29"/>
                  </a:cubicBezTo>
                  <a:cubicBezTo>
                    <a:pt x="0" y="47"/>
                    <a:pt x="7" y="66"/>
                    <a:pt x="18" y="80"/>
                  </a:cubicBezTo>
                  <a:cubicBezTo>
                    <a:pt x="27" y="92"/>
                    <a:pt x="41" y="106"/>
                    <a:pt x="57" y="105"/>
                  </a:cubicBezTo>
                  <a:cubicBezTo>
                    <a:pt x="74" y="103"/>
                    <a:pt x="93" y="78"/>
                    <a:pt x="84" y="63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85">
              <a:extLst>
                <a:ext uri="{FF2B5EF4-FFF2-40B4-BE49-F238E27FC236}">
                  <a16:creationId xmlns:a16="http://schemas.microsoft.com/office/drawing/2014/main" xmlns="" id="{A0FDC2A8-878B-4254-BD78-3ED8D4EB36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1501" y="5235779"/>
              <a:ext cx="1083172" cy="717965"/>
            </a:xfrm>
            <a:custGeom>
              <a:avLst/>
              <a:gdLst>
                <a:gd name="T0" fmla="*/ 194 w 221"/>
                <a:gd name="T1" fmla="*/ 95 h 146"/>
                <a:gd name="T2" fmla="*/ 176 w 221"/>
                <a:gd name="T3" fmla="*/ 95 h 146"/>
                <a:gd name="T4" fmla="*/ 168 w 221"/>
                <a:gd name="T5" fmla="*/ 77 h 146"/>
                <a:gd name="T6" fmla="*/ 181 w 221"/>
                <a:gd name="T7" fmla="*/ 10 h 146"/>
                <a:gd name="T8" fmla="*/ 161 w 221"/>
                <a:gd name="T9" fmla="*/ 8 h 146"/>
                <a:gd name="T10" fmla="*/ 146 w 221"/>
                <a:gd name="T11" fmla="*/ 71 h 146"/>
                <a:gd name="T12" fmla="*/ 139 w 221"/>
                <a:gd name="T13" fmla="*/ 79 h 146"/>
                <a:gd name="T14" fmla="*/ 118 w 221"/>
                <a:gd name="T15" fmla="*/ 90 h 146"/>
                <a:gd name="T16" fmla="*/ 114 w 221"/>
                <a:gd name="T17" fmla="*/ 85 h 146"/>
                <a:gd name="T18" fmla="*/ 114 w 221"/>
                <a:gd name="T19" fmla="*/ 66 h 146"/>
                <a:gd name="T20" fmla="*/ 97 w 221"/>
                <a:gd name="T21" fmla="*/ 62 h 146"/>
                <a:gd name="T22" fmla="*/ 79 w 221"/>
                <a:gd name="T23" fmla="*/ 93 h 146"/>
                <a:gd name="T24" fmla="*/ 64 w 221"/>
                <a:gd name="T25" fmla="*/ 95 h 146"/>
                <a:gd name="T26" fmla="*/ 62 w 221"/>
                <a:gd name="T27" fmla="*/ 89 h 146"/>
                <a:gd name="T28" fmla="*/ 28 w 221"/>
                <a:gd name="T29" fmla="*/ 69 h 146"/>
                <a:gd name="T30" fmla="*/ 18 w 221"/>
                <a:gd name="T31" fmla="*/ 87 h 146"/>
                <a:gd name="T32" fmla="*/ 25 w 221"/>
                <a:gd name="T33" fmla="*/ 135 h 146"/>
                <a:gd name="T34" fmla="*/ 57 w 221"/>
                <a:gd name="T35" fmla="*/ 138 h 146"/>
                <a:gd name="T36" fmla="*/ 66 w 221"/>
                <a:gd name="T37" fmla="*/ 115 h 146"/>
                <a:gd name="T38" fmla="*/ 80 w 221"/>
                <a:gd name="T39" fmla="*/ 113 h 146"/>
                <a:gd name="T40" fmla="*/ 116 w 221"/>
                <a:gd name="T41" fmla="*/ 145 h 146"/>
                <a:gd name="T42" fmla="*/ 128 w 221"/>
                <a:gd name="T43" fmla="*/ 109 h 146"/>
                <a:gd name="T44" fmla="*/ 135 w 221"/>
                <a:gd name="T45" fmla="*/ 106 h 146"/>
                <a:gd name="T46" fmla="*/ 151 w 221"/>
                <a:gd name="T47" fmla="*/ 96 h 146"/>
                <a:gd name="T48" fmla="*/ 153 w 221"/>
                <a:gd name="T49" fmla="*/ 100 h 146"/>
                <a:gd name="T50" fmla="*/ 216 w 221"/>
                <a:gd name="T51" fmla="*/ 101 h 146"/>
                <a:gd name="T52" fmla="*/ 194 w 221"/>
                <a:gd name="T53" fmla="*/ 95 h 146"/>
                <a:gd name="T54" fmla="*/ 48 w 221"/>
                <a:gd name="T55" fmla="*/ 117 h 146"/>
                <a:gd name="T56" fmla="*/ 30 w 221"/>
                <a:gd name="T57" fmla="*/ 117 h 146"/>
                <a:gd name="T58" fmla="*/ 23 w 221"/>
                <a:gd name="T59" fmla="*/ 98 h 146"/>
                <a:gd name="T60" fmla="*/ 27 w 221"/>
                <a:gd name="T61" fmla="*/ 102 h 146"/>
                <a:gd name="T62" fmla="*/ 48 w 221"/>
                <a:gd name="T63" fmla="*/ 113 h 146"/>
                <a:gd name="T64" fmla="*/ 48 w 221"/>
                <a:gd name="T65" fmla="*/ 117 h 146"/>
                <a:gd name="T66" fmla="*/ 104 w 221"/>
                <a:gd name="T67" fmla="*/ 120 h 146"/>
                <a:gd name="T68" fmla="*/ 100 w 221"/>
                <a:gd name="T69" fmla="*/ 110 h 146"/>
                <a:gd name="T70" fmla="*/ 109 w 221"/>
                <a:gd name="T71" fmla="*/ 112 h 146"/>
                <a:gd name="T72" fmla="*/ 112 w 221"/>
                <a:gd name="T73" fmla="*/ 126 h 146"/>
                <a:gd name="T74" fmla="*/ 104 w 221"/>
                <a:gd name="T75" fmla="*/ 12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1" h="146">
                  <a:moveTo>
                    <a:pt x="194" y="95"/>
                  </a:moveTo>
                  <a:cubicBezTo>
                    <a:pt x="190" y="109"/>
                    <a:pt x="182" y="103"/>
                    <a:pt x="176" y="95"/>
                  </a:cubicBezTo>
                  <a:cubicBezTo>
                    <a:pt x="171" y="90"/>
                    <a:pt x="169" y="84"/>
                    <a:pt x="168" y="77"/>
                  </a:cubicBezTo>
                  <a:cubicBezTo>
                    <a:pt x="181" y="57"/>
                    <a:pt x="186" y="32"/>
                    <a:pt x="181" y="10"/>
                  </a:cubicBezTo>
                  <a:cubicBezTo>
                    <a:pt x="178" y="1"/>
                    <a:pt x="166" y="0"/>
                    <a:pt x="161" y="8"/>
                  </a:cubicBezTo>
                  <a:cubicBezTo>
                    <a:pt x="151" y="25"/>
                    <a:pt x="145" y="49"/>
                    <a:pt x="146" y="71"/>
                  </a:cubicBezTo>
                  <a:cubicBezTo>
                    <a:pt x="144" y="74"/>
                    <a:pt x="141" y="77"/>
                    <a:pt x="139" y="79"/>
                  </a:cubicBezTo>
                  <a:cubicBezTo>
                    <a:pt x="133" y="85"/>
                    <a:pt x="126" y="88"/>
                    <a:pt x="118" y="90"/>
                  </a:cubicBezTo>
                  <a:cubicBezTo>
                    <a:pt x="117" y="88"/>
                    <a:pt x="116" y="87"/>
                    <a:pt x="114" y="85"/>
                  </a:cubicBezTo>
                  <a:cubicBezTo>
                    <a:pt x="116" y="79"/>
                    <a:pt x="116" y="73"/>
                    <a:pt x="114" y="66"/>
                  </a:cubicBezTo>
                  <a:cubicBezTo>
                    <a:pt x="111" y="58"/>
                    <a:pt x="102" y="57"/>
                    <a:pt x="97" y="62"/>
                  </a:cubicBezTo>
                  <a:cubicBezTo>
                    <a:pt x="87" y="69"/>
                    <a:pt x="81" y="81"/>
                    <a:pt x="79" y="93"/>
                  </a:cubicBezTo>
                  <a:cubicBezTo>
                    <a:pt x="74" y="94"/>
                    <a:pt x="69" y="95"/>
                    <a:pt x="64" y="95"/>
                  </a:cubicBezTo>
                  <a:cubicBezTo>
                    <a:pt x="63" y="93"/>
                    <a:pt x="63" y="91"/>
                    <a:pt x="62" y="89"/>
                  </a:cubicBezTo>
                  <a:cubicBezTo>
                    <a:pt x="57" y="75"/>
                    <a:pt x="43" y="64"/>
                    <a:pt x="28" y="69"/>
                  </a:cubicBezTo>
                  <a:cubicBezTo>
                    <a:pt x="18" y="72"/>
                    <a:pt x="16" y="80"/>
                    <a:pt x="18" y="87"/>
                  </a:cubicBezTo>
                  <a:cubicBezTo>
                    <a:pt x="0" y="97"/>
                    <a:pt x="7" y="121"/>
                    <a:pt x="25" y="135"/>
                  </a:cubicBezTo>
                  <a:cubicBezTo>
                    <a:pt x="34" y="141"/>
                    <a:pt x="47" y="145"/>
                    <a:pt x="57" y="138"/>
                  </a:cubicBezTo>
                  <a:cubicBezTo>
                    <a:pt x="64" y="133"/>
                    <a:pt x="66" y="124"/>
                    <a:pt x="66" y="115"/>
                  </a:cubicBezTo>
                  <a:cubicBezTo>
                    <a:pt x="71" y="115"/>
                    <a:pt x="76" y="114"/>
                    <a:pt x="80" y="113"/>
                  </a:cubicBezTo>
                  <a:cubicBezTo>
                    <a:pt x="84" y="130"/>
                    <a:pt x="96" y="144"/>
                    <a:pt x="116" y="145"/>
                  </a:cubicBezTo>
                  <a:cubicBezTo>
                    <a:pt x="137" y="146"/>
                    <a:pt x="136" y="128"/>
                    <a:pt x="128" y="109"/>
                  </a:cubicBezTo>
                  <a:cubicBezTo>
                    <a:pt x="130" y="108"/>
                    <a:pt x="133" y="107"/>
                    <a:pt x="135" y="106"/>
                  </a:cubicBezTo>
                  <a:cubicBezTo>
                    <a:pt x="141" y="104"/>
                    <a:pt x="146" y="100"/>
                    <a:pt x="151" y="96"/>
                  </a:cubicBezTo>
                  <a:cubicBezTo>
                    <a:pt x="152" y="97"/>
                    <a:pt x="152" y="99"/>
                    <a:pt x="153" y="100"/>
                  </a:cubicBezTo>
                  <a:cubicBezTo>
                    <a:pt x="168" y="130"/>
                    <a:pt x="204" y="135"/>
                    <a:pt x="216" y="101"/>
                  </a:cubicBezTo>
                  <a:cubicBezTo>
                    <a:pt x="221" y="87"/>
                    <a:pt x="199" y="82"/>
                    <a:pt x="194" y="95"/>
                  </a:cubicBezTo>
                  <a:close/>
                  <a:moveTo>
                    <a:pt x="48" y="117"/>
                  </a:moveTo>
                  <a:cubicBezTo>
                    <a:pt x="48" y="130"/>
                    <a:pt x="36" y="122"/>
                    <a:pt x="30" y="117"/>
                  </a:cubicBezTo>
                  <a:cubicBezTo>
                    <a:pt x="23" y="111"/>
                    <a:pt x="20" y="104"/>
                    <a:pt x="23" y="98"/>
                  </a:cubicBezTo>
                  <a:cubicBezTo>
                    <a:pt x="24" y="100"/>
                    <a:pt x="26" y="101"/>
                    <a:pt x="27" y="102"/>
                  </a:cubicBezTo>
                  <a:cubicBezTo>
                    <a:pt x="33" y="107"/>
                    <a:pt x="40" y="111"/>
                    <a:pt x="48" y="113"/>
                  </a:cubicBezTo>
                  <a:cubicBezTo>
                    <a:pt x="48" y="114"/>
                    <a:pt x="48" y="116"/>
                    <a:pt x="48" y="117"/>
                  </a:cubicBezTo>
                  <a:close/>
                  <a:moveTo>
                    <a:pt x="104" y="120"/>
                  </a:moveTo>
                  <a:cubicBezTo>
                    <a:pt x="101" y="117"/>
                    <a:pt x="100" y="114"/>
                    <a:pt x="100" y="110"/>
                  </a:cubicBezTo>
                  <a:cubicBezTo>
                    <a:pt x="103" y="111"/>
                    <a:pt x="105" y="111"/>
                    <a:pt x="109" y="112"/>
                  </a:cubicBezTo>
                  <a:cubicBezTo>
                    <a:pt x="111" y="117"/>
                    <a:pt x="112" y="122"/>
                    <a:pt x="112" y="126"/>
                  </a:cubicBezTo>
                  <a:cubicBezTo>
                    <a:pt x="112" y="122"/>
                    <a:pt x="108" y="123"/>
                    <a:pt x="104" y="120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86">
              <a:extLst>
                <a:ext uri="{FF2B5EF4-FFF2-40B4-BE49-F238E27FC236}">
                  <a16:creationId xmlns:a16="http://schemas.microsoft.com/office/drawing/2014/main" xmlns="" id="{4B447942-21CC-40C0-AFC5-C427D7E58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274" y="5300105"/>
              <a:ext cx="76777" cy="402558"/>
            </a:xfrm>
            <a:custGeom>
              <a:avLst/>
              <a:gdLst>
                <a:gd name="T0" fmla="*/ 16 w 16"/>
                <a:gd name="T1" fmla="*/ 45 h 82"/>
                <a:gd name="T2" fmla="*/ 16 w 16"/>
                <a:gd name="T3" fmla="*/ 10 h 82"/>
                <a:gd name="T4" fmla="*/ 0 w 16"/>
                <a:gd name="T5" fmla="*/ 7 h 82"/>
                <a:gd name="T6" fmla="*/ 0 w 16"/>
                <a:gd name="T7" fmla="*/ 10 h 82"/>
                <a:gd name="T8" fmla="*/ 0 w 16"/>
                <a:gd name="T9" fmla="*/ 10 h 82"/>
                <a:gd name="T10" fmla="*/ 0 w 16"/>
                <a:gd name="T11" fmla="*/ 72 h 82"/>
                <a:gd name="T12" fmla="*/ 16 w 16"/>
                <a:gd name="T13" fmla="*/ 72 h 82"/>
                <a:gd name="T14" fmla="*/ 16 w 16"/>
                <a:gd name="T15" fmla="*/ 55 h 82"/>
                <a:gd name="T16" fmla="*/ 16 w 16"/>
                <a:gd name="T17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2">
                  <a:moveTo>
                    <a:pt x="16" y="45"/>
                  </a:moveTo>
                  <a:cubicBezTo>
                    <a:pt x="16" y="33"/>
                    <a:pt x="16" y="22"/>
                    <a:pt x="16" y="10"/>
                  </a:cubicBezTo>
                  <a:cubicBezTo>
                    <a:pt x="16" y="1"/>
                    <a:pt x="3" y="0"/>
                    <a:pt x="0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31"/>
                    <a:pt x="0" y="51"/>
                    <a:pt x="0" y="72"/>
                  </a:cubicBezTo>
                  <a:cubicBezTo>
                    <a:pt x="0" y="82"/>
                    <a:pt x="16" y="82"/>
                    <a:pt x="16" y="72"/>
                  </a:cubicBezTo>
                  <a:cubicBezTo>
                    <a:pt x="16" y="66"/>
                    <a:pt x="16" y="61"/>
                    <a:pt x="16" y="55"/>
                  </a:cubicBezTo>
                  <a:cubicBezTo>
                    <a:pt x="16" y="52"/>
                    <a:pt x="16" y="48"/>
                    <a:pt x="16" y="45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 87">
              <a:extLst>
                <a:ext uri="{FF2B5EF4-FFF2-40B4-BE49-F238E27FC236}">
                  <a16:creationId xmlns:a16="http://schemas.microsoft.com/office/drawing/2014/main" xmlns="" id="{8CC7934F-00CC-4502-8E9A-B979BD65A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6373" y="5706813"/>
              <a:ext cx="126578" cy="147329"/>
            </a:xfrm>
            <a:custGeom>
              <a:avLst/>
              <a:gdLst>
                <a:gd name="T0" fmla="*/ 22 w 26"/>
                <a:gd name="T1" fmla="*/ 4 h 30"/>
                <a:gd name="T2" fmla="*/ 7 w 26"/>
                <a:gd name="T3" fmla="*/ 3 h 30"/>
                <a:gd name="T4" fmla="*/ 1 w 26"/>
                <a:gd name="T5" fmla="*/ 16 h 30"/>
                <a:gd name="T6" fmla="*/ 6 w 26"/>
                <a:gd name="T7" fmla="*/ 21 h 30"/>
                <a:gd name="T8" fmla="*/ 7 w 26"/>
                <a:gd name="T9" fmla="*/ 25 h 30"/>
                <a:gd name="T10" fmla="*/ 13 w 26"/>
                <a:gd name="T11" fmla="*/ 30 h 30"/>
                <a:gd name="T12" fmla="*/ 15 w 26"/>
                <a:gd name="T13" fmla="*/ 30 h 30"/>
                <a:gd name="T14" fmla="*/ 22 w 26"/>
                <a:gd name="T15" fmla="*/ 25 h 30"/>
                <a:gd name="T16" fmla="*/ 26 w 26"/>
                <a:gd name="T17" fmla="*/ 10 h 30"/>
                <a:gd name="T18" fmla="*/ 22 w 26"/>
                <a:gd name="T1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22" y="4"/>
                  </a:moveTo>
                  <a:cubicBezTo>
                    <a:pt x="18" y="1"/>
                    <a:pt x="12" y="0"/>
                    <a:pt x="7" y="3"/>
                  </a:cubicBezTo>
                  <a:cubicBezTo>
                    <a:pt x="3" y="6"/>
                    <a:pt x="0" y="11"/>
                    <a:pt x="1" y="16"/>
                  </a:cubicBezTo>
                  <a:cubicBezTo>
                    <a:pt x="2" y="19"/>
                    <a:pt x="4" y="20"/>
                    <a:pt x="6" y="21"/>
                  </a:cubicBezTo>
                  <a:cubicBezTo>
                    <a:pt x="6" y="22"/>
                    <a:pt x="6" y="24"/>
                    <a:pt x="7" y="25"/>
                  </a:cubicBezTo>
                  <a:cubicBezTo>
                    <a:pt x="8" y="28"/>
                    <a:pt x="10" y="29"/>
                    <a:pt x="13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8" y="30"/>
                    <a:pt x="21" y="28"/>
                    <a:pt x="22" y="25"/>
                  </a:cubicBezTo>
                  <a:cubicBezTo>
                    <a:pt x="22" y="20"/>
                    <a:pt x="25" y="15"/>
                    <a:pt x="26" y="10"/>
                  </a:cubicBezTo>
                  <a:cubicBezTo>
                    <a:pt x="26" y="7"/>
                    <a:pt x="24" y="5"/>
                    <a:pt x="22" y="4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88">
              <a:extLst>
                <a:ext uri="{FF2B5EF4-FFF2-40B4-BE49-F238E27FC236}">
                  <a16:creationId xmlns:a16="http://schemas.microsoft.com/office/drawing/2014/main" xmlns="" id="{AC2041D6-9CD7-4B25-8D1D-7E4EA255C6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2894" y="5279355"/>
              <a:ext cx="1363303" cy="771916"/>
            </a:xfrm>
            <a:custGeom>
              <a:avLst/>
              <a:gdLst>
                <a:gd name="T0" fmla="*/ 247 w 278"/>
                <a:gd name="T1" fmla="*/ 108 h 157"/>
                <a:gd name="T2" fmla="*/ 237 w 278"/>
                <a:gd name="T3" fmla="*/ 66 h 157"/>
                <a:gd name="T4" fmla="*/ 252 w 278"/>
                <a:gd name="T5" fmla="*/ 4 h 157"/>
                <a:gd name="T6" fmla="*/ 228 w 278"/>
                <a:gd name="T7" fmla="*/ 66 h 157"/>
                <a:gd name="T8" fmla="*/ 212 w 278"/>
                <a:gd name="T9" fmla="*/ 79 h 157"/>
                <a:gd name="T10" fmla="*/ 189 w 278"/>
                <a:gd name="T11" fmla="*/ 67 h 157"/>
                <a:gd name="T12" fmla="*/ 159 w 278"/>
                <a:gd name="T13" fmla="*/ 74 h 157"/>
                <a:gd name="T14" fmla="*/ 137 w 278"/>
                <a:gd name="T15" fmla="*/ 89 h 157"/>
                <a:gd name="T16" fmla="*/ 110 w 278"/>
                <a:gd name="T17" fmla="*/ 65 h 157"/>
                <a:gd name="T18" fmla="*/ 83 w 278"/>
                <a:gd name="T19" fmla="*/ 90 h 157"/>
                <a:gd name="T20" fmla="*/ 79 w 278"/>
                <a:gd name="T21" fmla="*/ 113 h 157"/>
                <a:gd name="T22" fmla="*/ 23 w 278"/>
                <a:gd name="T23" fmla="*/ 132 h 157"/>
                <a:gd name="T24" fmla="*/ 26 w 278"/>
                <a:gd name="T25" fmla="*/ 68 h 157"/>
                <a:gd name="T26" fmla="*/ 45 w 278"/>
                <a:gd name="T27" fmla="*/ 64 h 157"/>
                <a:gd name="T28" fmla="*/ 50 w 278"/>
                <a:gd name="T29" fmla="*/ 66 h 157"/>
                <a:gd name="T30" fmla="*/ 52 w 278"/>
                <a:gd name="T31" fmla="*/ 67 h 157"/>
                <a:gd name="T32" fmla="*/ 48 w 278"/>
                <a:gd name="T33" fmla="*/ 56 h 157"/>
                <a:gd name="T34" fmla="*/ 8 w 278"/>
                <a:gd name="T35" fmla="*/ 127 h 157"/>
                <a:gd name="T36" fmla="*/ 89 w 278"/>
                <a:gd name="T37" fmla="*/ 119 h 157"/>
                <a:gd name="T38" fmla="*/ 129 w 278"/>
                <a:gd name="T39" fmla="*/ 125 h 157"/>
                <a:gd name="T40" fmla="*/ 151 w 278"/>
                <a:gd name="T41" fmla="*/ 96 h 157"/>
                <a:gd name="T42" fmla="*/ 178 w 278"/>
                <a:gd name="T43" fmla="*/ 130 h 157"/>
                <a:gd name="T44" fmla="*/ 202 w 278"/>
                <a:gd name="T45" fmla="*/ 95 h 157"/>
                <a:gd name="T46" fmla="*/ 220 w 278"/>
                <a:gd name="T47" fmla="*/ 84 h 157"/>
                <a:gd name="T48" fmla="*/ 267 w 278"/>
                <a:gd name="T49" fmla="*/ 118 h 157"/>
                <a:gd name="T50" fmla="*/ 267 w 278"/>
                <a:gd name="T51" fmla="*/ 106 h 157"/>
                <a:gd name="T52" fmla="*/ 114 w 278"/>
                <a:gd name="T53" fmla="*/ 76 h 157"/>
                <a:gd name="T54" fmla="*/ 113 w 278"/>
                <a:gd name="T55" fmla="*/ 85 h 157"/>
                <a:gd name="T56" fmla="*/ 126 w 278"/>
                <a:gd name="T57" fmla="*/ 103 h 157"/>
                <a:gd name="T58" fmla="*/ 93 w 278"/>
                <a:gd name="T59" fmla="*/ 96 h 157"/>
                <a:gd name="T60" fmla="*/ 96 w 278"/>
                <a:gd name="T61" fmla="*/ 74 h 157"/>
                <a:gd name="T62" fmla="*/ 127 w 278"/>
                <a:gd name="T63" fmla="*/ 100 h 157"/>
                <a:gd name="T64" fmla="*/ 176 w 278"/>
                <a:gd name="T65" fmla="*/ 71 h 157"/>
                <a:gd name="T66" fmla="*/ 191 w 278"/>
                <a:gd name="T67" fmla="*/ 86 h 157"/>
                <a:gd name="T68" fmla="*/ 172 w 278"/>
                <a:gd name="T69" fmla="*/ 80 h 157"/>
                <a:gd name="T70" fmla="*/ 176 w 278"/>
                <a:gd name="T71" fmla="*/ 71 h 157"/>
                <a:gd name="T72" fmla="*/ 162 w 278"/>
                <a:gd name="T73" fmla="*/ 104 h 157"/>
                <a:gd name="T74" fmla="*/ 165 w 278"/>
                <a:gd name="T75" fmla="*/ 87 h 157"/>
                <a:gd name="T76" fmla="*/ 192 w 278"/>
                <a:gd name="T77" fmla="*/ 97 h 157"/>
                <a:gd name="T78" fmla="*/ 242 w 278"/>
                <a:gd name="T79" fmla="*/ 29 h 157"/>
                <a:gd name="T80" fmla="*/ 248 w 278"/>
                <a:gd name="T81" fmla="*/ 14 h 157"/>
                <a:gd name="T82" fmla="*/ 238 w 278"/>
                <a:gd name="T83" fmla="*/ 4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8" h="157">
                  <a:moveTo>
                    <a:pt x="267" y="106"/>
                  </a:moveTo>
                  <a:cubicBezTo>
                    <a:pt x="261" y="109"/>
                    <a:pt x="254" y="113"/>
                    <a:pt x="247" y="108"/>
                  </a:cubicBezTo>
                  <a:cubicBezTo>
                    <a:pt x="242" y="103"/>
                    <a:pt x="240" y="94"/>
                    <a:pt x="239" y="88"/>
                  </a:cubicBezTo>
                  <a:cubicBezTo>
                    <a:pt x="238" y="81"/>
                    <a:pt x="237" y="73"/>
                    <a:pt x="237" y="66"/>
                  </a:cubicBezTo>
                  <a:cubicBezTo>
                    <a:pt x="246" y="53"/>
                    <a:pt x="253" y="39"/>
                    <a:pt x="254" y="35"/>
                  </a:cubicBezTo>
                  <a:cubicBezTo>
                    <a:pt x="257" y="26"/>
                    <a:pt x="262" y="10"/>
                    <a:pt x="252" y="4"/>
                  </a:cubicBezTo>
                  <a:cubicBezTo>
                    <a:pt x="245" y="0"/>
                    <a:pt x="240" y="6"/>
                    <a:pt x="237" y="11"/>
                  </a:cubicBezTo>
                  <a:cubicBezTo>
                    <a:pt x="233" y="21"/>
                    <a:pt x="228" y="44"/>
                    <a:pt x="228" y="66"/>
                  </a:cubicBezTo>
                  <a:cubicBezTo>
                    <a:pt x="225" y="71"/>
                    <a:pt x="221" y="76"/>
                    <a:pt x="217" y="78"/>
                  </a:cubicBezTo>
                  <a:cubicBezTo>
                    <a:pt x="216" y="78"/>
                    <a:pt x="214" y="77"/>
                    <a:pt x="212" y="79"/>
                  </a:cubicBezTo>
                  <a:cubicBezTo>
                    <a:pt x="209" y="81"/>
                    <a:pt x="205" y="83"/>
                    <a:pt x="201" y="84"/>
                  </a:cubicBezTo>
                  <a:cubicBezTo>
                    <a:pt x="199" y="78"/>
                    <a:pt x="195" y="72"/>
                    <a:pt x="189" y="67"/>
                  </a:cubicBezTo>
                  <a:cubicBezTo>
                    <a:pt x="182" y="62"/>
                    <a:pt x="167" y="56"/>
                    <a:pt x="161" y="66"/>
                  </a:cubicBezTo>
                  <a:cubicBezTo>
                    <a:pt x="159" y="69"/>
                    <a:pt x="158" y="71"/>
                    <a:pt x="159" y="74"/>
                  </a:cubicBezTo>
                  <a:cubicBezTo>
                    <a:pt x="156" y="77"/>
                    <a:pt x="154" y="80"/>
                    <a:pt x="153" y="83"/>
                  </a:cubicBezTo>
                  <a:cubicBezTo>
                    <a:pt x="149" y="86"/>
                    <a:pt x="143" y="88"/>
                    <a:pt x="137" y="89"/>
                  </a:cubicBezTo>
                  <a:cubicBezTo>
                    <a:pt x="136" y="86"/>
                    <a:pt x="136" y="83"/>
                    <a:pt x="134" y="81"/>
                  </a:cubicBezTo>
                  <a:cubicBezTo>
                    <a:pt x="130" y="71"/>
                    <a:pt x="120" y="65"/>
                    <a:pt x="110" y="65"/>
                  </a:cubicBezTo>
                  <a:cubicBezTo>
                    <a:pt x="104" y="62"/>
                    <a:pt x="97" y="62"/>
                    <a:pt x="92" y="66"/>
                  </a:cubicBezTo>
                  <a:cubicBezTo>
                    <a:pt x="84" y="72"/>
                    <a:pt x="83" y="81"/>
                    <a:pt x="83" y="90"/>
                  </a:cubicBezTo>
                  <a:cubicBezTo>
                    <a:pt x="83" y="95"/>
                    <a:pt x="84" y="103"/>
                    <a:pt x="86" y="110"/>
                  </a:cubicBezTo>
                  <a:cubicBezTo>
                    <a:pt x="83" y="109"/>
                    <a:pt x="80" y="110"/>
                    <a:pt x="79" y="113"/>
                  </a:cubicBezTo>
                  <a:cubicBezTo>
                    <a:pt x="76" y="127"/>
                    <a:pt x="70" y="141"/>
                    <a:pt x="55" y="145"/>
                  </a:cubicBezTo>
                  <a:cubicBezTo>
                    <a:pt x="43" y="148"/>
                    <a:pt x="30" y="141"/>
                    <a:pt x="23" y="132"/>
                  </a:cubicBezTo>
                  <a:cubicBezTo>
                    <a:pt x="13" y="119"/>
                    <a:pt x="12" y="102"/>
                    <a:pt x="16" y="87"/>
                  </a:cubicBezTo>
                  <a:cubicBezTo>
                    <a:pt x="17" y="80"/>
                    <a:pt x="20" y="73"/>
                    <a:pt x="26" y="68"/>
                  </a:cubicBezTo>
                  <a:cubicBezTo>
                    <a:pt x="29" y="64"/>
                    <a:pt x="34" y="63"/>
                    <a:pt x="39" y="63"/>
                  </a:cubicBezTo>
                  <a:cubicBezTo>
                    <a:pt x="41" y="63"/>
                    <a:pt x="43" y="64"/>
                    <a:pt x="45" y="64"/>
                  </a:cubicBezTo>
                  <a:cubicBezTo>
                    <a:pt x="47" y="65"/>
                    <a:pt x="48" y="65"/>
                    <a:pt x="49" y="65"/>
                  </a:cubicBezTo>
                  <a:cubicBezTo>
                    <a:pt x="49" y="65"/>
                    <a:pt x="50" y="66"/>
                    <a:pt x="50" y="66"/>
                  </a:cubicBezTo>
                  <a:cubicBezTo>
                    <a:pt x="50" y="66"/>
                    <a:pt x="50" y="67"/>
                    <a:pt x="51" y="67"/>
                  </a:cubicBezTo>
                  <a:cubicBezTo>
                    <a:pt x="51" y="67"/>
                    <a:pt x="52" y="67"/>
                    <a:pt x="52" y="67"/>
                  </a:cubicBezTo>
                  <a:cubicBezTo>
                    <a:pt x="53" y="69"/>
                    <a:pt x="56" y="69"/>
                    <a:pt x="57" y="68"/>
                  </a:cubicBezTo>
                  <a:cubicBezTo>
                    <a:pt x="64" y="62"/>
                    <a:pt x="51" y="57"/>
                    <a:pt x="48" y="56"/>
                  </a:cubicBezTo>
                  <a:cubicBezTo>
                    <a:pt x="37" y="52"/>
                    <a:pt x="26" y="54"/>
                    <a:pt x="17" y="62"/>
                  </a:cubicBezTo>
                  <a:cubicBezTo>
                    <a:pt x="1" y="77"/>
                    <a:pt x="0" y="108"/>
                    <a:pt x="8" y="127"/>
                  </a:cubicBezTo>
                  <a:cubicBezTo>
                    <a:pt x="15" y="144"/>
                    <a:pt x="32" y="157"/>
                    <a:pt x="51" y="156"/>
                  </a:cubicBezTo>
                  <a:cubicBezTo>
                    <a:pt x="72" y="155"/>
                    <a:pt x="84" y="137"/>
                    <a:pt x="89" y="119"/>
                  </a:cubicBezTo>
                  <a:cubicBezTo>
                    <a:pt x="93" y="128"/>
                    <a:pt x="99" y="135"/>
                    <a:pt x="107" y="138"/>
                  </a:cubicBezTo>
                  <a:cubicBezTo>
                    <a:pt x="117" y="140"/>
                    <a:pt x="124" y="132"/>
                    <a:pt x="129" y="125"/>
                  </a:cubicBezTo>
                  <a:cubicBezTo>
                    <a:pt x="133" y="117"/>
                    <a:pt x="136" y="109"/>
                    <a:pt x="137" y="100"/>
                  </a:cubicBezTo>
                  <a:cubicBezTo>
                    <a:pt x="142" y="99"/>
                    <a:pt x="147" y="98"/>
                    <a:pt x="151" y="96"/>
                  </a:cubicBezTo>
                  <a:cubicBezTo>
                    <a:pt x="151" y="102"/>
                    <a:pt x="153" y="108"/>
                    <a:pt x="156" y="114"/>
                  </a:cubicBezTo>
                  <a:cubicBezTo>
                    <a:pt x="160" y="122"/>
                    <a:pt x="168" y="130"/>
                    <a:pt x="178" y="130"/>
                  </a:cubicBezTo>
                  <a:cubicBezTo>
                    <a:pt x="190" y="130"/>
                    <a:pt x="196" y="116"/>
                    <a:pt x="200" y="106"/>
                  </a:cubicBezTo>
                  <a:cubicBezTo>
                    <a:pt x="201" y="102"/>
                    <a:pt x="201" y="99"/>
                    <a:pt x="202" y="95"/>
                  </a:cubicBezTo>
                  <a:cubicBezTo>
                    <a:pt x="208" y="94"/>
                    <a:pt x="214" y="91"/>
                    <a:pt x="219" y="87"/>
                  </a:cubicBezTo>
                  <a:cubicBezTo>
                    <a:pt x="220" y="86"/>
                    <a:pt x="220" y="85"/>
                    <a:pt x="220" y="84"/>
                  </a:cubicBezTo>
                  <a:cubicBezTo>
                    <a:pt x="223" y="82"/>
                    <a:pt x="225" y="80"/>
                    <a:pt x="228" y="78"/>
                  </a:cubicBezTo>
                  <a:cubicBezTo>
                    <a:pt x="229" y="106"/>
                    <a:pt x="239" y="130"/>
                    <a:pt x="267" y="118"/>
                  </a:cubicBezTo>
                  <a:cubicBezTo>
                    <a:pt x="269" y="117"/>
                    <a:pt x="270" y="116"/>
                    <a:pt x="272" y="115"/>
                  </a:cubicBezTo>
                  <a:cubicBezTo>
                    <a:pt x="278" y="111"/>
                    <a:pt x="273" y="103"/>
                    <a:pt x="267" y="106"/>
                  </a:cubicBezTo>
                  <a:close/>
                  <a:moveTo>
                    <a:pt x="105" y="76"/>
                  </a:moveTo>
                  <a:cubicBezTo>
                    <a:pt x="107" y="74"/>
                    <a:pt x="112" y="75"/>
                    <a:pt x="114" y="76"/>
                  </a:cubicBezTo>
                  <a:cubicBezTo>
                    <a:pt x="121" y="78"/>
                    <a:pt x="125" y="83"/>
                    <a:pt x="126" y="89"/>
                  </a:cubicBezTo>
                  <a:cubicBezTo>
                    <a:pt x="121" y="88"/>
                    <a:pt x="117" y="87"/>
                    <a:pt x="113" y="85"/>
                  </a:cubicBezTo>
                  <a:cubicBezTo>
                    <a:pt x="111" y="84"/>
                    <a:pt x="105" y="77"/>
                    <a:pt x="105" y="76"/>
                  </a:cubicBezTo>
                  <a:close/>
                  <a:moveTo>
                    <a:pt x="126" y="103"/>
                  </a:moveTo>
                  <a:cubicBezTo>
                    <a:pt x="125" y="110"/>
                    <a:pt x="120" y="125"/>
                    <a:pt x="112" y="128"/>
                  </a:cubicBezTo>
                  <a:cubicBezTo>
                    <a:pt x="100" y="132"/>
                    <a:pt x="94" y="102"/>
                    <a:pt x="93" y="96"/>
                  </a:cubicBezTo>
                  <a:cubicBezTo>
                    <a:pt x="92" y="89"/>
                    <a:pt x="91" y="81"/>
                    <a:pt x="95" y="75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5" y="77"/>
                    <a:pt x="95" y="80"/>
                    <a:pt x="97" y="83"/>
                  </a:cubicBezTo>
                  <a:cubicBezTo>
                    <a:pt x="103" y="94"/>
                    <a:pt x="114" y="99"/>
                    <a:pt x="127" y="100"/>
                  </a:cubicBezTo>
                  <a:cubicBezTo>
                    <a:pt x="127" y="101"/>
                    <a:pt x="127" y="102"/>
                    <a:pt x="126" y="103"/>
                  </a:cubicBezTo>
                  <a:close/>
                  <a:moveTo>
                    <a:pt x="176" y="71"/>
                  </a:moveTo>
                  <a:cubicBezTo>
                    <a:pt x="181" y="73"/>
                    <a:pt x="187" y="78"/>
                    <a:pt x="189" y="81"/>
                  </a:cubicBezTo>
                  <a:cubicBezTo>
                    <a:pt x="190" y="83"/>
                    <a:pt x="191" y="85"/>
                    <a:pt x="191" y="86"/>
                  </a:cubicBezTo>
                  <a:cubicBezTo>
                    <a:pt x="189" y="86"/>
                    <a:pt x="187" y="86"/>
                    <a:pt x="186" y="86"/>
                  </a:cubicBezTo>
                  <a:cubicBezTo>
                    <a:pt x="180" y="86"/>
                    <a:pt x="175" y="84"/>
                    <a:pt x="172" y="80"/>
                  </a:cubicBezTo>
                  <a:cubicBezTo>
                    <a:pt x="171" y="79"/>
                    <a:pt x="170" y="77"/>
                    <a:pt x="170" y="75"/>
                  </a:cubicBezTo>
                  <a:cubicBezTo>
                    <a:pt x="172" y="74"/>
                    <a:pt x="174" y="72"/>
                    <a:pt x="176" y="71"/>
                  </a:cubicBezTo>
                  <a:close/>
                  <a:moveTo>
                    <a:pt x="186" y="113"/>
                  </a:moveTo>
                  <a:cubicBezTo>
                    <a:pt x="178" y="127"/>
                    <a:pt x="166" y="115"/>
                    <a:pt x="162" y="104"/>
                  </a:cubicBezTo>
                  <a:cubicBezTo>
                    <a:pt x="160" y="100"/>
                    <a:pt x="160" y="95"/>
                    <a:pt x="160" y="91"/>
                  </a:cubicBezTo>
                  <a:cubicBezTo>
                    <a:pt x="162" y="90"/>
                    <a:pt x="163" y="88"/>
                    <a:pt x="165" y="87"/>
                  </a:cubicBezTo>
                  <a:cubicBezTo>
                    <a:pt x="168" y="91"/>
                    <a:pt x="172" y="93"/>
                    <a:pt x="176" y="95"/>
                  </a:cubicBezTo>
                  <a:cubicBezTo>
                    <a:pt x="181" y="97"/>
                    <a:pt x="186" y="97"/>
                    <a:pt x="192" y="97"/>
                  </a:cubicBezTo>
                  <a:cubicBezTo>
                    <a:pt x="191" y="103"/>
                    <a:pt x="188" y="108"/>
                    <a:pt x="186" y="113"/>
                  </a:cubicBezTo>
                  <a:close/>
                  <a:moveTo>
                    <a:pt x="242" y="29"/>
                  </a:moveTo>
                  <a:cubicBezTo>
                    <a:pt x="243" y="24"/>
                    <a:pt x="244" y="17"/>
                    <a:pt x="247" y="13"/>
                  </a:cubicBezTo>
                  <a:cubicBezTo>
                    <a:pt x="248" y="13"/>
                    <a:pt x="248" y="14"/>
                    <a:pt x="248" y="14"/>
                  </a:cubicBezTo>
                  <a:cubicBezTo>
                    <a:pt x="250" y="19"/>
                    <a:pt x="248" y="25"/>
                    <a:pt x="247" y="29"/>
                  </a:cubicBezTo>
                  <a:cubicBezTo>
                    <a:pt x="245" y="36"/>
                    <a:pt x="242" y="43"/>
                    <a:pt x="238" y="49"/>
                  </a:cubicBezTo>
                  <a:cubicBezTo>
                    <a:pt x="239" y="42"/>
                    <a:pt x="240" y="35"/>
                    <a:pt x="242" y="2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89">
              <a:extLst>
                <a:ext uri="{FF2B5EF4-FFF2-40B4-BE49-F238E27FC236}">
                  <a16:creationId xmlns:a16="http://schemas.microsoft.com/office/drawing/2014/main" xmlns="" id="{58B805F4-CC42-452B-A4CA-D541D7B07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0324" y="5314631"/>
              <a:ext cx="68477" cy="290506"/>
            </a:xfrm>
            <a:custGeom>
              <a:avLst/>
              <a:gdLst>
                <a:gd name="T0" fmla="*/ 8 w 14"/>
                <a:gd name="T1" fmla="*/ 4 h 59"/>
                <a:gd name="T2" fmla="*/ 3 w 14"/>
                <a:gd name="T3" fmla="*/ 56 h 59"/>
                <a:gd name="T4" fmla="*/ 10 w 14"/>
                <a:gd name="T5" fmla="*/ 56 h 59"/>
                <a:gd name="T6" fmla="*/ 12 w 14"/>
                <a:gd name="T7" fmla="*/ 32 h 59"/>
                <a:gd name="T8" fmla="*/ 14 w 14"/>
                <a:gd name="T9" fmla="*/ 5 h 59"/>
                <a:gd name="T10" fmla="*/ 8 w 14"/>
                <a:gd name="T11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9">
                  <a:moveTo>
                    <a:pt x="8" y="4"/>
                  </a:moveTo>
                  <a:cubicBezTo>
                    <a:pt x="4" y="20"/>
                    <a:pt x="0" y="40"/>
                    <a:pt x="3" y="56"/>
                  </a:cubicBezTo>
                  <a:cubicBezTo>
                    <a:pt x="4" y="59"/>
                    <a:pt x="9" y="59"/>
                    <a:pt x="10" y="56"/>
                  </a:cubicBezTo>
                  <a:cubicBezTo>
                    <a:pt x="12" y="48"/>
                    <a:pt x="12" y="40"/>
                    <a:pt x="12" y="32"/>
                  </a:cubicBezTo>
                  <a:cubicBezTo>
                    <a:pt x="13" y="23"/>
                    <a:pt x="14" y="14"/>
                    <a:pt x="14" y="5"/>
                  </a:cubicBezTo>
                  <a:cubicBezTo>
                    <a:pt x="14" y="1"/>
                    <a:pt x="9" y="0"/>
                    <a:pt x="8" y="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90">
              <a:extLst>
                <a:ext uri="{FF2B5EF4-FFF2-40B4-BE49-F238E27FC236}">
                  <a16:creationId xmlns:a16="http://schemas.microsoft.com/office/drawing/2014/main" xmlns="" id="{46B48BCB-BE51-4AE3-AA5E-8BAB448F4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9950" y="5756614"/>
              <a:ext cx="93378" cy="89227"/>
            </a:xfrm>
            <a:custGeom>
              <a:avLst/>
              <a:gdLst>
                <a:gd name="T0" fmla="*/ 13 w 19"/>
                <a:gd name="T1" fmla="*/ 2 h 18"/>
                <a:gd name="T2" fmla="*/ 12 w 19"/>
                <a:gd name="T3" fmla="*/ 2 h 18"/>
                <a:gd name="T4" fmla="*/ 4 w 19"/>
                <a:gd name="T5" fmla="*/ 3 h 18"/>
                <a:gd name="T6" fmla="*/ 2 w 19"/>
                <a:gd name="T7" fmla="*/ 6 h 18"/>
                <a:gd name="T8" fmla="*/ 1 w 19"/>
                <a:gd name="T9" fmla="*/ 7 h 18"/>
                <a:gd name="T10" fmla="*/ 1 w 19"/>
                <a:gd name="T11" fmla="*/ 7 h 18"/>
                <a:gd name="T12" fmla="*/ 1 w 19"/>
                <a:gd name="T13" fmla="*/ 9 h 18"/>
                <a:gd name="T14" fmla="*/ 1 w 19"/>
                <a:gd name="T15" fmla="*/ 9 h 18"/>
                <a:gd name="T16" fmla="*/ 1 w 19"/>
                <a:gd name="T17" fmla="*/ 14 h 18"/>
                <a:gd name="T18" fmla="*/ 2 w 19"/>
                <a:gd name="T19" fmla="*/ 14 h 18"/>
                <a:gd name="T20" fmla="*/ 2 w 19"/>
                <a:gd name="T21" fmla="*/ 16 h 18"/>
                <a:gd name="T22" fmla="*/ 6 w 19"/>
                <a:gd name="T23" fmla="*/ 18 h 18"/>
                <a:gd name="T24" fmla="*/ 8 w 19"/>
                <a:gd name="T25" fmla="*/ 18 h 18"/>
                <a:gd name="T26" fmla="*/ 13 w 19"/>
                <a:gd name="T27" fmla="*/ 15 h 18"/>
                <a:gd name="T28" fmla="*/ 17 w 19"/>
                <a:gd name="T29" fmla="*/ 10 h 18"/>
                <a:gd name="T30" fmla="*/ 13 w 19"/>
                <a:gd name="T3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8">
                  <a:moveTo>
                    <a:pt x="13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0" y="1"/>
                    <a:pt x="7" y="0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3" y="17"/>
                    <a:pt x="4" y="18"/>
                    <a:pt x="6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11" y="18"/>
                    <a:pt x="12" y="17"/>
                    <a:pt x="13" y="15"/>
                  </a:cubicBezTo>
                  <a:cubicBezTo>
                    <a:pt x="14" y="13"/>
                    <a:pt x="15" y="11"/>
                    <a:pt x="17" y="10"/>
                  </a:cubicBezTo>
                  <a:cubicBezTo>
                    <a:pt x="19" y="7"/>
                    <a:pt x="16" y="3"/>
                    <a:pt x="13" y="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92">
              <a:extLst>
                <a:ext uri="{FF2B5EF4-FFF2-40B4-BE49-F238E27FC236}">
                  <a16:creationId xmlns:a16="http://schemas.microsoft.com/office/drawing/2014/main" xmlns="" id="{0FE2F454-4912-4C9A-BEBB-30CD35292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3668" y="5289730"/>
              <a:ext cx="139028" cy="168079"/>
            </a:xfrm>
            <a:custGeom>
              <a:avLst/>
              <a:gdLst>
                <a:gd name="T0" fmla="*/ 26 w 28"/>
                <a:gd name="T1" fmla="*/ 28 h 34"/>
                <a:gd name="T2" fmla="*/ 23 w 28"/>
                <a:gd name="T3" fmla="*/ 25 h 34"/>
                <a:gd name="T4" fmla="*/ 23 w 28"/>
                <a:gd name="T5" fmla="*/ 18 h 34"/>
                <a:gd name="T6" fmla="*/ 16 w 28"/>
                <a:gd name="T7" fmla="*/ 8 h 34"/>
                <a:gd name="T8" fmla="*/ 12 w 28"/>
                <a:gd name="T9" fmla="*/ 5 h 34"/>
                <a:gd name="T10" fmla="*/ 3 w 28"/>
                <a:gd name="T11" fmla="*/ 12 h 34"/>
                <a:gd name="T12" fmla="*/ 11 w 28"/>
                <a:gd name="T13" fmla="*/ 26 h 34"/>
                <a:gd name="T14" fmla="*/ 17 w 28"/>
                <a:gd name="T15" fmla="*/ 30 h 34"/>
                <a:gd name="T16" fmla="*/ 22 w 28"/>
                <a:gd name="T17" fmla="*/ 32 h 34"/>
                <a:gd name="T18" fmla="*/ 26 w 28"/>
                <a:gd name="T19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26" y="28"/>
                  </a:moveTo>
                  <a:cubicBezTo>
                    <a:pt x="25" y="27"/>
                    <a:pt x="24" y="26"/>
                    <a:pt x="23" y="25"/>
                  </a:cubicBezTo>
                  <a:cubicBezTo>
                    <a:pt x="25" y="23"/>
                    <a:pt x="25" y="20"/>
                    <a:pt x="23" y="18"/>
                  </a:cubicBezTo>
                  <a:cubicBezTo>
                    <a:pt x="20" y="15"/>
                    <a:pt x="17" y="12"/>
                    <a:pt x="16" y="8"/>
                  </a:cubicBezTo>
                  <a:cubicBezTo>
                    <a:pt x="15" y="6"/>
                    <a:pt x="14" y="5"/>
                    <a:pt x="12" y="5"/>
                  </a:cubicBezTo>
                  <a:cubicBezTo>
                    <a:pt x="8" y="0"/>
                    <a:pt x="0" y="6"/>
                    <a:pt x="3" y="12"/>
                  </a:cubicBezTo>
                  <a:cubicBezTo>
                    <a:pt x="5" y="17"/>
                    <a:pt x="8" y="21"/>
                    <a:pt x="11" y="26"/>
                  </a:cubicBezTo>
                  <a:cubicBezTo>
                    <a:pt x="13" y="27"/>
                    <a:pt x="15" y="29"/>
                    <a:pt x="17" y="30"/>
                  </a:cubicBezTo>
                  <a:cubicBezTo>
                    <a:pt x="19" y="30"/>
                    <a:pt x="20" y="31"/>
                    <a:pt x="22" y="32"/>
                  </a:cubicBezTo>
                  <a:cubicBezTo>
                    <a:pt x="25" y="34"/>
                    <a:pt x="28" y="31"/>
                    <a:pt x="26" y="2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93">
              <a:extLst>
                <a:ext uri="{FF2B5EF4-FFF2-40B4-BE49-F238E27FC236}">
                  <a16:creationId xmlns:a16="http://schemas.microsoft.com/office/drawing/2014/main" xmlns="" id="{7BC66BC7-1138-4BA3-92E0-54700CEB2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339" y="5372732"/>
              <a:ext cx="168079" cy="124503"/>
            </a:xfrm>
            <a:custGeom>
              <a:avLst/>
              <a:gdLst>
                <a:gd name="T0" fmla="*/ 30 w 34"/>
                <a:gd name="T1" fmla="*/ 14 h 25"/>
                <a:gd name="T2" fmla="*/ 13 w 34"/>
                <a:gd name="T3" fmla="*/ 6 h 25"/>
                <a:gd name="T4" fmla="*/ 8 w 34"/>
                <a:gd name="T5" fmla="*/ 2 h 25"/>
                <a:gd name="T6" fmla="*/ 3 w 34"/>
                <a:gd name="T7" fmla="*/ 8 h 25"/>
                <a:gd name="T8" fmla="*/ 6 w 34"/>
                <a:gd name="T9" fmla="*/ 10 h 25"/>
                <a:gd name="T10" fmla="*/ 8 w 34"/>
                <a:gd name="T11" fmla="*/ 15 h 25"/>
                <a:gd name="T12" fmla="*/ 25 w 34"/>
                <a:gd name="T13" fmla="*/ 23 h 25"/>
                <a:gd name="T14" fmla="*/ 25 w 34"/>
                <a:gd name="T15" fmla="*/ 23 h 25"/>
                <a:gd name="T16" fmla="*/ 26 w 34"/>
                <a:gd name="T17" fmla="*/ 23 h 25"/>
                <a:gd name="T18" fmla="*/ 30 w 34"/>
                <a:gd name="T1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25">
                  <a:moveTo>
                    <a:pt x="30" y="14"/>
                  </a:moveTo>
                  <a:cubicBezTo>
                    <a:pt x="24" y="11"/>
                    <a:pt x="19" y="8"/>
                    <a:pt x="13" y="6"/>
                  </a:cubicBezTo>
                  <a:cubicBezTo>
                    <a:pt x="11" y="4"/>
                    <a:pt x="9" y="3"/>
                    <a:pt x="8" y="2"/>
                  </a:cubicBezTo>
                  <a:cubicBezTo>
                    <a:pt x="4" y="0"/>
                    <a:pt x="0" y="5"/>
                    <a:pt x="3" y="8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2"/>
                    <a:pt x="6" y="14"/>
                    <a:pt x="8" y="15"/>
                  </a:cubicBezTo>
                  <a:cubicBezTo>
                    <a:pt x="13" y="18"/>
                    <a:pt x="19" y="20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6" y="23"/>
                  </a:cubicBezTo>
                  <a:cubicBezTo>
                    <a:pt x="31" y="25"/>
                    <a:pt x="34" y="17"/>
                    <a:pt x="30" y="1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94">
              <a:extLst>
                <a:ext uri="{FF2B5EF4-FFF2-40B4-BE49-F238E27FC236}">
                  <a16:creationId xmlns:a16="http://schemas.microsoft.com/office/drawing/2014/main" xmlns="" id="{5AB5BAA0-463A-4829-BE9F-A5EF9284D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339" y="5544960"/>
              <a:ext cx="157703" cy="89227"/>
            </a:xfrm>
            <a:custGeom>
              <a:avLst/>
              <a:gdLst>
                <a:gd name="T0" fmla="*/ 26 w 32"/>
                <a:gd name="T1" fmla="*/ 8 h 18"/>
                <a:gd name="T2" fmla="*/ 21 w 32"/>
                <a:gd name="T3" fmla="*/ 7 h 18"/>
                <a:gd name="T4" fmla="*/ 15 w 32"/>
                <a:gd name="T5" fmla="*/ 4 h 18"/>
                <a:gd name="T6" fmla="*/ 6 w 32"/>
                <a:gd name="T7" fmla="*/ 0 h 18"/>
                <a:gd name="T8" fmla="*/ 2 w 32"/>
                <a:gd name="T9" fmla="*/ 8 h 18"/>
                <a:gd name="T10" fmla="*/ 3 w 32"/>
                <a:gd name="T11" fmla="*/ 9 h 18"/>
                <a:gd name="T12" fmla="*/ 3 w 32"/>
                <a:gd name="T13" fmla="*/ 10 h 18"/>
                <a:gd name="T14" fmla="*/ 2 w 32"/>
                <a:gd name="T15" fmla="*/ 11 h 18"/>
                <a:gd name="T16" fmla="*/ 2 w 32"/>
                <a:gd name="T17" fmla="*/ 11 h 18"/>
                <a:gd name="T18" fmla="*/ 3 w 32"/>
                <a:gd name="T19" fmla="*/ 15 h 18"/>
                <a:gd name="T20" fmla="*/ 4 w 32"/>
                <a:gd name="T21" fmla="*/ 16 h 18"/>
                <a:gd name="T22" fmla="*/ 12 w 32"/>
                <a:gd name="T23" fmla="*/ 17 h 18"/>
                <a:gd name="T24" fmla="*/ 16 w 32"/>
                <a:gd name="T25" fmla="*/ 17 h 18"/>
                <a:gd name="T26" fmla="*/ 24 w 32"/>
                <a:gd name="T27" fmla="*/ 18 h 18"/>
                <a:gd name="T28" fmla="*/ 26 w 32"/>
                <a:gd name="T2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18">
                  <a:moveTo>
                    <a:pt x="26" y="8"/>
                  </a:moveTo>
                  <a:cubicBezTo>
                    <a:pt x="24" y="7"/>
                    <a:pt x="23" y="7"/>
                    <a:pt x="21" y="7"/>
                  </a:cubicBezTo>
                  <a:cubicBezTo>
                    <a:pt x="19" y="6"/>
                    <a:pt x="17" y="5"/>
                    <a:pt x="15" y="4"/>
                  </a:cubicBezTo>
                  <a:cubicBezTo>
                    <a:pt x="12" y="2"/>
                    <a:pt x="10" y="0"/>
                    <a:pt x="6" y="0"/>
                  </a:cubicBezTo>
                  <a:cubicBezTo>
                    <a:pt x="1" y="0"/>
                    <a:pt x="0" y="5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4"/>
                    <a:pt x="3" y="15"/>
                  </a:cubicBezTo>
                  <a:cubicBezTo>
                    <a:pt x="3" y="15"/>
                    <a:pt x="4" y="15"/>
                    <a:pt x="4" y="16"/>
                  </a:cubicBezTo>
                  <a:cubicBezTo>
                    <a:pt x="7" y="17"/>
                    <a:pt x="10" y="16"/>
                    <a:pt x="12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9" y="18"/>
                    <a:pt x="22" y="18"/>
                    <a:pt x="24" y="18"/>
                  </a:cubicBezTo>
                  <a:cubicBezTo>
                    <a:pt x="31" y="18"/>
                    <a:pt x="32" y="9"/>
                    <a:pt x="26" y="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4" name="Freeform 95">
            <a:extLst>
              <a:ext uri="{FF2B5EF4-FFF2-40B4-BE49-F238E27FC236}">
                <a16:creationId xmlns:a16="http://schemas.microsoft.com/office/drawing/2014/main" xmlns="" id="{3D11A1B5-9481-486C-AF7D-3CEA070930B2}"/>
              </a:ext>
            </a:extLst>
          </p:cNvPr>
          <p:cNvSpPr>
            <a:spLocks noEditPoints="1"/>
          </p:cNvSpPr>
          <p:nvPr/>
        </p:nvSpPr>
        <p:spPr bwMode="auto">
          <a:xfrm>
            <a:off x="9037748" y="257752"/>
            <a:ext cx="1302337" cy="1202721"/>
          </a:xfrm>
          <a:custGeom>
            <a:avLst/>
            <a:gdLst>
              <a:gd name="T0" fmla="*/ 287 w 376"/>
              <a:gd name="T1" fmla="*/ 219 h 347"/>
              <a:gd name="T2" fmla="*/ 256 w 376"/>
              <a:gd name="T3" fmla="*/ 160 h 347"/>
              <a:gd name="T4" fmla="*/ 200 w 376"/>
              <a:gd name="T5" fmla="*/ 162 h 347"/>
              <a:gd name="T6" fmla="*/ 104 w 376"/>
              <a:gd name="T7" fmla="*/ 93 h 347"/>
              <a:gd name="T8" fmla="*/ 81 w 376"/>
              <a:gd name="T9" fmla="*/ 13 h 347"/>
              <a:gd name="T10" fmla="*/ 79 w 376"/>
              <a:gd name="T11" fmla="*/ 8 h 347"/>
              <a:gd name="T12" fmla="*/ 66 w 376"/>
              <a:gd name="T13" fmla="*/ 1 h 347"/>
              <a:gd name="T14" fmla="*/ 73 w 376"/>
              <a:gd name="T15" fmla="*/ 15 h 347"/>
              <a:gd name="T16" fmla="*/ 17 w 376"/>
              <a:gd name="T17" fmla="*/ 71 h 347"/>
              <a:gd name="T18" fmla="*/ 0 w 376"/>
              <a:gd name="T19" fmla="*/ 55 h 347"/>
              <a:gd name="T20" fmla="*/ 94 w 376"/>
              <a:gd name="T21" fmla="*/ 148 h 347"/>
              <a:gd name="T22" fmla="*/ 184 w 376"/>
              <a:gd name="T23" fmla="*/ 179 h 347"/>
              <a:gd name="T24" fmla="*/ 275 w 376"/>
              <a:gd name="T25" fmla="*/ 246 h 347"/>
              <a:gd name="T26" fmla="*/ 290 w 376"/>
              <a:gd name="T27" fmla="*/ 342 h 347"/>
              <a:gd name="T28" fmla="*/ 286 w 376"/>
              <a:gd name="T29" fmla="*/ 296 h 347"/>
              <a:gd name="T30" fmla="*/ 342 w 376"/>
              <a:gd name="T31" fmla="*/ 228 h 347"/>
              <a:gd name="T32" fmla="*/ 376 w 376"/>
              <a:gd name="T33" fmla="*/ 283 h 347"/>
              <a:gd name="T34" fmla="*/ 299 w 376"/>
              <a:gd name="T35" fmla="*/ 229 h 347"/>
              <a:gd name="T36" fmla="*/ 308 w 376"/>
              <a:gd name="T37" fmla="*/ 232 h 347"/>
              <a:gd name="T38" fmla="*/ 288 w 376"/>
              <a:gd name="T39" fmla="*/ 238 h 347"/>
              <a:gd name="T40" fmla="*/ 228 w 376"/>
              <a:gd name="T41" fmla="*/ 168 h 347"/>
              <a:gd name="T42" fmla="*/ 199 w 376"/>
              <a:gd name="T43" fmla="*/ 203 h 347"/>
              <a:gd name="T44" fmla="*/ 228 w 376"/>
              <a:gd name="T45" fmla="*/ 168 h 347"/>
              <a:gd name="T46" fmla="*/ 120 w 376"/>
              <a:gd name="T47" fmla="*/ 117 h 347"/>
              <a:gd name="T48" fmla="*/ 103 w 376"/>
              <a:gd name="T49" fmla="*/ 132 h 347"/>
              <a:gd name="T50" fmla="*/ 103 w 376"/>
              <a:gd name="T51" fmla="*/ 108 h 347"/>
              <a:gd name="T52" fmla="*/ 33 w 376"/>
              <a:gd name="T53" fmla="*/ 87 h 347"/>
              <a:gd name="T54" fmla="*/ 20 w 376"/>
              <a:gd name="T55" fmla="*/ 74 h 347"/>
              <a:gd name="T56" fmla="*/ 84 w 376"/>
              <a:gd name="T57" fmla="*/ 30 h 347"/>
              <a:gd name="T58" fmla="*/ 33 w 376"/>
              <a:gd name="T59" fmla="*/ 87 h 347"/>
              <a:gd name="T60" fmla="*/ 61 w 376"/>
              <a:gd name="T61" fmla="*/ 98 h 347"/>
              <a:gd name="T62" fmla="*/ 80 w 376"/>
              <a:gd name="T63" fmla="*/ 71 h 347"/>
              <a:gd name="T64" fmla="*/ 64 w 376"/>
              <a:gd name="T65" fmla="*/ 85 h 347"/>
              <a:gd name="T66" fmla="*/ 37 w 376"/>
              <a:gd name="T67" fmla="*/ 90 h 347"/>
              <a:gd name="T68" fmla="*/ 87 w 376"/>
              <a:gd name="T69" fmla="*/ 35 h 347"/>
              <a:gd name="T70" fmla="*/ 93 w 376"/>
              <a:gd name="T71" fmla="*/ 85 h 347"/>
              <a:gd name="T72" fmla="*/ 75 w 376"/>
              <a:gd name="T73" fmla="*/ 98 h 347"/>
              <a:gd name="T74" fmla="*/ 179 w 376"/>
              <a:gd name="T75" fmla="*/ 151 h 347"/>
              <a:gd name="T76" fmla="*/ 169 w 376"/>
              <a:gd name="T77" fmla="*/ 159 h 347"/>
              <a:gd name="T78" fmla="*/ 135 w 376"/>
              <a:gd name="T79" fmla="*/ 170 h 347"/>
              <a:gd name="T80" fmla="*/ 163 w 376"/>
              <a:gd name="T81" fmla="*/ 120 h 347"/>
              <a:gd name="T82" fmla="*/ 116 w 376"/>
              <a:gd name="T83" fmla="*/ 161 h 347"/>
              <a:gd name="T84" fmla="*/ 157 w 376"/>
              <a:gd name="T85" fmla="*/ 104 h 347"/>
              <a:gd name="T86" fmla="*/ 105 w 376"/>
              <a:gd name="T87" fmla="*/ 142 h 347"/>
              <a:gd name="T88" fmla="*/ 140 w 376"/>
              <a:gd name="T89" fmla="*/ 99 h 347"/>
              <a:gd name="T90" fmla="*/ 185 w 376"/>
              <a:gd name="T91" fmla="*/ 165 h 347"/>
              <a:gd name="T92" fmla="*/ 253 w 376"/>
              <a:gd name="T93" fmla="*/ 241 h 347"/>
              <a:gd name="T94" fmla="*/ 261 w 376"/>
              <a:gd name="T95" fmla="*/ 216 h 347"/>
              <a:gd name="T96" fmla="*/ 243 w 376"/>
              <a:gd name="T97" fmla="*/ 244 h 347"/>
              <a:gd name="T98" fmla="*/ 216 w 376"/>
              <a:gd name="T99" fmla="*/ 240 h 347"/>
              <a:gd name="T100" fmla="*/ 257 w 376"/>
              <a:gd name="T101" fmla="*/ 187 h 347"/>
              <a:gd name="T102" fmla="*/ 228 w 376"/>
              <a:gd name="T103" fmla="*/ 211 h 347"/>
              <a:gd name="T104" fmla="*/ 213 w 376"/>
              <a:gd name="T105" fmla="*/ 239 h 347"/>
              <a:gd name="T106" fmla="*/ 200 w 376"/>
              <a:gd name="T107" fmla="*/ 214 h 347"/>
              <a:gd name="T108" fmla="*/ 234 w 376"/>
              <a:gd name="T109" fmla="*/ 169 h 347"/>
              <a:gd name="T110" fmla="*/ 236 w 376"/>
              <a:gd name="T111" fmla="*/ 167 h 347"/>
              <a:gd name="T112" fmla="*/ 276 w 376"/>
              <a:gd name="T113" fmla="*/ 228 h 347"/>
              <a:gd name="T114" fmla="*/ 315 w 376"/>
              <a:gd name="T115" fmla="*/ 254 h 347"/>
              <a:gd name="T116" fmla="*/ 286 w 376"/>
              <a:gd name="T117" fmla="*/ 267 h 347"/>
              <a:gd name="T118" fmla="*/ 308 w 376"/>
              <a:gd name="T119" fmla="*/ 242 h 347"/>
              <a:gd name="T120" fmla="*/ 335 w 376"/>
              <a:gd name="T121" fmla="*/ 22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6" h="347">
                <a:moveTo>
                  <a:pt x="352" y="215"/>
                </a:moveTo>
                <a:cubicBezTo>
                  <a:pt x="330" y="196"/>
                  <a:pt x="308" y="204"/>
                  <a:pt x="287" y="219"/>
                </a:cubicBezTo>
                <a:cubicBezTo>
                  <a:pt x="287" y="214"/>
                  <a:pt x="286" y="210"/>
                  <a:pt x="285" y="205"/>
                </a:cubicBezTo>
                <a:cubicBezTo>
                  <a:pt x="280" y="189"/>
                  <a:pt x="272" y="169"/>
                  <a:pt x="256" y="160"/>
                </a:cubicBezTo>
                <a:cubicBezTo>
                  <a:pt x="242" y="152"/>
                  <a:pt x="226" y="155"/>
                  <a:pt x="210" y="159"/>
                </a:cubicBezTo>
                <a:cubicBezTo>
                  <a:pt x="207" y="160"/>
                  <a:pt x="204" y="161"/>
                  <a:pt x="200" y="162"/>
                </a:cubicBezTo>
                <a:cubicBezTo>
                  <a:pt x="202" y="123"/>
                  <a:pt x="197" y="83"/>
                  <a:pt x="151" y="84"/>
                </a:cubicBezTo>
                <a:cubicBezTo>
                  <a:pt x="135" y="84"/>
                  <a:pt x="119" y="89"/>
                  <a:pt x="104" y="93"/>
                </a:cubicBezTo>
                <a:cubicBezTo>
                  <a:pt x="104" y="81"/>
                  <a:pt x="105" y="69"/>
                  <a:pt x="104" y="57"/>
                </a:cubicBezTo>
                <a:cubicBezTo>
                  <a:pt x="102" y="40"/>
                  <a:pt x="93" y="25"/>
                  <a:pt x="81" y="13"/>
                </a:cubicBezTo>
                <a:cubicBezTo>
                  <a:pt x="82" y="12"/>
                  <a:pt x="82" y="11"/>
                  <a:pt x="83" y="10"/>
                </a:cubicBezTo>
                <a:cubicBezTo>
                  <a:pt x="84" y="8"/>
                  <a:pt x="81" y="6"/>
                  <a:pt x="79" y="8"/>
                </a:cubicBezTo>
                <a:cubicBezTo>
                  <a:pt x="79" y="8"/>
                  <a:pt x="78" y="9"/>
                  <a:pt x="77" y="10"/>
                </a:cubicBezTo>
                <a:cubicBezTo>
                  <a:pt x="74" y="7"/>
                  <a:pt x="70" y="4"/>
                  <a:pt x="66" y="1"/>
                </a:cubicBezTo>
                <a:cubicBezTo>
                  <a:pt x="64" y="0"/>
                  <a:pt x="62" y="2"/>
                  <a:pt x="63" y="4"/>
                </a:cubicBezTo>
                <a:cubicBezTo>
                  <a:pt x="66" y="8"/>
                  <a:pt x="70" y="11"/>
                  <a:pt x="73" y="15"/>
                </a:cubicBezTo>
                <a:cubicBezTo>
                  <a:pt x="55" y="35"/>
                  <a:pt x="44" y="57"/>
                  <a:pt x="18" y="70"/>
                </a:cubicBezTo>
                <a:cubicBezTo>
                  <a:pt x="18" y="70"/>
                  <a:pt x="17" y="70"/>
                  <a:pt x="17" y="71"/>
                </a:cubicBezTo>
                <a:cubicBezTo>
                  <a:pt x="14" y="65"/>
                  <a:pt x="10" y="60"/>
                  <a:pt x="7" y="54"/>
                </a:cubicBezTo>
                <a:cubicBezTo>
                  <a:pt x="6" y="50"/>
                  <a:pt x="0" y="51"/>
                  <a:pt x="0" y="55"/>
                </a:cubicBezTo>
                <a:cubicBezTo>
                  <a:pt x="11" y="103"/>
                  <a:pt x="49" y="116"/>
                  <a:pt x="91" y="110"/>
                </a:cubicBezTo>
                <a:cubicBezTo>
                  <a:pt x="90" y="123"/>
                  <a:pt x="90" y="135"/>
                  <a:pt x="94" y="148"/>
                </a:cubicBezTo>
                <a:cubicBezTo>
                  <a:pt x="104" y="188"/>
                  <a:pt x="150" y="187"/>
                  <a:pt x="183" y="179"/>
                </a:cubicBezTo>
                <a:cubicBezTo>
                  <a:pt x="184" y="179"/>
                  <a:pt x="184" y="179"/>
                  <a:pt x="184" y="179"/>
                </a:cubicBezTo>
                <a:cubicBezTo>
                  <a:pt x="183" y="213"/>
                  <a:pt x="190" y="261"/>
                  <a:pt x="232" y="261"/>
                </a:cubicBezTo>
                <a:cubicBezTo>
                  <a:pt x="247" y="261"/>
                  <a:pt x="262" y="254"/>
                  <a:pt x="275" y="246"/>
                </a:cubicBezTo>
                <a:cubicBezTo>
                  <a:pt x="274" y="258"/>
                  <a:pt x="272" y="270"/>
                  <a:pt x="272" y="282"/>
                </a:cubicBezTo>
                <a:cubicBezTo>
                  <a:pt x="270" y="304"/>
                  <a:pt x="277" y="324"/>
                  <a:pt x="290" y="342"/>
                </a:cubicBezTo>
                <a:cubicBezTo>
                  <a:pt x="294" y="347"/>
                  <a:pt x="302" y="342"/>
                  <a:pt x="299" y="337"/>
                </a:cubicBezTo>
                <a:cubicBezTo>
                  <a:pt x="292" y="323"/>
                  <a:pt x="288" y="310"/>
                  <a:pt x="286" y="296"/>
                </a:cubicBezTo>
                <a:cubicBezTo>
                  <a:pt x="298" y="289"/>
                  <a:pt x="307" y="279"/>
                  <a:pt x="315" y="268"/>
                </a:cubicBezTo>
                <a:cubicBezTo>
                  <a:pt x="325" y="256"/>
                  <a:pt x="335" y="242"/>
                  <a:pt x="342" y="228"/>
                </a:cubicBezTo>
                <a:cubicBezTo>
                  <a:pt x="355" y="240"/>
                  <a:pt x="363" y="265"/>
                  <a:pt x="367" y="283"/>
                </a:cubicBezTo>
                <a:cubicBezTo>
                  <a:pt x="368" y="288"/>
                  <a:pt x="376" y="288"/>
                  <a:pt x="376" y="283"/>
                </a:cubicBezTo>
                <a:cubicBezTo>
                  <a:pt x="376" y="259"/>
                  <a:pt x="371" y="231"/>
                  <a:pt x="352" y="215"/>
                </a:cubicBezTo>
                <a:close/>
                <a:moveTo>
                  <a:pt x="299" y="229"/>
                </a:moveTo>
                <a:cubicBezTo>
                  <a:pt x="305" y="225"/>
                  <a:pt x="310" y="222"/>
                  <a:pt x="315" y="221"/>
                </a:cubicBezTo>
                <a:cubicBezTo>
                  <a:pt x="313" y="225"/>
                  <a:pt x="311" y="228"/>
                  <a:pt x="308" y="232"/>
                </a:cubicBezTo>
                <a:cubicBezTo>
                  <a:pt x="302" y="241"/>
                  <a:pt x="295" y="250"/>
                  <a:pt x="287" y="258"/>
                </a:cubicBezTo>
                <a:cubicBezTo>
                  <a:pt x="287" y="251"/>
                  <a:pt x="288" y="244"/>
                  <a:pt x="288" y="238"/>
                </a:cubicBezTo>
                <a:cubicBezTo>
                  <a:pt x="292" y="235"/>
                  <a:pt x="296" y="232"/>
                  <a:pt x="299" y="229"/>
                </a:cubicBezTo>
                <a:close/>
                <a:moveTo>
                  <a:pt x="228" y="168"/>
                </a:moveTo>
                <a:cubicBezTo>
                  <a:pt x="219" y="174"/>
                  <a:pt x="213" y="184"/>
                  <a:pt x="206" y="192"/>
                </a:cubicBezTo>
                <a:cubicBezTo>
                  <a:pt x="203" y="195"/>
                  <a:pt x="201" y="199"/>
                  <a:pt x="199" y="203"/>
                </a:cubicBezTo>
                <a:cubicBezTo>
                  <a:pt x="198" y="193"/>
                  <a:pt x="198" y="184"/>
                  <a:pt x="199" y="175"/>
                </a:cubicBezTo>
                <a:cubicBezTo>
                  <a:pt x="209" y="172"/>
                  <a:pt x="218" y="169"/>
                  <a:pt x="228" y="168"/>
                </a:cubicBezTo>
                <a:close/>
                <a:moveTo>
                  <a:pt x="132" y="100"/>
                </a:moveTo>
                <a:cubicBezTo>
                  <a:pt x="128" y="105"/>
                  <a:pt x="124" y="111"/>
                  <a:pt x="120" y="117"/>
                </a:cubicBezTo>
                <a:cubicBezTo>
                  <a:pt x="115" y="123"/>
                  <a:pt x="109" y="130"/>
                  <a:pt x="104" y="136"/>
                </a:cubicBezTo>
                <a:cubicBezTo>
                  <a:pt x="103" y="135"/>
                  <a:pt x="103" y="133"/>
                  <a:pt x="103" y="132"/>
                </a:cubicBezTo>
                <a:cubicBezTo>
                  <a:pt x="102" y="124"/>
                  <a:pt x="102" y="116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12" y="106"/>
                  <a:pt x="122" y="103"/>
                  <a:pt x="132" y="100"/>
                </a:cubicBezTo>
                <a:close/>
                <a:moveTo>
                  <a:pt x="33" y="87"/>
                </a:moveTo>
                <a:cubicBezTo>
                  <a:pt x="28" y="84"/>
                  <a:pt x="24" y="79"/>
                  <a:pt x="20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44" y="67"/>
                  <a:pt x="64" y="43"/>
                  <a:pt x="77" y="20"/>
                </a:cubicBezTo>
                <a:cubicBezTo>
                  <a:pt x="80" y="23"/>
                  <a:pt x="82" y="26"/>
                  <a:pt x="84" y="30"/>
                </a:cubicBezTo>
                <a:cubicBezTo>
                  <a:pt x="76" y="36"/>
                  <a:pt x="71" y="47"/>
                  <a:pt x="66" y="56"/>
                </a:cubicBezTo>
                <a:cubicBezTo>
                  <a:pt x="58" y="68"/>
                  <a:pt x="48" y="82"/>
                  <a:pt x="33" y="87"/>
                </a:cubicBezTo>
                <a:close/>
                <a:moveTo>
                  <a:pt x="75" y="98"/>
                </a:moveTo>
                <a:cubicBezTo>
                  <a:pt x="70" y="99"/>
                  <a:pt x="66" y="99"/>
                  <a:pt x="61" y="98"/>
                </a:cubicBezTo>
                <a:cubicBezTo>
                  <a:pt x="64" y="96"/>
                  <a:pt x="66" y="94"/>
                  <a:pt x="68" y="91"/>
                </a:cubicBezTo>
                <a:cubicBezTo>
                  <a:pt x="72" y="85"/>
                  <a:pt x="78" y="78"/>
                  <a:pt x="80" y="71"/>
                </a:cubicBezTo>
                <a:cubicBezTo>
                  <a:pt x="81" y="69"/>
                  <a:pt x="79" y="67"/>
                  <a:pt x="77" y="68"/>
                </a:cubicBezTo>
                <a:cubicBezTo>
                  <a:pt x="71" y="72"/>
                  <a:pt x="68" y="79"/>
                  <a:pt x="64" y="85"/>
                </a:cubicBezTo>
                <a:cubicBezTo>
                  <a:pt x="61" y="89"/>
                  <a:pt x="59" y="93"/>
                  <a:pt x="56" y="97"/>
                </a:cubicBezTo>
                <a:cubicBezTo>
                  <a:pt x="49" y="96"/>
                  <a:pt x="43" y="94"/>
                  <a:pt x="37" y="90"/>
                </a:cubicBezTo>
                <a:cubicBezTo>
                  <a:pt x="49" y="87"/>
                  <a:pt x="57" y="79"/>
                  <a:pt x="64" y="70"/>
                </a:cubicBezTo>
                <a:cubicBezTo>
                  <a:pt x="72" y="61"/>
                  <a:pt x="82" y="47"/>
                  <a:pt x="87" y="35"/>
                </a:cubicBezTo>
                <a:cubicBezTo>
                  <a:pt x="88" y="36"/>
                  <a:pt x="88" y="36"/>
                  <a:pt x="89" y="37"/>
                </a:cubicBezTo>
                <a:cubicBezTo>
                  <a:pt x="96" y="52"/>
                  <a:pt x="95" y="70"/>
                  <a:pt x="93" y="85"/>
                </a:cubicBezTo>
                <a:cubicBezTo>
                  <a:pt x="93" y="89"/>
                  <a:pt x="93" y="92"/>
                  <a:pt x="92" y="95"/>
                </a:cubicBezTo>
                <a:cubicBezTo>
                  <a:pt x="87" y="97"/>
                  <a:pt x="81" y="98"/>
                  <a:pt x="75" y="98"/>
                </a:cubicBezTo>
                <a:close/>
                <a:moveTo>
                  <a:pt x="169" y="169"/>
                </a:moveTo>
                <a:cubicBezTo>
                  <a:pt x="173" y="163"/>
                  <a:pt x="177" y="157"/>
                  <a:pt x="179" y="151"/>
                </a:cubicBezTo>
                <a:cubicBezTo>
                  <a:pt x="180" y="149"/>
                  <a:pt x="177" y="147"/>
                  <a:pt x="176" y="148"/>
                </a:cubicBezTo>
                <a:cubicBezTo>
                  <a:pt x="173" y="151"/>
                  <a:pt x="171" y="155"/>
                  <a:pt x="169" y="159"/>
                </a:cubicBezTo>
                <a:cubicBezTo>
                  <a:pt x="167" y="163"/>
                  <a:pt x="165" y="166"/>
                  <a:pt x="163" y="170"/>
                </a:cubicBezTo>
                <a:cubicBezTo>
                  <a:pt x="153" y="171"/>
                  <a:pt x="143" y="171"/>
                  <a:pt x="135" y="170"/>
                </a:cubicBezTo>
                <a:cubicBezTo>
                  <a:pt x="148" y="156"/>
                  <a:pt x="159" y="140"/>
                  <a:pt x="168" y="122"/>
                </a:cubicBezTo>
                <a:cubicBezTo>
                  <a:pt x="169" y="119"/>
                  <a:pt x="165" y="117"/>
                  <a:pt x="163" y="120"/>
                </a:cubicBezTo>
                <a:cubicBezTo>
                  <a:pt x="151" y="135"/>
                  <a:pt x="144" y="154"/>
                  <a:pt x="132" y="169"/>
                </a:cubicBezTo>
                <a:cubicBezTo>
                  <a:pt x="126" y="167"/>
                  <a:pt x="121" y="165"/>
                  <a:pt x="116" y="161"/>
                </a:cubicBezTo>
                <a:cubicBezTo>
                  <a:pt x="130" y="143"/>
                  <a:pt x="143" y="124"/>
                  <a:pt x="160" y="108"/>
                </a:cubicBezTo>
                <a:cubicBezTo>
                  <a:pt x="163" y="106"/>
                  <a:pt x="160" y="101"/>
                  <a:pt x="157" y="104"/>
                </a:cubicBezTo>
                <a:cubicBezTo>
                  <a:pt x="139" y="118"/>
                  <a:pt x="125" y="138"/>
                  <a:pt x="113" y="158"/>
                </a:cubicBezTo>
                <a:cubicBezTo>
                  <a:pt x="110" y="154"/>
                  <a:pt x="107" y="149"/>
                  <a:pt x="105" y="142"/>
                </a:cubicBezTo>
                <a:cubicBezTo>
                  <a:pt x="112" y="137"/>
                  <a:pt x="118" y="130"/>
                  <a:pt x="123" y="123"/>
                </a:cubicBezTo>
                <a:cubicBezTo>
                  <a:pt x="129" y="116"/>
                  <a:pt x="137" y="108"/>
                  <a:pt x="140" y="99"/>
                </a:cubicBezTo>
                <a:cubicBezTo>
                  <a:pt x="150" y="97"/>
                  <a:pt x="161" y="97"/>
                  <a:pt x="171" y="101"/>
                </a:cubicBezTo>
                <a:cubicBezTo>
                  <a:pt x="190" y="110"/>
                  <a:pt x="187" y="146"/>
                  <a:pt x="185" y="165"/>
                </a:cubicBezTo>
                <a:cubicBezTo>
                  <a:pt x="180" y="167"/>
                  <a:pt x="174" y="168"/>
                  <a:pt x="169" y="169"/>
                </a:cubicBezTo>
                <a:close/>
                <a:moveTo>
                  <a:pt x="253" y="241"/>
                </a:moveTo>
                <a:cubicBezTo>
                  <a:pt x="258" y="234"/>
                  <a:pt x="263" y="226"/>
                  <a:pt x="265" y="218"/>
                </a:cubicBezTo>
                <a:cubicBezTo>
                  <a:pt x="266" y="216"/>
                  <a:pt x="263" y="214"/>
                  <a:pt x="261" y="216"/>
                </a:cubicBezTo>
                <a:cubicBezTo>
                  <a:pt x="257" y="221"/>
                  <a:pt x="254" y="227"/>
                  <a:pt x="251" y="233"/>
                </a:cubicBezTo>
                <a:cubicBezTo>
                  <a:pt x="248" y="237"/>
                  <a:pt x="246" y="241"/>
                  <a:pt x="243" y="244"/>
                </a:cubicBezTo>
                <a:cubicBezTo>
                  <a:pt x="232" y="247"/>
                  <a:pt x="222" y="247"/>
                  <a:pt x="214" y="240"/>
                </a:cubicBezTo>
                <a:cubicBezTo>
                  <a:pt x="215" y="240"/>
                  <a:pt x="215" y="240"/>
                  <a:pt x="216" y="240"/>
                </a:cubicBezTo>
                <a:cubicBezTo>
                  <a:pt x="223" y="235"/>
                  <a:pt x="228" y="225"/>
                  <a:pt x="233" y="218"/>
                </a:cubicBezTo>
                <a:cubicBezTo>
                  <a:pt x="240" y="207"/>
                  <a:pt x="249" y="197"/>
                  <a:pt x="257" y="187"/>
                </a:cubicBezTo>
                <a:cubicBezTo>
                  <a:pt x="260" y="183"/>
                  <a:pt x="255" y="179"/>
                  <a:pt x="252" y="182"/>
                </a:cubicBezTo>
                <a:cubicBezTo>
                  <a:pt x="242" y="189"/>
                  <a:pt x="235" y="201"/>
                  <a:pt x="228" y="211"/>
                </a:cubicBezTo>
                <a:cubicBezTo>
                  <a:pt x="223" y="219"/>
                  <a:pt x="216" y="228"/>
                  <a:pt x="213" y="237"/>
                </a:cubicBezTo>
                <a:cubicBezTo>
                  <a:pt x="212" y="238"/>
                  <a:pt x="212" y="238"/>
                  <a:pt x="213" y="239"/>
                </a:cubicBezTo>
                <a:cubicBezTo>
                  <a:pt x="212" y="238"/>
                  <a:pt x="212" y="238"/>
                  <a:pt x="212" y="238"/>
                </a:cubicBezTo>
                <a:cubicBezTo>
                  <a:pt x="206" y="232"/>
                  <a:pt x="202" y="223"/>
                  <a:pt x="200" y="214"/>
                </a:cubicBezTo>
                <a:cubicBezTo>
                  <a:pt x="204" y="207"/>
                  <a:pt x="209" y="200"/>
                  <a:pt x="215" y="194"/>
                </a:cubicBezTo>
                <a:cubicBezTo>
                  <a:pt x="221" y="186"/>
                  <a:pt x="230" y="179"/>
                  <a:pt x="234" y="169"/>
                </a:cubicBezTo>
                <a:cubicBezTo>
                  <a:pt x="235" y="168"/>
                  <a:pt x="235" y="168"/>
                  <a:pt x="234" y="167"/>
                </a:cubicBezTo>
                <a:cubicBezTo>
                  <a:pt x="235" y="167"/>
                  <a:pt x="236" y="167"/>
                  <a:pt x="236" y="167"/>
                </a:cubicBezTo>
                <a:cubicBezTo>
                  <a:pt x="261" y="167"/>
                  <a:pt x="271" y="198"/>
                  <a:pt x="275" y="218"/>
                </a:cubicBezTo>
                <a:cubicBezTo>
                  <a:pt x="275" y="221"/>
                  <a:pt x="276" y="224"/>
                  <a:pt x="276" y="228"/>
                </a:cubicBezTo>
                <a:cubicBezTo>
                  <a:pt x="269" y="232"/>
                  <a:pt x="261" y="237"/>
                  <a:pt x="253" y="241"/>
                </a:cubicBezTo>
                <a:close/>
                <a:moveTo>
                  <a:pt x="315" y="254"/>
                </a:moveTo>
                <a:cubicBezTo>
                  <a:pt x="307" y="267"/>
                  <a:pt x="298" y="279"/>
                  <a:pt x="285" y="288"/>
                </a:cubicBezTo>
                <a:cubicBezTo>
                  <a:pt x="285" y="281"/>
                  <a:pt x="285" y="274"/>
                  <a:pt x="286" y="267"/>
                </a:cubicBezTo>
                <a:cubicBezTo>
                  <a:pt x="286" y="266"/>
                  <a:pt x="286" y="264"/>
                  <a:pt x="286" y="262"/>
                </a:cubicBezTo>
                <a:cubicBezTo>
                  <a:pt x="295" y="257"/>
                  <a:pt x="301" y="249"/>
                  <a:pt x="308" y="242"/>
                </a:cubicBezTo>
                <a:cubicBezTo>
                  <a:pt x="313" y="236"/>
                  <a:pt x="321" y="228"/>
                  <a:pt x="326" y="220"/>
                </a:cubicBezTo>
                <a:cubicBezTo>
                  <a:pt x="329" y="220"/>
                  <a:pt x="332" y="221"/>
                  <a:pt x="335" y="223"/>
                </a:cubicBezTo>
                <a:cubicBezTo>
                  <a:pt x="327" y="232"/>
                  <a:pt x="322" y="244"/>
                  <a:pt x="315" y="254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DAE41871-901B-422D-8AB7-021D60BF0794}"/>
              </a:ext>
            </a:extLst>
          </p:cNvPr>
          <p:cNvGrpSpPr/>
          <p:nvPr/>
        </p:nvGrpSpPr>
        <p:grpSpPr>
          <a:xfrm>
            <a:off x="11014521" y="1292063"/>
            <a:ext cx="925789" cy="1190425"/>
            <a:chOff x="9404662" y="1369975"/>
            <a:chExt cx="2199545" cy="282828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xmlns="" id="{00C276A6-505F-461A-857C-E34410344B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99319" y="1851386"/>
              <a:ext cx="1904888" cy="2346873"/>
            </a:xfrm>
            <a:custGeom>
              <a:avLst/>
              <a:gdLst>
                <a:gd name="T0" fmla="*/ 334 w 388"/>
                <a:gd name="T1" fmla="*/ 382 h 478"/>
                <a:gd name="T2" fmla="*/ 339 w 388"/>
                <a:gd name="T3" fmla="*/ 339 h 478"/>
                <a:gd name="T4" fmla="*/ 329 w 388"/>
                <a:gd name="T5" fmla="*/ 320 h 478"/>
                <a:gd name="T6" fmla="*/ 304 w 388"/>
                <a:gd name="T7" fmla="*/ 311 h 478"/>
                <a:gd name="T8" fmla="*/ 319 w 388"/>
                <a:gd name="T9" fmla="*/ 285 h 478"/>
                <a:gd name="T10" fmla="*/ 321 w 388"/>
                <a:gd name="T11" fmla="*/ 243 h 478"/>
                <a:gd name="T12" fmla="*/ 319 w 388"/>
                <a:gd name="T13" fmla="*/ 200 h 478"/>
                <a:gd name="T14" fmla="*/ 303 w 388"/>
                <a:gd name="T15" fmla="*/ 174 h 478"/>
                <a:gd name="T16" fmla="*/ 142 w 388"/>
                <a:gd name="T17" fmla="*/ 282 h 478"/>
                <a:gd name="T18" fmla="*/ 303 w 388"/>
                <a:gd name="T19" fmla="*/ 142 h 478"/>
                <a:gd name="T20" fmla="*/ 303 w 388"/>
                <a:gd name="T21" fmla="*/ 117 h 478"/>
                <a:gd name="T22" fmla="*/ 290 w 388"/>
                <a:gd name="T23" fmla="*/ 92 h 478"/>
                <a:gd name="T24" fmla="*/ 287 w 388"/>
                <a:gd name="T25" fmla="*/ 52 h 478"/>
                <a:gd name="T26" fmla="*/ 274 w 388"/>
                <a:gd name="T27" fmla="*/ 25 h 478"/>
                <a:gd name="T28" fmla="*/ 50 w 388"/>
                <a:gd name="T29" fmla="*/ 194 h 478"/>
                <a:gd name="T30" fmla="*/ 167 w 388"/>
                <a:gd name="T31" fmla="*/ 86 h 478"/>
                <a:gd name="T32" fmla="*/ 198 w 388"/>
                <a:gd name="T33" fmla="*/ 39 h 478"/>
                <a:gd name="T34" fmla="*/ 180 w 388"/>
                <a:gd name="T35" fmla="*/ 20 h 478"/>
                <a:gd name="T36" fmla="*/ 47 w 388"/>
                <a:gd name="T37" fmla="*/ 92 h 478"/>
                <a:gd name="T38" fmla="*/ 75 w 388"/>
                <a:gd name="T39" fmla="*/ 34 h 478"/>
                <a:gd name="T40" fmla="*/ 46 w 388"/>
                <a:gd name="T41" fmla="*/ 10 h 478"/>
                <a:gd name="T42" fmla="*/ 14 w 388"/>
                <a:gd name="T43" fmla="*/ 81 h 478"/>
                <a:gd name="T44" fmla="*/ 21 w 388"/>
                <a:gd name="T45" fmla="*/ 126 h 478"/>
                <a:gd name="T46" fmla="*/ 4 w 388"/>
                <a:gd name="T47" fmla="*/ 175 h 478"/>
                <a:gd name="T48" fmla="*/ 27 w 388"/>
                <a:gd name="T49" fmla="*/ 207 h 478"/>
                <a:gd name="T50" fmla="*/ 19 w 388"/>
                <a:gd name="T51" fmla="*/ 269 h 478"/>
                <a:gd name="T52" fmla="*/ 11 w 388"/>
                <a:gd name="T53" fmla="*/ 327 h 478"/>
                <a:gd name="T54" fmla="*/ 20 w 388"/>
                <a:gd name="T55" fmla="*/ 381 h 478"/>
                <a:gd name="T56" fmla="*/ 12 w 388"/>
                <a:gd name="T57" fmla="*/ 418 h 478"/>
                <a:gd name="T58" fmla="*/ 36 w 388"/>
                <a:gd name="T59" fmla="*/ 436 h 478"/>
                <a:gd name="T60" fmla="*/ 39 w 388"/>
                <a:gd name="T61" fmla="*/ 475 h 478"/>
                <a:gd name="T62" fmla="*/ 124 w 388"/>
                <a:gd name="T63" fmla="*/ 448 h 478"/>
                <a:gd name="T64" fmla="*/ 180 w 388"/>
                <a:gd name="T65" fmla="*/ 443 h 478"/>
                <a:gd name="T66" fmla="*/ 247 w 388"/>
                <a:gd name="T67" fmla="*/ 422 h 478"/>
                <a:gd name="T68" fmla="*/ 311 w 388"/>
                <a:gd name="T69" fmla="*/ 414 h 478"/>
                <a:gd name="T70" fmla="*/ 34 w 388"/>
                <a:gd name="T71" fmla="*/ 163 h 478"/>
                <a:gd name="T72" fmla="*/ 57 w 388"/>
                <a:gd name="T73" fmla="*/ 149 h 478"/>
                <a:gd name="T74" fmla="*/ 141 w 388"/>
                <a:gd name="T75" fmla="*/ 406 h 478"/>
                <a:gd name="T76" fmla="*/ 126 w 388"/>
                <a:gd name="T77" fmla="*/ 424 h 478"/>
                <a:gd name="T78" fmla="*/ 193 w 388"/>
                <a:gd name="T79" fmla="*/ 379 h 478"/>
                <a:gd name="T80" fmla="*/ 45 w 388"/>
                <a:gd name="T81" fmla="*/ 264 h 478"/>
                <a:gd name="T82" fmla="*/ 42 w 388"/>
                <a:gd name="T83" fmla="*/ 303 h 478"/>
                <a:gd name="T84" fmla="*/ 38 w 388"/>
                <a:gd name="T85" fmla="*/ 312 h 478"/>
                <a:gd name="T86" fmla="*/ 70 w 388"/>
                <a:gd name="T87" fmla="*/ 314 h 478"/>
                <a:gd name="T88" fmla="*/ 156 w 388"/>
                <a:gd name="T89" fmla="*/ 243 h 478"/>
                <a:gd name="T90" fmla="*/ 140 w 388"/>
                <a:gd name="T91" fmla="*/ 253 h 478"/>
                <a:gd name="T92" fmla="*/ 91 w 388"/>
                <a:gd name="T93" fmla="*/ 245 h 478"/>
                <a:gd name="T94" fmla="*/ 91 w 388"/>
                <a:gd name="T95" fmla="*/ 245 h 478"/>
                <a:gd name="T96" fmla="*/ 87 w 388"/>
                <a:gd name="T97" fmla="*/ 199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88" h="478">
                  <a:moveTo>
                    <a:pt x="375" y="389"/>
                  </a:moveTo>
                  <a:cubicBezTo>
                    <a:pt x="359" y="382"/>
                    <a:pt x="345" y="385"/>
                    <a:pt x="330" y="388"/>
                  </a:cubicBezTo>
                  <a:cubicBezTo>
                    <a:pt x="331" y="386"/>
                    <a:pt x="333" y="384"/>
                    <a:pt x="334" y="382"/>
                  </a:cubicBezTo>
                  <a:cubicBezTo>
                    <a:pt x="339" y="376"/>
                    <a:pt x="337" y="368"/>
                    <a:pt x="332" y="365"/>
                  </a:cubicBezTo>
                  <a:cubicBezTo>
                    <a:pt x="335" y="362"/>
                    <a:pt x="339" y="359"/>
                    <a:pt x="342" y="355"/>
                  </a:cubicBezTo>
                  <a:cubicBezTo>
                    <a:pt x="348" y="350"/>
                    <a:pt x="345" y="341"/>
                    <a:pt x="339" y="339"/>
                  </a:cubicBezTo>
                  <a:cubicBezTo>
                    <a:pt x="340" y="338"/>
                    <a:pt x="342" y="337"/>
                    <a:pt x="343" y="336"/>
                  </a:cubicBezTo>
                  <a:cubicBezTo>
                    <a:pt x="353" y="328"/>
                    <a:pt x="344" y="310"/>
                    <a:pt x="332" y="318"/>
                  </a:cubicBezTo>
                  <a:cubicBezTo>
                    <a:pt x="331" y="318"/>
                    <a:pt x="330" y="319"/>
                    <a:pt x="329" y="320"/>
                  </a:cubicBezTo>
                  <a:cubicBezTo>
                    <a:pt x="330" y="319"/>
                    <a:pt x="331" y="319"/>
                    <a:pt x="332" y="318"/>
                  </a:cubicBezTo>
                  <a:cubicBezTo>
                    <a:pt x="341" y="311"/>
                    <a:pt x="329" y="296"/>
                    <a:pt x="319" y="302"/>
                  </a:cubicBezTo>
                  <a:cubicBezTo>
                    <a:pt x="314" y="305"/>
                    <a:pt x="309" y="308"/>
                    <a:pt x="304" y="311"/>
                  </a:cubicBezTo>
                  <a:cubicBezTo>
                    <a:pt x="305" y="309"/>
                    <a:pt x="306" y="308"/>
                    <a:pt x="308" y="307"/>
                  </a:cubicBezTo>
                  <a:cubicBezTo>
                    <a:pt x="312" y="302"/>
                    <a:pt x="311" y="296"/>
                    <a:pt x="307" y="293"/>
                  </a:cubicBezTo>
                  <a:cubicBezTo>
                    <a:pt x="311" y="290"/>
                    <a:pt x="315" y="288"/>
                    <a:pt x="319" y="285"/>
                  </a:cubicBezTo>
                  <a:cubicBezTo>
                    <a:pt x="327" y="278"/>
                    <a:pt x="323" y="262"/>
                    <a:pt x="311" y="266"/>
                  </a:cubicBezTo>
                  <a:cubicBezTo>
                    <a:pt x="298" y="271"/>
                    <a:pt x="286" y="276"/>
                    <a:pt x="274" y="282"/>
                  </a:cubicBezTo>
                  <a:cubicBezTo>
                    <a:pt x="290" y="269"/>
                    <a:pt x="305" y="256"/>
                    <a:pt x="321" y="243"/>
                  </a:cubicBezTo>
                  <a:cubicBezTo>
                    <a:pt x="328" y="237"/>
                    <a:pt x="322" y="228"/>
                    <a:pt x="315" y="227"/>
                  </a:cubicBezTo>
                  <a:cubicBezTo>
                    <a:pt x="319" y="224"/>
                    <a:pt x="323" y="221"/>
                    <a:pt x="327" y="218"/>
                  </a:cubicBezTo>
                  <a:cubicBezTo>
                    <a:pt x="335" y="212"/>
                    <a:pt x="331" y="195"/>
                    <a:pt x="319" y="200"/>
                  </a:cubicBezTo>
                  <a:cubicBezTo>
                    <a:pt x="306" y="204"/>
                    <a:pt x="293" y="210"/>
                    <a:pt x="281" y="217"/>
                  </a:cubicBezTo>
                  <a:cubicBezTo>
                    <a:pt x="293" y="208"/>
                    <a:pt x="304" y="199"/>
                    <a:pt x="315" y="190"/>
                  </a:cubicBezTo>
                  <a:cubicBezTo>
                    <a:pt x="325" y="182"/>
                    <a:pt x="313" y="170"/>
                    <a:pt x="303" y="174"/>
                  </a:cubicBezTo>
                  <a:cubicBezTo>
                    <a:pt x="243" y="199"/>
                    <a:pt x="196" y="246"/>
                    <a:pt x="146" y="286"/>
                  </a:cubicBezTo>
                  <a:cubicBezTo>
                    <a:pt x="114" y="312"/>
                    <a:pt x="80" y="338"/>
                    <a:pt x="50" y="369"/>
                  </a:cubicBezTo>
                  <a:cubicBezTo>
                    <a:pt x="75" y="335"/>
                    <a:pt x="112" y="307"/>
                    <a:pt x="142" y="282"/>
                  </a:cubicBezTo>
                  <a:cubicBezTo>
                    <a:pt x="151" y="273"/>
                    <a:pt x="161" y="265"/>
                    <a:pt x="171" y="257"/>
                  </a:cubicBezTo>
                  <a:cubicBezTo>
                    <a:pt x="217" y="223"/>
                    <a:pt x="267" y="194"/>
                    <a:pt x="313" y="159"/>
                  </a:cubicBezTo>
                  <a:cubicBezTo>
                    <a:pt x="324" y="152"/>
                    <a:pt x="315" y="137"/>
                    <a:pt x="303" y="142"/>
                  </a:cubicBezTo>
                  <a:cubicBezTo>
                    <a:pt x="301" y="143"/>
                    <a:pt x="299" y="144"/>
                    <a:pt x="297" y="145"/>
                  </a:cubicBezTo>
                  <a:cubicBezTo>
                    <a:pt x="301" y="142"/>
                    <a:pt x="306" y="139"/>
                    <a:pt x="311" y="135"/>
                  </a:cubicBezTo>
                  <a:cubicBezTo>
                    <a:pt x="319" y="129"/>
                    <a:pt x="314" y="113"/>
                    <a:pt x="303" y="117"/>
                  </a:cubicBezTo>
                  <a:cubicBezTo>
                    <a:pt x="291" y="121"/>
                    <a:pt x="279" y="127"/>
                    <a:pt x="268" y="132"/>
                  </a:cubicBezTo>
                  <a:cubicBezTo>
                    <a:pt x="278" y="124"/>
                    <a:pt x="289" y="116"/>
                    <a:pt x="300" y="108"/>
                  </a:cubicBezTo>
                  <a:cubicBezTo>
                    <a:pt x="310" y="101"/>
                    <a:pt x="301" y="86"/>
                    <a:pt x="290" y="92"/>
                  </a:cubicBezTo>
                  <a:cubicBezTo>
                    <a:pt x="273" y="100"/>
                    <a:pt x="256" y="110"/>
                    <a:pt x="239" y="119"/>
                  </a:cubicBezTo>
                  <a:cubicBezTo>
                    <a:pt x="260" y="103"/>
                    <a:pt x="280" y="86"/>
                    <a:pt x="299" y="67"/>
                  </a:cubicBezTo>
                  <a:cubicBezTo>
                    <a:pt x="307" y="59"/>
                    <a:pt x="297" y="47"/>
                    <a:pt x="287" y="52"/>
                  </a:cubicBezTo>
                  <a:cubicBezTo>
                    <a:pt x="267" y="62"/>
                    <a:pt x="247" y="75"/>
                    <a:pt x="229" y="88"/>
                  </a:cubicBezTo>
                  <a:cubicBezTo>
                    <a:pt x="247" y="72"/>
                    <a:pt x="265" y="56"/>
                    <a:pt x="284" y="42"/>
                  </a:cubicBezTo>
                  <a:cubicBezTo>
                    <a:pt x="294" y="34"/>
                    <a:pt x="284" y="17"/>
                    <a:pt x="274" y="25"/>
                  </a:cubicBezTo>
                  <a:cubicBezTo>
                    <a:pt x="217" y="68"/>
                    <a:pt x="163" y="116"/>
                    <a:pt x="105" y="157"/>
                  </a:cubicBezTo>
                  <a:cubicBezTo>
                    <a:pt x="90" y="167"/>
                    <a:pt x="74" y="178"/>
                    <a:pt x="59" y="191"/>
                  </a:cubicBezTo>
                  <a:cubicBezTo>
                    <a:pt x="56" y="192"/>
                    <a:pt x="53" y="193"/>
                    <a:pt x="50" y="194"/>
                  </a:cubicBezTo>
                  <a:cubicBezTo>
                    <a:pt x="55" y="184"/>
                    <a:pt x="61" y="173"/>
                    <a:pt x="69" y="164"/>
                  </a:cubicBezTo>
                  <a:cubicBezTo>
                    <a:pt x="85" y="153"/>
                    <a:pt x="101" y="139"/>
                    <a:pt x="115" y="127"/>
                  </a:cubicBezTo>
                  <a:cubicBezTo>
                    <a:pt x="132" y="113"/>
                    <a:pt x="150" y="100"/>
                    <a:pt x="167" y="86"/>
                  </a:cubicBezTo>
                  <a:cubicBezTo>
                    <a:pt x="196" y="67"/>
                    <a:pt x="226" y="48"/>
                    <a:pt x="251" y="24"/>
                  </a:cubicBezTo>
                  <a:cubicBezTo>
                    <a:pt x="259" y="17"/>
                    <a:pt x="248" y="2"/>
                    <a:pt x="239" y="9"/>
                  </a:cubicBezTo>
                  <a:cubicBezTo>
                    <a:pt x="226" y="19"/>
                    <a:pt x="212" y="29"/>
                    <a:pt x="198" y="39"/>
                  </a:cubicBezTo>
                  <a:cubicBezTo>
                    <a:pt x="205" y="33"/>
                    <a:pt x="211" y="28"/>
                    <a:pt x="217" y="22"/>
                  </a:cubicBezTo>
                  <a:cubicBezTo>
                    <a:pt x="225" y="14"/>
                    <a:pt x="214" y="0"/>
                    <a:pt x="204" y="6"/>
                  </a:cubicBezTo>
                  <a:cubicBezTo>
                    <a:pt x="196" y="10"/>
                    <a:pt x="188" y="15"/>
                    <a:pt x="180" y="20"/>
                  </a:cubicBezTo>
                  <a:cubicBezTo>
                    <a:pt x="181" y="12"/>
                    <a:pt x="173" y="2"/>
                    <a:pt x="164" y="8"/>
                  </a:cubicBezTo>
                  <a:cubicBezTo>
                    <a:pt x="126" y="31"/>
                    <a:pt x="83" y="56"/>
                    <a:pt x="50" y="90"/>
                  </a:cubicBezTo>
                  <a:cubicBezTo>
                    <a:pt x="49" y="90"/>
                    <a:pt x="48" y="91"/>
                    <a:pt x="47" y="92"/>
                  </a:cubicBezTo>
                  <a:cubicBezTo>
                    <a:pt x="61" y="72"/>
                    <a:pt x="84" y="57"/>
                    <a:pt x="100" y="41"/>
                  </a:cubicBezTo>
                  <a:cubicBezTo>
                    <a:pt x="110" y="31"/>
                    <a:pt x="95" y="16"/>
                    <a:pt x="85" y="26"/>
                  </a:cubicBezTo>
                  <a:cubicBezTo>
                    <a:pt x="81" y="28"/>
                    <a:pt x="78" y="31"/>
                    <a:pt x="75" y="34"/>
                  </a:cubicBezTo>
                  <a:cubicBezTo>
                    <a:pt x="76" y="33"/>
                    <a:pt x="77" y="31"/>
                    <a:pt x="78" y="30"/>
                  </a:cubicBezTo>
                  <a:cubicBezTo>
                    <a:pt x="87" y="21"/>
                    <a:pt x="74" y="7"/>
                    <a:pt x="65" y="14"/>
                  </a:cubicBezTo>
                  <a:cubicBezTo>
                    <a:pt x="64" y="6"/>
                    <a:pt x="52" y="1"/>
                    <a:pt x="46" y="10"/>
                  </a:cubicBezTo>
                  <a:cubicBezTo>
                    <a:pt x="40" y="20"/>
                    <a:pt x="35" y="30"/>
                    <a:pt x="32" y="41"/>
                  </a:cubicBezTo>
                  <a:cubicBezTo>
                    <a:pt x="31" y="45"/>
                    <a:pt x="32" y="48"/>
                    <a:pt x="34" y="51"/>
                  </a:cubicBezTo>
                  <a:cubicBezTo>
                    <a:pt x="27" y="61"/>
                    <a:pt x="20" y="71"/>
                    <a:pt x="14" y="81"/>
                  </a:cubicBezTo>
                  <a:cubicBezTo>
                    <a:pt x="10" y="87"/>
                    <a:pt x="13" y="94"/>
                    <a:pt x="18" y="96"/>
                  </a:cubicBezTo>
                  <a:cubicBezTo>
                    <a:pt x="16" y="102"/>
                    <a:pt x="14" y="107"/>
                    <a:pt x="12" y="113"/>
                  </a:cubicBezTo>
                  <a:cubicBezTo>
                    <a:pt x="11" y="120"/>
                    <a:pt x="15" y="125"/>
                    <a:pt x="21" y="126"/>
                  </a:cubicBezTo>
                  <a:cubicBezTo>
                    <a:pt x="18" y="131"/>
                    <a:pt x="16" y="135"/>
                    <a:pt x="14" y="140"/>
                  </a:cubicBezTo>
                  <a:cubicBezTo>
                    <a:pt x="11" y="145"/>
                    <a:pt x="13" y="150"/>
                    <a:pt x="16" y="154"/>
                  </a:cubicBezTo>
                  <a:cubicBezTo>
                    <a:pt x="12" y="160"/>
                    <a:pt x="7" y="168"/>
                    <a:pt x="4" y="175"/>
                  </a:cubicBezTo>
                  <a:cubicBezTo>
                    <a:pt x="0" y="183"/>
                    <a:pt x="6" y="191"/>
                    <a:pt x="15" y="189"/>
                  </a:cubicBezTo>
                  <a:cubicBezTo>
                    <a:pt x="21" y="188"/>
                    <a:pt x="27" y="186"/>
                    <a:pt x="33" y="184"/>
                  </a:cubicBezTo>
                  <a:cubicBezTo>
                    <a:pt x="30" y="191"/>
                    <a:pt x="28" y="199"/>
                    <a:pt x="27" y="207"/>
                  </a:cubicBezTo>
                  <a:cubicBezTo>
                    <a:pt x="26" y="212"/>
                    <a:pt x="29" y="217"/>
                    <a:pt x="33" y="218"/>
                  </a:cubicBezTo>
                  <a:cubicBezTo>
                    <a:pt x="23" y="231"/>
                    <a:pt x="17" y="246"/>
                    <a:pt x="16" y="263"/>
                  </a:cubicBezTo>
                  <a:cubicBezTo>
                    <a:pt x="16" y="265"/>
                    <a:pt x="17" y="267"/>
                    <a:pt x="19" y="269"/>
                  </a:cubicBezTo>
                  <a:cubicBezTo>
                    <a:pt x="12" y="281"/>
                    <a:pt x="8" y="294"/>
                    <a:pt x="8" y="308"/>
                  </a:cubicBezTo>
                  <a:cubicBezTo>
                    <a:pt x="8" y="312"/>
                    <a:pt x="11" y="316"/>
                    <a:pt x="14" y="317"/>
                  </a:cubicBezTo>
                  <a:cubicBezTo>
                    <a:pt x="13" y="320"/>
                    <a:pt x="12" y="323"/>
                    <a:pt x="11" y="327"/>
                  </a:cubicBezTo>
                  <a:cubicBezTo>
                    <a:pt x="9" y="333"/>
                    <a:pt x="13" y="338"/>
                    <a:pt x="19" y="339"/>
                  </a:cubicBezTo>
                  <a:cubicBezTo>
                    <a:pt x="13" y="349"/>
                    <a:pt x="9" y="359"/>
                    <a:pt x="5" y="369"/>
                  </a:cubicBezTo>
                  <a:cubicBezTo>
                    <a:pt x="3" y="377"/>
                    <a:pt x="13" y="386"/>
                    <a:pt x="20" y="381"/>
                  </a:cubicBezTo>
                  <a:cubicBezTo>
                    <a:pt x="16" y="388"/>
                    <a:pt x="13" y="396"/>
                    <a:pt x="11" y="404"/>
                  </a:cubicBezTo>
                  <a:cubicBezTo>
                    <a:pt x="9" y="408"/>
                    <a:pt x="11" y="412"/>
                    <a:pt x="14" y="414"/>
                  </a:cubicBezTo>
                  <a:cubicBezTo>
                    <a:pt x="13" y="415"/>
                    <a:pt x="12" y="416"/>
                    <a:pt x="12" y="418"/>
                  </a:cubicBezTo>
                  <a:cubicBezTo>
                    <a:pt x="7" y="425"/>
                    <a:pt x="15" y="435"/>
                    <a:pt x="23" y="432"/>
                  </a:cubicBezTo>
                  <a:cubicBezTo>
                    <a:pt x="29" y="430"/>
                    <a:pt x="35" y="428"/>
                    <a:pt x="41" y="426"/>
                  </a:cubicBezTo>
                  <a:cubicBezTo>
                    <a:pt x="39" y="429"/>
                    <a:pt x="37" y="433"/>
                    <a:pt x="36" y="436"/>
                  </a:cubicBezTo>
                  <a:cubicBezTo>
                    <a:pt x="34" y="440"/>
                    <a:pt x="34" y="445"/>
                    <a:pt x="36" y="447"/>
                  </a:cubicBezTo>
                  <a:cubicBezTo>
                    <a:pt x="33" y="452"/>
                    <a:pt x="30" y="456"/>
                    <a:pt x="28" y="460"/>
                  </a:cubicBezTo>
                  <a:cubicBezTo>
                    <a:pt x="23" y="468"/>
                    <a:pt x="31" y="478"/>
                    <a:pt x="39" y="475"/>
                  </a:cubicBezTo>
                  <a:cubicBezTo>
                    <a:pt x="52" y="471"/>
                    <a:pt x="65" y="465"/>
                    <a:pt x="76" y="457"/>
                  </a:cubicBezTo>
                  <a:cubicBezTo>
                    <a:pt x="76" y="464"/>
                    <a:pt x="85" y="470"/>
                    <a:pt x="92" y="466"/>
                  </a:cubicBezTo>
                  <a:cubicBezTo>
                    <a:pt x="103" y="460"/>
                    <a:pt x="114" y="454"/>
                    <a:pt x="124" y="448"/>
                  </a:cubicBezTo>
                  <a:cubicBezTo>
                    <a:pt x="126" y="450"/>
                    <a:pt x="129" y="452"/>
                    <a:pt x="132" y="452"/>
                  </a:cubicBezTo>
                  <a:cubicBezTo>
                    <a:pt x="146" y="450"/>
                    <a:pt x="158" y="446"/>
                    <a:pt x="170" y="441"/>
                  </a:cubicBezTo>
                  <a:cubicBezTo>
                    <a:pt x="173" y="443"/>
                    <a:pt x="176" y="444"/>
                    <a:pt x="180" y="443"/>
                  </a:cubicBezTo>
                  <a:cubicBezTo>
                    <a:pt x="195" y="439"/>
                    <a:pt x="209" y="433"/>
                    <a:pt x="222" y="425"/>
                  </a:cubicBezTo>
                  <a:cubicBezTo>
                    <a:pt x="225" y="430"/>
                    <a:pt x="231" y="432"/>
                    <a:pt x="236" y="429"/>
                  </a:cubicBezTo>
                  <a:cubicBezTo>
                    <a:pt x="240" y="427"/>
                    <a:pt x="244" y="424"/>
                    <a:pt x="247" y="422"/>
                  </a:cubicBezTo>
                  <a:cubicBezTo>
                    <a:pt x="249" y="428"/>
                    <a:pt x="255" y="432"/>
                    <a:pt x="260" y="430"/>
                  </a:cubicBezTo>
                  <a:cubicBezTo>
                    <a:pt x="275" y="425"/>
                    <a:pt x="287" y="417"/>
                    <a:pt x="299" y="408"/>
                  </a:cubicBezTo>
                  <a:cubicBezTo>
                    <a:pt x="301" y="412"/>
                    <a:pt x="306" y="415"/>
                    <a:pt x="311" y="414"/>
                  </a:cubicBezTo>
                  <a:cubicBezTo>
                    <a:pt x="331" y="411"/>
                    <a:pt x="350" y="401"/>
                    <a:pt x="369" y="409"/>
                  </a:cubicBezTo>
                  <a:cubicBezTo>
                    <a:pt x="382" y="414"/>
                    <a:pt x="388" y="393"/>
                    <a:pt x="375" y="389"/>
                  </a:cubicBezTo>
                  <a:close/>
                  <a:moveTo>
                    <a:pt x="34" y="163"/>
                  </a:moveTo>
                  <a:cubicBezTo>
                    <a:pt x="37" y="158"/>
                    <a:pt x="40" y="154"/>
                    <a:pt x="43" y="150"/>
                  </a:cubicBezTo>
                  <a:cubicBezTo>
                    <a:pt x="50" y="147"/>
                    <a:pt x="58" y="144"/>
                    <a:pt x="65" y="141"/>
                  </a:cubicBezTo>
                  <a:cubicBezTo>
                    <a:pt x="62" y="143"/>
                    <a:pt x="59" y="146"/>
                    <a:pt x="57" y="149"/>
                  </a:cubicBezTo>
                  <a:cubicBezTo>
                    <a:pt x="49" y="154"/>
                    <a:pt x="42" y="159"/>
                    <a:pt x="34" y="163"/>
                  </a:cubicBezTo>
                  <a:close/>
                  <a:moveTo>
                    <a:pt x="126" y="424"/>
                  </a:moveTo>
                  <a:cubicBezTo>
                    <a:pt x="131" y="418"/>
                    <a:pt x="136" y="412"/>
                    <a:pt x="141" y="406"/>
                  </a:cubicBezTo>
                  <a:cubicBezTo>
                    <a:pt x="142" y="406"/>
                    <a:pt x="142" y="406"/>
                    <a:pt x="142" y="405"/>
                  </a:cubicBezTo>
                  <a:cubicBezTo>
                    <a:pt x="139" y="410"/>
                    <a:pt x="136" y="414"/>
                    <a:pt x="133" y="419"/>
                  </a:cubicBezTo>
                  <a:cubicBezTo>
                    <a:pt x="131" y="421"/>
                    <a:pt x="128" y="422"/>
                    <a:pt x="126" y="424"/>
                  </a:cubicBezTo>
                  <a:close/>
                  <a:moveTo>
                    <a:pt x="207" y="365"/>
                  </a:moveTo>
                  <a:cubicBezTo>
                    <a:pt x="222" y="352"/>
                    <a:pt x="238" y="338"/>
                    <a:pt x="255" y="328"/>
                  </a:cubicBezTo>
                  <a:cubicBezTo>
                    <a:pt x="235" y="346"/>
                    <a:pt x="214" y="363"/>
                    <a:pt x="193" y="379"/>
                  </a:cubicBezTo>
                  <a:cubicBezTo>
                    <a:pt x="198" y="374"/>
                    <a:pt x="202" y="369"/>
                    <a:pt x="207" y="365"/>
                  </a:cubicBezTo>
                  <a:close/>
                  <a:moveTo>
                    <a:pt x="43" y="265"/>
                  </a:moveTo>
                  <a:cubicBezTo>
                    <a:pt x="44" y="265"/>
                    <a:pt x="45" y="265"/>
                    <a:pt x="45" y="264"/>
                  </a:cubicBezTo>
                  <a:cubicBezTo>
                    <a:pt x="42" y="268"/>
                    <a:pt x="40" y="271"/>
                    <a:pt x="37" y="275"/>
                  </a:cubicBezTo>
                  <a:cubicBezTo>
                    <a:pt x="39" y="272"/>
                    <a:pt x="41" y="269"/>
                    <a:pt x="43" y="265"/>
                  </a:cubicBezTo>
                  <a:close/>
                  <a:moveTo>
                    <a:pt x="42" y="303"/>
                  </a:moveTo>
                  <a:cubicBezTo>
                    <a:pt x="45" y="301"/>
                    <a:pt x="48" y="299"/>
                    <a:pt x="51" y="297"/>
                  </a:cubicBezTo>
                  <a:cubicBezTo>
                    <a:pt x="47" y="302"/>
                    <a:pt x="42" y="307"/>
                    <a:pt x="38" y="312"/>
                  </a:cubicBezTo>
                  <a:cubicBezTo>
                    <a:pt x="38" y="312"/>
                    <a:pt x="38" y="312"/>
                    <a:pt x="38" y="312"/>
                  </a:cubicBezTo>
                  <a:cubicBezTo>
                    <a:pt x="39" y="309"/>
                    <a:pt x="41" y="306"/>
                    <a:pt x="42" y="303"/>
                  </a:cubicBezTo>
                  <a:close/>
                  <a:moveTo>
                    <a:pt x="51" y="327"/>
                  </a:moveTo>
                  <a:cubicBezTo>
                    <a:pt x="58" y="323"/>
                    <a:pt x="64" y="319"/>
                    <a:pt x="70" y="314"/>
                  </a:cubicBezTo>
                  <a:cubicBezTo>
                    <a:pt x="62" y="322"/>
                    <a:pt x="53" y="330"/>
                    <a:pt x="43" y="337"/>
                  </a:cubicBezTo>
                  <a:cubicBezTo>
                    <a:pt x="46" y="334"/>
                    <a:pt x="48" y="331"/>
                    <a:pt x="51" y="327"/>
                  </a:cubicBezTo>
                  <a:close/>
                  <a:moveTo>
                    <a:pt x="156" y="243"/>
                  </a:moveTo>
                  <a:cubicBezTo>
                    <a:pt x="154" y="244"/>
                    <a:pt x="152" y="246"/>
                    <a:pt x="150" y="247"/>
                  </a:cubicBezTo>
                  <a:cubicBezTo>
                    <a:pt x="135" y="258"/>
                    <a:pt x="120" y="270"/>
                    <a:pt x="106" y="283"/>
                  </a:cubicBezTo>
                  <a:cubicBezTo>
                    <a:pt x="117" y="272"/>
                    <a:pt x="128" y="261"/>
                    <a:pt x="140" y="253"/>
                  </a:cubicBezTo>
                  <a:cubicBezTo>
                    <a:pt x="151" y="244"/>
                    <a:pt x="162" y="236"/>
                    <a:pt x="173" y="228"/>
                  </a:cubicBezTo>
                  <a:cubicBezTo>
                    <a:pt x="168" y="233"/>
                    <a:pt x="162" y="238"/>
                    <a:pt x="156" y="243"/>
                  </a:cubicBezTo>
                  <a:close/>
                  <a:moveTo>
                    <a:pt x="91" y="245"/>
                  </a:moveTo>
                  <a:cubicBezTo>
                    <a:pt x="109" y="229"/>
                    <a:pt x="128" y="214"/>
                    <a:pt x="146" y="201"/>
                  </a:cubicBezTo>
                  <a:cubicBezTo>
                    <a:pt x="152" y="196"/>
                    <a:pt x="159" y="192"/>
                    <a:pt x="165" y="188"/>
                  </a:cubicBezTo>
                  <a:cubicBezTo>
                    <a:pt x="140" y="207"/>
                    <a:pt x="116" y="226"/>
                    <a:pt x="91" y="245"/>
                  </a:cubicBezTo>
                  <a:close/>
                  <a:moveTo>
                    <a:pt x="44" y="236"/>
                  </a:moveTo>
                  <a:cubicBezTo>
                    <a:pt x="49" y="226"/>
                    <a:pt x="57" y="217"/>
                    <a:pt x="67" y="209"/>
                  </a:cubicBezTo>
                  <a:cubicBezTo>
                    <a:pt x="74" y="206"/>
                    <a:pt x="80" y="203"/>
                    <a:pt x="87" y="199"/>
                  </a:cubicBezTo>
                  <a:cubicBezTo>
                    <a:pt x="72" y="210"/>
                    <a:pt x="57" y="222"/>
                    <a:pt x="44" y="236"/>
                  </a:cubicBezTo>
                  <a:close/>
                </a:path>
              </a:pathLst>
            </a:custGeom>
            <a:solidFill>
              <a:srgbClr val="9AD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xmlns="" id="{55CB0EAE-C246-4FC9-9022-E5E44EB5E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4348" y="2027764"/>
              <a:ext cx="1132973" cy="477260"/>
            </a:xfrm>
            <a:custGeom>
              <a:avLst/>
              <a:gdLst>
                <a:gd name="T0" fmla="*/ 220 w 231"/>
                <a:gd name="T1" fmla="*/ 50 h 97"/>
                <a:gd name="T2" fmla="*/ 173 w 231"/>
                <a:gd name="T3" fmla="*/ 45 h 97"/>
                <a:gd name="T4" fmla="*/ 175 w 231"/>
                <a:gd name="T5" fmla="*/ 37 h 97"/>
                <a:gd name="T6" fmla="*/ 170 w 231"/>
                <a:gd name="T7" fmla="*/ 26 h 97"/>
                <a:gd name="T8" fmla="*/ 175 w 231"/>
                <a:gd name="T9" fmla="*/ 13 h 97"/>
                <a:gd name="T10" fmla="*/ 162 w 231"/>
                <a:gd name="T11" fmla="*/ 3 h 97"/>
                <a:gd name="T12" fmla="*/ 149 w 231"/>
                <a:gd name="T13" fmla="*/ 11 h 97"/>
                <a:gd name="T14" fmla="*/ 141 w 231"/>
                <a:gd name="T15" fmla="*/ 11 h 97"/>
                <a:gd name="T16" fmla="*/ 129 w 231"/>
                <a:gd name="T17" fmla="*/ 18 h 97"/>
                <a:gd name="T18" fmla="*/ 127 w 231"/>
                <a:gd name="T19" fmla="*/ 18 h 97"/>
                <a:gd name="T20" fmla="*/ 111 w 231"/>
                <a:gd name="T21" fmla="*/ 24 h 97"/>
                <a:gd name="T22" fmla="*/ 114 w 231"/>
                <a:gd name="T23" fmla="*/ 22 h 97"/>
                <a:gd name="T24" fmla="*/ 105 w 231"/>
                <a:gd name="T25" fmla="*/ 8 h 97"/>
                <a:gd name="T26" fmla="*/ 78 w 231"/>
                <a:gd name="T27" fmla="*/ 20 h 97"/>
                <a:gd name="T28" fmla="*/ 71 w 231"/>
                <a:gd name="T29" fmla="*/ 19 h 97"/>
                <a:gd name="T30" fmla="*/ 49 w 231"/>
                <a:gd name="T31" fmla="*/ 27 h 97"/>
                <a:gd name="T32" fmla="*/ 51 w 231"/>
                <a:gd name="T33" fmla="*/ 25 h 97"/>
                <a:gd name="T34" fmla="*/ 52 w 231"/>
                <a:gd name="T35" fmla="*/ 24 h 97"/>
                <a:gd name="T36" fmla="*/ 54 w 231"/>
                <a:gd name="T37" fmla="*/ 21 h 97"/>
                <a:gd name="T38" fmla="*/ 58 w 231"/>
                <a:gd name="T39" fmla="*/ 17 h 97"/>
                <a:gd name="T40" fmla="*/ 50 w 231"/>
                <a:gd name="T41" fmla="*/ 7 h 97"/>
                <a:gd name="T42" fmla="*/ 4 w 231"/>
                <a:gd name="T43" fmla="*/ 32 h 97"/>
                <a:gd name="T44" fmla="*/ 7 w 231"/>
                <a:gd name="T45" fmla="*/ 44 h 97"/>
                <a:gd name="T46" fmla="*/ 10 w 231"/>
                <a:gd name="T47" fmla="*/ 55 h 97"/>
                <a:gd name="T48" fmla="*/ 2 w 231"/>
                <a:gd name="T49" fmla="*/ 68 h 97"/>
                <a:gd name="T50" fmla="*/ 6 w 231"/>
                <a:gd name="T51" fmla="*/ 80 h 97"/>
                <a:gd name="T52" fmla="*/ 14 w 231"/>
                <a:gd name="T53" fmla="*/ 91 h 97"/>
                <a:gd name="T54" fmla="*/ 29 w 231"/>
                <a:gd name="T55" fmla="*/ 90 h 97"/>
                <a:gd name="T56" fmla="*/ 33 w 231"/>
                <a:gd name="T57" fmla="*/ 94 h 97"/>
                <a:gd name="T58" fmla="*/ 79 w 231"/>
                <a:gd name="T59" fmla="*/ 85 h 97"/>
                <a:gd name="T60" fmla="*/ 89 w 231"/>
                <a:gd name="T61" fmla="*/ 89 h 97"/>
                <a:gd name="T62" fmla="*/ 125 w 231"/>
                <a:gd name="T63" fmla="*/ 75 h 97"/>
                <a:gd name="T64" fmla="*/ 152 w 231"/>
                <a:gd name="T65" fmla="*/ 68 h 97"/>
                <a:gd name="T66" fmla="*/ 165 w 231"/>
                <a:gd name="T67" fmla="*/ 68 h 97"/>
                <a:gd name="T68" fmla="*/ 220 w 231"/>
                <a:gd name="T69" fmla="*/ 67 h 97"/>
                <a:gd name="T70" fmla="*/ 220 w 231"/>
                <a:gd name="T71" fmla="*/ 5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1" h="97">
                  <a:moveTo>
                    <a:pt x="220" y="50"/>
                  </a:moveTo>
                  <a:cubicBezTo>
                    <a:pt x="202" y="50"/>
                    <a:pt x="187" y="43"/>
                    <a:pt x="173" y="45"/>
                  </a:cubicBezTo>
                  <a:cubicBezTo>
                    <a:pt x="174" y="42"/>
                    <a:pt x="174" y="40"/>
                    <a:pt x="175" y="37"/>
                  </a:cubicBezTo>
                  <a:cubicBezTo>
                    <a:pt x="177" y="32"/>
                    <a:pt x="174" y="28"/>
                    <a:pt x="170" y="26"/>
                  </a:cubicBezTo>
                  <a:cubicBezTo>
                    <a:pt x="172" y="22"/>
                    <a:pt x="174" y="18"/>
                    <a:pt x="175" y="13"/>
                  </a:cubicBezTo>
                  <a:cubicBezTo>
                    <a:pt x="177" y="5"/>
                    <a:pt x="169" y="0"/>
                    <a:pt x="162" y="3"/>
                  </a:cubicBezTo>
                  <a:cubicBezTo>
                    <a:pt x="158" y="5"/>
                    <a:pt x="153" y="8"/>
                    <a:pt x="149" y="11"/>
                  </a:cubicBezTo>
                  <a:cubicBezTo>
                    <a:pt x="146" y="10"/>
                    <a:pt x="144" y="9"/>
                    <a:pt x="141" y="11"/>
                  </a:cubicBezTo>
                  <a:cubicBezTo>
                    <a:pt x="137" y="13"/>
                    <a:pt x="133" y="16"/>
                    <a:pt x="129" y="18"/>
                  </a:cubicBezTo>
                  <a:cubicBezTo>
                    <a:pt x="129" y="18"/>
                    <a:pt x="128" y="18"/>
                    <a:pt x="127" y="18"/>
                  </a:cubicBezTo>
                  <a:cubicBezTo>
                    <a:pt x="122" y="20"/>
                    <a:pt x="116" y="22"/>
                    <a:pt x="111" y="24"/>
                  </a:cubicBezTo>
                  <a:cubicBezTo>
                    <a:pt x="112" y="23"/>
                    <a:pt x="113" y="23"/>
                    <a:pt x="114" y="22"/>
                  </a:cubicBezTo>
                  <a:cubicBezTo>
                    <a:pt x="120" y="17"/>
                    <a:pt x="113" y="5"/>
                    <a:pt x="105" y="8"/>
                  </a:cubicBezTo>
                  <a:cubicBezTo>
                    <a:pt x="97" y="12"/>
                    <a:pt x="87" y="15"/>
                    <a:pt x="78" y="20"/>
                  </a:cubicBezTo>
                  <a:cubicBezTo>
                    <a:pt x="76" y="18"/>
                    <a:pt x="74" y="18"/>
                    <a:pt x="71" y="19"/>
                  </a:cubicBezTo>
                  <a:cubicBezTo>
                    <a:pt x="63" y="21"/>
                    <a:pt x="56" y="24"/>
                    <a:pt x="49" y="27"/>
                  </a:cubicBezTo>
                  <a:cubicBezTo>
                    <a:pt x="50" y="26"/>
                    <a:pt x="50" y="26"/>
                    <a:pt x="51" y="25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3" y="23"/>
                    <a:pt x="53" y="22"/>
                    <a:pt x="54" y="21"/>
                  </a:cubicBezTo>
                  <a:cubicBezTo>
                    <a:pt x="55" y="20"/>
                    <a:pt x="56" y="18"/>
                    <a:pt x="58" y="17"/>
                  </a:cubicBezTo>
                  <a:cubicBezTo>
                    <a:pt x="61" y="11"/>
                    <a:pt x="55" y="6"/>
                    <a:pt x="50" y="7"/>
                  </a:cubicBezTo>
                  <a:cubicBezTo>
                    <a:pt x="32" y="10"/>
                    <a:pt x="16" y="18"/>
                    <a:pt x="4" y="32"/>
                  </a:cubicBezTo>
                  <a:cubicBezTo>
                    <a:pt x="0" y="37"/>
                    <a:pt x="2" y="43"/>
                    <a:pt x="7" y="44"/>
                  </a:cubicBezTo>
                  <a:cubicBezTo>
                    <a:pt x="6" y="48"/>
                    <a:pt x="7" y="53"/>
                    <a:pt x="10" y="55"/>
                  </a:cubicBezTo>
                  <a:cubicBezTo>
                    <a:pt x="7" y="59"/>
                    <a:pt x="4" y="63"/>
                    <a:pt x="2" y="68"/>
                  </a:cubicBezTo>
                  <a:cubicBezTo>
                    <a:pt x="0" y="72"/>
                    <a:pt x="2" y="79"/>
                    <a:pt x="6" y="80"/>
                  </a:cubicBezTo>
                  <a:cubicBezTo>
                    <a:pt x="5" y="85"/>
                    <a:pt x="8" y="91"/>
                    <a:pt x="14" y="91"/>
                  </a:cubicBezTo>
                  <a:cubicBezTo>
                    <a:pt x="19" y="91"/>
                    <a:pt x="24" y="91"/>
                    <a:pt x="29" y="90"/>
                  </a:cubicBezTo>
                  <a:cubicBezTo>
                    <a:pt x="30" y="92"/>
                    <a:pt x="31" y="93"/>
                    <a:pt x="33" y="94"/>
                  </a:cubicBezTo>
                  <a:cubicBezTo>
                    <a:pt x="49" y="97"/>
                    <a:pt x="65" y="92"/>
                    <a:pt x="79" y="85"/>
                  </a:cubicBezTo>
                  <a:cubicBezTo>
                    <a:pt x="81" y="88"/>
                    <a:pt x="85" y="89"/>
                    <a:pt x="89" y="89"/>
                  </a:cubicBezTo>
                  <a:cubicBezTo>
                    <a:pt x="101" y="87"/>
                    <a:pt x="114" y="82"/>
                    <a:pt x="125" y="75"/>
                  </a:cubicBezTo>
                  <a:cubicBezTo>
                    <a:pt x="132" y="82"/>
                    <a:pt x="143" y="77"/>
                    <a:pt x="152" y="68"/>
                  </a:cubicBezTo>
                  <a:cubicBezTo>
                    <a:pt x="155" y="71"/>
                    <a:pt x="161" y="71"/>
                    <a:pt x="165" y="68"/>
                  </a:cubicBezTo>
                  <a:cubicBezTo>
                    <a:pt x="179" y="56"/>
                    <a:pt x="202" y="69"/>
                    <a:pt x="220" y="67"/>
                  </a:cubicBezTo>
                  <a:cubicBezTo>
                    <a:pt x="230" y="66"/>
                    <a:pt x="231" y="50"/>
                    <a:pt x="220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xmlns="" id="{F3A48C29-7F28-48B6-8F33-4E06B3A90B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04662" y="1758008"/>
              <a:ext cx="2106169" cy="2382149"/>
            </a:xfrm>
            <a:custGeom>
              <a:avLst/>
              <a:gdLst>
                <a:gd name="T0" fmla="*/ 402 w 429"/>
                <a:gd name="T1" fmla="*/ 229 h 485"/>
                <a:gd name="T2" fmla="*/ 359 w 429"/>
                <a:gd name="T3" fmla="*/ 5 h 485"/>
                <a:gd name="T4" fmla="*/ 117 w 429"/>
                <a:gd name="T5" fmla="*/ 26 h 485"/>
                <a:gd name="T6" fmla="*/ 50 w 429"/>
                <a:gd name="T7" fmla="*/ 36 h 485"/>
                <a:gd name="T8" fmla="*/ 21 w 429"/>
                <a:gd name="T9" fmla="*/ 97 h 485"/>
                <a:gd name="T10" fmla="*/ 43 w 429"/>
                <a:gd name="T11" fmla="*/ 62 h 485"/>
                <a:gd name="T12" fmla="*/ 1 w 429"/>
                <a:gd name="T13" fmla="*/ 124 h 485"/>
                <a:gd name="T14" fmla="*/ 15 w 429"/>
                <a:gd name="T15" fmla="*/ 199 h 485"/>
                <a:gd name="T16" fmla="*/ 23 w 429"/>
                <a:gd name="T17" fmla="*/ 292 h 485"/>
                <a:gd name="T18" fmla="*/ 19 w 429"/>
                <a:gd name="T19" fmla="*/ 361 h 485"/>
                <a:gd name="T20" fmla="*/ 30 w 429"/>
                <a:gd name="T21" fmla="*/ 439 h 485"/>
                <a:gd name="T22" fmla="*/ 50 w 429"/>
                <a:gd name="T23" fmla="*/ 434 h 485"/>
                <a:gd name="T24" fmla="*/ 49 w 429"/>
                <a:gd name="T25" fmla="*/ 472 h 485"/>
                <a:gd name="T26" fmla="*/ 78 w 429"/>
                <a:gd name="T27" fmla="*/ 477 h 485"/>
                <a:gd name="T28" fmla="*/ 217 w 429"/>
                <a:gd name="T29" fmla="*/ 462 h 485"/>
                <a:gd name="T30" fmla="*/ 49 w 429"/>
                <a:gd name="T31" fmla="*/ 231 h 485"/>
                <a:gd name="T32" fmla="*/ 48 w 429"/>
                <a:gd name="T33" fmla="*/ 206 h 485"/>
                <a:gd name="T34" fmla="*/ 18 w 429"/>
                <a:gd name="T35" fmla="*/ 113 h 485"/>
                <a:gd name="T36" fmla="*/ 47 w 429"/>
                <a:gd name="T37" fmla="*/ 133 h 485"/>
                <a:gd name="T38" fmla="*/ 41 w 429"/>
                <a:gd name="T39" fmla="*/ 146 h 485"/>
                <a:gd name="T40" fmla="*/ 41 w 429"/>
                <a:gd name="T41" fmla="*/ 146 h 485"/>
                <a:gd name="T42" fmla="*/ 47 w 429"/>
                <a:gd name="T43" fmla="*/ 161 h 485"/>
                <a:gd name="T44" fmla="*/ 24 w 429"/>
                <a:gd name="T45" fmla="*/ 191 h 485"/>
                <a:gd name="T46" fmla="*/ 49 w 429"/>
                <a:gd name="T47" fmla="*/ 248 h 485"/>
                <a:gd name="T48" fmla="*/ 31 w 429"/>
                <a:gd name="T49" fmla="*/ 248 h 485"/>
                <a:gd name="T50" fmla="*/ 49 w 429"/>
                <a:gd name="T51" fmla="*/ 299 h 485"/>
                <a:gd name="T52" fmla="*/ 27 w 429"/>
                <a:gd name="T53" fmla="*/ 317 h 485"/>
                <a:gd name="T54" fmla="*/ 50 w 429"/>
                <a:gd name="T55" fmla="*/ 350 h 485"/>
                <a:gd name="T56" fmla="*/ 31 w 429"/>
                <a:gd name="T57" fmla="*/ 365 h 485"/>
                <a:gd name="T58" fmla="*/ 33 w 429"/>
                <a:gd name="T59" fmla="*/ 423 h 485"/>
                <a:gd name="T60" fmla="*/ 53 w 429"/>
                <a:gd name="T61" fmla="*/ 400 h 485"/>
                <a:gd name="T62" fmla="*/ 226 w 429"/>
                <a:gd name="T63" fmla="*/ 448 h 485"/>
                <a:gd name="T64" fmla="*/ 161 w 429"/>
                <a:gd name="T65" fmla="*/ 425 h 485"/>
                <a:gd name="T66" fmla="*/ 116 w 429"/>
                <a:gd name="T67" fmla="*/ 432 h 485"/>
                <a:gd name="T68" fmla="*/ 74 w 429"/>
                <a:gd name="T69" fmla="*/ 467 h 485"/>
                <a:gd name="T70" fmla="*/ 112 w 429"/>
                <a:gd name="T71" fmla="*/ 406 h 485"/>
                <a:gd name="T72" fmla="*/ 72 w 429"/>
                <a:gd name="T73" fmla="*/ 411 h 485"/>
                <a:gd name="T74" fmla="*/ 72 w 429"/>
                <a:gd name="T75" fmla="*/ 403 h 485"/>
                <a:gd name="T76" fmla="*/ 70 w 429"/>
                <a:gd name="T77" fmla="*/ 371 h 485"/>
                <a:gd name="T78" fmla="*/ 89 w 429"/>
                <a:gd name="T79" fmla="*/ 350 h 485"/>
                <a:gd name="T80" fmla="*/ 69 w 429"/>
                <a:gd name="T81" fmla="*/ 349 h 485"/>
                <a:gd name="T82" fmla="*/ 100 w 429"/>
                <a:gd name="T83" fmla="*/ 312 h 485"/>
                <a:gd name="T84" fmla="*/ 66 w 429"/>
                <a:gd name="T85" fmla="*/ 303 h 485"/>
                <a:gd name="T86" fmla="*/ 66 w 429"/>
                <a:gd name="T87" fmla="*/ 300 h 485"/>
                <a:gd name="T88" fmla="*/ 103 w 429"/>
                <a:gd name="T89" fmla="*/ 243 h 485"/>
                <a:gd name="T90" fmla="*/ 65 w 429"/>
                <a:gd name="T91" fmla="*/ 243 h 485"/>
                <a:gd name="T92" fmla="*/ 64 w 429"/>
                <a:gd name="T93" fmla="*/ 239 h 485"/>
                <a:gd name="T94" fmla="*/ 95 w 429"/>
                <a:gd name="T95" fmla="*/ 200 h 485"/>
                <a:gd name="T96" fmla="*/ 110 w 429"/>
                <a:gd name="T97" fmla="*/ 39 h 485"/>
                <a:gd name="T98" fmla="*/ 357 w 429"/>
                <a:gd name="T99" fmla="*/ 15 h 485"/>
                <a:gd name="T100" fmla="*/ 399 w 429"/>
                <a:gd name="T101" fmla="*/ 331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9" h="485">
                  <a:moveTo>
                    <a:pt x="419" y="422"/>
                  </a:moveTo>
                  <a:cubicBezTo>
                    <a:pt x="423" y="395"/>
                    <a:pt x="418" y="364"/>
                    <a:pt x="416" y="337"/>
                  </a:cubicBezTo>
                  <a:cubicBezTo>
                    <a:pt x="412" y="301"/>
                    <a:pt x="408" y="265"/>
                    <a:pt x="402" y="229"/>
                  </a:cubicBezTo>
                  <a:cubicBezTo>
                    <a:pt x="396" y="190"/>
                    <a:pt x="389" y="152"/>
                    <a:pt x="382" y="114"/>
                  </a:cubicBezTo>
                  <a:cubicBezTo>
                    <a:pt x="376" y="81"/>
                    <a:pt x="371" y="46"/>
                    <a:pt x="361" y="14"/>
                  </a:cubicBezTo>
                  <a:cubicBezTo>
                    <a:pt x="364" y="11"/>
                    <a:pt x="363" y="6"/>
                    <a:pt x="359" y="5"/>
                  </a:cubicBezTo>
                  <a:cubicBezTo>
                    <a:pt x="337" y="0"/>
                    <a:pt x="310" y="5"/>
                    <a:pt x="287" y="7"/>
                  </a:cubicBezTo>
                  <a:cubicBezTo>
                    <a:pt x="259" y="10"/>
                    <a:pt x="230" y="13"/>
                    <a:pt x="201" y="17"/>
                  </a:cubicBezTo>
                  <a:cubicBezTo>
                    <a:pt x="173" y="21"/>
                    <a:pt x="145" y="24"/>
                    <a:pt x="117" y="26"/>
                  </a:cubicBezTo>
                  <a:cubicBezTo>
                    <a:pt x="104" y="28"/>
                    <a:pt x="90" y="28"/>
                    <a:pt x="77" y="28"/>
                  </a:cubicBezTo>
                  <a:cubicBezTo>
                    <a:pt x="67" y="29"/>
                    <a:pt x="59" y="27"/>
                    <a:pt x="50" y="31"/>
                  </a:cubicBezTo>
                  <a:cubicBezTo>
                    <a:pt x="48" y="32"/>
                    <a:pt x="48" y="35"/>
                    <a:pt x="50" y="36"/>
                  </a:cubicBezTo>
                  <a:cubicBezTo>
                    <a:pt x="51" y="36"/>
                    <a:pt x="51" y="37"/>
                    <a:pt x="52" y="37"/>
                  </a:cubicBezTo>
                  <a:cubicBezTo>
                    <a:pt x="50" y="56"/>
                    <a:pt x="49" y="74"/>
                    <a:pt x="48" y="93"/>
                  </a:cubicBezTo>
                  <a:cubicBezTo>
                    <a:pt x="39" y="92"/>
                    <a:pt x="29" y="93"/>
                    <a:pt x="21" y="97"/>
                  </a:cubicBezTo>
                  <a:cubicBezTo>
                    <a:pt x="21" y="97"/>
                    <a:pt x="20" y="96"/>
                    <a:pt x="20" y="96"/>
                  </a:cubicBezTo>
                  <a:cubicBezTo>
                    <a:pt x="16" y="81"/>
                    <a:pt x="34" y="74"/>
                    <a:pt x="44" y="72"/>
                  </a:cubicBezTo>
                  <a:cubicBezTo>
                    <a:pt x="49" y="70"/>
                    <a:pt x="48" y="62"/>
                    <a:pt x="43" y="62"/>
                  </a:cubicBezTo>
                  <a:cubicBezTo>
                    <a:pt x="23" y="65"/>
                    <a:pt x="3" y="78"/>
                    <a:pt x="10" y="101"/>
                  </a:cubicBezTo>
                  <a:cubicBezTo>
                    <a:pt x="10" y="102"/>
                    <a:pt x="11" y="103"/>
                    <a:pt x="11" y="104"/>
                  </a:cubicBezTo>
                  <a:cubicBezTo>
                    <a:pt x="6" y="109"/>
                    <a:pt x="2" y="116"/>
                    <a:pt x="1" y="124"/>
                  </a:cubicBezTo>
                  <a:cubicBezTo>
                    <a:pt x="0" y="136"/>
                    <a:pt x="4" y="145"/>
                    <a:pt x="11" y="151"/>
                  </a:cubicBezTo>
                  <a:cubicBezTo>
                    <a:pt x="4" y="161"/>
                    <a:pt x="2" y="173"/>
                    <a:pt x="8" y="187"/>
                  </a:cubicBezTo>
                  <a:cubicBezTo>
                    <a:pt x="10" y="192"/>
                    <a:pt x="13" y="196"/>
                    <a:pt x="15" y="199"/>
                  </a:cubicBezTo>
                  <a:cubicBezTo>
                    <a:pt x="12" y="205"/>
                    <a:pt x="10" y="212"/>
                    <a:pt x="11" y="221"/>
                  </a:cubicBezTo>
                  <a:cubicBezTo>
                    <a:pt x="12" y="230"/>
                    <a:pt x="16" y="237"/>
                    <a:pt x="21" y="241"/>
                  </a:cubicBezTo>
                  <a:cubicBezTo>
                    <a:pt x="10" y="255"/>
                    <a:pt x="10" y="280"/>
                    <a:pt x="23" y="292"/>
                  </a:cubicBezTo>
                  <a:cubicBezTo>
                    <a:pt x="18" y="298"/>
                    <a:pt x="15" y="305"/>
                    <a:pt x="14" y="314"/>
                  </a:cubicBezTo>
                  <a:cubicBezTo>
                    <a:pt x="14" y="327"/>
                    <a:pt x="19" y="336"/>
                    <a:pt x="27" y="342"/>
                  </a:cubicBezTo>
                  <a:cubicBezTo>
                    <a:pt x="23" y="347"/>
                    <a:pt x="20" y="354"/>
                    <a:pt x="19" y="361"/>
                  </a:cubicBezTo>
                  <a:cubicBezTo>
                    <a:pt x="16" y="375"/>
                    <a:pt x="20" y="386"/>
                    <a:pt x="28" y="392"/>
                  </a:cubicBezTo>
                  <a:cubicBezTo>
                    <a:pt x="24" y="399"/>
                    <a:pt x="21" y="408"/>
                    <a:pt x="21" y="419"/>
                  </a:cubicBezTo>
                  <a:cubicBezTo>
                    <a:pt x="21" y="428"/>
                    <a:pt x="21" y="436"/>
                    <a:pt x="30" y="439"/>
                  </a:cubicBezTo>
                  <a:cubicBezTo>
                    <a:pt x="34" y="440"/>
                    <a:pt x="39" y="438"/>
                    <a:pt x="43" y="437"/>
                  </a:cubicBezTo>
                  <a:cubicBezTo>
                    <a:pt x="45" y="436"/>
                    <a:pt x="47" y="435"/>
                    <a:pt x="50" y="434"/>
                  </a:cubicBezTo>
                  <a:cubicBezTo>
                    <a:pt x="50" y="434"/>
                    <a:pt x="50" y="434"/>
                    <a:pt x="50" y="434"/>
                  </a:cubicBezTo>
                  <a:cubicBezTo>
                    <a:pt x="51" y="436"/>
                    <a:pt x="54" y="437"/>
                    <a:pt x="56" y="437"/>
                  </a:cubicBezTo>
                  <a:cubicBezTo>
                    <a:pt x="57" y="445"/>
                    <a:pt x="58" y="453"/>
                    <a:pt x="59" y="462"/>
                  </a:cubicBezTo>
                  <a:cubicBezTo>
                    <a:pt x="55" y="465"/>
                    <a:pt x="52" y="468"/>
                    <a:pt x="49" y="472"/>
                  </a:cubicBezTo>
                  <a:cubicBezTo>
                    <a:pt x="47" y="474"/>
                    <a:pt x="50" y="478"/>
                    <a:pt x="53" y="476"/>
                  </a:cubicBezTo>
                  <a:cubicBezTo>
                    <a:pt x="55" y="474"/>
                    <a:pt x="56" y="472"/>
                    <a:pt x="58" y="470"/>
                  </a:cubicBezTo>
                  <a:cubicBezTo>
                    <a:pt x="64" y="473"/>
                    <a:pt x="71" y="475"/>
                    <a:pt x="78" y="477"/>
                  </a:cubicBezTo>
                  <a:cubicBezTo>
                    <a:pt x="79" y="478"/>
                    <a:pt x="80" y="479"/>
                    <a:pt x="81" y="478"/>
                  </a:cubicBezTo>
                  <a:cubicBezTo>
                    <a:pt x="82" y="478"/>
                    <a:pt x="82" y="478"/>
                    <a:pt x="82" y="478"/>
                  </a:cubicBezTo>
                  <a:cubicBezTo>
                    <a:pt x="126" y="485"/>
                    <a:pt x="177" y="470"/>
                    <a:pt x="217" y="462"/>
                  </a:cubicBezTo>
                  <a:cubicBezTo>
                    <a:pt x="284" y="450"/>
                    <a:pt x="353" y="445"/>
                    <a:pt x="421" y="435"/>
                  </a:cubicBezTo>
                  <a:cubicBezTo>
                    <a:pt x="429" y="434"/>
                    <a:pt x="426" y="423"/>
                    <a:pt x="419" y="422"/>
                  </a:cubicBezTo>
                  <a:close/>
                  <a:moveTo>
                    <a:pt x="49" y="231"/>
                  </a:moveTo>
                  <a:cubicBezTo>
                    <a:pt x="42" y="230"/>
                    <a:pt x="36" y="231"/>
                    <a:pt x="31" y="233"/>
                  </a:cubicBezTo>
                  <a:cubicBezTo>
                    <a:pt x="25" y="227"/>
                    <a:pt x="22" y="216"/>
                    <a:pt x="26" y="207"/>
                  </a:cubicBezTo>
                  <a:cubicBezTo>
                    <a:pt x="33" y="210"/>
                    <a:pt x="41" y="210"/>
                    <a:pt x="48" y="206"/>
                  </a:cubicBezTo>
                  <a:cubicBezTo>
                    <a:pt x="48" y="214"/>
                    <a:pt x="49" y="223"/>
                    <a:pt x="49" y="231"/>
                  </a:cubicBezTo>
                  <a:close/>
                  <a:moveTo>
                    <a:pt x="13" y="127"/>
                  </a:moveTo>
                  <a:cubicBezTo>
                    <a:pt x="13" y="121"/>
                    <a:pt x="15" y="116"/>
                    <a:pt x="18" y="113"/>
                  </a:cubicBezTo>
                  <a:cubicBezTo>
                    <a:pt x="27" y="118"/>
                    <a:pt x="39" y="115"/>
                    <a:pt x="48" y="109"/>
                  </a:cubicBezTo>
                  <a:cubicBezTo>
                    <a:pt x="48" y="117"/>
                    <a:pt x="48" y="125"/>
                    <a:pt x="48" y="133"/>
                  </a:cubicBezTo>
                  <a:cubicBezTo>
                    <a:pt x="47" y="133"/>
                    <a:pt x="47" y="133"/>
                    <a:pt x="47" y="133"/>
                  </a:cubicBezTo>
                  <a:cubicBezTo>
                    <a:pt x="36" y="134"/>
                    <a:pt x="26" y="138"/>
                    <a:pt x="19" y="143"/>
                  </a:cubicBezTo>
                  <a:cubicBezTo>
                    <a:pt x="15" y="140"/>
                    <a:pt x="13" y="134"/>
                    <a:pt x="13" y="127"/>
                  </a:cubicBezTo>
                  <a:close/>
                  <a:moveTo>
                    <a:pt x="41" y="146"/>
                  </a:moveTo>
                  <a:cubicBezTo>
                    <a:pt x="41" y="147"/>
                    <a:pt x="41" y="148"/>
                    <a:pt x="41" y="150"/>
                  </a:cubicBezTo>
                  <a:cubicBezTo>
                    <a:pt x="38" y="150"/>
                    <a:pt x="35" y="149"/>
                    <a:pt x="32" y="149"/>
                  </a:cubicBezTo>
                  <a:cubicBezTo>
                    <a:pt x="35" y="147"/>
                    <a:pt x="38" y="146"/>
                    <a:pt x="41" y="146"/>
                  </a:cubicBezTo>
                  <a:close/>
                  <a:moveTo>
                    <a:pt x="19" y="182"/>
                  </a:moveTo>
                  <a:cubicBezTo>
                    <a:pt x="15" y="172"/>
                    <a:pt x="16" y="164"/>
                    <a:pt x="21" y="157"/>
                  </a:cubicBezTo>
                  <a:cubicBezTo>
                    <a:pt x="29" y="161"/>
                    <a:pt x="38" y="162"/>
                    <a:pt x="47" y="161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69"/>
                    <a:pt x="48" y="177"/>
                    <a:pt x="48" y="185"/>
                  </a:cubicBezTo>
                  <a:cubicBezTo>
                    <a:pt x="39" y="184"/>
                    <a:pt x="31" y="186"/>
                    <a:pt x="24" y="191"/>
                  </a:cubicBezTo>
                  <a:cubicBezTo>
                    <a:pt x="22" y="188"/>
                    <a:pt x="20" y="185"/>
                    <a:pt x="19" y="182"/>
                  </a:cubicBezTo>
                  <a:close/>
                  <a:moveTo>
                    <a:pt x="31" y="248"/>
                  </a:moveTo>
                  <a:cubicBezTo>
                    <a:pt x="37" y="250"/>
                    <a:pt x="43" y="250"/>
                    <a:pt x="49" y="248"/>
                  </a:cubicBezTo>
                  <a:cubicBezTo>
                    <a:pt x="49" y="260"/>
                    <a:pt x="49" y="271"/>
                    <a:pt x="49" y="283"/>
                  </a:cubicBezTo>
                  <a:cubicBezTo>
                    <a:pt x="43" y="282"/>
                    <a:pt x="38" y="283"/>
                    <a:pt x="33" y="284"/>
                  </a:cubicBezTo>
                  <a:cubicBezTo>
                    <a:pt x="22" y="277"/>
                    <a:pt x="21" y="257"/>
                    <a:pt x="31" y="248"/>
                  </a:cubicBezTo>
                  <a:close/>
                  <a:moveTo>
                    <a:pt x="27" y="317"/>
                  </a:moveTo>
                  <a:cubicBezTo>
                    <a:pt x="26" y="308"/>
                    <a:pt x="28" y="302"/>
                    <a:pt x="33" y="298"/>
                  </a:cubicBezTo>
                  <a:cubicBezTo>
                    <a:pt x="38" y="300"/>
                    <a:pt x="43" y="300"/>
                    <a:pt x="49" y="299"/>
                  </a:cubicBezTo>
                  <a:cubicBezTo>
                    <a:pt x="49" y="309"/>
                    <a:pt x="50" y="320"/>
                    <a:pt x="50" y="330"/>
                  </a:cubicBezTo>
                  <a:cubicBezTo>
                    <a:pt x="45" y="330"/>
                    <a:pt x="41" y="332"/>
                    <a:pt x="37" y="334"/>
                  </a:cubicBezTo>
                  <a:cubicBezTo>
                    <a:pt x="31" y="330"/>
                    <a:pt x="28" y="325"/>
                    <a:pt x="27" y="317"/>
                  </a:cubicBezTo>
                  <a:close/>
                  <a:moveTo>
                    <a:pt x="31" y="365"/>
                  </a:moveTo>
                  <a:cubicBezTo>
                    <a:pt x="31" y="357"/>
                    <a:pt x="34" y="352"/>
                    <a:pt x="38" y="348"/>
                  </a:cubicBezTo>
                  <a:cubicBezTo>
                    <a:pt x="42" y="349"/>
                    <a:pt x="46" y="350"/>
                    <a:pt x="50" y="350"/>
                  </a:cubicBezTo>
                  <a:cubicBezTo>
                    <a:pt x="51" y="360"/>
                    <a:pt x="51" y="370"/>
                    <a:pt x="52" y="380"/>
                  </a:cubicBezTo>
                  <a:cubicBezTo>
                    <a:pt x="46" y="379"/>
                    <a:pt x="41" y="381"/>
                    <a:pt x="37" y="383"/>
                  </a:cubicBezTo>
                  <a:cubicBezTo>
                    <a:pt x="33" y="379"/>
                    <a:pt x="30" y="374"/>
                    <a:pt x="31" y="365"/>
                  </a:cubicBezTo>
                  <a:close/>
                  <a:moveTo>
                    <a:pt x="54" y="421"/>
                  </a:moveTo>
                  <a:cubicBezTo>
                    <a:pt x="52" y="421"/>
                    <a:pt x="50" y="421"/>
                    <a:pt x="48" y="422"/>
                  </a:cubicBezTo>
                  <a:cubicBezTo>
                    <a:pt x="45" y="422"/>
                    <a:pt x="33" y="430"/>
                    <a:pt x="33" y="423"/>
                  </a:cubicBezTo>
                  <a:cubicBezTo>
                    <a:pt x="32" y="416"/>
                    <a:pt x="34" y="408"/>
                    <a:pt x="36" y="401"/>
                  </a:cubicBezTo>
                  <a:cubicBezTo>
                    <a:pt x="36" y="400"/>
                    <a:pt x="36" y="398"/>
                    <a:pt x="37" y="397"/>
                  </a:cubicBezTo>
                  <a:cubicBezTo>
                    <a:pt x="42" y="399"/>
                    <a:pt x="47" y="400"/>
                    <a:pt x="53" y="400"/>
                  </a:cubicBezTo>
                  <a:cubicBezTo>
                    <a:pt x="53" y="406"/>
                    <a:pt x="54" y="412"/>
                    <a:pt x="54" y="419"/>
                  </a:cubicBezTo>
                  <a:cubicBezTo>
                    <a:pt x="54" y="419"/>
                    <a:pt x="54" y="420"/>
                    <a:pt x="54" y="421"/>
                  </a:cubicBezTo>
                  <a:close/>
                  <a:moveTo>
                    <a:pt x="226" y="448"/>
                  </a:moveTo>
                  <a:cubicBezTo>
                    <a:pt x="198" y="453"/>
                    <a:pt x="171" y="458"/>
                    <a:pt x="144" y="462"/>
                  </a:cubicBezTo>
                  <a:cubicBezTo>
                    <a:pt x="151" y="450"/>
                    <a:pt x="158" y="439"/>
                    <a:pt x="165" y="427"/>
                  </a:cubicBezTo>
                  <a:cubicBezTo>
                    <a:pt x="166" y="424"/>
                    <a:pt x="163" y="422"/>
                    <a:pt x="161" y="425"/>
                  </a:cubicBezTo>
                  <a:cubicBezTo>
                    <a:pt x="153" y="437"/>
                    <a:pt x="145" y="450"/>
                    <a:pt x="138" y="463"/>
                  </a:cubicBezTo>
                  <a:cubicBezTo>
                    <a:pt x="123" y="465"/>
                    <a:pt x="109" y="466"/>
                    <a:pt x="94" y="467"/>
                  </a:cubicBezTo>
                  <a:cubicBezTo>
                    <a:pt x="103" y="456"/>
                    <a:pt x="109" y="444"/>
                    <a:pt x="116" y="432"/>
                  </a:cubicBezTo>
                  <a:cubicBezTo>
                    <a:pt x="117" y="430"/>
                    <a:pt x="115" y="429"/>
                    <a:pt x="114" y="430"/>
                  </a:cubicBezTo>
                  <a:cubicBezTo>
                    <a:pt x="105" y="442"/>
                    <a:pt x="98" y="456"/>
                    <a:pt x="88" y="467"/>
                  </a:cubicBezTo>
                  <a:cubicBezTo>
                    <a:pt x="83" y="467"/>
                    <a:pt x="79" y="467"/>
                    <a:pt x="74" y="467"/>
                  </a:cubicBezTo>
                  <a:cubicBezTo>
                    <a:pt x="75" y="466"/>
                    <a:pt x="75" y="465"/>
                    <a:pt x="75" y="463"/>
                  </a:cubicBezTo>
                  <a:cubicBezTo>
                    <a:pt x="75" y="459"/>
                    <a:pt x="76" y="455"/>
                    <a:pt x="76" y="451"/>
                  </a:cubicBezTo>
                  <a:cubicBezTo>
                    <a:pt x="88" y="437"/>
                    <a:pt x="100" y="421"/>
                    <a:pt x="112" y="406"/>
                  </a:cubicBezTo>
                  <a:cubicBezTo>
                    <a:pt x="113" y="403"/>
                    <a:pt x="110" y="401"/>
                    <a:pt x="108" y="403"/>
                  </a:cubicBezTo>
                  <a:cubicBezTo>
                    <a:pt x="97" y="416"/>
                    <a:pt x="86" y="430"/>
                    <a:pt x="74" y="444"/>
                  </a:cubicBezTo>
                  <a:cubicBezTo>
                    <a:pt x="73" y="433"/>
                    <a:pt x="73" y="422"/>
                    <a:pt x="72" y="411"/>
                  </a:cubicBezTo>
                  <a:cubicBezTo>
                    <a:pt x="87" y="398"/>
                    <a:pt x="101" y="386"/>
                    <a:pt x="114" y="371"/>
                  </a:cubicBezTo>
                  <a:cubicBezTo>
                    <a:pt x="115" y="369"/>
                    <a:pt x="113" y="367"/>
                    <a:pt x="111" y="368"/>
                  </a:cubicBezTo>
                  <a:cubicBezTo>
                    <a:pt x="97" y="380"/>
                    <a:pt x="85" y="391"/>
                    <a:pt x="72" y="403"/>
                  </a:cubicBezTo>
                  <a:cubicBezTo>
                    <a:pt x="71" y="400"/>
                    <a:pt x="71" y="398"/>
                    <a:pt x="71" y="395"/>
                  </a:cubicBezTo>
                  <a:cubicBezTo>
                    <a:pt x="73" y="393"/>
                    <a:pt x="74" y="388"/>
                    <a:pt x="71" y="386"/>
                  </a:cubicBezTo>
                  <a:cubicBezTo>
                    <a:pt x="70" y="381"/>
                    <a:pt x="70" y="376"/>
                    <a:pt x="70" y="371"/>
                  </a:cubicBezTo>
                  <a:cubicBezTo>
                    <a:pt x="87" y="359"/>
                    <a:pt x="106" y="345"/>
                    <a:pt x="116" y="328"/>
                  </a:cubicBezTo>
                  <a:cubicBezTo>
                    <a:pt x="118" y="326"/>
                    <a:pt x="115" y="325"/>
                    <a:pt x="114" y="326"/>
                  </a:cubicBezTo>
                  <a:cubicBezTo>
                    <a:pt x="105" y="333"/>
                    <a:pt x="97" y="342"/>
                    <a:pt x="89" y="350"/>
                  </a:cubicBezTo>
                  <a:cubicBezTo>
                    <a:pt x="83" y="355"/>
                    <a:pt x="76" y="360"/>
                    <a:pt x="69" y="365"/>
                  </a:cubicBezTo>
                  <a:cubicBezTo>
                    <a:pt x="69" y="360"/>
                    <a:pt x="69" y="354"/>
                    <a:pt x="68" y="349"/>
                  </a:cubicBezTo>
                  <a:cubicBezTo>
                    <a:pt x="69" y="349"/>
                    <a:pt x="69" y="349"/>
                    <a:pt x="69" y="349"/>
                  </a:cubicBezTo>
                  <a:cubicBezTo>
                    <a:pt x="73" y="348"/>
                    <a:pt x="74" y="343"/>
                    <a:pt x="72" y="340"/>
                  </a:cubicBezTo>
                  <a:cubicBezTo>
                    <a:pt x="83" y="333"/>
                    <a:pt x="94" y="325"/>
                    <a:pt x="103" y="315"/>
                  </a:cubicBezTo>
                  <a:cubicBezTo>
                    <a:pt x="105" y="313"/>
                    <a:pt x="102" y="311"/>
                    <a:pt x="100" y="312"/>
                  </a:cubicBezTo>
                  <a:cubicBezTo>
                    <a:pt x="90" y="321"/>
                    <a:pt x="80" y="329"/>
                    <a:pt x="69" y="337"/>
                  </a:cubicBezTo>
                  <a:cubicBezTo>
                    <a:pt x="68" y="336"/>
                    <a:pt x="68" y="336"/>
                    <a:pt x="68" y="336"/>
                  </a:cubicBezTo>
                  <a:cubicBezTo>
                    <a:pt x="67" y="325"/>
                    <a:pt x="67" y="314"/>
                    <a:pt x="66" y="303"/>
                  </a:cubicBezTo>
                  <a:cubicBezTo>
                    <a:pt x="84" y="296"/>
                    <a:pt x="101" y="284"/>
                    <a:pt x="114" y="270"/>
                  </a:cubicBezTo>
                  <a:cubicBezTo>
                    <a:pt x="115" y="268"/>
                    <a:pt x="113" y="266"/>
                    <a:pt x="111" y="267"/>
                  </a:cubicBezTo>
                  <a:cubicBezTo>
                    <a:pt x="97" y="279"/>
                    <a:pt x="84" y="293"/>
                    <a:pt x="66" y="300"/>
                  </a:cubicBezTo>
                  <a:cubicBezTo>
                    <a:pt x="66" y="293"/>
                    <a:pt x="66" y="285"/>
                    <a:pt x="65" y="278"/>
                  </a:cubicBezTo>
                  <a:cubicBezTo>
                    <a:pt x="80" y="270"/>
                    <a:pt x="94" y="258"/>
                    <a:pt x="105" y="245"/>
                  </a:cubicBezTo>
                  <a:cubicBezTo>
                    <a:pt x="107" y="244"/>
                    <a:pt x="105" y="242"/>
                    <a:pt x="103" y="243"/>
                  </a:cubicBezTo>
                  <a:cubicBezTo>
                    <a:pt x="91" y="254"/>
                    <a:pt x="79" y="265"/>
                    <a:pt x="65" y="275"/>
                  </a:cubicBezTo>
                  <a:cubicBezTo>
                    <a:pt x="65" y="267"/>
                    <a:pt x="65" y="260"/>
                    <a:pt x="65" y="253"/>
                  </a:cubicBezTo>
                  <a:cubicBezTo>
                    <a:pt x="65" y="250"/>
                    <a:pt x="65" y="246"/>
                    <a:pt x="65" y="243"/>
                  </a:cubicBezTo>
                  <a:cubicBezTo>
                    <a:pt x="78" y="238"/>
                    <a:pt x="91" y="229"/>
                    <a:pt x="100" y="219"/>
                  </a:cubicBezTo>
                  <a:cubicBezTo>
                    <a:pt x="101" y="218"/>
                    <a:pt x="100" y="215"/>
                    <a:pt x="98" y="216"/>
                  </a:cubicBezTo>
                  <a:cubicBezTo>
                    <a:pt x="86" y="224"/>
                    <a:pt x="77" y="233"/>
                    <a:pt x="64" y="239"/>
                  </a:cubicBezTo>
                  <a:cubicBezTo>
                    <a:pt x="64" y="235"/>
                    <a:pt x="64" y="230"/>
                    <a:pt x="64" y="226"/>
                  </a:cubicBezTo>
                  <a:cubicBezTo>
                    <a:pt x="76" y="219"/>
                    <a:pt x="87" y="212"/>
                    <a:pt x="98" y="203"/>
                  </a:cubicBezTo>
                  <a:cubicBezTo>
                    <a:pt x="100" y="202"/>
                    <a:pt x="97" y="199"/>
                    <a:pt x="95" y="200"/>
                  </a:cubicBezTo>
                  <a:cubicBezTo>
                    <a:pt x="84" y="205"/>
                    <a:pt x="74" y="212"/>
                    <a:pt x="64" y="219"/>
                  </a:cubicBezTo>
                  <a:cubicBezTo>
                    <a:pt x="64" y="159"/>
                    <a:pt x="67" y="99"/>
                    <a:pt x="61" y="40"/>
                  </a:cubicBezTo>
                  <a:cubicBezTo>
                    <a:pt x="76" y="44"/>
                    <a:pt x="96" y="40"/>
                    <a:pt x="110" y="39"/>
                  </a:cubicBezTo>
                  <a:cubicBezTo>
                    <a:pt x="138" y="38"/>
                    <a:pt x="166" y="35"/>
                    <a:pt x="194" y="31"/>
                  </a:cubicBezTo>
                  <a:cubicBezTo>
                    <a:pt x="223" y="28"/>
                    <a:pt x="251" y="24"/>
                    <a:pt x="280" y="21"/>
                  </a:cubicBezTo>
                  <a:cubicBezTo>
                    <a:pt x="305" y="18"/>
                    <a:pt x="333" y="21"/>
                    <a:pt x="357" y="15"/>
                  </a:cubicBezTo>
                  <a:cubicBezTo>
                    <a:pt x="358" y="45"/>
                    <a:pt x="364" y="74"/>
                    <a:pt x="368" y="104"/>
                  </a:cubicBezTo>
                  <a:cubicBezTo>
                    <a:pt x="374" y="142"/>
                    <a:pt x="380" y="181"/>
                    <a:pt x="386" y="219"/>
                  </a:cubicBezTo>
                  <a:cubicBezTo>
                    <a:pt x="391" y="256"/>
                    <a:pt x="396" y="293"/>
                    <a:pt x="399" y="331"/>
                  </a:cubicBezTo>
                  <a:cubicBezTo>
                    <a:pt x="402" y="361"/>
                    <a:pt x="399" y="394"/>
                    <a:pt x="403" y="424"/>
                  </a:cubicBezTo>
                  <a:cubicBezTo>
                    <a:pt x="344" y="433"/>
                    <a:pt x="284" y="438"/>
                    <a:pt x="226" y="44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xmlns="" id="{F1FB5F22-4FE9-4F04-BA43-F150E5485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0397" y="1963437"/>
              <a:ext cx="1060347" cy="549887"/>
            </a:xfrm>
            <a:custGeom>
              <a:avLst/>
              <a:gdLst>
                <a:gd name="T0" fmla="*/ 214 w 216"/>
                <a:gd name="T1" fmla="*/ 86 h 112"/>
                <a:gd name="T2" fmla="*/ 204 w 216"/>
                <a:gd name="T3" fmla="*/ 39 h 112"/>
                <a:gd name="T4" fmla="*/ 194 w 216"/>
                <a:gd name="T5" fmla="*/ 7 h 112"/>
                <a:gd name="T6" fmla="*/ 190 w 216"/>
                <a:gd name="T7" fmla="*/ 1 h 112"/>
                <a:gd name="T8" fmla="*/ 14 w 216"/>
                <a:gd name="T9" fmla="*/ 28 h 112"/>
                <a:gd name="T10" fmla="*/ 9 w 216"/>
                <a:gd name="T11" fmla="*/ 30 h 112"/>
                <a:gd name="T12" fmla="*/ 9 w 216"/>
                <a:gd name="T13" fmla="*/ 30 h 112"/>
                <a:gd name="T14" fmla="*/ 8 w 216"/>
                <a:gd name="T15" fmla="*/ 33 h 112"/>
                <a:gd name="T16" fmla="*/ 18 w 216"/>
                <a:gd name="T17" fmla="*/ 108 h 112"/>
                <a:gd name="T18" fmla="*/ 27 w 216"/>
                <a:gd name="T19" fmla="*/ 108 h 112"/>
                <a:gd name="T20" fmla="*/ 28 w 216"/>
                <a:gd name="T21" fmla="*/ 108 h 112"/>
                <a:gd name="T22" fmla="*/ 64 w 216"/>
                <a:gd name="T23" fmla="*/ 108 h 112"/>
                <a:gd name="T24" fmla="*/ 113 w 216"/>
                <a:gd name="T25" fmla="*/ 103 h 112"/>
                <a:gd name="T26" fmla="*/ 205 w 216"/>
                <a:gd name="T27" fmla="*/ 90 h 112"/>
                <a:gd name="T28" fmla="*/ 214 w 216"/>
                <a:gd name="T29" fmla="*/ 86 h 112"/>
                <a:gd name="T30" fmla="*/ 112 w 216"/>
                <a:gd name="T31" fmla="*/ 95 h 112"/>
                <a:gd name="T32" fmla="*/ 64 w 216"/>
                <a:gd name="T33" fmla="*/ 100 h 112"/>
                <a:gd name="T34" fmla="*/ 28 w 216"/>
                <a:gd name="T35" fmla="*/ 105 h 112"/>
                <a:gd name="T36" fmla="*/ 27 w 216"/>
                <a:gd name="T37" fmla="*/ 105 h 112"/>
                <a:gd name="T38" fmla="*/ 16 w 216"/>
                <a:gd name="T39" fmla="*/ 34 h 112"/>
                <a:gd name="T40" fmla="*/ 189 w 216"/>
                <a:gd name="T41" fmla="*/ 9 h 112"/>
                <a:gd name="T42" fmla="*/ 195 w 216"/>
                <a:gd name="T43" fmla="*/ 42 h 112"/>
                <a:gd name="T44" fmla="*/ 203 w 216"/>
                <a:gd name="T45" fmla="*/ 80 h 112"/>
                <a:gd name="T46" fmla="*/ 112 w 216"/>
                <a:gd name="T47" fmla="*/ 9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6" h="112">
                  <a:moveTo>
                    <a:pt x="214" y="86"/>
                  </a:moveTo>
                  <a:cubicBezTo>
                    <a:pt x="211" y="70"/>
                    <a:pt x="208" y="55"/>
                    <a:pt x="204" y="39"/>
                  </a:cubicBezTo>
                  <a:cubicBezTo>
                    <a:pt x="202" y="29"/>
                    <a:pt x="200" y="16"/>
                    <a:pt x="194" y="7"/>
                  </a:cubicBezTo>
                  <a:cubicBezTo>
                    <a:pt x="196" y="5"/>
                    <a:pt x="194" y="0"/>
                    <a:pt x="190" y="1"/>
                  </a:cubicBezTo>
                  <a:cubicBezTo>
                    <a:pt x="132" y="18"/>
                    <a:pt x="72" y="16"/>
                    <a:pt x="14" y="28"/>
                  </a:cubicBezTo>
                  <a:cubicBezTo>
                    <a:pt x="12" y="28"/>
                    <a:pt x="10" y="28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7" y="32"/>
                    <a:pt x="8" y="33"/>
                  </a:cubicBezTo>
                  <a:cubicBezTo>
                    <a:pt x="0" y="58"/>
                    <a:pt x="10" y="84"/>
                    <a:pt x="18" y="108"/>
                  </a:cubicBezTo>
                  <a:cubicBezTo>
                    <a:pt x="20" y="112"/>
                    <a:pt x="26" y="112"/>
                    <a:pt x="27" y="10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38" y="112"/>
                    <a:pt x="53" y="109"/>
                    <a:pt x="64" y="108"/>
                  </a:cubicBezTo>
                  <a:cubicBezTo>
                    <a:pt x="81" y="107"/>
                    <a:pt x="97" y="105"/>
                    <a:pt x="113" y="103"/>
                  </a:cubicBezTo>
                  <a:cubicBezTo>
                    <a:pt x="144" y="99"/>
                    <a:pt x="174" y="94"/>
                    <a:pt x="205" y="90"/>
                  </a:cubicBezTo>
                  <a:cubicBezTo>
                    <a:pt x="206" y="95"/>
                    <a:pt x="216" y="93"/>
                    <a:pt x="214" y="86"/>
                  </a:cubicBezTo>
                  <a:close/>
                  <a:moveTo>
                    <a:pt x="112" y="95"/>
                  </a:moveTo>
                  <a:cubicBezTo>
                    <a:pt x="96" y="97"/>
                    <a:pt x="80" y="99"/>
                    <a:pt x="64" y="100"/>
                  </a:cubicBezTo>
                  <a:cubicBezTo>
                    <a:pt x="53" y="101"/>
                    <a:pt x="38" y="100"/>
                    <a:pt x="28" y="105"/>
                  </a:cubicBezTo>
                  <a:cubicBezTo>
                    <a:pt x="27" y="105"/>
                    <a:pt x="27" y="105"/>
                    <a:pt x="27" y="105"/>
                  </a:cubicBezTo>
                  <a:cubicBezTo>
                    <a:pt x="20" y="81"/>
                    <a:pt x="10" y="59"/>
                    <a:pt x="16" y="34"/>
                  </a:cubicBezTo>
                  <a:cubicBezTo>
                    <a:pt x="73" y="31"/>
                    <a:pt x="134" y="25"/>
                    <a:pt x="189" y="9"/>
                  </a:cubicBezTo>
                  <a:cubicBezTo>
                    <a:pt x="189" y="20"/>
                    <a:pt x="193" y="31"/>
                    <a:pt x="195" y="42"/>
                  </a:cubicBezTo>
                  <a:cubicBezTo>
                    <a:pt x="198" y="55"/>
                    <a:pt x="200" y="68"/>
                    <a:pt x="203" y="80"/>
                  </a:cubicBezTo>
                  <a:cubicBezTo>
                    <a:pt x="172" y="85"/>
                    <a:pt x="142" y="90"/>
                    <a:pt x="112" y="9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xmlns="" id="{078D3A75-E135-4192-B6D2-7A49FF044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12166" y="2052664"/>
              <a:ext cx="22826" cy="4150"/>
            </a:xfrm>
            <a:custGeom>
              <a:avLst/>
              <a:gdLst>
                <a:gd name="T0" fmla="*/ 0 w 5"/>
                <a:gd name="T1" fmla="*/ 0 h 1"/>
                <a:gd name="T2" fmla="*/ 5 w 5"/>
                <a:gd name="T3" fmla="*/ 0 h 1"/>
                <a:gd name="T4" fmla="*/ 0 w 5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1" y="1"/>
                    <a:pt x="3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xmlns="" id="{CA2F013A-98D5-499C-87F4-BFE97C69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4991" y="2052664"/>
              <a:ext cx="6226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xmlns="" id="{2D8CFC34-4573-45E2-9100-1AE5D9EC3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1790" y="2052664"/>
              <a:ext cx="10376" cy="4150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 98">
              <a:extLst>
                <a:ext uri="{FF2B5EF4-FFF2-40B4-BE49-F238E27FC236}">
                  <a16:creationId xmlns:a16="http://schemas.microsoft.com/office/drawing/2014/main" xmlns="" id="{9520660A-CE9A-4375-A99D-97476A857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2291" y="1428076"/>
              <a:ext cx="103752" cy="240705"/>
            </a:xfrm>
            <a:custGeom>
              <a:avLst/>
              <a:gdLst>
                <a:gd name="T0" fmla="*/ 18 w 21"/>
                <a:gd name="T1" fmla="*/ 20 h 49"/>
                <a:gd name="T2" fmla="*/ 16 w 21"/>
                <a:gd name="T3" fmla="*/ 17 h 49"/>
                <a:gd name="T4" fmla="*/ 16 w 21"/>
                <a:gd name="T5" fmla="*/ 14 h 49"/>
                <a:gd name="T6" fmla="*/ 16 w 21"/>
                <a:gd name="T7" fmla="*/ 14 h 49"/>
                <a:gd name="T8" fmla="*/ 13 w 21"/>
                <a:gd name="T9" fmla="*/ 10 h 49"/>
                <a:gd name="T10" fmla="*/ 13 w 21"/>
                <a:gd name="T11" fmla="*/ 6 h 49"/>
                <a:gd name="T12" fmla="*/ 5 w 21"/>
                <a:gd name="T13" fmla="*/ 3 h 49"/>
                <a:gd name="T14" fmla="*/ 1 w 21"/>
                <a:gd name="T15" fmla="*/ 5 h 49"/>
                <a:gd name="T16" fmla="*/ 4 w 21"/>
                <a:gd name="T17" fmla="*/ 17 h 49"/>
                <a:gd name="T18" fmla="*/ 7 w 21"/>
                <a:gd name="T19" fmla="*/ 42 h 49"/>
                <a:gd name="T20" fmla="*/ 17 w 21"/>
                <a:gd name="T21" fmla="*/ 43 h 49"/>
                <a:gd name="T22" fmla="*/ 18 w 21"/>
                <a:gd name="T23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49">
                  <a:moveTo>
                    <a:pt x="18" y="20"/>
                  </a:moveTo>
                  <a:cubicBezTo>
                    <a:pt x="17" y="19"/>
                    <a:pt x="17" y="18"/>
                    <a:pt x="16" y="17"/>
                  </a:cubicBezTo>
                  <a:cubicBezTo>
                    <a:pt x="16" y="16"/>
                    <a:pt x="16" y="15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2"/>
                    <a:pt x="15" y="11"/>
                    <a:pt x="13" y="10"/>
                  </a:cubicBezTo>
                  <a:cubicBezTo>
                    <a:pt x="13" y="9"/>
                    <a:pt x="13" y="7"/>
                    <a:pt x="13" y="6"/>
                  </a:cubicBezTo>
                  <a:cubicBezTo>
                    <a:pt x="13" y="1"/>
                    <a:pt x="7" y="0"/>
                    <a:pt x="5" y="3"/>
                  </a:cubicBezTo>
                  <a:cubicBezTo>
                    <a:pt x="3" y="2"/>
                    <a:pt x="1" y="3"/>
                    <a:pt x="1" y="5"/>
                  </a:cubicBezTo>
                  <a:cubicBezTo>
                    <a:pt x="0" y="10"/>
                    <a:pt x="2" y="13"/>
                    <a:pt x="4" y="17"/>
                  </a:cubicBezTo>
                  <a:cubicBezTo>
                    <a:pt x="5" y="25"/>
                    <a:pt x="7" y="34"/>
                    <a:pt x="7" y="42"/>
                  </a:cubicBezTo>
                  <a:cubicBezTo>
                    <a:pt x="7" y="48"/>
                    <a:pt x="15" y="49"/>
                    <a:pt x="17" y="43"/>
                  </a:cubicBezTo>
                  <a:cubicBezTo>
                    <a:pt x="20" y="36"/>
                    <a:pt x="21" y="28"/>
                    <a:pt x="18" y="2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Freeform 99">
              <a:extLst>
                <a:ext uri="{FF2B5EF4-FFF2-40B4-BE49-F238E27FC236}">
                  <a16:creationId xmlns:a16="http://schemas.microsoft.com/office/drawing/2014/main" xmlns="" id="{2E94FE1E-89AF-44BD-97D7-ED187B622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9419" y="1369975"/>
              <a:ext cx="122428" cy="313332"/>
            </a:xfrm>
            <a:custGeom>
              <a:avLst/>
              <a:gdLst>
                <a:gd name="T0" fmla="*/ 15 w 25"/>
                <a:gd name="T1" fmla="*/ 5 h 64"/>
                <a:gd name="T2" fmla="*/ 15 w 25"/>
                <a:gd name="T3" fmla="*/ 7 h 64"/>
                <a:gd name="T4" fmla="*/ 13 w 25"/>
                <a:gd name="T5" fmla="*/ 8 h 64"/>
                <a:gd name="T6" fmla="*/ 4 w 25"/>
                <a:gd name="T7" fmla="*/ 59 h 64"/>
                <a:gd name="T8" fmla="*/ 12 w 25"/>
                <a:gd name="T9" fmla="*/ 59 h 64"/>
                <a:gd name="T10" fmla="*/ 25 w 25"/>
                <a:gd name="T11" fmla="*/ 6 h 64"/>
                <a:gd name="T12" fmla="*/ 15 w 25"/>
                <a:gd name="T13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4">
                  <a:moveTo>
                    <a:pt x="15" y="5"/>
                  </a:moveTo>
                  <a:cubicBezTo>
                    <a:pt x="15" y="5"/>
                    <a:pt x="15" y="6"/>
                    <a:pt x="15" y="7"/>
                  </a:cubicBezTo>
                  <a:cubicBezTo>
                    <a:pt x="14" y="7"/>
                    <a:pt x="13" y="7"/>
                    <a:pt x="13" y="8"/>
                  </a:cubicBezTo>
                  <a:cubicBezTo>
                    <a:pt x="5" y="24"/>
                    <a:pt x="0" y="41"/>
                    <a:pt x="4" y="59"/>
                  </a:cubicBezTo>
                  <a:cubicBezTo>
                    <a:pt x="5" y="64"/>
                    <a:pt x="11" y="63"/>
                    <a:pt x="12" y="59"/>
                  </a:cubicBezTo>
                  <a:cubicBezTo>
                    <a:pt x="20" y="41"/>
                    <a:pt x="25" y="25"/>
                    <a:pt x="25" y="6"/>
                  </a:cubicBezTo>
                  <a:cubicBezTo>
                    <a:pt x="25" y="0"/>
                    <a:pt x="17" y="0"/>
                    <a:pt x="15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100">
              <a:extLst>
                <a:ext uri="{FF2B5EF4-FFF2-40B4-BE49-F238E27FC236}">
                  <a16:creationId xmlns:a16="http://schemas.microsoft.com/office/drawing/2014/main" xmlns="" id="{C31E7A47-FE46-47BD-9943-D2F7A770F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4274" y="1438452"/>
              <a:ext cx="161853" cy="244855"/>
            </a:xfrm>
            <a:custGeom>
              <a:avLst/>
              <a:gdLst>
                <a:gd name="T0" fmla="*/ 22 w 33"/>
                <a:gd name="T1" fmla="*/ 4 h 50"/>
                <a:gd name="T2" fmla="*/ 17 w 33"/>
                <a:gd name="T3" fmla="*/ 12 h 50"/>
                <a:gd name="T4" fmla="*/ 6 w 33"/>
                <a:gd name="T5" fmla="*/ 22 h 50"/>
                <a:gd name="T6" fmla="*/ 2 w 33"/>
                <a:gd name="T7" fmla="*/ 45 h 50"/>
                <a:gd name="T8" fmla="*/ 10 w 33"/>
                <a:gd name="T9" fmla="*/ 46 h 50"/>
                <a:gd name="T10" fmla="*/ 30 w 33"/>
                <a:gd name="T11" fmla="*/ 11 h 50"/>
                <a:gd name="T12" fmla="*/ 22 w 33"/>
                <a:gd name="T13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0">
                  <a:moveTo>
                    <a:pt x="22" y="4"/>
                  </a:moveTo>
                  <a:cubicBezTo>
                    <a:pt x="20" y="7"/>
                    <a:pt x="18" y="9"/>
                    <a:pt x="17" y="12"/>
                  </a:cubicBezTo>
                  <a:cubicBezTo>
                    <a:pt x="13" y="15"/>
                    <a:pt x="9" y="18"/>
                    <a:pt x="6" y="22"/>
                  </a:cubicBezTo>
                  <a:cubicBezTo>
                    <a:pt x="0" y="29"/>
                    <a:pt x="0" y="37"/>
                    <a:pt x="2" y="45"/>
                  </a:cubicBezTo>
                  <a:cubicBezTo>
                    <a:pt x="2" y="50"/>
                    <a:pt x="8" y="49"/>
                    <a:pt x="10" y="46"/>
                  </a:cubicBezTo>
                  <a:cubicBezTo>
                    <a:pt x="18" y="35"/>
                    <a:pt x="24" y="23"/>
                    <a:pt x="30" y="11"/>
                  </a:cubicBezTo>
                  <a:cubicBezTo>
                    <a:pt x="33" y="6"/>
                    <a:pt x="27" y="0"/>
                    <a:pt x="22" y="4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454C48DF-B72F-43B6-BBE4-CDD7D7D5585B}"/>
              </a:ext>
            </a:extLst>
          </p:cNvPr>
          <p:cNvGrpSpPr/>
          <p:nvPr/>
        </p:nvGrpSpPr>
        <p:grpSpPr>
          <a:xfrm>
            <a:off x="8043051" y="5732672"/>
            <a:ext cx="740789" cy="765691"/>
            <a:chOff x="6711257" y="5432908"/>
            <a:chExt cx="740789" cy="765691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xmlns="" id="{A7692B71-EBDA-456F-AAF8-B2ED7EDEAB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1257" y="5727564"/>
              <a:ext cx="427459" cy="471035"/>
            </a:xfrm>
            <a:custGeom>
              <a:avLst/>
              <a:gdLst>
                <a:gd name="T0" fmla="*/ 82 w 87"/>
                <a:gd name="T1" fmla="*/ 25 h 96"/>
                <a:gd name="T2" fmla="*/ 62 w 87"/>
                <a:gd name="T3" fmla="*/ 23 h 96"/>
                <a:gd name="T4" fmla="*/ 60 w 87"/>
                <a:gd name="T5" fmla="*/ 7 h 96"/>
                <a:gd name="T6" fmla="*/ 48 w 87"/>
                <a:gd name="T7" fmla="*/ 7 h 96"/>
                <a:gd name="T8" fmla="*/ 49 w 87"/>
                <a:gd name="T9" fmla="*/ 10 h 96"/>
                <a:gd name="T10" fmla="*/ 42 w 87"/>
                <a:gd name="T11" fmla="*/ 22 h 96"/>
                <a:gd name="T12" fmla="*/ 8 w 87"/>
                <a:gd name="T13" fmla="*/ 23 h 96"/>
                <a:gd name="T14" fmla="*/ 5 w 87"/>
                <a:gd name="T15" fmla="*/ 34 h 96"/>
                <a:gd name="T16" fmla="*/ 28 w 87"/>
                <a:gd name="T17" fmla="*/ 53 h 96"/>
                <a:gd name="T18" fmla="*/ 16 w 87"/>
                <a:gd name="T19" fmla="*/ 83 h 96"/>
                <a:gd name="T20" fmla="*/ 26 w 87"/>
                <a:gd name="T21" fmla="*/ 89 h 96"/>
                <a:gd name="T22" fmla="*/ 45 w 87"/>
                <a:gd name="T23" fmla="*/ 71 h 96"/>
                <a:gd name="T24" fmla="*/ 66 w 87"/>
                <a:gd name="T25" fmla="*/ 93 h 96"/>
                <a:gd name="T26" fmla="*/ 76 w 87"/>
                <a:gd name="T27" fmla="*/ 89 h 96"/>
                <a:gd name="T28" fmla="*/ 68 w 87"/>
                <a:gd name="T29" fmla="*/ 50 h 96"/>
                <a:gd name="T30" fmla="*/ 84 w 87"/>
                <a:gd name="T31" fmla="*/ 35 h 96"/>
                <a:gd name="T32" fmla="*/ 82 w 87"/>
                <a:gd name="T33" fmla="*/ 25 h 96"/>
                <a:gd name="T34" fmla="*/ 40 w 87"/>
                <a:gd name="T35" fmla="*/ 47 h 96"/>
                <a:gd name="T36" fmla="*/ 45 w 87"/>
                <a:gd name="T37" fmla="*/ 35 h 96"/>
                <a:gd name="T38" fmla="*/ 54 w 87"/>
                <a:gd name="T39" fmla="*/ 35 h 96"/>
                <a:gd name="T40" fmla="*/ 56 w 87"/>
                <a:gd name="T41" fmla="*/ 44 h 96"/>
                <a:gd name="T42" fmla="*/ 46 w 87"/>
                <a:gd name="T43" fmla="*/ 53 h 96"/>
                <a:gd name="T44" fmla="*/ 40 w 87"/>
                <a:gd name="T45" fmla="*/ 47 h 96"/>
                <a:gd name="T46" fmla="*/ 27 w 87"/>
                <a:gd name="T47" fmla="*/ 35 h 96"/>
                <a:gd name="T48" fmla="*/ 36 w 87"/>
                <a:gd name="T49" fmla="*/ 35 h 96"/>
                <a:gd name="T50" fmla="*/ 33 w 87"/>
                <a:gd name="T51" fmla="*/ 40 h 96"/>
                <a:gd name="T52" fmla="*/ 27 w 87"/>
                <a:gd name="T53" fmla="*/ 35 h 96"/>
                <a:gd name="T54" fmla="*/ 63 w 87"/>
                <a:gd name="T55" fmla="*/ 71 h 96"/>
                <a:gd name="T56" fmla="*/ 55 w 87"/>
                <a:gd name="T57" fmla="*/ 62 h 96"/>
                <a:gd name="T58" fmla="*/ 60 w 87"/>
                <a:gd name="T59" fmla="*/ 57 h 96"/>
                <a:gd name="T60" fmla="*/ 63 w 87"/>
                <a:gd name="T61" fmla="*/ 7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96">
                  <a:moveTo>
                    <a:pt x="82" y="25"/>
                  </a:moveTo>
                  <a:cubicBezTo>
                    <a:pt x="75" y="24"/>
                    <a:pt x="69" y="23"/>
                    <a:pt x="62" y="23"/>
                  </a:cubicBezTo>
                  <a:cubicBezTo>
                    <a:pt x="61" y="18"/>
                    <a:pt x="60" y="12"/>
                    <a:pt x="60" y="7"/>
                  </a:cubicBezTo>
                  <a:cubicBezTo>
                    <a:pt x="59" y="0"/>
                    <a:pt x="48" y="0"/>
                    <a:pt x="48" y="7"/>
                  </a:cubicBezTo>
                  <a:cubicBezTo>
                    <a:pt x="48" y="8"/>
                    <a:pt x="49" y="9"/>
                    <a:pt x="49" y="10"/>
                  </a:cubicBezTo>
                  <a:cubicBezTo>
                    <a:pt x="46" y="14"/>
                    <a:pt x="44" y="18"/>
                    <a:pt x="42" y="22"/>
                  </a:cubicBezTo>
                  <a:cubicBezTo>
                    <a:pt x="31" y="22"/>
                    <a:pt x="19" y="22"/>
                    <a:pt x="8" y="23"/>
                  </a:cubicBezTo>
                  <a:cubicBezTo>
                    <a:pt x="2" y="23"/>
                    <a:pt x="0" y="31"/>
                    <a:pt x="5" y="34"/>
                  </a:cubicBezTo>
                  <a:cubicBezTo>
                    <a:pt x="13" y="40"/>
                    <a:pt x="21" y="46"/>
                    <a:pt x="28" y="53"/>
                  </a:cubicBezTo>
                  <a:cubicBezTo>
                    <a:pt x="24" y="63"/>
                    <a:pt x="20" y="73"/>
                    <a:pt x="16" y="83"/>
                  </a:cubicBezTo>
                  <a:cubicBezTo>
                    <a:pt x="15" y="89"/>
                    <a:pt x="22" y="93"/>
                    <a:pt x="26" y="89"/>
                  </a:cubicBezTo>
                  <a:cubicBezTo>
                    <a:pt x="32" y="83"/>
                    <a:pt x="38" y="77"/>
                    <a:pt x="45" y="71"/>
                  </a:cubicBezTo>
                  <a:cubicBezTo>
                    <a:pt x="51" y="79"/>
                    <a:pt x="58" y="86"/>
                    <a:pt x="66" y="93"/>
                  </a:cubicBezTo>
                  <a:cubicBezTo>
                    <a:pt x="69" y="96"/>
                    <a:pt x="76" y="94"/>
                    <a:pt x="76" y="89"/>
                  </a:cubicBezTo>
                  <a:cubicBezTo>
                    <a:pt x="75" y="75"/>
                    <a:pt x="72" y="63"/>
                    <a:pt x="68" y="50"/>
                  </a:cubicBezTo>
                  <a:cubicBezTo>
                    <a:pt x="74" y="45"/>
                    <a:pt x="79" y="40"/>
                    <a:pt x="84" y="35"/>
                  </a:cubicBezTo>
                  <a:cubicBezTo>
                    <a:pt x="87" y="32"/>
                    <a:pt x="86" y="26"/>
                    <a:pt x="82" y="25"/>
                  </a:cubicBezTo>
                  <a:close/>
                  <a:moveTo>
                    <a:pt x="40" y="47"/>
                  </a:moveTo>
                  <a:cubicBezTo>
                    <a:pt x="42" y="43"/>
                    <a:pt x="43" y="39"/>
                    <a:pt x="45" y="35"/>
                  </a:cubicBezTo>
                  <a:cubicBezTo>
                    <a:pt x="48" y="35"/>
                    <a:pt x="51" y="35"/>
                    <a:pt x="54" y="35"/>
                  </a:cubicBezTo>
                  <a:cubicBezTo>
                    <a:pt x="55" y="38"/>
                    <a:pt x="56" y="41"/>
                    <a:pt x="56" y="44"/>
                  </a:cubicBezTo>
                  <a:cubicBezTo>
                    <a:pt x="53" y="47"/>
                    <a:pt x="50" y="50"/>
                    <a:pt x="46" y="53"/>
                  </a:cubicBezTo>
                  <a:cubicBezTo>
                    <a:pt x="44" y="51"/>
                    <a:pt x="42" y="49"/>
                    <a:pt x="40" y="47"/>
                  </a:cubicBezTo>
                  <a:close/>
                  <a:moveTo>
                    <a:pt x="27" y="35"/>
                  </a:moveTo>
                  <a:cubicBezTo>
                    <a:pt x="30" y="35"/>
                    <a:pt x="33" y="35"/>
                    <a:pt x="36" y="35"/>
                  </a:cubicBezTo>
                  <a:cubicBezTo>
                    <a:pt x="35" y="36"/>
                    <a:pt x="34" y="38"/>
                    <a:pt x="33" y="40"/>
                  </a:cubicBezTo>
                  <a:cubicBezTo>
                    <a:pt x="31" y="38"/>
                    <a:pt x="29" y="37"/>
                    <a:pt x="27" y="35"/>
                  </a:cubicBezTo>
                  <a:close/>
                  <a:moveTo>
                    <a:pt x="63" y="71"/>
                  </a:moveTo>
                  <a:cubicBezTo>
                    <a:pt x="60" y="68"/>
                    <a:pt x="57" y="65"/>
                    <a:pt x="55" y="62"/>
                  </a:cubicBezTo>
                  <a:cubicBezTo>
                    <a:pt x="56" y="60"/>
                    <a:pt x="58" y="59"/>
                    <a:pt x="60" y="57"/>
                  </a:cubicBezTo>
                  <a:cubicBezTo>
                    <a:pt x="61" y="62"/>
                    <a:pt x="62" y="67"/>
                    <a:pt x="63" y="71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Freeform 104">
              <a:extLst>
                <a:ext uri="{FF2B5EF4-FFF2-40B4-BE49-F238E27FC236}">
                  <a16:creationId xmlns:a16="http://schemas.microsoft.com/office/drawing/2014/main" xmlns="" id="{54AE43C7-1382-4653-B66E-A2DF04A7A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1341" y="5432908"/>
              <a:ext cx="240705" cy="244855"/>
            </a:xfrm>
            <a:custGeom>
              <a:avLst/>
              <a:gdLst>
                <a:gd name="T0" fmla="*/ 42 w 49"/>
                <a:gd name="T1" fmla="*/ 10 h 50"/>
                <a:gd name="T2" fmla="*/ 27 w 49"/>
                <a:gd name="T3" fmla="*/ 16 h 50"/>
                <a:gd name="T4" fmla="*/ 23 w 49"/>
                <a:gd name="T5" fmla="*/ 7 h 50"/>
                <a:gd name="T6" fmla="*/ 12 w 49"/>
                <a:gd name="T7" fmla="*/ 10 h 50"/>
                <a:gd name="T8" fmla="*/ 15 w 49"/>
                <a:gd name="T9" fmla="*/ 22 h 50"/>
                <a:gd name="T10" fmla="*/ 4 w 49"/>
                <a:gd name="T11" fmla="*/ 28 h 50"/>
                <a:gd name="T12" fmla="*/ 8 w 49"/>
                <a:gd name="T13" fmla="*/ 37 h 50"/>
                <a:gd name="T14" fmla="*/ 20 w 49"/>
                <a:gd name="T15" fmla="*/ 33 h 50"/>
                <a:gd name="T16" fmla="*/ 22 w 49"/>
                <a:gd name="T17" fmla="*/ 36 h 50"/>
                <a:gd name="T18" fmla="*/ 29 w 49"/>
                <a:gd name="T19" fmla="*/ 46 h 50"/>
                <a:gd name="T20" fmla="*/ 36 w 49"/>
                <a:gd name="T21" fmla="*/ 49 h 50"/>
                <a:gd name="T22" fmla="*/ 38 w 49"/>
                <a:gd name="T23" fmla="*/ 49 h 50"/>
                <a:gd name="T24" fmla="*/ 41 w 49"/>
                <a:gd name="T25" fmla="*/ 40 h 50"/>
                <a:gd name="T26" fmla="*/ 34 w 49"/>
                <a:gd name="T27" fmla="*/ 28 h 50"/>
                <a:gd name="T28" fmla="*/ 46 w 49"/>
                <a:gd name="T29" fmla="*/ 21 h 50"/>
                <a:gd name="T30" fmla="*/ 42 w 49"/>
                <a:gd name="T31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50">
                  <a:moveTo>
                    <a:pt x="42" y="10"/>
                  </a:moveTo>
                  <a:cubicBezTo>
                    <a:pt x="36" y="11"/>
                    <a:pt x="32" y="13"/>
                    <a:pt x="27" y="16"/>
                  </a:cubicBezTo>
                  <a:cubicBezTo>
                    <a:pt x="25" y="13"/>
                    <a:pt x="24" y="10"/>
                    <a:pt x="23" y="7"/>
                  </a:cubicBezTo>
                  <a:cubicBezTo>
                    <a:pt x="20" y="0"/>
                    <a:pt x="11" y="3"/>
                    <a:pt x="12" y="10"/>
                  </a:cubicBezTo>
                  <a:cubicBezTo>
                    <a:pt x="13" y="14"/>
                    <a:pt x="14" y="18"/>
                    <a:pt x="15" y="22"/>
                  </a:cubicBezTo>
                  <a:cubicBezTo>
                    <a:pt x="12" y="24"/>
                    <a:pt x="8" y="26"/>
                    <a:pt x="4" y="28"/>
                  </a:cubicBezTo>
                  <a:cubicBezTo>
                    <a:pt x="0" y="31"/>
                    <a:pt x="3" y="39"/>
                    <a:pt x="8" y="37"/>
                  </a:cubicBezTo>
                  <a:cubicBezTo>
                    <a:pt x="12" y="36"/>
                    <a:pt x="16" y="34"/>
                    <a:pt x="20" y="33"/>
                  </a:cubicBezTo>
                  <a:cubicBezTo>
                    <a:pt x="21" y="34"/>
                    <a:pt x="22" y="35"/>
                    <a:pt x="22" y="36"/>
                  </a:cubicBezTo>
                  <a:cubicBezTo>
                    <a:pt x="24" y="40"/>
                    <a:pt x="26" y="44"/>
                    <a:pt x="29" y="46"/>
                  </a:cubicBezTo>
                  <a:cubicBezTo>
                    <a:pt x="31" y="48"/>
                    <a:pt x="34" y="49"/>
                    <a:pt x="36" y="49"/>
                  </a:cubicBezTo>
                  <a:cubicBezTo>
                    <a:pt x="31" y="50"/>
                    <a:pt x="36" y="49"/>
                    <a:pt x="38" y="49"/>
                  </a:cubicBezTo>
                  <a:cubicBezTo>
                    <a:pt x="42" y="48"/>
                    <a:pt x="43" y="43"/>
                    <a:pt x="41" y="40"/>
                  </a:cubicBezTo>
                  <a:cubicBezTo>
                    <a:pt x="40" y="35"/>
                    <a:pt x="36" y="31"/>
                    <a:pt x="34" y="28"/>
                  </a:cubicBezTo>
                  <a:cubicBezTo>
                    <a:pt x="38" y="26"/>
                    <a:pt x="43" y="24"/>
                    <a:pt x="46" y="21"/>
                  </a:cubicBezTo>
                  <a:cubicBezTo>
                    <a:pt x="49" y="17"/>
                    <a:pt x="47" y="10"/>
                    <a:pt x="42" y="1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A87C8420-2116-41A7-86C0-171A326FF900}"/>
              </a:ext>
            </a:extLst>
          </p:cNvPr>
          <p:cNvGrpSpPr/>
          <p:nvPr/>
        </p:nvGrpSpPr>
        <p:grpSpPr>
          <a:xfrm>
            <a:off x="1424425" y="1263110"/>
            <a:ext cx="639278" cy="523571"/>
            <a:chOff x="2256140" y="1944762"/>
            <a:chExt cx="917169" cy="751165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0" name="Freeform 45">
              <a:extLst>
                <a:ext uri="{FF2B5EF4-FFF2-40B4-BE49-F238E27FC236}">
                  <a16:creationId xmlns:a16="http://schemas.microsoft.com/office/drawing/2014/main" xmlns="" id="{40541FC2-01AA-4CA0-8A8E-BE53F6A159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7550" y="1944762"/>
              <a:ext cx="435759" cy="388034"/>
            </a:xfrm>
            <a:custGeom>
              <a:avLst/>
              <a:gdLst>
                <a:gd name="T0" fmla="*/ 81 w 89"/>
                <a:gd name="T1" fmla="*/ 9 h 79"/>
                <a:gd name="T2" fmla="*/ 48 w 89"/>
                <a:gd name="T3" fmla="*/ 20 h 79"/>
                <a:gd name="T4" fmla="*/ 33 w 89"/>
                <a:gd name="T5" fmla="*/ 5 h 79"/>
                <a:gd name="T6" fmla="*/ 25 w 89"/>
                <a:gd name="T7" fmla="*/ 13 h 79"/>
                <a:gd name="T8" fmla="*/ 31 w 89"/>
                <a:gd name="T9" fmla="*/ 19 h 79"/>
                <a:gd name="T10" fmla="*/ 31 w 89"/>
                <a:gd name="T11" fmla="*/ 24 h 79"/>
                <a:gd name="T12" fmla="*/ 5 w 89"/>
                <a:gd name="T13" fmla="*/ 34 h 79"/>
                <a:gd name="T14" fmla="*/ 6 w 89"/>
                <a:gd name="T15" fmla="*/ 44 h 79"/>
                <a:gd name="T16" fmla="*/ 29 w 89"/>
                <a:gd name="T17" fmla="*/ 54 h 79"/>
                <a:gd name="T18" fmla="*/ 27 w 89"/>
                <a:gd name="T19" fmla="*/ 73 h 79"/>
                <a:gd name="T20" fmla="*/ 35 w 89"/>
                <a:gd name="T21" fmla="*/ 75 h 79"/>
                <a:gd name="T22" fmla="*/ 44 w 89"/>
                <a:gd name="T23" fmla="*/ 61 h 79"/>
                <a:gd name="T24" fmla="*/ 79 w 89"/>
                <a:gd name="T25" fmla="*/ 71 h 79"/>
                <a:gd name="T26" fmla="*/ 84 w 89"/>
                <a:gd name="T27" fmla="*/ 62 h 79"/>
                <a:gd name="T28" fmla="*/ 65 w 89"/>
                <a:gd name="T29" fmla="*/ 37 h 79"/>
                <a:gd name="T30" fmla="*/ 86 w 89"/>
                <a:gd name="T31" fmla="*/ 18 h 79"/>
                <a:gd name="T32" fmla="*/ 81 w 89"/>
                <a:gd name="T33" fmla="*/ 9 h 79"/>
                <a:gd name="T34" fmla="*/ 50 w 89"/>
                <a:gd name="T35" fmla="*/ 38 h 79"/>
                <a:gd name="T36" fmla="*/ 42 w 89"/>
                <a:gd name="T37" fmla="*/ 48 h 79"/>
                <a:gd name="T38" fmla="*/ 37 w 89"/>
                <a:gd name="T39" fmla="*/ 46 h 79"/>
                <a:gd name="T40" fmla="*/ 37 w 89"/>
                <a:gd name="T41" fmla="*/ 33 h 79"/>
                <a:gd name="T42" fmla="*/ 43 w 89"/>
                <a:gd name="T43" fmla="*/ 32 h 79"/>
                <a:gd name="T44" fmla="*/ 50 w 89"/>
                <a:gd name="T45" fmla="*/ 38 h 79"/>
                <a:gd name="T46" fmla="*/ 22 w 89"/>
                <a:gd name="T47" fmla="*/ 38 h 79"/>
                <a:gd name="T48" fmla="*/ 30 w 89"/>
                <a:gd name="T49" fmla="*/ 35 h 79"/>
                <a:gd name="T50" fmla="*/ 30 w 89"/>
                <a:gd name="T51" fmla="*/ 42 h 79"/>
                <a:gd name="T52" fmla="*/ 22 w 89"/>
                <a:gd name="T53" fmla="*/ 38 h 79"/>
                <a:gd name="T54" fmla="*/ 57 w 89"/>
                <a:gd name="T55" fmla="*/ 46 h 79"/>
                <a:gd name="T56" fmla="*/ 67 w 89"/>
                <a:gd name="T57" fmla="*/ 57 h 79"/>
                <a:gd name="T58" fmla="*/ 51 w 89"/>
                <a:gd name="T59" fmla="*/ 52 h 79"/>
                <a:gd name="T60" fmla="*/ 57 w 89"/>
                <a:gd name="T61" fmla="*/ 46 h 79"/>
                <a:gd name="T62" fmla="*/ 56 w 89"/>
                <a:gd name="T63" fmla="*/ 28 h 79"/>
                <a:gd name="T64" fmla="*/ 61 w 89"/>
                <a:gd name="T65" fmla="*/ 27 h 79"/>
                <a:gd name="T66" fmla="*/ 58 w 89"/>
                <a:gd name="T67" fmla="*/ 30 h 79"/>
                <a:gd name="T68" fmla="*/ 56 w 89"/>
                <a:gd name="T69" fmla="*/ 2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" h="79">
                  <a:moveTo>
                    <a:pt x="81" y="9"/>
                  </a:moveTo>
                  <a:cubicBezTo>
                    <a:pt x="70" y="14"/>
                    <a:pt x="59" y="17"/>
                    <a:pt x="48" y="20"/>
                  </a:cubicBezTo>
                  <a:cubicBezTo>
                    <a:pt x="43" y="15"/>
                    <a:pt x="38" y="10"/>
                    <a:pt x="33" y="5"/>
                  </a:cubicBezTo>
                  <a:cubicBezTo>
                    <a:pt x="27" y="0"/>
                    <a:pt x="19" y="8"/>
                    <a:pt x="25" y="13"/>
                  </a:cubicBezTo>
                  <a:cubicBezTo>
                    <a:pt x="27" y="15"/>
                    <a:pt x="29" y="17"/>
                    <a:pt x="31" y="19"/>
                  </a:cubicBezTo>
                  <a:cubicBezTo>
                    <a:pt x="31" y="21"/>
                    <a:pt x="31" y="23"/>
                    <a:pt x="31" y="24"/>
                  </a:cubicBezTo>
                  <a:cubicBezTo>
                    <a:pt x="22" y="27"/>
                    <a:pt x="13" y="30"/>
                    <a:pt x="5" y="34"/>
                  </a:cubicBezTo>
                  <a:cubicBezTo>
                    <a:pt x="0" y="36"/>
                    <a:pt x="2" y="42"/>
                    <a:pt x="6" y="44"/>
                  </a:cubicBezTo>
                  <a:cubicBezTo>
                    <a:pt x="14" y="46"/>
                    <a:pt x="21" y="50"/>
                    <a:pt x="29" y="54"/>
                  </a:cubicBezTo>
                  <a:cubicBezTo>
                    <a:pt x="28" y="60"/>
                    <a:pt x="27" y="67"/>
                    <a:pt x="27" y="73"/>
                  </a:cubicBezTo>
                  <a:cubicBezTo>
                    <a:pt x="26" y="78"/>
                    <a:pt x="33" y="79"/>
                    <a:pt x="35" y="75"/>
                  </a:cubicBezTo>
                  <a:cubicBezTo>
                    <a:pt x="38" y="70"/>
                    <a:pt x="41" y="66"/>
                    <a:pt x="44" y="61"/>
                  </a:cubicBezTo>
                  <a:cubicBezTo>
                    <a:pt x="56" y="66"/>
                    <a:pt x="67" y="70"/>
                    <a:pt x="79" y="71"/>
                  </a:cubicBezTo>
                  <a:cubicBezTo>
                    <a:pt x="84" y="71"/>
                    <a:pt x="87" y="66"/>
                    <a:pt x="84" y="62"/>
                  </a:cubicBezTo>
                  <a:cubicBezTo>
                    <a:pt x="79" y="53"/>
                    <a:pt x="72" y="45"/>
                    <a:pt x="65" y="37"/>
                  </a:cubicBezTo>
                  <a:cubicBezTo>
                    <a:pt x="71" y="30"/>
                    <a:pt x="78" y="24"/>
                    <a:pt x="86" y="18"/>
                  </a:cubicBezTo>
                  <a:cubicBezTo>
                    <a:pt x="89" y="15"/>
                    <a:pt x="85" y="7"/>
                    <a:pt x="81" y="9"/>
                  </a:cubicBezTo>
                  <a:close/>
                  <a:moveTo>
                    <a:pt x="50" y="38"/>
                  </a:moveTo>
                  <a:cubicBezTo>
                    <a:pt x="47" y="42"/>
                    <a:pt x="45" y="45"/>
                    <a:pt x="42" y="48"/>
                  </a:cubicBezTo>
                  <a:cubicBezTo>
                    <a:pt x="40" y="47"/>
                    <a:pt x="39" y="47"/>
                    <a:pt x="37" y="46"/>
                  </a:cubicBezTo>
                  <a:cubicBezTo>
                    <a:pt x="38" y="42"/>
                    <a:pt x="38" y="37"/>
                    <a:pt x="37" y="33"/>
                  </a:cubicBezTo>
                  <a:cubicBezTo>
                    <a:pt x="39" y="33"/>
                    <a:pt x="41" y="32"/>
                    <a:pt x="43" y="32"/>
                  </a:cubicBezTo>
                  <a:cubicBezTo>
                    <a:pt x="45" y="34"/>
                    <a:pt x="48" y="36"/>
                    <a:pt x="50" y="38"/>
                  </a:cubicBezTo>
                  <a:close/>
                  <a:moveTo>
                    <a:pt x="22" y="38"/>
                  </a:moveTo>
                  <a:cubicBezTo>
                    <a:pt x="24" y="37"/>
                    <a:pt x="27" y="36"/>
                    <a:pt x="30" y="35"/>
                  </a:cubicBezTo>
                  <a:cubicBezTo>
                    <a:pt x="30" y="38"/>
                    <a:pt x="30" y="40"/>
                    <a:pt x="30" y="42"/>
                  </a:cubicBezTo>
                  <a:cubicBezTo>
                    <a:pt x="27" y="41"/>
                    <a:pt x="24" y="40"/>
                    <a:pt x="22" y="38"/>
                  </a:cubicBezTo>
                  <a:close/>
                  <a:moveTo>
                    <a:pt x="57" y="46"/>
                  </a:moveTo>
                  <a:cubicBezTo>
                    <a:pt x="60" y="49"/>
                    <a:pt x="63" y="53"/>
                    <a:pt x="67" y="57"/>
                  </a:cubicBezTo>
                  <a:cubicBezTo>
                    <a:pt x="61" y="56"/>
                    <a:pt x="56" y="54"/>
                    <a:pt x="51" y="52"/>
                  </a:cubicBezTo>
                  <a:cubicBezTo>
                    <a:pt x="53" y="50"/>
                    <a:pt x="55" y="48"/>
                    <a:pt x="57" y="46"/>
                  </a:cubicBezTo>
                  <a:close/>
                  <a:moveTo>
                    <a:pt x="56" y="28"/>
                  </a:moveTo>
                  <a:cubicBezTo>
                    <a:pt x="58" y="28"/>
                    <a:pt x="60" y="27"/>
                    <a:pt x="61" y="27"/>
                  </a:cubicBezTo>
                  <a:cubicBezTo>
                    <a:pt x="60" y="28"/>
                    <a:pt x="59" y="29"/>
                    <a:pt x="58" y="30"/>
                  </a:cubicBezTo>
                  <a:cubicBezTo>
                    <a:pt x="58" y="29"/>
                    <a:pt x="57" y="29"/>
                    <a:pt x="56" y="28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Freeform 113">
              <a:extLst>
                <a:ext uri="{FF2B5EF4-FFF2-40B4-BE49-F238E27FC236}">
                  <a16:creationId xmlns:a16="http://schemas.microsoft.com/office/drawing/2014/main" xmlns="" id="{785977CA-C68A-4FCF-A9DE-201271F8E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6140" y="2430322"/>
              <a:ext cx="284281" cy="265605"/>
            </a:xfrm>
            <a:custGeom>
              <a:avLst/>
              <a:gdLst>
                <a:gd name="T0" fmla="*/ 46 w 58"/>
                <a:gd name="T1" fmla="*/ 12 h 54"/>
                <a:gd name="T2" fmla="*/ 36 w 58"/>
                <a:gd name="T3" fmla="*/ 18 h 54"/>
                <a:gd name="T4" fmla="*/ 34 w 58"/>
                <a:gd name="T5" fmla="*/ 9 h 54"/>
                <a:gd name="T6" fmla="*/ 22 w 58"/>
                <a:gd name="T7" fmla="*/ 9 h 54"/>
                <a:gd name="T8" fmla="*/ 24 w 58"/>
                <a:gd name="T9" fmla="*/ 25 h 54"/>
                <a:gd name="T10" fmla="*/ 3 w 58"/>
                <a:gd name="T11" fmla="*/ 36 h 54"/>
                <a:gd name="T12" fmla="*/ 5 w 58"/>
                <a:gd name="T13" fmla="*/ 41 h 54"/>
                <a:gd name="T14" fmla="*/ 28 w 58"/>
                <a:gd name="T15" fmla="*/ 35 h 54"/>
                <a:gd name="T16" fmla="*/ 37 w 58"/>
                <a:gd name="T17" fmla="*/ 48 h 54"/>
                <a:gd name="T18" fmla="*/ 48 w 58"/>
                <a:gd name="T19" fmla="*/ 37 h 54"/>
                <a:gd name="T20" fmla="*/ 41 w 58"/>
                <a:gd name="T21" fmla="*/ 29 h 54"/>
                <a:gd name="T22" fmla="*/ 53 w 58"/>
                <a:gd name="T23" fmla="*/ 21 h 54"/>
                <a:gd name="T24" fmla="*/ 46 w 58"/>
                <a:gd name="T25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4">
                  <a:moveTo>
                    <a:pt x="46" y="12"/>
                  </a:moveTo>
                  <a:cubicBezTo>
                    <a:pt x="43" y="14"/>
                    <a:pt x="40" y="16"/>
                    <a:pt x="36" y="18"/>
                  </a:cubicBezTo>
                  <a:cubicBezTo>
                    <a:pt x="35" y="15"/>
                    <a:pt x="35" y="12"/>
                    <a:pt x="34" y="9"/>
                  </a:cubicBezTo>
                  <a:cubicBezTo>
                    <a:pt x="33" y="1"/>
                    <a:pt x="22" y="0"/>
                    <a:pt x="22" y="9"/>
                  </a:cubicBezTo>
                  <a:cubicBezTo>
                    <a:pt x="22" y="14"/>
                    <a:pt x="22" y="19"/>
                    <a:pt x="24" y="25"/>
                  </a:cubicBezTo>
                  <a:cubicBezTo>
                    <a:pt x="17" y="28"/>
                    <a:pt x="10" y="32"/>
                    <a:pt x="3" y="36"/>
                  </a:cubicBezTo>
                  <a:cubicBezTo>
                    <a:pt x="0" y="37"/>
                    <a:pt x="2" y="41"/>
                    <a:pt x="5" y="41"/>
                  </a:cubicBezTo>
                  <a:cubicBezTo>
                    <a:pt x="12" y="39"/>
                    <a:pt x="20" y="37"/>
                    <a:pt x="28" y="35"/>
                  </a:cubicBezTo>
                  <a:cubicBezTo>
                    <a:pt x="31" y="40"/>
                    <a:pt x="34" y="44"/>
                    <a:pt x="37" y="48"/>
                  </a:cubicBezTo>
                  <a:cubicBezTo>
                    <a:pt x="44" y="54"/>
                    <a:pt x="55" y="44"/>
                    <a:pt x="48" y="37"/>
                  </a:cubicBezTo>
                  <a:cubicBezTo>
                    <a:pt x="45" y="35"/>
                    <a:pt x="43" y="32"/>
                    <a:pt x="41" y="29"/>
                  </a:cubicBezTo>
                  <a:cubicBezTo>
                    <a:pt x="46" y="27"/>
                    <a:pt x="50" y="24"/>
                    <a:pt x="53" y="21"/>
                  </a:cubicBezTo>
                  <a:cubicBezTo>
                    <a:pt x="58" y="16"/>
                    <a:pt x="52" y="8"/>
                    <a:pt x="46" y="1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0F977C28-49EA-4218-AC61-E72F4D93965F}"/>
              </a:ext>
            </a:extLst>
          </p:cNvPr>
          <p:cNvGrpSpPr/>
          <p:nvPr/>
        </p:nvGrpSpPr>
        <p:grpSpPr>
          <a:xfrm>
            <a:off x="9503348" y="5843534"/>
            <a:ext cx="969125" cy="854320"/>
            <a:chOff x="7398095" y="4258434"/>
            <a:chExt cx="1944315" cy="171398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3" name="Freeform 28">
              <a:extLst>
                <a:ext uri="{FF2B5EF4-FFF2-40B4-BE49-F238E27FC236}">
                  <a16:creationId xmlns:a16="http://schemas.microsoft.com/office/drawing/2014/main" xmlns="" id="{AD3B09E7-C2E0-4FF9-A33F-35FB1B5EB4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87323" y="4291634"/>
              <a:ext cx="1614383" cy="1554207"/>
            </a:xfrm>
            <a:custGeom>
              <a:avLst/>
              <a:gdLst>
                <a:gd name="T0" fmla="*/ 306 w 329"/>
                <a:gd name="T1" fmla="*/ 186 h 316"/>
                <a:gd name="T2" fmla="*/ 289 w 329"/>
                <a:gd name="T3" fmla="*/ 156 h 316"/>
                <a:gd name="T4" fmla="*/ 286 w 329"/>
                <a:gd name="T5" fmla="*/ 140 h 316"/>
                <a:gd name="T6" fmla="*/ 255 w 329"/>
                <a:gd name="T7" fmla="*/ 131 h 316"/>
                <a:gd name="T8" fmla="*/ 238 w 329"/>
                <a:gd name="T9" fmla="*/ 128 h 316"/>
                <a:gd name="T10" fmla="*/ 211 w 329"/>
                <a:gd name="T11" fmla="*/ 116 h 316"/>
                <a:gd name="T12" fmla="*/ 204 w 329"/>
                <a:gd name="T13" fmla="*/ 105 h 316"/>
                <a:gd name="T14" fmla="*/ 189 w 329"/>
                <a:gd name="T15" fmla="*/ 70 h 316"/>
                <a:gd name="T16" fmla="*/ 175 w 329"/>
                <a:gd name="T17" fmla="*/ 51 h 316"/>
                <a:gd name="T18" fmla="*/ 154 w 329"/>
                <a:gd name="T19" fmla="*/ 32 h 316"/>
                <a:gd name="T20" fmla="*/ 141 w 329"/>
                <a:gd name="T21" fmla="*/ 15 h 316"/>
                <a:gd name="T22" fmla="*/ 116 w 329"/>
                <a:gd name="T23" fmla="*/ 17 h 316"/>
                <a:gd name="T24" fmla="*/ 86 w 329"/>
                <a:gd name="T25" fmla="*/ 44 h 316"/>
                <a:gd name="T26" fmla="*/ 20 w 329"/>
                <a:gd name="T27" fmla="*/ 101 h 316"/>
                <a:gd name="T28" fmla="*/ 3 w 329"/>
                <a:gd name="T29" fmla="*/ 124 h 316"/>
                <a:gd name="T30" fmla="*/ 18 w 329"/>
                <a:gd name="T31" fmla="*/ 134 h 316"/>
                <a:gd name="T32" fmla="*/ 31 w 329"/>
                <a:gd name="T33" fmla="*/ 141 h 316"/>
                <a:gd name="T34" fmla="*/ 36 w 329"/>
                <a:gd name="T35" fmla="*/ 153 h 316"/>
                <a:gd name="T36" fmla="*/ 49 w 329"/>
                <a:gd name="T37" fmla="*/ 168 h 316"/>
                <a:gd name="T38" fmla="*/ 56 w 329"/>
                <a:gd name="T39" fmla="*/ 186 h 316"/>
                <a:gd name="T40" fmla="*/ 84 w 329"/>
                <a:gd name="T41" fmla="*/ 187 h 316"/>
                <a:gd name="T42" fmla="*/ 104 w 329"/>
                <a:gd name="T43" fmla="*/ 191 h 316"/>
                <a:gd name="T44" fmla="*/ 116 w 329"/>
                <a:gd name="T45" fmla="*/ 203 h 316"/>
                <a:gd name="T46" fmla="*/ 135 w 329"/>
                <a:gd name="T47" fmla="*/ 272 h 316"/>
                <a:gd name="T48" fmla="*/ 157 w 329"/>
                <a:gd name="T49" fmla="*/ 287 h 316"/>
                <a:gd name="T50" fmla="*/ 175 w 329"/>
                <a:gd name="T51" fmla="*/ 308 h 316"/>
                <a:gd name="T52" fmla="*/ 207 w 329"/>
                <a:gd name="T53" fmla="*/ 299 h 316"/>
                <a:gd name="T54" fmla="*/ 235 w 329"/>
                <a:gd name="T55" fmla="*/ 286 h 316"/>
                <a:gd name="T56" fmla="*/ 108 w 329"/>
                <a:gd name="T57" fmla="*/ 157 h 316"/>
                <a:gd name="T58" fmla="*/ 97 w 329"/>
                <a:gd name="T59" fmla="*/ 143 h 316"/>
                <a:gd name="T60" fmla="*/ 94 w 329"/>
                <a:gd name="T61" fmla="*/ 113 h 316"/>
                <a:gd name="T62" fmla="*/ 103 w 329"/>
                <a:gd name="T63" fmla="*/ 84 h 316"/>
                <a:gd name="T64" fmla="*/ 126 w 329"/>
                <a:gd name="T65" fmla="*/ 82 h 316"/>
                <a:gd name="T66" fmla="*/ 149 w 329"/>
                <a:gd name="T67" fmla="*/ 95 h 316"/>
                <a:gd name="T68" fmla="*/ 168 w 329"/>
                <a:gd name="T69" fmla="*/ 101 h 316"/>
                <a:gd name="T70" fmla="*/ 196 w 329"/>
                <a:gd name="T71" fmla="*/ 133 h 316"/>
                <a:gd name="T72" fmla="*/ 212 w 329"/>
                <a:gd name="T73" fmla="*/ 145 h 316"/>
                <a:gd name="T74" fmla="*/ 221 w 329"/>
                <a:gd name="T75" fmla="*/ 159 h 316"/>
                <a:gd name="T76" fmla="*/ 243 w 329"/>
                <a:gd name="T77" fmla="*/ 180 h 316"/>
                <a:gd name="T78" fmla="*/ 254 w 329"/>
                <a:gd name="T79" fmla="*/ 203 h 316"/>
                <a:gd name="T80" fmla="*/ 271 w 329"/>
                <a:gd name="T81" fmla="*/ 221 h 316"/>
                <a:gd name="T82" fmla="*/ 292 w 329"/>
                <a:gd name="T83" fmla="*/ 228 h 316"/>
                <a:gd name="T84" fmla="*/ 310 w 329"/>
                <a:gd name="T85" fmla="*/ 197 h 316"/>
                <a:gd name="T86" fmla="*/ 134 w 329"/>
                <a:gd name="T87" fmla="*/ 195 h 316"/>
                <a:gd name="T88" fmla="*/ 198 w 329"/>
                <a:gd name="T89" fmla="*/ 253 h 316"/>
                <a:gd name="T90" fmla="*/ 188 w 329"/>
                <a:gd name="T91" fmla="*/ 243 h 316"/>
                <a:gd name="T92" fmla="*/ 169 w 329"/>
                <a:gd name="T93" fmla="*/ 226 h 316"/>
                <a:gd name="T94" fmla="*/ 148 w 329"/>
                <a:gd name="T95" fmla="*/ 238 h 316"/>
                <a:gd name="T96" fmla="*/ 159 w 329"/>
                <a:gd name="T97" fmla="*/ 217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316">
                  <a:moveTo>
                    <a:pt x="310" y="197"/>
                  </a:moveTo>
                  <a:cubicBezTo>
                    <a:pt x="310" y="196"/>
                    <a:pt x="310" y="196"/>
                    <a:pt x="310" y="196"/>
                  </a:cubicBezTo>
                  <a:cubicBezTo>
                    <a:pt x="312" y="191"/>
                    <a:pt x="309" y="188"/>
                    <a:pt x="306" y="186"/>
                  </a:cubicBezTo>
                  <a:cubicBezTo>
                    <a:pt x="307" y="179"/>
                    <a:pt x="308" y="172"/>
                    <a:pt x="308" y="164"/>
                  </a:cubicBezTo>
                  <a:cubicBezTo>
                    <a:pt x="308" y="156"/>
                    <a:pt x="299" y="153"/>
                    <a:pt x="294" y="157"/>
                  </a:cubicBezTo>
                  <a:cubicBezTo>
                    <a:pt x="293" y="156"/>
                    <a:pt x="291" y="156"/>
                    <a:pt x="289" y="156"/>
                  </a:cubicBezTo>
                  <a:cubicBezTo>
                    <a:pt x="289" y="153"/>
                    <a:pt x="289" y="151"/>
                    <a:pt x="289" y="148"/>
                  </a:cubicBezTo>
                  <a:cubicBezTo>
                    <a:pt x="290" y="145"/>
                    <a:pt x="288" y="142"/>
                    <a:pt x="286" y="141"/>
                  </a:cubicBezTo>
                  <a:cubicBezTo>
                    <a:pt x="286" y="141"/>
                    <a:pt x="286" y="140"/>
                    <a:pt x="286" y="140"/>
                  </a:cubicBezTo>
                  <a:cubicBezTo>
                    <a:pt x="288" y="132"/>
                    <a:pt x="280" y="125"/>
                    <a:pt x="273" y="130"/>
                  </a:cubicBezTo>
                  <a:cubicBezTo>
                    <a:pt x="272" y="123"/>
                    <a:pt x="261" y="121"/>
                    <a:pt x="257" y="127"/>
                  </a:cubicBezTo>
                  <a:cubicBezTo>
                    <a:pt x="257" y="129"/>
                    <a:pt x="256" y="130"/>
                    <a:pt x="255" y="131"/>
                  </a:cubicBezTo>
                  <a:cubicBezTo>
                    <a:pt x="253" y="131"/>
                    <a:pt x="250" y="132"/>
                    <a:pt x="248" y="134"/>
                  </a:cubicBezTo>
                  <a:cubicBezTo>
                    <a:pt x="247" y="134"/>
                    <a:pt x="247" y="135"/>
                    <a:pt x="246" y="136"/>
                  </a:cubicBezTo>
                  <a:cubicBezTo>
                    <a:pt x="246" y="132"/>
                    <a:pt x="242" y="129"/>
                    <a:pt x="238" y="128"/>
                  </a:cubicBezTo>
                  <a:cubicBezTo>
                    <a:pt x="237" y="125"/>
                    <a:pt x="233" y="123"/>
                    <a:pt x="229" y="123"/>
                  </a:cubicBezTo>
                  <a:cubicBezTo>
                    <a:pt x="229" y="121"/>
                    <a:pt x="228" y="118"/>
                    <a:pt x="228" y="116"/>
                  </a:cubicBezTo>
                  <a:cubicBezTo>
                    <a:pt x="225" y="108"/>
                    <a:pt x="214" y="107"/>
                    <a:pt x="211" y="116"/>
                  </a:cubicBezTo>
                  <a:cubicBezTo>
                    <a:pt x="211" y="118"/>
                    <a:pt x="210" y="120"/>
                    <a:pt x="210" y="122"/>
                  </a:cubicBezTo>
                  <a:cubicBezTo>
                    <a:pt x="209" y="121"/>
                    <a:pt x="209" y="121"/>
                    <a:pt x="208" y="120"/>
                  </a:cubicBezTo>
                  <a:cubicBezTo>
                    <a:pt x="207" y="115"/>
                    <a:pt x="206" y="110"/>
                    <a:pt x="204" y="105"/>
                  </a:cubicBezTo>
                  <a:cubicBezTo>
                    <a:pt x="203" y="103"/>
                    <a:pt x="201" y="101"/>
                    <a:pt x="199" y="100"/>
                  </a:cubicBezTo>
                  <a:cubicBezTo>
                    <a:pt x="202" y="93"/>
                    <a:pt x="200" y="82"/>
                    <a:pt x="195" y="74"/>
                  </a:cubicBezTo>
                  <a:cubicBezTo>
                    <a:pt x="194" y="71"/>
                    <a:pt x="191" y="70"/>
                    <a:pt x="189" y="70"/>
                  </a:cubicBezTo>
                  <a:cubicBezTo>
                    <a:pt x="189" y="66"/>
                    <a:pt x="189" y="63"/>
                    <a:pt x="188" y="59"/>
                  </a:cubicBezTo>
                  <a:cubicBezTo>
                    <a:pt x="188" y="53"/>
                    <a:pt x="181" y="48"/>
                    <a:pt x="175" y="52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5" y="45"/>
                    <a:pt x="167" y="40"/>
                    <a:pt x="162" y="44"/>
                  </a:cubicBezTo>
                  <a:cubicBezTo>
                    <a:pt x="162" y="43"/>
                    <a:pt x="162" y="41"/>
                    <a:pt x="162" y="40"/>
                  </a:cubicBezTo>
                  <a:cubicBezTo>
                    <a:pt x="162" y="36"/>
                    <a:pt x="158" y="32"/>
                    <a:pt x="154" y="32"/>
                  </a:cubicBezTo>
                  <a:cubicBezTo>
                    <a:pt x="154" y="31"/>
                    <a:pt x="154" y="29"/>
                    <a:pt x="153" y="28"/>
                  </a:cubicBezTo>
                  <a:cubicBezTo>
                    <a:pt x="154" y="26"/>
                    <a:pt x="154" y="24"/>
                    <a:pt x="154" y="22"/>
                  </a:cubicBezTo>
                  <a:cubicBezTo>
                    <a:pt x="154" y="14"/>
                    <a:pt x="146" y="12"/>
                    <a:pt x="141" y="15"/>
                  </a:cubicBezTo>
                  <a:cubicBezTo>
                    <a:pt x="138" y="12"/>
                    <a:pt x="136" y="8"/>
                    <a:pt x="133" y="5"/>
                  </a:cubicBezTo>
                  <a:cubicBezTo>
                    <a:pt x="129" y="0"/>
                    <a:pt x="121" y="3"/>
                    <a:pt x="119" y="8"/>
                  </a:cubicBezTo>
                  <a:cubicBezTo>
                    <a:pt x="118" y="11"/>
                    <a:pt x="117" y="14"/>
                    <a:pt x="116" y="17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06" y="23"/>
                    <a:pt x="98" y="30"/>
                    <a:pt x="92" y="39"/>
                  </a:cubicBezTo>
                  <a:cubicBezTo>
                    <a:pt x="90" y="40"/>
                    <a:pt x="88" y="42"/>
                    <a:pt x="86" y="44"/>
                  </a:cubicBezTo>
                  <a:cubicBezTo>
                    <a:pt x="69" y="53"/>
                    <a:pt x="57" y="67"/>
                    <a:pt x="46" y="82"/>
                  </a:cubicBezTo>
                  <a:cubicBezTo>
                    <a:pt x="36" y="86"/>
                    <a:pt x="29" y="92"/>
                    <a:pt x="24" y="99"/>
                  </a:cubicBezTo>
                  <a:cubicBezTo>
                    <a:pt x="23" y="99"/>
                    <a:pt x="21" y="100"/>
                    <a:pt x="20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14" y="105"/>
                    <a:pt x="8" y="110"/>
                    <a:pt x="3" y="118"/>
                  </a:cubicBezTo>
                  <a:cubicBezTo>
                    <a:pt x="2" y="120"/>
                    <a:pt x="2" y="122"/>
                    <a:pt x="3" y="124"/>
                  </a:cubicBezTo>
                  <a:cubicBezTo>
                    <a:pt x="0" y="129"/>
                    <a:pt x="5" y="134"/>
                    <a:pt x="10" y="133"/>
                  </a:cubicBezTo>
                  <a:cubicBezTo>
                    <a:pt x="11" y="135"/>
                    <a:pt x="14" y="136"/>
                    <a:pt x="17" y="135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9" y="138"/>
                    <a:pt x="23" y="140"/>
                    <a:pt x="27" y="139"/>
                  </a:cubicBezTo>
                  <a:cubicBezTo>
                    <a:pt x="28" y="139"/>
                    <a:pt x="28" y="139"/>
                    <a:pt x="28" y="139"/>
                  </a:cubicBezTo>
                  <a:cubicBezTo>
                    <a:pt x="28" y="140"/>
                    <a:pt x="30" y="141"/>
                    <a:pt x="31" y="141"/>
                  </a:cubicBezTo>
                  <a:cubicBezTo>
                    <a:pt x="31" y="143"/>
                    <a:pt x="31" y="144"/>
                    <a:pt x="31" y="146"/>
                  </a:cubicBezTo>
                  <a:cubicBezTo>
                    <a:pt x="31" y="149"/>
                    <a:pt x="33" y="152"/>
                    <a:pt x="36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6" y="156"/>
                    <a:pt x="35" y="159"/>
                    <a:pt x="36" y="162"/>
                  </a:cubicBezTo>
                  <a:cubicBezTo>
                    <a:pt x="36" y="167"/>
                    <a:pt x="40" y="171"/>
                    <a:pt x="45" y="169"/>
                  </a:cubicBezTo>
                  <a:cubicBezTo>
                    <a:pt x="46" y="169"/>
                    <a:pt x="48" y="168"/>
                    <a:pt x="49" y="168"/>
                  </a:cubicBezTo>
                  <a:cubicBezTo>
                    <a:pt x="49" y="170"/>
                    <a:pt x="48" y="173"/>
                    <a:pt x="48" y="175"/>
                  </a:cubicBezTo>
                  <a:cubicBezTo>
                    <a:pt x="48" y="179"/>
                    <a:pt x="52" y="183"/>
                    <a:pt x="56" y="184"/>
                  </a:cubicBezTo>
                  <a:cubicBezTo>
                    <a:pt x="56" y="184"/>
                    <a:pt x="56" y="185"/>
                    <a:pt x="56" y="186"/>
                  </a:cubicBezTo>
                  <a:cubicBezTo>
                    <a:pt x="57" y="192"/>
                    <a:pt x="66" y="193"/>
                    <a:pt x="70" y="189"/>
                  </a:cubicBezTo>
                  <a:cubicBezTo>
                    <a:pt x="71" y="189"/>
                    <a:pt x="72" y="188"/>
                    <a:pt x="72" y="188"/>
                  </a:cubicBezTo>
                  <a:cubicBezTo>
                    <a:pt x="76" y="190"/>
                    <a:pt x="81" y="190"/>
                    <a:pt x="84" y="187"/>
                  </a:cubicBezTo>
                  <a:cubicBezTo>
                    <a:pt x="86" y="185"/>
                    <a:pt x="88" y="183"/>
                    <a:pt x="90" y="181"/>
                  </a:cubicBezTo>
                  <a:cubicBezTo>
                    <a:pt x="90" y="182"/>
                    <a:pt x="90" y="183"/>
                    <a:pt x="90" y="184"/>
                  </a:cubicBezTo>
                  <a:cubicBezTo>
                    <a:pt x="91" y="190"/>
                    <a:pt x="99" y="195"/>
                    <a:pt x="104" y="191"/>
                  </a:cubicBezTo>
                  <a:cubicBezTo>
                    <a:pt x="105" y="196"/>
                    <a:pt x="110" y="198"/>
                    <a:pt x="114" y="198"/>
                  </a:cubicBezTo>
                  <a:cubicBezTo>
                    <a:pt x="114" y="198"/>
                    <a:pt x="114" y="199"/>
                    <a:pt x="114" y="200"/>
                  </a:cubicBezTo>
                  <a:cubicBezTo>
                    <a:pt x="115" y="201"/>
                    <a:pt x="115" y="202"/>
                    <a:pt x="116" y="203"/>
                  </a:cubicBezTo>
                  <a:cubicBezTo>
                    <a:pt x="116" y="214"/>
                    <a:pt x="119" y="226"/>
                    <a:pt x="125" y="237"/>
                  </a:cubicBezTo>
                  <a:cubicBezTo>
                    <a:pt x="126" y="238"/>
                    <a:pt x="128" y="240"/>
                    <a:pt x="130" y="240"/>
                  </a:cubicBezTo>
                  <a:cubicBezTo>
                    <a:pt x="130" y="251"/>
                    <a:pt x="131" y="261"/>
                    <a:pt x="135" y="272"/>
                  </a:cubicBezTo>
                  <a:cubicBezTo>
                    <a:pt x="136" y="275"/>
                    <a:pt x="139" y="278"/>
                    <a:pt x="142" y="278"/>
                  </a:cubicBezTo>
                  <a:cubicBezTo>
                    <a:pt x="142" y="279"/>
                    <a:pt x="142" y="280"/>
                    <a:pt x="142" y="280"/>
                  </a:cubicBezTo>
                  <a:cubicBezTo>
                    <a:pt x="142" y="288"/>
                    <a:pt x="152" y="292"/>
                    <a:pt x="157" y="287"/>
                  </a:cubicBezTo>
                  <a:cubicBezTo>
                    <a:pt x="158" y="290"/>
                    <a:pt x="161" y="291"/>
                    <a:pt x="163" y="292"/>
                  </a:cubicBezTo>
                  <a:cubicBezTo>
                    <a:pt x="163" y="294"/>
                    <a:pt x="163" y="297"/>
                    <a:pt x="163" y="299"/>
                  </a:cubicBezTo>
                  <a:cubicBezTo>
                    <a:pt x="164" y="306"/>
                    <a:pt x="169" y="309"/>
                    <a:pt x="175" y="308"/>
                  </a:cubicBezTo>
                  <a:cubicBezTo>
                    <a:pt x="177" y="314"/>
                    <a:pt x="185" y="316"/>
                    <a:pt x="190" y="311"/>
                  </a:cubicBezTo>
                  <a:cubicBezTo>
                    <a:pt x="193" y="307"/>
                    <a:pt x="196" y="304"/>
                    <a:pt x="198" y="300"/>
                  </a:cubicBezTo>
                  <a:cubicBezTo>
                    <a:pt x="201" y="301"/>
                    <a:pt x="204" y="301"/>
                    <a:pt x="207" y="299"/>
                  </a:cubicBezTo>
                  <a:cubicBezTo>
                    <a:pt x="209" y="298"/>
                    <a:pt x="210" y="296"/>
                    <a:pt x="212" y="295"/>
                  </a:cubicBezTo>
                  <a:cubicBezTo>
                    <a:pt x="216" y="297"/>
                    <a:pt x="220" y="298"/>
                    <a:pt x="226" y="298"/>
                  </a:cubicBezTo>
                  <a:cubicBezTo>
                    <a:pt x="233" y="299"/>
                    <a:pt x="236" y="292"/>
                    <a:pt x="235" y="286"/>
                  </a:cubicBezTo>
                  <a:cubicBezTo>
                    <a:pt x="231" y="260"/>
                    <a:pt x="210" y="239"/>
                    <a:pt x="191" y="221"/>
                  </a:cubicBezTo>
                  <a:cubicBezTo>
                    <a:pt x="171" y="202"/>
                    <a:pt x="138" y="182"/>
                    <a:pt x="127" y="155"/>
                  </a:cubicBezTo>
                  <a:cubicBezTo>
                    <a:pt x="123" y="145"/>
                    <a:pt x="108" y="148"/>
                    <a:pt x="108" y="157"/>
                  </a:cubicBezTo>
                  <a:cubicBezTo>
                    <a:pt x="107" y="157"/>
                    <a:pt x="106" y="157"/>
                    <a:pt x="105" y="158"/>
                  </a:cubicBezTo>
                  <a:cubicBezTo>
                    <a:pt x="105" y="156"/>
                    <a:pt x="105" y="154"/>
                    <a:pt x="105" y="152"/>
                  </a:cubicBezTo>
                  <a:cubicBezTo>
                    <a:pt x="106" y="147"/>
                    <a:pt x="102" y="144"/>
                    <a:pt x="97" y="143"/>
                  </a:cubicBezTo>
                  <a:cubicBezTo>
                    <a:pt x="97" y="140"/>
                    <a:pt x="95" y="137"/>
                    <a:pt x="92" y="136"/>
                  </a:cubicBezTo>
                  <a:cubicBezTo>
                    <a:pt x="94" y="131"/>
                    <a:pt x="96" y="127"/>
                    <a:pt x="97" y="122"/>
                  </a:cubicBezTo>
                  <a:cubicBezTo>
                    <a:pt x="98" y="118"/>
                    <a:pt x="96" y="115"/>
                    <a:pt x="94" y="113"/>
                  </a:cubicBezTo>
                  <a:cubicBezTo>
                    <a:pt x="97" y="105"/>
                    <a:pt x="100" y="97"/>
                    <a:pt x="102" y="90"/>
                  </a:cubicBezTo>
                  <a:cubicBezTo>
                    <a:pt x="103" y="88"/>
                    <a:pt x="102" y="86"/>
                    <a:pt x="102" y="84"/>
                  </a:cubicBezTo>
                  <a:cubicBezTo>
                    <a:pt x="102" y="84"/>
                    <a:pt x="103" y="84"/>
                    <a:pt x="103" y="84"/>
                  </a:cubicBezTo>
                  <a:cubicBezTo>
                    <a:pt x="105" y="85"/>
                    <a:pt x="108" y="85"/>
                    <a:pt x="110" y="85"/>
                  </a:cubicBezTo>
                  <a:cubicBezTo>
                    <a:pt x="115" y="84"/>
                    <a:pt x="119" y="82"/>
                    <a:pt x="123" y="80"/>
                  </a:cubicBezTo>
                  <a:cubicBezTo>
                    <a:pt x="124" y="81"/>
                    <a:pt x="125" y="82"/>
                    <a:pt x="126" y="82"/>
                  </a:cubicBezTo>
                  <a:cubicBezTo>
                    <a:pt x="126" y="83"/>
                    <a:pt x="126" y="84"/>
                    <a:pt x="127" y="85"/>
                  </a:cubicBezTo>
                  <a:cubicBezTo>
                    <a:pt x="128" y="89"/>
                    <a:pt x="133" y="92"/>
                    <a:pt x="137" y="91"/>
                  </a:cubicBezTo>
                  <a:cubicBezTo>
                    <a:pt x="139" y="96"/>
                    <a:pt x="145" y="97"/>
                    <a:pt x="149" y="95"/>
                  </a:cubicBezTo>
                  <a:cubicBezTo>
                    <a:pt x="151" y="95"/>
                    <a:pt x="153" y="94"/>
                    <a:pt x="155" y="93"/>
                  </a:cubicBezTo>
                  <a:cubicBezTo>
                    <a:pt x="155" y="94"/>
                    <a:pt x="155" y="95"/>
                    <a:pt x="156" y="96"/>
                  </a:cubicBezTo>
                  <a:cubicBezTo>
                    <a:pt x="157" y="101"/>
                    <a:pt x="163" y="104"/>
                    <a:pt x="168" y="101"/>
                  </a:cubicBezTo>
                  <a:cubicBezTo>
                    <a:pt x="168" y="101"/>
                    <a:pt x="168" y="101"/>
                    <a:pt x="168" y="101"/>
                  </a:cubicBezTo>
                  <a:cubicBezTo>
                    <a:pt x="169" y="102"/>
                    <a:pt x="171" y="104"/>
                    <a:pt x="173" y="105"/>
                  </a:cubicBezTo>
                  <a:cubicBezTo>
                    <a:pt x="176" y="117"/>
                    <a:pt x="184" y="127"/>
                    <a:pt x="196" y="133"/>
                  </a:cubicBezTo>
                  <a:cubicBezTo>
                    <a:pt x="197" y="134"/>
                    <a:pt x="198" y="134"/>
                    <a:pt x="199" y="134"/>
                  </a:cubicBezTo>
                  <a:cubicBezTo>
                    <a:pt x="202" y="137"/>
                    <a:pt x="205" y="139"/>
                    <a:pt x="209" y="140"/>
                  </a:cubicBezTo>
                  <a:cubicBezTo>
                    <a:pt x="210" y="142"/>
                    <a:pt x="211" y="143"/>
                    <a:pt x="212" y="145"/>
                  </a:cubicBezTo>
                  <a:cubicBezTo>
                    <a:pt x="214" y="147"/>
                    <a:pt x="217" y="148"/>
                    <a:pt x="219" y="148"/>
                  </a:cubicBezTo>
                  <a:cubicBezTo>
                    <a:pt x="219" y="149"/>
                    <a:pt x="219" y="151"/>
                    <a:pt x="219" y="153"/>
                  </a:cubicBezTo>
                  <a:cubicBezTo>
                    <a:pt x="219" y="155"/>
                    <a:pt x="220" y="157"/>
                    <a:pt x="221" y="159"/>
                  </a:cubicBezTo>
                  <a:cubicBezTo>
                    <a:pt x="221" y="165"/>
                    <a:pt x="223" y="170"/>
                    <a:pt x="228" y="173"/>
                  </a:cubicBezTo>
                  <a:cubicBezTo>
                    <a:pt x="231" y="175"/>
                    <a:pt x="233" y="175"/>
                    <a:pt x="235" y="175"/>
                  </a:cubicBezTo>
                  <a:cubicBezTo>
                    <a:pt x="237" y="178"/>
                    <a:pt x="239" y="180"/>
                    <a:pt x="243" y="180"/>
                  </a:cubicBezTo>
                  <a:cubicBezTo>
                    <a:pt x="243" y="184"/>
                    <a:pt x="244" y="189"/>
                    <a:pt x="245" y="193"/>
                  </a:cubicBezTo>
                  <a:cubicBezTo>
                    <a:pt x="246" y="196"/>
                    <a:pt x="249" y="198"/>
                    <a:pt x="252" y="199"/>
                  </a:cubicBezTo>
                  <a:cubicBezTo>
                    <a:pt x="253" y="200"/>
                    <a:pt x="253" y="201"/>
                    <a:pt x="254" y="203"/>
                  </a:cubicBezTo>
                  <a:cubicBezTo>
                    <a:pt x="255" y="205"/>
                    <a:pt x="258" y="207"/>
                    <a:pt x="260" y="207"/>
                  </a:cubicBezTo>
                  <a:cubicBezTo>
                    <a:pt x="260" y="209"/>
                    <a:pt x="260" y="210"/>
                    <a:pt x="261" y="212"/>
                  </a:cubicBezTo>
                  <a:cubicBezTo>
                    <a:pt x="261" y="218"/>
                    <a:pt x="266" y="221"/>
                    <a:pt x="271" y="221"/>
                  </a:cubicBezTo>
                  <a:cubicBezTo>
                    <a:pt x="271" y="221"/>
                    <a:pt x="271" y="222"/>
                    <a:pt x="271" y="222"/>
                  </a:cubicBezTo>
                  <a:cubicBezTo>
                    <a:pt x="274" y="228"/>
                    <a:pt x="279" y="230"/>
                    <a:pt x="284" y="228"/>
                  </a:cubicBezTo>
                  <a:cubicBezTo>
                    <a:pt x="286" y="229"/>
                    <a:pt x="289" y="229"/>
                    <a:pt x="292" y="228"/>
                  </a:cubicBezTo>
                  <a:cubicBezTo>
                    <a:pt x="294" y="230"/>
                    <a:pt x="297" y="230"/>
                    <a:pt x="300" y="228"/>
                  </a:cubicBezTo>
                  <a:cubicBezTo>
                    <a:pt x="308" y="223"/>
                    <a:pt x="315" y="217"/>
                    <a:pt x="321" y="211"/>
                  </a:cubicBezTo>
                  <a:cubicBezTo>
                    <a:pt x="329" y="203"/>
                    <a:pt x="318" y="191"/>
                    <a:pt x="310" y="197"/>
                  </a:cubicBezTo>
                  <a:close/>
                  <a:moveTo>
                    <a:pt x="134" y="203"/>
                  </a:moveTo>
                  <a:cubicBezTo>
                    <a:pt x="134" y="200"/>
                    <a:pt x="134" y="198"/>
                    <a:pt x="134" y="195"/>
                  </a:cubicBezTo>
                  <a:cubicBezTo>
                    <a:pt x="134" y="195"/>
                    <a:pt x="134" y="195"/>
                    <a:pt x="134" y="195"/>
                  </a:cubicBezTo>
                  <a:cubicBezTo>
                    <a:pt x="136" y="196"/>
                    <a:pt x="137" y="198"/>
                    <a:pt x="139" y="199"/>
                  </a:cubicBezTo>
                  <a:cubicBezTo>
                    <a:pt x="137" y="200"/>
                    <a:pt x="135" y="201"/>
                    <a:pt x="134" y="203"/>
                  </a:cubicBezTo>
                  <a:close/>
                  <a:moveTo>
                    <a:pt x="198" y="253"/>
                  </a:moveTo>
                  <a:cubicBezTo>
                    <a:pt x="197" y="254"/>
                    <a:pt x="197" y="254"/>
                    <a:pt x="197" y="254"/>
                  </a:cubicBezTo>
                  <a:cubicBezTo>
                    <a:pt x="195" y="251"/>
                    <a:pt x="191" y="250"/>
                    <a:pt x="187" y="251"/>
                  </a:cubicBezTo>
                  <a:cubicBezTo>
                    <a:pt x="187" y="248"/>
                    <a:pt x="187" y="246"/>
                    <a:pt x="188" y="243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91" y="246"/>
                    <a:pt x="195" y="250"/>
                    <a:pt x="198" y="253"/>
                  </a:cubicBezTo>
                  <a:close/>
                  <a:moveTo>
                    <a:pt x="169" y="226"/>
                  </a:moveTo>
                  <a:cubicBezTo>
                    <a:pt x="166" y="225"/>
                    <a:pt x="162" y="226"/>
                    <a:pt x="160" y="229"/>
                  </a:cubicBezTo>
                  <a:cubicBezTo>
                    <a:pt x="156" y="228"/>
                    <a:pt x="150" y="229"/>
                    <a:pt x="148" y="235"/>
                  </a:cubicBezTo>
                  <a:cubicBezTo>
                    <a:pt x="148" y="236"/>
                    <a:pt x="148" y="237"/>
                    <a:pt x="148" y="238"/>
                  </a:cubicBezTo>
                  <a:cubicBezTo>
                    <a:pt x="148" y="229"/>
                    <a:pt x="149" y="220"/>
                    <a:pt x="150" y="211"/>
                  </a:cubicBezTo>
                  <a:cubicBezTo>
                    <a:pt x="150" y="210"/>
                    <a:pt x="150" y="210"/>
                    <a:pt x="150" y="210"/>
                  </a:cubicBezTo>
                  <a:cubicBezTo>
                    <a:pt x="153" y="212"/>
                    <a:pt x="156" y="215"/>
                    <a:pt x="159" y="217"/>
                  </a:cubicBezTo>
                  <a:cubicBezTo>
                    <a:pt x="162" y="220"/>
                    <a:pt x="166" y="223"/>
                    <a:pt x="169" y="226"/>
                  </a:cubicBezTo>
                  <a:close/>
                </a:path>
              </a:pathLst>
            </a:custGeom>
            <a:solidFill>
              <a:srgbClr val="ED43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Freeform 29">
              <a:extLst>
                <a:ext uri="{FF2B5EF4-FFF2-40B4-BE49-F238E27FC236}">
                  <a16:creationId xmlns:a16="http://schemas.microsoft.com/office/drawing/2014/main" xmlns="" id="{4DC403A3-C55A-4F2C-AFE5-BE3BAA89C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7033" y="4729469"/>
              <a:ext cx="877744" cy="894344"/>
            </a:xfrm>
            <a:custGeom>
              <a:avLst/>
              <a:gdLst>
                <a:gd name="T0" fmla="*/ 175 w 179"/>
                <a:gd name="T1" fmla="*/ 155 h 182"/>
                <a:gd name="T2" fmla="*/ 159 w 179"/>
                <a:gd name="T3" fmla="*/ 130 h 182"/>
                <a:gd name="T4" fmla="*/ 71 w 179"/>
                <a:gd name="T5" fmla="*/ 36 h 182"/>
                <a:gd name="T6" fmla="*/ 65 w 179"/>
                <a:gd name="T7" fmla="*/ 34 h 182"/>
                <a:gd name="T8" fmla="*/ 36 w 179"/>
                <a:gd name="T9" fmla="*/ 8 h 182"/>
                <a:gd name="T10" fmla="*/ 38 w 179"/>
                <a:gd name="T11" fmla="*/ 8 h 182"/>
                <a:gd name="T12" fmla="*/ 37 w 179"/>
                <a:gd name="T13" fmla="*/ 1 h 182"/>
                <a:gd name="T14" fmla="*/ 20 w 179"/>
                <a:gd name="T15" fmla="*/ 9 h 182"/>
                <a:gd name="T16" fmla="*/ 15 w 179"/>
                <a:gd name="T17" fmla="*/ 8 h 182"/>
                <a:gd name="T18" fmla="*/ 7 w 179"/>
                <a:gd name="T19" fmla="*/ 11 h 182"/>
                <a:gd name="T20" fmla="*/ 5 w 179"/>
                <a:gd name="T21" fmla="*/ 16 h 182"/>
                <a:gd name="T22" fmla="*/ 0 w 179"/>
                <a:gd name="T23" fmla="*/ 23 h 182"/>
                <a:gd name="T24" fmla="*/ 3 w 179"/>
                <a:gd name="T25" fmla="*/ 36 h 182"/>
                <a:gd name="T26" fmla="*/ 13 w 179"/>
                <a:gd name="T27" fmla="*/ 61 h 182"/>
                <a:gd name="T28" fmla="*/ 36 w 179"/>
                <a:gd name="T29" fmla="*/ 95 h 182"/>
                <a:gd name="T30" fmla="*/ 106 w 179"/>
                <a:gd name="T31" fmla="*/ 161 h 182"/>
                <a:gd name="T32" fmla="*/ 116 w 179"/>
                <a:gd name="T33" fmla="*/ 159 h 182"/>
                <a:gd name="T34" fmla="*/ 141 w 179"/>
                <a:gd name="T35" fmla="*/ 178 h 182"/>
                <a:gd name="T36" fmla="*/ 153 w 179"/>
                <a:gd name="T37" fmla="*/ 169 h 182"/>
                <a:gd name="T38" fmla="*/ 153 w 179"/>
                <a:gd name="T39" fmla="*/ 167 h 182"/>
                <a:gd name="T40" fmla="*/ 156 w 179"/>
                <a:gd name="T41" fmla="*/ 164 h 182"/>
                <a:gd name="T42" fmla="*/ 159 w 179"/>
                <a:gd name="T43" fmla="*/ 167 h 182"/>
                <a:gd name="T44" fmla="*/ 175 w 179"/>
                <a:gd name="T45" fmla="*/ 15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82">
                  <a:moveTo>
                    <a:pt x="175" y="155"/>
                  </a:moveTo>
                  <a:cubicBezTo>
                    <a:pt x="170" y="146"/>
                    <a:pt x="165" y="138"/>
                    <a:pt x="159" y="130"/>
                  </a:cubicBezTo>
                  <a:cubicBezTo>
                    <a:pt x="136" y="93"/>
                    <a:pt x="108" y="60"/>
                    <a:pt x="71" y="36"/>
                  </a:cubicBezTo>
                  <a:cubicBezTo>
                    <a:pt x="69" y="35"/>
                    <a:pt x="67" y="34"/>
                    <a:pt x="65" y="34"/>
                  </a:cubicBezTo>
                  <a:cubicBezTo>
                    <a:pt x="55" y="26"/>
                    <a:pt x="45" y="17"/>
                    <a:pt x="36" y="8"/>
                  </a:cubicBezTo>
                  <a:cubicBezTo>
                    <a:pt x="36" y="8"/>
                    <a:pt x="37" y="8"/>
                    <a:pt x="38" y="8"/>
                  </a:cubicBezTo>
                  <a:cubicBezTo>
                    <a:pt x="42" y="7"/>
                    <a:pt x="41" y="0"/>
                    <a:pt x="37" y="1"/>
                  </a:cubicBezTo>
                  <a:cubicBezTo>
                    <a:pt x="27" y="2"/>
                    <a:pt x="22" y="5"/>
                    <a:pt x="20" y="9"/>
                  </a:cubicBezTo>
                  <a:cubicBezTo>
                    <a:pt x="18" y="9"/>
                    <a:pt x="17" y="8"/>
                    <a:pt x="15" y="8"/>
                  </a:cubicBezTo>
                  <a:cubicBezTo>
                    <a:pt x="12" y="7"/>
                    <a:pt x="8" y="8"/>
                    <a:pt x="7" y="11"/>
                  </a:cubicBezTo>
                  <a:cubicBezTo>
                    <a:pt x="6" y="13"/>
                    <a:pt x="6" y="14"/>
                    <a:pt x="5" y="16"/>
                  </a:cubicBezTo>
                  <a:cubicBezTo>
                    <a:pt x="2" y="17"/>
                    <a:pt x="0" y="20"/>
                    <a:pt x="0" y="23"/>
                  </a:cubicBezTo>
                  <a:cubicBezTo>
                    <a:pt x="1" y="27"/>
                    <a:pt x="1" y="32"/>
                    <a:pt x="3" y="36"/>
                  </a:cubicBezTo>
                  <a:cubicBezTo>
                    <a:pt x="4" y="45"/>
                    <a:pt x="7" y="54"/>
                    <a:pt x="13" y="61"/>
                  </a:cubicBezTo>
                  <a:cubicBezTo>
                    <a:pt x="20" y="73"/>
                    <a:pt x="28" y="84"/>
                    <a:pt x="36" y="95"/>
                  </a:cubicBezTo>
                  <a:cubicBezTo>
                    <a:pt x="56" y="120"/>
                    <a:pt x="80" y="144"/>
                    <a:pt x="106" y="161"/>
                  </a:cubicBezTo>
                  <a:cubicBezTo>
                    <a:pt x="110" y="163"/>
                    <a:pt x="114" y="162"/>
                    <a:pt x="116" y="159"/>
                  </a:cubicBezTo>
                  <a:cubicBezTo>
                    <a:pt x="124" y="166"/>
                    <a:pt x="132" y="172"/>
                    <a:pt x="141" y="178"/>
                  </a:cubicBezTo>
                  <a:cubicBezTo>
                    <a:pt x="147" y="182"/>
                    <a:pt x="155" y="175"/>
                    <a:pt x="153" y="169"/>
                  </a:cubicBezTo>
                  <a:cubicBezTo>
                    <a:pt x="153" y="168"/>
                    <a:pt x="153" y="168"/>
                    <a:pt x="153" y="167"/>
                  </a:cubicBezTo>
                  <a:cubicBezTo>
                    <a:pt x="154" y="166"/>
                    <a:pt x="155" y="165"/>
                    <a:pt x="156" y="164"/>
                  </a:cubicBezTo>
                  <a:cubicBezTo>
                    <a:pt x="157" y="165"/>
                    <a:pt x="158" y="166"/>
                    <a:pt x="159" y="167"/>
                  </a:cubicBezTo>
                  <a:cubicBezTo>
                    <a:pt x="167" y="175"/>
                    <a:pt x="179" y="165"/>
                    <a:pt x="175" y="155"/>
                  </a:cubicBezTo>
                  <a:close/>
                </a:path>
              </a:pathLst>
            </a:custGeom>
            <a:solidFill>
              <a:srgbClr val="D7D8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Freeform 96">
              <a:extLst>
                <a:ext uri="{FF2B5EF4-FFF2-40B4-BE49-F238E27FC236}">
                  <a16:creationId xmlns:a16="http://schemas.microsoft.com/office/drawing/2014/main" xmlns="" id="{4C041075-B471-470E-B6C4-D08D79A38D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98095" y="4258434"/>
              <a:ext cx="1732661" cy="1635133"/>
            </a:xfrm>
            <a:custGeom>
              <a:avLst/>
              <a:gdLst>
                <a:gd name="T0" fmla="*/ 288 w 353"/>
                <a:gd name="T1" fmla="*/ 122 h 333"/>
                <a:gd name="T2" fmla="*/ 279 w 353"/>
                <a:gd name="T3" fmla="*/ 124 h 333"/>
                <a:gd name="T4" fmla="*/ 211 w 353"/>
                <a:gd name="T5" fmla="*/ 63 h 333"/>
                <a:gd name="T6" fmla="*/ 148 w 353"/>
                <a:gd name="T7" fmla="*/ 3 h 333"/>
                <a:gd name="T8" fmla="*/ 141 w 353"/>
                <a:gd name="T9" fmla="*/ 7 h 333"/>
                <a:gd name="T10" fmla="*/ 106 w 353"/>
                <a:gd name="T11" fmla="*/ 40 h 333"/>
                <a:gd name="T12" fmla="*/ 6 w 353"/>
                <a:gd name="T13" fmla="*/ 130 h 333"/>
                <a:gd name="T14" fmla="*/ 2 w 353"/>
                <a:gd name="T15" fmla="*/ 134 h 333"/>
                <a:gd name="T16" fmla="*/ 73 w 353"/>
                <a:gd name="T17" fmla="*/ 208 h 333"/>
                <a:gd name="T18" fmla="*/ 137 w 353"/>
                <a:gd name="T19" fmla="*/ 231 h 333"/>
                <a:gd name="T20" fmla="*/ 148 w 353"/>
                <a:gd name="T21" fmla="*/ 283 h 333"/>
                <a:gd name="T22" fmla="*/ 195 w 353"/>
                <a:gd name="T23" fmla="*/ 331 h 333"/>
                <a:gd name="T24" fmla="*/ 202 w 353"/>
                <a:gd name="T25" fmla="*/ 331 h 333"/>
                <a:gd name="T26" fmla="*/ 351 w 353"/>
                <a:gd name="T27" fmla="*/ 198 h 333"/>
                <a:gd name="T28" fmla="*/ 262 w 353"/>
                <a:gd name="T29" fmla="*/ 284 h 333"/>
                <a:gd name="T30" fmla="*/ 138 w 353"/>
                <a:gd name="T31" fmla="*/ 162 h 333"/>
                <a:gd name="T32" fmla="*/ 298 w 353"/>
                <a:gd name="T33" fmla="*/ 247 h 333"/>
                <a:gd name="T34" fmla="*/ 262 w 353"/>
                <a:gd name="T35" fmla="*/ 284 h 333"/>
                <a:gd name="T36" fmla="*/ 331 w 353"/>
                <a:gd name="T37" fmla="*/ 204 h 333"/>
                <a:gd name="T38" fmla="*/ 325 w 353"/>
                <a:gd name="T39" fmla="*/ 213 h 333"/>
                <a:gd name="T40" fmla="*/ 307 w 353"/>
                <a:gd name="T41" fmla="*/ 243 h 333"/>
                <a:gd name="T42" fmla="*/ 115 w 353"/>
                <a:gd name="T43" fmla="*/ 101 h 333"/>
                <a:gd name="T44" fmla="*/ 258 w 353"/>
                <a:gd name="T45" fmla="*/ 286 h 333"/>
                <a:gd name="T46" fmla="*/ 202 w 353"/>
                <a:gd name="T47" fmla="*/ 322 h 333"/>
                <a:gd name="T48" fmla="*/ 190 w 353"/>
                <a:gd name="T49" fmla="*/ 308 h 333"/>
                <a:gd name="T50" fmla="*/ 195 w 353"/>
                <a:gd name="T51" fmla="*/ 298 h 333"/>
                <a:gd name="T52" fmla="*/ 182 w 353"/>
                <a:gd name="T53" fmla="*/ 305 h 333"/>
                <a:gd name="T54" fmla="*/ 189 w 353"/>
                <a:gd name="T55" fmla="*/ 288 h 333"/>
                <a:gd name="T56" fmla="*/ 172 w 353"/>
                <a:gd name="T57" fmla="*/ 296 h 333"/>
                <a:gd name="T58" fmla="*/ 172 w 353"/>
                <a:gd name="T59" fmla="*/ 281 h 333"/>
                <a:gd name="T60" fmla="*/ 162 w 353"/>
                <a:gd name="T61" fmla="*/ 287 h 333"/>
                <a:gd name="T62" fmla="*/ 158 w 353"/>
                <a:gd name="T63" fmla="*/ 282 h 333"/>
                <a:gd name="T64" fmla="*/ 94 w 353"/>
                <a:gd name="T65" fmla="*/ 193 h 333"/>
                <a:gd name="T66" fmla="*/ 80 w 353"/>
                <a:gd name="T67" fmla="*/ 184 h 333"/>
                <a:gd name="T68" fmla="*/ 67 w 353"/>
                <a:gd name="T69" fmla="*/ 188 h 333"/>
                <a:gd name="T70" fmla="*/ 58 w 353"/>
                <a:gd name="T71" fmla="*/ 179 h 333"/>
                <a:gd name="T72" fmla="*/ 70 w 353"/>
                <a:gd name="T73" fmla="*/ 166 h 333"/>
                <a:gd name="T74" fmla="*/ 55 w 353"/>
                <a:gd name="T75" fmla="*/ 176 h 333"/>
                <a:gd name="T76" fmla="*/ 48 w 353"/>
                <a:gd name="T77" fmla="*/ 168 h 333"/>
                <a:gd name="T78" fmla="*/ 57 w 353"/>
                <a:gd name="T79" fmla="*/ 155 h 333"/>
                <a:gd name="T80" fmla="*/ 39 w 353"/>
                <a:gd name="T81" fmla="*/ 158 h 333"/>
                <a:gd name="T82" fmla="*/ 47 w 353"/>
                <a:gd name="T83" fmla="*/ 147 h 333"/>
                <a:gd name="T84" fmla="*/ 37 w 353"/>
                <a:gd name="T85" fmla="*/ 156 h 333"/>
                <a:gd name="T86" fmla="*/ 36 w 353"/>
                <a:gd name="T87" fmla="*/ 135 h 333"/>
                <a:gd name="T88" fmla="*/ 24 w 353"/>
                <a:gd name="T89" fmla="*/ 143 h 333"/>
                <a:gd name="T90" fmla="*/ 11 w 353"/>
                <a:gd name="T91" fmla="*/ 132 h 333"/>
                <a:gd name="T92" fmla="*/ 149 w 353"/>
                <a:gd name="T93" fmla="*/ 15 h 333"/>
                <a:gd name="T94" fmla="*/ 203 w 353"/>
                <a:gd name="T95" fmla="*/ 70 h 333"/>
                <a:gd name="T96" fmla="*/ 285 w 353"/>
                <a:gd name="T97" fmla="*/ 135 h 333"/>
                <a:gd name="T98" fmla="*/ 338 w 353"/>
                <a:gd name="T99" fmla="*/ 195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3" h="333">
                  <a:moveTo>
                    <a:pt x="350" y="191"/>
                  </a:moveTo>
                  <a:cubicBezTo>
                    <a:pt x="331" y="167"/>
                    <a:pt x="308" y="145"/>
                    <a:pt x="288" y="122"/>
                  </a:cubicBezTo>
                  <a:cubicBezTo>
                    <a:pt x="286" y="119"/>
                    <a:pt x="283" y="121"/>
                    <a:pt x="282" y="123"/>
                  </a:cubicBezTo>
                  <a:cubicBezTo>
                    <a:pt x="281" y="123"/>
                    <a:pt x="280" y="123"/>
                    <a:pt x="279" y="124"/>
                  </a:cubicBezTo>
                  <a:cubicBezTo>
                    <a:pt x="236" y="142"/>
                    <a:pt x="222" y="100"/>
                    <a:pt x="215" y="66"/>
                  </a:cubicBezTo>
                  <a:cubicBezTo>
                    <a:pt x="214" y="64"/>
                    <a:pt x="213" y="63"/>
                    <a:pt x="211" y="63"/>
                  </a:cubicBezTo>
                  <a:cubicBezTo>
                    <a:pt x="211" y="62"/>
                    <a:pt x="211" y="62"/>
                    <a:pt x="211" y="62"/>
                  </a:cubicBezTo>
                  <a:cubicBezTo>
                    <a:pt x="190" y="42"/>
                    <a:pt x="169" y="22"/>
                    <a:pt x="148" y="3"/>
                  </a:cubicBezTo>
                  <a:cubicBezTo>
                    <a:pt x="144" y="0"/>
                    <a:pt x="140" y="3"/>
                    <a:pt x="142" y="6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35" y="13"/>
                    <a:pt x="130" y="19"/>
                    <a:pt x="123" y="25"/>
                  </a:cubicBezTo>
                  <a:cubicBezTo>
                    <a:pt x="118" y="30"/>
                    <a:pt x="111" y="35"/>
                    <a:pt x="106" y="40"/>
                  </a:cubicBezTo>
                  <a:cubicBezTo>
                    <a:pt x="71" y="68"/>
                    <a:pt x="39" y="98"/>
                    <a:pt x="6" y="128"/>
                  </a:cubicBezTo>
                  <a:cubicBezTo>
                    <a:pt x="5" y="129"/>
                    <a:pt x="5" y="130"/>
                    <a:pt x="6" y="130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2" y="129"/>
                    <a:pt x="0" y="133"/>
                    <a:pt x="2" y="134"/>
                  </a:cubicBezTo>
                  <a:cubicBezTo>
                    <a:pt x="22" y="148"/>
                    <a:pt x="35" y="168"/>
                    <a:pt x="50" y="186"/>
                  </a:cubicBezTo>
                  <a:cubicBezTo>
                    <a:pt x="57" y="194"/>
                    <a:pt x="65" y="201"/>
                    <a:pt x="73" y="208"/>
                  </a:cubicBezTo>
                  <a:cubicBezTo>
                    <a:pt x="77" y="211"/>
                    <a:pt x="87" y="206"/>
                    <a:pt x="91" y="205"/>
                  </a:cubicBezTo>
                  <a:cubicBezTo>
                    <a:pt x="111" y="202"/>
                    <a:pt x="127" y="216"/>
                    <a:pt x="137" y="231"/>
                  </a:cubicBezTo>
                  <a:cubicBezTo>
                    <a:pt x="146" y="248"/>
                    <a:pt x="145" y="264"/>
                    <a:pt x="147" y="281"/>
                  </a:cubicBezTo>
                  <a:cubicBezTo>
                    <a:pt x="147" y="282"/>
                    <a:pt x="148" y="283"/>
                    <a:pt x="148" y="283"/>
                  </a:cubicBezTo>
                  <a:cubicBezTo>
                    <a:pt x="148" y="284"/>
                    <a:pt x="148" y="286"/>
                    <a:pt x="149" y="286"/>
                  </a:cubicBezTo>
                  <a:cubicBezTo>
                    <a:pt x="164" y="301"/>
                    <a:pt x="178" y="318"/>
                    <a:pt x="195" y="331"/>
                  </a:cubicBezTo>
                  <a:cubicBezTo>
                    <a:pt x="197" y="333"/>
                    <a:pt x="199" y="332"/>
                    <a:pt x="201" y="331"/>
                  </a:cubicBezTo>
                  <a:cubicBezTo>
                    <a:pt x="201" y="331"/>
                    <a:pt x="201" y="331"/>
                    <a:pt x="202" y="331"/>
                  </a:cubicBezTo>
                  <a:cubicBezTo>
                    <a:pt x="255" y="313"/>
                    <a:pt x="314" y="268"/>
                    <a:pt x="339" y="216"/>
                  </a:cubicBezTo>
                  <a:cubicBezTo>
                    <a:pt x="343" y="211"/>
                    <a:pt x="346" y="205"/>
                    <a:pt x="351" y="198"/>
                  </a:cubicBezTo>
                  <a:cubicBezTo>
                    <a:pt x="353" y="196"/>
                    <a:pt x="352" y="193"/>
                    <a:pt x="350" y="191"/>
                  </a:cubicBezTo>
                  <a:close/>
                  <a:moveTo>
                    <a:pt x="262" y="284"/>
                  </a:moveTo>
                  <a:cubicBezTo>
                    <a:pt x="239" y="258"/>
                    <a:pt x="209" y="237"/>
                    <a:pt x="184" y="213"/>
                  </a:cubicBezTo>
                  <a:cubicBezTo>
                    <a:pt x="167" y="197"/>
                    <a:pt x="151" y="180"/>
                    <a:pt x="138" y="162"/>
                  </a:cubicBezTo>
                  <a:cubicBezTo>
                    <a:pt x="128" y="149"/>
                    <a:pt x="112" y="127"/>
                    <a:pt x="120" y="110"/>
                  </a:cubicBezTo>
                  <a:cubicBezTo>
                    <a:pt x="144" y="60"/>
                    <a:pt x="278" y="229"/>
                    <a:pt x="298" y="247"/>
                  </a:cubicBezTo>
                  <a:cubicBezTo>
                    <a:pt x="300" y="248"/>
                    <a:pt x="301" y="248"/>
                    <a:pt x="303" y="248"/>
                  </a:cubicBezTo>
                  <a:cubicBezTo>
                    <a:pt x="290" y="261"/>
                    <a:pt x="277" y="273"/>
                    <a:pt x="262" y="284"/>
                  </a:cubicBezTo>
                  <a:close/>
                  <a:moveTo>
                    <a:pt x="333" y="202"/>
                  </a:moveTo>
                  <a:cubicBezTo>
                    <a:pt x="332" y="202"/>
                    <a:pt x="331" y="203"/>
                    <a:pt x="331" y="204"/>
                  </a:cubicBezTo>
                  <a:cubicBezTo>
                    <a:pt x="331" y="205"/>
                    <a:pt x="330" y="206"/>
                    <a:pt x="330" y="206"/>
                  </a:cubicBezTo>
                  <a:cubicBezTo>
                    <a:pt x="328" y="209"/>
                    <a:pt x="327" y="211"/>
                    <a:pt x="325" y="213"/>
                  </a:cubicBezTo>
                  <a:cubicBezTo>
                    <a:pt x="325" y="214"/>
                    <a:pt x="325" y="215"/>
                    <a:pt x="325" y="216"/>
                  </a:cubicBezTo>
                  <a:cubicBezTo>
                    <a:pt x="320" y="226"/>
                    <a:pt x="313" y="235"/>
                    <a:pt x="307" y="243"/>
                  </a:cubicBezTo>
                  <a:cubicBezTo>
                    <a:pt x="306" y="242"/>
                    <a:pt x="306" y="241"/>
                    <a:pt x="305" y="240"/>
                  </a:cubicBezTo>
                  <a:cubicBezTo>
                    <a:pt x="279" y="217"/>
                    <a:pt x="156" y="45"/>
                    <a:pt x="115" y="101"/>
                  </a:cubicBezTo>
                  <a:cubicBezTo>
                    <a:pt x="91" y="133"/>
                    <a:pt x="140" y="181"/>
                    <a:pt x="160" y="201"/>
                  </a:cubicBezTo>
                  <a:cubicBezTo>
                    <a:pt x="189" y="232"/>
                    <a:pt x="223" y="262"/>
                    <a:pt x="258" y="286"/>
                  </a:cubicBezTo>
                  <a:cubicBezTo>
                    <a:pt x="240" y="299"/>
                    <a:pt x="221" y="311"/>
                    <a:pt x="202" y="323"/>
                  </a:cubicBezTo>
                  <a:cubicBezTo>
                    <a:pt x="202" y="322"/>
                    <a:pt x="202" y="322"/>
                    <a:pt x="202" y="322"/>
                  </a:cubicBezTo>
                  <a:cubicBezTo>
                    <a:pt x="197" y="318"/>
                    <a:pt x="192" y="313"/>
                    <a:pt x="187" y="309"/>
                  </a:cubicBezTo>
                  <a:cubicBezTo>
                    <a:pt x="188" y="309"/>
                    <a:pt x="189" y="309"/>
                    <a:pt x="190" y="308"/>
                  </a:cubicBezTo>
                  <a:cubicBezTo>
                    <a:pt x="193" y="306"/>
                    <a:pt x="197" y="302"/>
                    <a:pt x="197" y="299"/>
                  </a:cubicBezTo>
                  <a:cubicBezTo>
                    <a:pt x="197" y="298"/>
                    <a:pt x="196" y="297"/>
                    <a:pt x="195" y="298"/>
                  </a:cubicBezTo>
                  <a:cubicBezTo>
                    <a:pt x="192" y="299"/>
                    <a:pt x="192" y="301"/>
                    <a:pt x="190" y="303"/>
                  </a:cubicBezTo>
                  <a:cubicBezTo>
                    <a:pt x="188" y="306"/>
                    <a:pt x="185" y="306"/>
                    <a:pt x="182" y="305"/>
                  </a:cubicBezTo>
                  <a:cubicBezTo>
                    <a:pt x="180" y="303"/>
                    <a:pt x="177" y="301"/>
                    <a:pt x="175" y="299"/>
                  </a:cubicBezTo>
                  <a:cubicBezTo>
                    <a:pt x="181" y="297"/>
                    <a:pt x="187" y="293"/>
                    <a:pt x="189" y="288"/>
                  </a:cubicBezTo>
                  <a:cubicBezTo>
                    <a:pt x="189" y="287"/>
                    <a:pt x="188" y="285"/>
                    <a:pt x="186" y="286"/>
                  </a:cubicBezTo>
                  <a:cubicBezTo>
                    <a:pt x="181" y="289"/>
                    <a:pt x="179" y="295"/>
                    <a:pt x="172" y="296"/>
                  </a:cubicBezTo>
                  <a:cubicBezTo>
                    <a:pt x="169" y="293"/>
                    <a:pt x="166" y="291"/>
                    <a:pt x="163" y="288"/>
                  </a:cubicBezTo>
                  <a:cubicBezTo>
                    <a:pt x="166" y="285"/>
                    <a:pt x="169" y="283"/>
                    <a:pt x="172" y="281"/>
                  </a:cubicBezTo>
                  <a:cubicBezTo>
                    <a:pt x="174" y="280"/>
                    <a:pt x="173" y="278"/>
                    <a:pt x="171" y="278"/>
                  </a:cubicBezTo>
                  <a:cubicBezTo>
                    <a:pt x="167" y="280"/>
                    <a:pt x="164" y="283"/>
                    <a:pt x="162" y="287"/>
                  </a:cubicBezTo>
                  <a:cubicBezTo>
                    <a:pt x="160" y="286"/>
                    <a:pt x="159" y="285"/>
                    <a:pt x="157" y="284"/>
                  </a:cubicBezTo>
                  <a:cubicBezTo>
                    <a:pt x="157" y="283"/>
                    <a:pt x="158" y="283"/>
                    <a:pt x="158" y="282"/>
                  </a:cubicBezTo>
                  <a:cubicBezTo>
                    <a:pt x="167" y="253"/>
                    <a:pt x="146" y="210"/>
                    <a:pt x="119" y="198"/>
                  </a:cubicBezTo>
                  <a:cubicBezTo>
                    <a:pt x="111" y="194"/>
                    <a:pt x="103" y="192"/>
                    <a:pt x="94" y="193"/>
                  </a:cubicBezTo>
                  <a:cubicBezTo>
                    <a:pt x="82" y="193"/>
                    <a:pt x="80" y="197"/>
                    <a:pt x="71" y="191"/>
                  </a:cubicBezTo>
                  <a:cubicBezTo>
                    <a:pt x="75" y="190"/>
                    <a:pt x="78" y="188"/>
                    <a:pt x="80" y="184"/>
                  </a:cubicBezTo>
                  <a:cubicBezTo>
                    <a:pt x="81" y="183"/>
                    <a:pt x="80" y="181"/>
                    <a:pt x="78" y="182"/>
                  </a:cubicBezTo>
                  <a:cubicBezTo>
                    <a:pt x="75" y="184"/>
                    <a:pt x="71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4" y="185"/>
                    <a:pt x="61" y="182"/>
                    <a:pt x="58" y="179"/>
                  </a:cubicBezTo>
                  <a:cubicBezTo>
                    <a:pt x="63" y="177"/>
                    <a:pt x="70" y="173"/>
                    <a:pt x="72" y="168"/>
                  </a:cubicBezTo>
                  <a:cubicBezTo>
                    <a:pt x="73" y="167"/>
                    <a:pt x="71" y="165"/>
                    <a:pt x="70" y="166"/>
                  </a:cubicBezTo>
                  <a:cubicBezTo>
                    <a:pt x="68" y="167"/>
                    <a:pt x="66" y="169"/>
                    <a:pt x="65" y="171"/>
                  </a:cubicBezTo>
                  <a:cubicBezTo>
                    <a:pt x="62" y="173"/>
                    <a:pt x="59" y="175"/>
                    <a:pt x="55" y="176"/>
                  </a:cubicBezTo>
                  <a:cubicBezTo>
                    <a:pt x="55" y="176"/>
                    <a:pt x="55" y="176"/>
                    <a:pt x="55" y="176"/>
                  </a:cubicBezTo>
                  <a:cubicBezTo>
                    <a:pt x="52" y="173"/>
                    <a:pt x="50" y="171"/>
                    <a:pt x="48" y="168"/>
                  </a:cubicBezTo>
                  <a:cubicBezTo>
                    <a:pt x="53" y="167"/>
                    <a:pt x="58" y="162"/>
                    <a:pt x="59" y="156"/>
                  </a:cubicBezTo>
                  <a:cubicBezTo>
                    <a:pt x="60" y="155"/>
                    <a:pt x="58" y="154"/>
                    <a:pt x="57" y="155"/>
                  </a:cubicBezTo>
                  <a:cubicBezTo>
                    <a:pt x="54" y="159"/>
                    <a:pt x="51" y="165"/>
                    <a:pt x="46" y="166"/>
                  </a:cubicBezTo>
                  <a:cubicBezTo>
                    <a:pt x="43" y="163"/>
                    <a:pt x="41" y="160"/>
                    <a:pt x="39" y="158"/>
                  </a:cubicBezTo>
                  <a:cubicBezTo>
                    <a:pt x="43" y="156"/>
                    <a:pt x="47" y="153"/>
                    <a:pt x="48" y="148"/>
                  </a:cubicBezTo>
                  <a:cubicBezTo>
                    <a:pt x="48" y="147"/>
                    <a:pt x="47" y="147"/>
                    <a:pt x="47" y="147"/>
                  </a:cubicBezTo>
                  <a:cubicBezTo>
                    <a:pt x="44" y="150"/>
                    <a:pt x="42" y="152"/>
                    <a:pt x="40" y="154"/>
                  </a:cubicBezTo>
                  <a:cubicBezTo>
                    <a:pt x="39" y="155"/>
                    <a:pt x="38" y="155"/>
                    <a:pt x="37" y="156"/>
                  </a:cubicBezTo>
                  <a:cubicBezTo>
                    <a:pt x="34" y="153"/>
                    <a:pt x="31" y="150"/>
                    <a:pt x="28" y="147"/>
                  </a:cubicBezTo>
                  <a:cubicBezTo>
                    <a:pt x="32" y="144"/>
                    <a:pt x="36" y="140"/>
                    <a:pt x="36" y="135"/>
                  </a:cubicBezTo>
                  <a:cubicBezTo>
                    <a:pt x="36" y="133"/>
                    <a:pt x="33" y="132"/>
                    <a:pt x="32" y="134"/>
                  </a:cubicBezTo>
                  <a:cubicBezTo>
                    <a:pt x="29" y="137"/>
                    <a:pt x="27" y="140"/>
                    <a:pt x="24" y="143"/>
                  </a:cubicBezTo>
                  <a:cubicBezTo>
                    <a:pt x="19" y="139"/>
                    <a:pt x="15" y="136"/>
                    <a:pt x="10" y="133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46" y="104"/>
                    <a:pt x="78" y="72"/>
                    <a:pt x="114" y="44"/>
                  </a:cubicBezTo>
                  <a:cubicBezTo>
                    <a:pt x="127" y="38"/>
                    <a:pt x="140" y="26"/>
                    <a:pt x="149" y="15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66" y="34"/>
                    <a:pt x="185" y="51"/>
                    <a:pt x="203" y="70"/>
                  </a:cubicBezTo>
                  <a:cubicBezTo>
                    <a:pt x="204" y="71"/>
                    <a:pt x="205" y="71"/>
                    <a:pt x="206" y="71"/>
                  </a:cubicBezTo>
                  <a:cubicBezTo>
                    <a:pt x="209" y="113"/>
                    <a:pt x="238" y="160"/>
                    <a:pt x="285" y="135"/>
                  </a:cubicBezTo>
                  <a:cubicBezTo>
                    <a:pt x="285" y="134"/>
                    <a:pt x="286" y="134"/>
                    <a:pt x="287" y="133"/>
                  </a:cubicBezTo>
                  <a:cubicBezTo>
                    <a:pt x="303" y="154"/>
                    <a:pt x="322" y="174"/>
                    <a:pt x="338" y="195"/>
                  </a:cubicBezTo>
                  <a:cubicBezTo>
                    <a:pt x="336" y="197"/>
                    <a:pt x="335" y="199"/>
                    <a:pt x="333" y="202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Freeform 97">
              <a:extLst>
                <a:ext uri="{FF2B5EF4-FFF2-40B4-BE49-F238E27FC236}">
                  <a16:creationId xmlns:a16="http://schemas.microsoft.com/office/drawing/2014/main" xmlns="" id="{D5EFDA0F-F839-49B7-B7AE-F93454E2E1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9790" y="5038650"/>
              <a:ext cx="182604" cy="197130"/>
            </a:xfrm>
            <a:custGeom>
              <a:avLst/>
              <a:gdLst>
                <a:gd name="T0" fmla="*/ 29 w 37"/>
                <a:gd name="T1" fmla="*/ 8 h 40"/>
                <a:gd name="T2" fmla="*/ 0 w 37"/>
                <a:gd name="T3" fmla="*/ 14 h 40"/>
                <a:gd name="T4" fmla="*/ 5 w 37"/>
                <a:gd name="T5" fmla="*/ 18 h 40"/>
                <a:gd name="T6" fmla="*/ 6 w 37"/>
                <a:gd name="T7" fmla="*/ 17 h 40"/>
                <a:gd name="T8" fmla="*/ 9 w 37"/>
                <a:gd name="T9" fmla="*/ 27 h 40"/>
                <a:gd name="T10" fmla="*/ 30 w 37"/>
                <a:gd name="T11" fmla="*/ 35 h 40"/>
                <a:gd name="T12" fmla="*/ 36 w 37"/>
                <a:gd name="T13" fmla="*/ 23 h 40"/>
                <a:gd name="T14" fmla="*/ 29 w 37"/>
                <a:gd name="T15" fmla="*/ 8 h 40"/>
                <a:gd name="T16" fmla="*/ 30 w 37"/>
                <a:gd name="T17" fmla="*/ 21 h 40"/>
                <a:gd name="T18" fmla="*/ 26 w 37"/>
                <a:gd name="T19" fmla="*/ 30 h 40"/>
                <a:gd name="T20" fmla="*/ 14 w 37"/>
                <a:gd name="T21" fmla="*/ 23 h 40"/>
                <a:gd name="T22" fmla="*/ 12 w 37"/>
                <a:gd name="T23" fmla="*/ 12 h 40"/>
                <a:gd name="T24" fmla="*/ 14 w 37"/>
                <a:gd name="T25" fmla="*/ 12 h 40"/>
                <a:gd name="T26" fmla="*/ 24 w 37"/>
                <a:gd name="T27" fmla="*/ 13 h 40"/>
                <a:gd name="T28" fmla="*/ 30 w 37"/>
                <a:gd name="T29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40">
                  <a:moveTo>
                    <a:pt x="29" y="8"/>
                  </a:moveTo>
                  <a:cubicBezTo>
                    <a:pt x="21" y="1"/>
                    <a:pt x="2" y="0"/>
                    <a:pt x="0" y="14"/>
                  </a:cubicBezTo>
                  <a:cubicBezTo>
                    <a:pt x="0" y="17"/>
                    <a:pt x="3" y="19"/>
                    <a:pt x="5" y="18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6" y="20"/>
                    <a:pt x="7" y="24"/>
                    <a:pt x="9" y="27"/>
                  </a:cubicBezTo>
                  <a:cubicBezTo>
                    <a:pt x="13" y="33"/>
                    <a:pt x="23" y="40"/>
                    <a:pt x="30" y="35"/>
                  </a:cubicBezTo>
                  <a:cubicBezTo>
                    <a:pt x="34" y="33"/>
                    <a:pt x="36" y="28"/>
                    <a:pt x="36" y="23"/>
                  </a:cubicBezTo>
                  <a:cubicBezTo>
                    <a:pt x="37" y="17"/>
                    <a:pt x="34" y="12"/>
                    <a:pt x="29" y="8"/>
                  </a:cubicBezTo>
                  <a:close/>
                  <a:moveTo>
                    <a:pt x="30" y="21"/>
                  </a:moveTo>
                  <a:cubicBezTo>
                    <a:pt x="30" y="24"/>
                    <a:pt x="29" y="29"/>
                    <a:pt x="26" y="30"/>
                  </a:cubicBezTo>
                  <a:cubicBezTo>
                    <a:pt x="22" y="32"/>
                    <a:pt x="16" y="27"/>
                    <a:pt x="14" y="23"/>
                  </a:cubicBezTo>
                  <a:cubicBezTo>
                    <a:pt x="12" y="20"/>
                    <a:pt x="11" y="16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7" y="11"/>
                    <a:pt x="21" y="11"/>
                    <a:pt x="24" y="13"/>
                  </a:cubicBezTo>
                  <a:cubicBezTo>
                    <a:pt x="27" y="15"/>
                    <a:pt x="29" y="18"/>
                    <a:pt x="30" y="21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Freeform 114">
              <a:extLst>
                <a:ext uri="{FF2B5EF4-FFF2-40B4-BE49-F238E27FC236}">
                  <a16:creationId xmlns:a16="http://schemas.microsoft.com/office/drawing/2014/main" xmlns="" id="{E14DBD0B-B0BD-46F0-9A67-458EF98C9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1574" y="5713039"/>
              <a:ext cx="161853" cy="259381"/>
            </a:xfrm>
            <a:custGeom>
              <a:avLst/>
              <a:gdLst>
                <a:gd name="T0" fmla="*/ 24 w 33"/>
                <a:gd name="T1" fmla="*/ 25 h 53"/>
                <a:gd name="T2" fmla="*/ 16 w 33"/>
                <a:gd name="T3" fmla="*/ 8 h 53"/>
                <a:gd name="T4" fmla="*/ 4 w 33"/>
                <a:gd name="T5" fmla="*/ 14 h 53"/>
                <a:gd name="T6" fmla="*/ 5 w 33"/>
                <a:gd name="T7" fmla="*/ 17 h 53"/>
                <a:gd name="T8" fmla="*/ 7 w 33"/>
                <a:gd name="T9" fmla="*/ 24 h 53"/>
                <a:gd name="T10" fmla="*/ 7 w 33"/>
                <a:gd name="T11" fmla="*/ 24 h 53"/>
                <a:gd name="T12" fmla="*/ 7 w 33"/>
                <a:gd name="T13" fmla="*/ 25 h 53"/>
                <a:gd name="T14" fmla="*/ 12 w 33"/>
                <a:gd name="T15" fmla="*/ 32 h 53"/>
                <a:gd name="T16" fmla="*/ 16 w 33"/>
                <a:gd name="T17" fmla="*/ 42 h 53"/>
                <a:gd name="T18" fmla="*/ 19 w 33"/>
                <a:gd name="T19" fmla="*/ 44 h 53"/>
                <a:gd name="T20" fmla="*/ 20 w 33"/>
                <a:gd name="T21" fmla="*/ 47 h 53"/>
                <a:gd name="T22" fmla="*/ 33 w 33"/>
                <a:gd name="T23" fmla="*/ 43 h 53"/>
                <a:gd name="T24" fmla="*/ 24 w 33"/>
                <a:gd name="T25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53">
                  <a:moveTo>
                    <a:pt x="24" y="25"/>
                  </a:moveTo>
                  <a:cubicBezTo>
                    <a:pt x="22" y="19"/>
                    <a:pt x="19" y="14"/>
                    <a:pt x="16" y="8"/>
                  </a:cubicBezTo>
                  <a:cubicBezTo>
                    <a:pt x="12" y="0"/>
                    <a:pt x="0" y="7"/>
                    <a:pt x="4" y="14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4" y="19"/>
                    <a:pt x="4" y="22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5"/>
                  </a:cubicBezTo>
                  <a:cubicBezTo>
                    <a:pt x="8" y="27"/>
                    <a:pt x="10" y="30"/>
                    <a:pt x="12" y="32"/>
                  </a:cubicBezTo>
                  <a:cubicBezTo>
                    <a:pt x="13" y="35"/>
                    <a:pt x="15" y="39"/>
                    <a:pt x="16" y="42"/>
                  </a:cubicBezTo>
                  <a:cubicBezTo>
                    <a:pt x="17" y="43"/>
                    <a:pt x="18" y="44"/>
                    <a:pt x="19" y="44"/>
                  </a:cubicBezTo>
                  <a:cubicBezTo>
                    <a:pt x="19" y="45"/>
                    <a:pt x="19" y="46"/>
                    <a:pt x="20" y="47"/>
                  </a:cubicBezTo>
                  <a:cubicBezTo>
                    <a:pt x="23" y="53"/>
                    <a:pt x="33" y="50"/>
                    <a:pt x="33" y="43"/>
                  </a:cubicBezTo>
                  <a:cubicBezTo>
                    <a:pt x="32" y="35"/>
                    <a:pt x="29" y="30"/>
                    <a:pt x="24" y="2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Freeform 115">
              <a:extLst>
                <a:ext uri="{FF2B5EF4-FFF2-40B4-BE49-F238E27FC236}">
                  <a16:creationId xmlns:a16="http://schemas.microsoft.com/office/drawing/2014/main" xmlns="" id="{F3629A95-A700-4ADA-88BC-4850C60A1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8527" y="5584386"/>
              <a:ext cx="251081" cy="251081"/>
            </a:xfrm>
            <a:custGeom>
              <a:avLst/>
              <a:gdLst>
                <a:gd name="T0" fmla="*/ 48 w 51"/>
                <a:gd name="T1" fmla="*/ 40 h 51"/>
                <a:gd name="T2" fmla="*/ 34 w 51"/>
                <a:gd name="T3" fmla="*/ 23 h 51"/>
                <a:gd name="T4" fmla="*/ 13 w 51"/>
                <a:gd name="T5" fmla="*/ 4 h 51"/>
                <a:gd name="T6" fmla="*/ 6 w 51"/>
                <a:gd name="T7" fmla="*/ 14 h 51"/>
                <a:gd name="T8" fmla="*/ 12 w 51"/>
                <a:gd name="T9" fmla="*/ 20 h 51"/>
                <a:gd name="T10" fmla="*/ 11 w 51"/>
                <a:gd name="T11" fmla="*/ 27 h 51"/>
                <a:gd name="T12" fmla="*/ 22 w 51"/>
                <a:gd name="T13" fmla="*/ 35 h 51"/>
                <a:gd name="T14" fmla="*/ 34 w 51"/>
                <a:gd name="T15" fmla="*/ 45 h 51"/>
                <a:gd name="T16" fmla="*/ 37 w 51"/>
                <a:gd name="T17" fmla="*/ 47 h 51"/>
                <a:gd name="T18" fmla="*/ 48 w 51"/>
                <a:gd name="T19" fmla="*/ 4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48" y="40"/>
                  </a:moveTo>
                  <a:cubicBezTo>
                    <a:pt x="46" y="33"/>
                    <a:pt x="41" y="26"/>
                    <a:pt x="34" y="23"/>
                  </a:cubicBezTo>
                  <a:cubicBezTo>
                    <a:pt x="28" y="16"/>
                    <a:pt x="22" y="9"/>
                    <a:pt x="13" y="4"/>
                  </a:cubicBezTo>
                  <a:cubicBezTo>
                    <a:pt x="7" y="0"/>
                    <a:pt x="0" y="9"/>
                    <a:pt x="6" y="14"/>
                  </a:cubicBezTo>
                  <a:cubicBezTo>
                    <a:pt x="8" y="16"/>
                    <a:pt x="10" y="18"/>
                    <a:pt x="12" y="20"/>
                  </a:cubicBezTo>
                  <a:cubicBezTo>
                    <a:pt x="9" y="21"/>
                    <a:pt x="9" y="25"/>
                    <a:pt x="11" y="27"/>
                  </a:cubicBezTo>
                  <a:cubicBezTo>
                    <a:pt x="13" y="30"/>
                    <a:pt x="19" y="32"/>
                    <a:pt x="22" y="35"/>
                  </a:cubicBezTo>
                  <a:cubicBezTo>
                    <a:pt x="26" y="38"/>
                    <a:pt x="30" y="41"/>
                    <a:pt x="34" y="45"/>
                  </a:cubicBezTo>
                  <a:cubicBezTo>
                    <a:pt x="35" y="46"/>
                    <a:pt x="36" y="46"/>
                    <a:pt x="37" y="47"/>
                  </a:cubicBezTo>
                  <a:cubicBezTo>
                    <a:pt x="42" y="51"/>
                    <a:pt x="51" y="46"/>
                    <a:pt x="48" y="4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Freeform 116">
              <a:extLst>
                <a:ext uri="{FF2B5EF4-FFF2-40B4-BE49-F238E27FC236}">
                  <a16:creationId xmlns:a16="http://schemas.microsoft.com/office/drawing/2014/main" xmlns="" id="{0199D27C-3066-4B66-9119-3CB462E3F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6805" y="5451584"/>
              <a:ext cx="265605" cy="157703"/>
            </a:xfrm>
            <a:custGeom>
              <a:avLst/>
              <a:gdLst>
                <a:gd name="T0" fmla="*/ 50 w 54"/>
                <a:gd name="T1" fmla="*/ 19 h 32"/>
                <a:gd name="T2" fmla="*/ 12 w 54"/>
                <a:gd name="T3" fmla="*/ 2 h 32"/>
                <a:gd name="T4" fmla="*/ 4 w 54"/>
                <a:gd name="T5" fmla="*/ 9 h 32"/>
                <a:gd name="T6" fmla="*/ 4 w 54"/>
                <a:gd name="T7" fmla="*/ 17 h 32"/>
                <a:gd name="T8" fmla="*/ 46 w 54"/>
                <a:gd name="T9" fmla="*/ 31 h 32"/>
                <a:gd name="T10" fmla="*/ 50 w 54"/>
                <a:gd name="T11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2">
                  <a:moveTo>
                    <a:pt x="50" y="19"/>
                  </a:moveTo>
                  <a:cubicBezTo>
                    <a:pt x="38" y="12"/>
                    <a:pt x="25" y="6"/>
                    <a:pt x="12" y="2"/>
                  </a:cubicBezTo>
                  <a:cubicBezTo>
                    <a:pt x="7" y="0"/>
                    <a:pt x="4" y="4"/>
                    <a:pt x="4" y="9"/>
                  </a:cubicBezTo>
                  <a:cubicBezTo>
                    <a:pt x="1" y="10"/>
                    <a:pt x="0" y="14"/>
                    <a:pt x="4" y="17"/>
                  </a:cubicBezTo>
                  <a:cubicBezTo>
                    <a:pt x="18" y="25"/>
                    <a:pt x="30" y="30"/>
                    <a:pt x="46" y="31"/>
                  </a:cubicBezTo>
                  <a:cubicBezTo>
                    <a:pt x="53" y="32"/>
                    <a:pt x="54" y="23"/>
                    <a:pt x="50" y="1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0" name="Freeform 117">
            <a:extLst>
              <a:ext uri="{FF2B5EF4-FFF2-40B4-BE49-F238E27FC236}">
                <a16:creationId xmlns:a16="http://schemas.microsoft.com/office/drawing/2014/main" xmlns="" id="{001B4BF3-D04A-42C7-A9B7-5D63F59946CE}"/>
              </a:ext>
            </a:extLst>
          </p:cNvPr>
          <p:cNvSpPr>
            <a:spLocks noEditPoints="1"/>
          </p:cNvSpPr>
          <p:nvPr/>
        </p:nvSpPr>
        <p:spPr bwMode="auto">
          <a:xfrm>
            <a:off x="11323365" y="4743297"/>
            <a:ext cx="510460" cy="578937"/>
          </a:xfrm>
          <a:custGeom>
            <a:avLst/>
            <a:gdLst>
              <a:gd name="T0" fmla="*/ 96 w 104"/>
              <a:gd name="T1" fmla="*/ 22 h 118"/>
              <a:gd name="T2" fmla="*/ 63 w 104"/>
              <a:gd name="T3" fmla="*/ 26 h 118"/>
              <a:gd name="T4" fmla="*/ 63 w 104"/>
              <a:gd name="T5" fmla="*/ 25 h 118"/>
              <a:gd name="T6" fmla="*/ 31 w 104"/>
              <a:gd name="T7" fmla="*/ 4 h 118"/>
              <a:gd name="T8" fmla="*/ 29 w 104"/>
              <a:gd name="T9" fmla="*/ 13 h 118"/>
              <a:gd name="T10" fmla="*/ 40 w 104"/>
              <a:gd name="T11" fmla="*/ 21 h 118"/>
              <a:gd name="T12" fmla="*/ 35 w 104"/>
              <a:gd name="T13" fmla="*/ 25 h 118"/>
              <a:gd name="T14" fmla="*/ 35 w 104"/>
              <a:gd name="T15" fmla="*/ 33 h 118"/>
              <a:gd name="T16" fmla="*/ 5 w 104"/>
              <a:gd name="T17" fmla="*/ 47 h 118"/>
              <a:gd name="T18" fmla="*/ 5 w 104"/>
              <a:gd name="T19" fmla="*/ 59 h 118"/>
              <a:gd name="T20" fmla="*/ 35 w 104"/>
              <a:gd name="T21" fmla="*/ 73 h 118"/>
              <a:gd name="T22" fmla="*/ 38 w 104"/>
              <a:gd name="T23" fmla="*/ 109 h 118"/>
              <a:gd name="T24" fmla="*/ 50 w 104"/>
              <a:gd name="T25" fmla="*/ 111 h 118"/>
              <a:gd name="T26" fmla="*/ 63 w 104"/>
              <a:gd name="T27" fmla="*/ 85 h 118"/>
              <a:gd name="T28" fmla="*/ 85 w 104"/>
              <a:gd name="T29" fmla="*/ 95 h 118"/>
              <a:gd name="T30" fmla="*/ 95 w 104"/>
              <a:gd name="T31" fmla="*/ 87 h 118"/>
              <a:gd name="T32" fmla="*/ 82 w 104"/>
              <a:gd name="T33" fmla="*/ 57 h 118"/>
              <a:gd name="T34" fmla="*/ 101 w 104"/>
              <a:gd name="T35" fmla="*/ 34 h 118"/>
              <a:gd name="T36" fmla="*/ 96 w 104"/>
              <a:gd name="T37" fmla="*/ 22 h 118"/>
              <a:gd name="T38" fmla="*/ 45 w 104"/>
              <a:gd name="T39" fmla="*/ 25 h 118"/>
              <a:gd name="T40" fmla="*/ 49 w 104"/>
              <a:gd name="T41" fmla="*/ 29 h 118"/>
              <a:gd name="T42" fmla="*/ 45 w 104"/>
              <a:gd name="T43" fmla="*/ 30 h 118"/>
              <a:gd name="T44" fmla="*/ 45 w 104"/>
              <a:gd name="T45" fmla="*/ 25 h 118"/>
              <a:gd name="T46" fmla="*/ 58 w 104"/>
              <a:gd name="T47" fmla="*/ 41 h 118"/>
              <a:gd name="T48" fmla="*/ 67 w 104"/>
              <a:gd name="T49" fmla="*/ 55 h 118"/>
              <a:gd name="T50" fmla="*/ 58 w 104"/>
              <a:gd name="T51" fmla="*/ 68 h 118"/>
              <a:gd name="T52" fmla="*/ 46 w 104"/>
              <a:gd name="T53" fmla="*/ 63 h 118"/>
              <a:gd name="T54" fmla="*/ 46 w 104"/>
              <a:gd name="T55" fmla="*/ 44 h 118"/>
              <a:gd name="T56" fmla="*/ 58 w 104"/>
              <a:gd name="T57" fmla="*/ 41 h 118"/>
              <a:gd name="T58" fmla="*/ 24 w 104"/>
              <a:gd name="T59" fmla="*/ 53 h 118"/>
              <a:gd name="T60" fmla="*/ 35 w 104"/>
              <a:gd name="T61" fmla="*/ 48 h 118"/>
              <a:gd name="T62" fmla="*/ 34 w 104"/>
              <a:gd name="T63" fmla="*/ 57 h 118"/>
              <a:gd name="T64" fmla="*/ 24 w 104"/>
              <a:gd name="T65" fmla="*/ 53 h 118"/>
              <a:gd name="T66" fmla="*/ 48 w 104"/>
              <a:gd name="T67" fmla="*/ 85 h 118"/>
              <a:gd name="T68" fmla="*/ 47 w 104"/>
              <a:gd name="T69" fmla="*/ 78 h 118"/>
              <a:gd name="T70" fmla="*/ 51 w 104"/>
              <a:gd name="T71" fmla="*/ 80 h 118"/>
              <a:gd name="T72" fmla="*/ 48 w 104"/>
              <a:gd name="T73" fmla="*/ 85 h 118"/>
              <a:gd name="T74" fmla="*/ 77 w 104"/>
              <a:gd name="T75" fmla="*/ 77 h 118"/>
              <a:gd name="T76" fmla="*/ 70 w 104"/>
              <a:gd name="T77" fmla="*/ 74 h 118"/>
              <a:gd name="T78" fmla="*/ 74 w 104"/>
              <a:gd name="T79" fmla="*/ 69 h 118"/>
              <a:gd name="T80" fmla="*/ 77 w 104"/>
              <a:gd name="T81" fmla="*/ 77 h 118"/>
              <a:gd name="T82" fmla="*/ 72 w 104"/>
              <a:gd name="T83" fmla="*/ 38 h 118"/>
              <a:gd name="T84" fmla="*/ 81 w 104"/>
              <a:gd name="T85" fmla="*/ 37 h 118"/>
              <a:gd name="T86" fmla="*/ 75 w 104"/>
              <a:gd name="T87" fmla="*/ 44 h 118"/>
              <a:gd name="T88" fmla="*/ 72 w 104"/>
              <a:gd name="T89" fmla="*/ 3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4" h="118">
                <a:moveTo>
                  <a:pt x="96" y="22"/>
                </a:moveTo>
                <a:cubicBezTo>
                  <a:pt x="85" y="22"/>
                  <a:pt x="74" y="24"/>
                  <a:pt x="63" y="26"/>
                </a:cubicBezTo>
                <a:cubicBezTo>
                  <a:pt x="63" y="25"/>
                  <a:pt x="63" y="25"/>
                  <a:pt x="63" y="25"/>
                </a:cubicBezTo>
                <a:cubicBezTo>
                  <a:pt x="56" y="16"/>
                  <a:pt x="44" y="0"/>
                  <a:pt x="31" y="4"/>
                </a:cubicBezTo>
                <a:cubicBezTo>
                  <a:pt x="26" y="5"/>
                  <a:pt x="26" y="11"/>
                  <a:pt x="29" y="13"/>
                </a:cubicBezTo>
                <a:cubicBezTo>
                  <a:pt x="33" y="15"/>
                  <a:pt x="36" y="18"/>
                  <a:pt x="40" y="21"/>
                </a:cubicBezTo>
                <a:cubicBezTo>
                  <a:pt x="38" y="21"/>
                  <a:pt x="36" y="22"/>
                  <a:pt x="35" y="25"/>
                </a:cubicBezTo>
                <a:cubicBezTo>
                  <a:pt x="35" y="28"/>
                  <a:pt x="35" y="31"/>
                  <a:pt x="35" y="33"/>
                </a:cubicBezTo>
                <a:cubicBezTo>
                  <a:pt x="25" y="37"/>
                  <a:pt x="14" y="42"/>
                  <a:pt x="5" y="47"/>
                </a:cubicBezTo>
                <a:cubicBezTo>
                  <a:pt x="0" y="49"/>
                  <a:pt x="0" y="57"/>
                  <a:pt x="5" y="59"/>
                </a:cubicBezTo>
                <a:cubicBezTo>
                  <a:pt x="15" y="63"/>
                  <a:pt x="25" y="68"/>
                  <a:pt x="35" y="73"/>
                </a:cubicBezTo>
                <a:cubicBezTo>
                  <a:pt x="35" y="85"/>
                  <a:pt x="36" y="97"/>
                  <a:pt x="38" y="109"/>
                </a:cubicBezTo>
                <a:cubicBezTo>
                  <a:pt x="38" y="116"/>
                  <a:pt x="47" y="118"/>
                  <a:pt x="50" y="111"/>
                </a:cubicBezTo>
                <a:cubicBezTo>
                  <a:pt x="54" y="102"/>
                  <a:pt x="58" y="93"/>
                  <a:pt x="63" y="85"/>
                </a:cubicBezTo>
                <a:cubicBezTo>
                  <a:pt x="70" y="89"/>
                  <a:pt x="77" y="92"/>
                  <a:pt x="85" y="95"/>
                </a:cubicBezTo>
                <a:cubicBezTo>
                  <a:pt x="90" y="97"/>
                  <a:pt x="96" y="94"/>
                  <a:pt x="95" y="87"/>
                </a:cubicBezTo>
                <a:cubicBezTo>
                  <a:pt x="92" y="77"/>
                  <a:pt x="87" y="66"/>
                  <a:pt x="82" y="57"/>
                </a:cubicBezTo>
                <a:cubicBezTo>
                  <a:pt x="88" y="49"/>
                  <a:pt x="95" y="41"/>
                  <a:pt x="101" y="34"/>
                </a:cubicBezTo>
                <a:cubicBezTo>
                  <a:pt x="104" y="29"/>
                  <a:pt x="102" y="22"/>
                  <a:pt x="96" y="22"/>
                </a:cubicBezTo>
                <a:close/>
                <a:moveTo>
                  <a:pt x="45" y="25"/>
                </a:moveTo>
                <a:cubicBezTo>
                  <a:pt x="46" y="26"/>
                  <a:pt x="47" y="28"/>
                  <a:pt x="49" y="29"/>
                </a:cubicBezTo>
                <a:cubicBezTo>
                  <a:pt x="47" y="29"/>
                  <a:pt x="46" y="30"/>
                  <a:pt x="45" y="30"/>
                </a:cubicBezTo>
                <a:cubicBezTo>
                  <a:pt x="45" y="29"/>
                  <a:pt x="45" y="27"/>
                  <a:pt x="45" y="25"/>
                </a:cubicBezTo>
                <a:close/>
                <a:moveTo>
                  <a:pt x="58" y="41"/>
                </a:moveTo>
                <a:cubicBezTo>
                  <a:pt x="61" y="45"/>
                  <a:pt x="64" y="50"/>
                  <a:pt x="67" y="55"/>
                </a:cubicBezTo>
                <a:cubicBezTo>
                  <a:pt x="64" y="59"/>
                  <a:pt x="61" y="64"/>
                  <a:pt x="58" y="68"/>
                </a:cubicBezTo>
                <a:cubicBezTo>
                  <a:pt x="54" y="66"/>
                  <a:pt x="50" y="64"/>
                  <a:pt x="46" y="63"/>
                </a:cubicBezTo>
                <a:cubicBezTo>
                  <a:pt x="46" y="57"/>
                  <a:pt x="46" y="50"/>
                  <a:pt x="46" y="44"/>
                </a:cubicBezTo>
                <a:cubicBezTo>
                  <a:pt x="50" y="43"/>
                  <a:pt x="54" y="42"/>
                  <a:pt x="58" y="41"/>
                </a:cubicBezTo>
                <a:close/>
                <a:moveTo>
                  <a:pt x="24" y="53"/>
                </a:moveTo>
                <a:cubicBezTo>
                  <a:pt x="28" y="51"/>
                  <a:pt x="31" y="50"/>
                  <a:pt x="35" y="48"/>
                </a:cubicBezTo>
                <a:cubicBezTo>
                  <a:pt x="34" y="51"/>
                  <a:pt x="34" y="54"/>
                  <a:pt x="34" y="57"/>
                </a:cubicBezTo>
                <a:cubicBezTo>
                  <a:pt x="31" y="56"/>
                  <a:pt x="28" y="54"/>
                  <a:pt x="24" y="53"/>
                </a:cubicBezTo>
                <a:close/>
                <a:moveTo>
                  <a:pt x="48" y="85"/>
                </a:moveTo>
                <a:cubicBezTo>
                  <a:pt x="48" y="83"/>
                  <a:pt x="47" y="81"/>
                  <a:pt x="47" y="78"/>
                </a:cubicBezTo>
                <a:cubicBezTo>
                  <a:pt x="49" y="79"/>
                  <a:pt x="50" y="79"/>
                  <a:pt x="51" y="80"/>
                </a:cubicBezTo>
                <a:cubicBezTo>
                  <a:pt x="50" y="82"/>
                  <a:pt x="49" y="84"/>
                  <a:pt x="48" y="85"/>
                </a:cubicBezTo>
                <a:close/>
                <a:moveTo>
                  <a:pt x="77" y="77"/>
                </a:moveTo>
                <a:cubicBezTo>
                  <a:pt x="75" y="76"/>
                  <a:pt x="73" y="75"/>
                  <a:pt x="70" y="74"/>
                </a:cubicBezTo>
                <a:cubicBezTo>
                  <a:pt x="71" y="72"/>
                  <a:pt x="73" y="70"/>
                  <a:pt x="74" y="69"/>
                </a:cubicBezTo>
                <a:cubicBezTo>
                  <a:pt x="75" y="71"/>
                  <a:pt x="76" y="74"/>
                  <a:pt x="77" y="77"/>
                </a:cubicBezTo>
                <a:close/>
                <a:moveTo>
                  <a:pt x="72" y="38"/>
                </a:moveTo>
                <a:cubicBezTo>
                  <a:pt x="75" y="38"/>
                  <a:pt x="78" y="37"/>
                  <a:pt x="81" y="37"/>
                </a:cubicBezTo>
                <a:cubicBezTo>
                  <a:pt x="79" y="39"/>
                  <a:pt x="77" y="41"/>
                  <a:pt x="75" y="44"/>
                </a:cubicBezTo>
                <a:cubicBezTo>
                  <a:pt x="74" y="42"/>
                  <a:pt x="73" y="40"/>
                  <a:pt x="72" y="38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146EE415-B48B-4948-8D20-1432ECC83BE4}"/>
              </a:ext>
            </a:extLst>
          </p:cNvPr>
          <p:cNvGrpSpPr/>
          <p:nvPr/>
        </p:nvGrpSpPr>
        <p:grpSpPr>
          <a:xfrm>
            <a:off x="10728824" y="5576297"/>
            <a:ext cx="1059102" cy="1022996"/>
            <a:chOff x="10101876" y="4297860"/>
            <a:chExt cx="1826037" cy="176378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xmlns="" id="{0016F3B9-FD25-4EDF-B01E-84A8FE12E6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2627" y="4297860"/>
              <a:ext cx="1745111" cy="1763786"/>
            </a:xfrm>
            <a:custGeom>
              <a:avLst/>
              <a:gdLst>
                <a:gd name="T0" fmla="*/ 341 w 356"/>
                <a:gd name="T1" fmla="*/ 95 h 359"/>
                <a:gd name="T2" fmla="*/ 210 w 356"/>
                <a:gd name="T3" fmla="*/ 14 h 359"/>
                <a:gd name="T4" fmla="*/ 60 w 356"/>
                <a:gd name="T5" fmla="*/ 72 h 359"/>
                <a:gd name="T6" fmla="*/ 43 w 356"/>
                <a:gd name="T7" fmla="*/ 111 h 359"/>
                <a:gd name="T8" fmla="*/ 37 w 356"/>
                <a:gd name="T9" fmla="*/ 119 h 359"/>
                <a:gd name="T10" fmla="*/ 13 w 356"/>
                <a:gd name="T11" fmla="*/ 165 h 359"/>
                <a:gd name="T12" fmla="*/ 41 w 356"/>
                <a:gd name="T13" fmla="*/ 301 h 359"/>
                <a:gd name="T14" fmla="*/ 213 w 356"/>
                <a:gd name="T15" fmla="*/ 343 h 359"/>
                <a:gd name="T16" fmla="*/ 337 w 356"/>
                <a:gd name="T17" fmla="*/ 217 h 359"/>
                <a:gd name="T18" fmla="*/ 341 w 356"/>
                <a:gd name="T19" fmla="*/ 95 h 359"/>
                <a:gd name="T20" fmla="*/ 278 w 356"/>
                <a:gd name="T21" fmla="*/ 170 h 359"/>
                <a:gd name="T22" fmla="*/ 278 w 356"/>
                <a:gd name="T23" fmla="*/ 159 h 359"/>
                <a:gd name="T24" fmla="*/ 279 w 356"/>
                <a:gd name="T25" fmla="*/ 153 h 359"/>
                <a:gd name="T26" fmla="*/ 280 w 356"/>
                <a:gd name="T27" fmla="*/ 144 h 359"/>
                <a:gd name="T28" fmla="*/ 278 w 356"/>
                <a:gd name="T29" fmla="*/ 170 h 359"/>
                <a:gd name="T30" fmla="*/ 274 w 356"/>
                <a:gd name="T31" fmla="*/ 226 h 359"/>
                <a:gd name="T32" fmla="*/ 276 w 356"/>
                <a:gd name="T33" fmla="*/ 220 h 359"/>
                <a:gd name="T34" fmla="*/ 278 w 356"/>
                <a:gd name="T35" fmla="*/ 211 h 359"/>
                <a:gd name="T36" fmla="*/ 297 w 356"/>
                <a:gd name="T37" fmla="*/ 179 h 359"/>
                <a:gd name="T38" fmla="*/ 298 w 356"/>
                <a:gd name="T39" fmla="*/ 175 h 359"/>
                <a:gd name="T40" fmla="*/ 291 w 356"/>
                <a:gd name="T41" fmla="*/ 199 h 359"/>
                <a:gd name="T42" fmla="*/ 274 w 356"/>
                <a:gd name="T43" fmla="*/ 226 h 359"/>
                <a:gd name="T44" fmla="*/ 325 w 356"/>
                <a:gd name="T45" fmla="*/ 117 h 359"/>
                <a:gd name="T46" fmla="*/ 281 w 356"/>
                <a:gd name="T47" fmla="*/ 54 h 359"/>
                <a:gd name="T48" fmla="*/ 325 w 356"/>
                <a:gd name="T49" fmla="*/ 117 h 359"/>
                <a:gd name="T50" fmla="*/ 31 w 356"/>
                <a:gd name="T51" fmla="*/ 188 h 359"/>
                <a:gd name="T52" fmla="*/ 34 w 356"/>
                <a:gd name="T53" fmla="*/ 188 h 359"/>
                <a:gd name="T54" fmla="*/ 34 w 356"/>
                <a:gd name="T55" fmla="*/ 189 h 359"/>
                <a:gd name="T56" fmla="*/ 42 w 356"/>
                <a:gd name="T57" fmla="*/ 198 h 359"/>
                <a:gd name="T58" fmla="*/ 43 w 356"/>
                <a:gd name="T59" fmla="*/ 198 h 359"/>
                <a:gd name="T60" fmla="*/ 31 w 356"/>
                <a:gd name="T61" fmla="*/ 235 h 359"/>
                <a:gd name="T62" fmla="*/ 31 w 356"/>
                <a:gd name="T63" fmla="*/ 188 h 359"/>
                <a:gd name="T64" fmla="*/ 66 w 356"/>
                <a:gd name="T65" fmla="*/ 296 h 359"/>
                <a:gd name="T66" fmla="*/ 44 w 356"/>
                <a:gd name="T67" fmla="*/ 270 h 359"/>
                <a:gd name="T68" fmla="*/ 50 w 356"/>
                <a:gd name="T69" fmla="*/ 270 h 359"/>
                <a:gd name="T70" fmla="*/ 67 w 356"/>
                <a:gd name="T71" fmla="*/ 285 h 359"/>
                <a:gd name="T72" fmla="*/ 132 w 356"/>
                <a:gd name="T73" fmla="*/ 310 h 359"/>
                <a:gd name="T74" fmla="*/ 159 w 356"/>
                <a:gd name="T75" fmla="*/ 313 h 359"/>
                <a:gd name="T76" fmla="*/ 165 w 356"/>
                <a:gd name="T77" fmla="*/ 313 h 359"/>
                <a:gd name="T78" fmla="*/ 262 w 356"/>
                <a:gd name="T79" fmla="*/ 296 h 359"/>
                <a:gd name="T80" fmla="*/ 253 w 356"/>
                <a:gd name="T81" fmla="*/ 303 h 359"/>
                <a:gd name="T82" fmla="*/ 66 w 356"/>
                <a:gd name="T83" fmla="*/ 29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6" h="359">
                  <a:moveTo>
                    <a:pt x="341" y="95"/>
                  </a:moveTo>
                  <a:cubicBezTo>
                    <a:pt x="320" y="41"/>
                    <a:pt x="266" y="14"/>
                    <a:pt x="210" y="14"/>
                  </a:cubicBezTo>
                  <a:cubicBezTo>
                    <a:pt x="154" y="0"/>
                    <a:pt x="92" y="22"/>
                    <a:pt x="60" y="72"/>
                  </a:cubicBezTo>
                  <a:cubicBezTo>
                    <a:pt x="52" y="84"/>
                    <a:pt x="47" y="97"/>
                    <a:pt x="43" y="111"/>
                  </a:cubicBezTo>
                  <a:cubicBezTo>
                    <a:pt x="41" y="114"/>
                    <a:pt x="39" y="116"/>
                    <a:pt x="37" y="119"/>
                  </a:cubicBezTo>
                  <a:cubicBezTo>
                    <a:pt x="25" y="133"/>
                    <a:pt x="13" y="149"/>
                    <a:pt x="13" y="165"/>
                  </a:cubicBezTo>
                  <a:cubicBezTo>
                    <a:pt x="0" y="211"/>
                    <a:pt x="9" y="264"/>
                    <a:pt x="41" y="301"/>
                  </a:cubicBezTo>
                  <a:cubicBezTo>
                    <a:pt x="82" y="349"/>
                    <a:pt x="155" y="359"/>
                    <a:pt x="213" y="343"/>
                  </a:cubicBezTo>
                  <a:cubicBezTo>
                    <a:pt x="276" y="327"/>
                    <a:pt x="325" y="279"/>
                    <a:pt x="337" y="217"/>
                  </a:cubicBezTo>
                  <a:cubicBezTo>
                    <a:pt x="354" y="179"/>
                    <a:pt x="356" y="136"/>
                    <a:pt x="341" y="95"/>
                  </a:cubicBezTo>
                  <a:close/>
                  <a:moveTo>
                    <a:pt x="278" y="170"/>
                  </a:moveTo>
                  <a:cubicBezTo>
                    <a:pt x="278" y="166"/>
                    <a:pt x="278" y="163"/>
                    <a:pt x="278" y="159"/>
                  </a:cubicBezTo>
                  <a:cubicBezTo>
                    <a:pt x="279" y="157"/>
                    <a:pt x="279" y="155"/>
                    <a:pt x="279" y="153"/>
                  </a:cubicBezTo>
                  <a:cubicBezTo>
                    <a:pt x="280" y="150"/>
                    <a:pt x="280" y="147"/>
                    <a:pt x="280" y="144"/>
                  </a:cubicBezTo>
                  <a:cubicBezTo>
                    <a:pt x="281" y="153"/>
                    <a:pt x="280" y="162"/>
                    <a:pt x="278" y="170"/>
                  </a:cubicBezTo>
                  <a:close/>
                  <a:moveTo>
                    <a:pt x="274" y="226"/>
                  </a:moveTo>
                  <a:cubicBezTo>
                    <a:pt x="275" y="224"/>
                    <a:pt x="276" y="222"/>
                    <a:pt x="276" y="220"/>
                  </a:cubicBezTo>
                  <a:cubicBezTo>
                    <a:pt x="277" y="217"/>
                    <a:pt x="277" y="214"/>
                    <a:pt x="278" y="211"/>
                  </a:cubicBezTo>
                  <a:cubicBezTo>
                    <a:pt x="286" y="202"/>
                    <a:pt x="293" y="191"/>
                    <a:pt x="297" y="179"/>
                  </a:cubicBezTo>
                  <a:cubicBezTo>
                    <a:pt x="298" y="178"/>
                    <a:pt x="298" y="176"/>
                    <a:pt x="298" y="175"/>
                  </a:cubicBezTo>
                  <a:cubicBezTo>
                    <a:pt x="297" y="183"/>
                    <a:pt x="295" y="191"/>
                    <a:pt x="291" y="199"/>
                  </a:cubicBezTo>
                  <a:cubicBezTo>
                    <a:pt x="287" y="209"/>
                    <a:pt x="281" y="218"/>
                    <a:pt x="274" y="226"/>
                  </a:cubicBezTo>
                  <a:close/>
                  <a:moveTo>
                    <a:pt x="325" y="117"/>
                  </a:moveTo>
                  <a:cubicBezTo>
                    <a:pt x="315" y="93"/>
                    <a:pt x="299" y="71"/>
                    <a:pt x="281" y="54"/>
                  </a:cubicBezTo>
                  <a:cubicBezTo>
                    <a:pt x="304" y="69"/>
                    <a:pt x="318" y="91"/>
                    <a:pt x="325" y="117"/>
                  </a:cubicBezTo>
                  <a:close/>
                  <a:moveTo>
                    <a:pt x="31" y="188"/>
                  </a:moveTo>
                  <a:cubicBezTo>
                    <a:pt x="32" y="188"/>
                    <a:pt x="33" y="188"/>
                    <a:pt x="34" y="188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93"/>
                    <a:pt x="38" y="197"/>
                    <a:pt x="42" y="198"/>
                  </a:cubicBezTo>
                  <a:cubicBezTo>
                    <a:pt x="43" y="198"/>
                    <a:pt x="43" y="198"/>
                    <a:pt x="43" y="198"/>
                  </a:cubicBezTo>
                  <a:cubicBezTo>
                    <a:pt x="36" y="210"/>
                    <a:pt x="32" y="223"/>
                    <a:pt x="31" y="235"/>
                  </a:cubicBezTo>
                  <a:cubicBezTo>
                    <a:pt x="28" y="220"/>
                    <a:pt x="28" y="204"/>
                    <a:pt x="31" y="188"/>
                  </a:cubicBezTo>
                  <a:close/>
                  <a:moveTo>
                    <a:pt x="66" y="296"/>
                  </a:moveTo>
                  <a:cubicBezTo>
                    <a:pt x="57" y="289"/>
                    <a:pt x="50" y="280"/>
                    <a:pt x="44" y="270"/>
                  </a:cubicBezTo>
                  <a:cubicBezTo>
                    <a:pt x="46" y="270"/>
                    <a:pt x="48" y="270"/>
                    <a:pt x="50" y="270"/>
                  </a:cubicBezTo>
                  <a:cubicBezTo>
                    <a:pt x="55" y="275"/>
                    <a:pt x="61" y="280"/>
                    <a:pt x="67" y="285"/>
                  </a:cubicBezTo>
                  <a:cubicBezTo>
                    <a:pt x="84" y="298"/>
                    <a:pt x="109" y="314"/>
                    <a:pt x="132" y="310"/>
                  </a:cubicBezTo>
                  <a:cubicBezTo>
                    <a:pt x="139" y="315"/>
                    <a:pt x="150" y="315"/>
                    <a:pt x="159" y="313"/>
                  </a:cubicBezTo>
                  <a:cubicBezTo>
                    <a:pt x="161" y="313"/>
                    <a:pt x="163" y="313"/>
                    <a:pt x="165" y="313"/>
                  </a:cubicBezTo>
                  <a:cubicBezTo>
                    <a:pt x="198" y="318"/>
                    <a:pt x="232" y="312"/>
                    <a:pt x="262" y="296"/>
                  </a:cubicBezTo>
                  <a:cubicBezTo>
                    <a:pt x="259" y="298"/>
                    <a:pt x="256" y="301"/>
                    <a:pt x="253" y="303"/>
                  </a:cubicBezTo>
                  <a:cubicBezTo>
                    <a:pt x="198" y="338"/>
                    <a:pt x="117" y="340"/>
                    <a:pt x="66" y="296"/>
                  </a:cubicBezTo>
                  <a:close/>
                </a:path>
              </a:pathLst>
            </a:custGeom>
            <a:solidFill>
              <a:srgbClr val="F9E7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Freeform 27">
              <a:extLst>
                <a:ext uri="{FF2B5EF4-FFF2-40B4-BE49-F238E27FC236}">
                  <a16:creationId xmlns:a16="http://schemas.microsoft.com/office/drawing/2014/main" xmlns="" id="{9A3B6798-01D4-4176-959C-3D2DCA88D8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09465" y="5343682"/>
              <a:ext cx="377658" cy="354833"/>
            </a:xfrm>
            <a:custGeom>
              <a:avLst/>
              <a:gdLst>
                <a:gd name="T0" fmla="*/ 75 w 77"/>
                <a:gd name="T1" fmla="*/ 21 h 72"/>
                <a:gd name="T2" fmla="*/ 77 w 77"/>
                <a:gd name="T3" fmla="*/ 14 h 72"/>
                <a:gd name="T4" fmla="*/ 73 w 77"/>
                <a:gd name="T5" fmla="*/ 8 h 72"/>
                <a:gd name="T6" fmla="*/ 36 w 77"/>
                <a:gd name="T7" fmla="*/ 12 h 72"/>
                <a:gd name="T8" fmla="*/ 28 w 77"/>
                <a:gd name="T9" fmla="*/ 17 h 72"/>
                <a:gd name="T10" fmla="*/ 28 w 77"/>
                <a:gd name="T11" fmla="*/ 17 h 72"/>
                <a:gd name="T12" fmla="*/ 27 w 77"/>
                <a:gd name="T13" fmla="*/ 16 h 72"/>
                <a:gd name="T14" fmla="*/ 22 w 77"/>
                <a:gd name="T15" fmla="*/ 13 h 72"/>
                <a:gd name="T16" fmla="*/ 21 w 77"/>
                <a:gd name="T17" fmla="*/ 12 h 72"/>
                <a:gd name="T18" fmla="*/ 10 w 77"/>
                <a:gd name="T19" fmla="*/ 12 h 72"/>
                <a:gd name="T20" fmla="*/ 1 w 77"/>
                <a:gd name="T21" fmla="*/ 18 h 72"/>
                <a:gd name="T22" fmla="*/ 14 w 77"/>
                <a:gd name="T23" fmla="*/ 56 h 72"/>
                <a:gd name="T24" fmla="*/ 30 w 77"/>
                <a:gd name="T25" fmla="*/ 70 h 72"/>
                <a:gd name="T26" fmla="*/ 36 w 77"/>
                <a:gd name="T27" fmla="*/ 69 h 72"/>
                <a:gd name="T28" fmla="*/ 36 w 77"/>
                <a:gd name="T29" fmla="*/ 70 h 72"/>
                <a:gd name="T30" fmla="*/ 43 w 77"/>
                <a:gd name="T31" fmla="*/ 69 h 72"/>
                <a:gd name="T32" fmla="*/ 53 w 77"/>
                <a:gd name="T33" fmla="*/ 69 h 72"/>
                <a:gd name="T34" fmla="*/ 68 w 77"/>
                <a:gd name="T35" fmla="*/ 42 h 72"/>
                <a:gd name="T36" fmla="*/ 73 w 77"/>
                <a:gd name="T37" fmla="*/ 34 h 72"/>
                <a:gd name="T38" fmla="*/ 73 w 77"/>
                <a:gd name="T39" fmla="*/ 29 h 72"/>
                <a:gd name="T40" fmla="*/ 73 w 77"/>
                <a:gd name="T41" fmla="*/ 29 h 72"/>
                <a:gd name="T42" fmla="*/ 75 w 77"/>
                <a:gd name="T43" fmla="*/ 21 h 72"/>
                <a:gd name="T44" fmla="*/ 55 w 77"/>
                <a:gd name="T45" fmla="*/ 23 h 72"/>
                <a:gd name="T46" fmla="*/ 55 w 77"/>
                <a:gd name="T47" fmla="*/ 22 h 72"/>
                <a:gd name="T48" fmla="*/ 48 w 77"/>
                <a:gd name="T49" fmla="*/ 17 h 72"/>
                <a:gd name="T50" fmla="*/ 52 w 77"/>
                <a:gd name="T51" fmla="*/ 16 h 72"/>
                <a:gd name="T52" fmla="*/ 66 w 77"/>
                <a:gd name="T53" fmla="*/ 17 h 72"/>
                <a:gd name="T54" fmla="*/ 65 w 77"/>
                <a:gd name="T55" fmla="*/ 20 h 72"/>
                <a:gd name="T56" fmla="*/ 55 w 77"/>
                <a:gd name="T57" fmla="*/ 2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72">
                  <a:moveTo>
                    <a:pt x="75" y="21"/>
                  </a:moveTo>
                  <a:cubicBezTo>
                    <a:pt x="76" y="19"/>
                    <a:pt x="77" y="17"/>
                    <a:pt x="77" y="14"/>
                  </a:cubicBezTo>
                  <a:cubicBezTo>
                    <a:pt x="77" y="11"/>
                    <a:pt x="76" y="9"/>
                    <a:pt x="73" y="8"/>
                  </a:cubicBezTo>
                  <a:cubicBezTo>
                    <a:pt x="64" y="4"/>
                    <a:pt x="40" y="0"/>
                    <a:pt x="36" y="12"/>
                  </a:cubicBezTo>
                  <a:cubicBezTo>
                    <a:pt x="32" y="11"/>
                    <a:pt x="29" y="12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7"/>
                    <a:pt x="27" y="16"/>
                    <a:pt x="27" y="16"/>
                  </a:cubicBezTo>
                  <a:cubicBezTo>
                    <a:pt x="27" y="12"/>
                    <a:pt x="24" y="11"/>
                    <a:pt x="22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8" y="8"/>
                    <a:pt x="13" y="8"/>
                    <a:pt x="10" y="12"/>
                  </a:cubicBezTo>
                  <a:cubicBezTo>
                    <a:pt x="6" y="11"/>
                    <a:pt x="2" y="13"/>
                    <a:pt x="1" y="18"/>
                  </a:cubicBezTo>
                  <a:cubicBezTo>
                    <a:pt x="0" y="33"/>
                    <a:pt x="3" y="47"/>
                    <a:pt x="14" y="56"/>
                  </a:cubicBezTo>
                  <a:cubicBezTo>
                    <a:pt x="17" y="62"/>
                    <a:pt x="22" y="67"/>
                    <a:pt x="30" y="70"/>
                  </a:cubicBezTo>
                  <a:cubicBezTo>
                    <a:pt x="32" y="71"/>
                    <a:pt x="34" y="70"/>
                    <a:pt x="36" y="69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8" y="71"/>
                    <a:pt x="41" y="71"/>
                    <a:pt x="43" y="69"/>
                  </a:cubicBezTo>
                  <a:cubicBezTo>
                    <a:pt x="46" y="72"/>
                    <a:pt x="50" y="71"/>
                    <a:pt x="53" y="69"/>
                  </a:cubicBezTo>
                  <a:cubicBezTo>
                    <a:pt x="61" y="62"/>
                    <a:pt x="66" y="52"/>
                    <a:pt x="68" y="42"/>
                  </a:cubicBezTo>
                  <a:cubicBezTo>
                    <a:pt x="71" y="40"/>
                    <a:pt x="73" y="37"/>
                    <a:pt x="73" y="34"/>
                  </a:cubicBezTo>
                  <a:cubicBezTo>
                    <a:pt x="74" y="32"/>
                    <a:pt x="73" y="30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4" y="26"/>
                    <a:pt x="75" y="23"/>
                    <a:pt x="75" y="21"/>
                  </a:cubicBezTo>
                  <a:close/>
                  <a:moveTo>
                    <a:pt x="55" y="23"/>
                  </a:moveTo>
                  <a:cubicBezTo>
                    <a:pt x="55" y="22"/>
                    <a:pt x="55" y="22"/>
                    <a:pt x="55" y="22"/>
                  </a:cubicBezTo>
                  <a:cubicBezTo>
                    <a:pt x="53" y="19"/>
                    <a:pt x="51" y="17"/>
                    <a:pt x="48" y="17"/>
                  </a:cubicBezTo>
                  <a:cubicBezTo>
                    <a:pt x="49" y="16"/>
                    <a:pt x="50" y="16"/>
                    <a:pt x="52" y="16"/>
                  </a:cubicBezTo>
                  <a:cubicBezTo>
                    <a:pt x="56" y="15"/>
                    <a:pt x="61" y="16"/>
                    <a:pt x="66" y="17"/>
                  </a:cubicBezTo>
                  <a:cubicBezTo>
                    <a:pt x="66" y="18"/>
                    <a:pt x="65" y="19"/>
                    <a:pt x="65" y="20"/>
                  </a:cubicBezTo>
                  <a:cubicBezTo>
                    <a:pt x="62" y="18"/>
                    <a:pt x="57" y="19"/>
                    <a:pt x="55" y="23"/>
                  </a:cubicBez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Freeform 118">
              <a:extLst>
                <a:ext uri="{FF2B5EF4-FFF2-40B4-BE49-F238E27FC236}">
                  <a16:creationId xmlns:a16="http://schemas.microsoft.com/office/drawing/2014/main" xmlns="" id="{ABE7AF76-B7EE-4ED0-8C80-39A1768218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1876" y="4316535"/>
              <a:ext cx="1826037" cy="1740961"/>
            </a:xfrm>
            <a:custGeom>
              <a:avLst/>
              <a:gdLst>
                <a:gd name="T0" fmla="*/ 256 w 372"/>
                <a:gd name="T1" fmla="*/ 37 h 354"/>
                <a:gd name="T2" fmla="*/ 123 w 372"/>
                <a:gd name="T3" fmla="*/ 21 h 354"/>
                <a:gd name="T4" fmla="*/ 17 w 372"/>
                <a:gd name="T5" fmla="*/ 149 h 354"/>
                <a:gd name="T6" fmla="*/ 66 w 372"/>
                <a:gd name="T7" fmla="*/ 301 h 354"/>
                <a:gd name="T8" fmla="*/ 249 w 372"/>
                <a:gd name="T9" fmla="*/ 333 h 354"/>
                <a:gd name="T10" fmla="*/ 369 w 372"/>
                <a:gd name="T11" fmla="*/ 167 h 354"/>
                <a:gd name="T12" fmla="*/ 256 w 372"/>
                <a:gd name="T13" fmla="*/ 37 h 354"/>
                <a:gd name="T14" fmla="*/ 302 w 372"/>
                <a:gd name="T15" fmla="*/ 275 h 354"/>
                <a:gd name="T16" fmla="*/ 141 w 372"/>
                <a:gd name="T17" fmla="*/ 316 h 354"/>
                <a:gd name="T18" fmla="*/ 30 w 372"/>
                <a:gd name="T19" fmla="*/ 175 h 354"/>
                <a:gd name="T20" fmla="*/ 116 w 372"/>
                <a:gd name="T21" fmla="*/ 42 h 354"/>
                <a:gd name="T22" fmla="*/ 239 w 372"/>
                <a:gd name="T23" fmla="*/ 38 h 354"/>
                <a:gd name="T24" fmla="*/ 237 w 372"/>
                <a:gd name="T25" fmla="*/ 38 h 354"/>
                <a:gd name="T26" fmla="*/ 235 w 372"/>
                <a:gd name="T27" fmla="*/ 54 h 354"/>
                <a:gd name="T28" fmla="*/ 268 w 372"/>
                <a:gd name="T29" fmla="*/ 59 h 354"/>
                <a:gd name="T30" fmla="*/ 270 w 372"/>
                <a:gd name="T31" fmla="*/ 61 h 354"/>
                <a:gd name="T32" fmla="*/ 276 w 372"/>
                <a:gd name="T33" fmla="*/ 61 h 354"/>
                <a:gd name="T34" fmla="*/ 312 w 372"/>
                <a:gd name="T35" fmla="*/ 79 h 354"/>
                <a:gd name="T36" fmla="*/ 346 w 372"/>
                <a:gd name="T37" fmla="*/ 136 h 354"/>
                <a:gd name="T38" fmla="*/ 302 w 372"/>
                <a:gd name="T39" fmla="*/ 27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2" h="354">
                  <a:moveTo>
                    <a:pt x="256" y="37"/>
                  </a:moveTo>
                  <a:cubicBezTo>
                    <a:pt x="218" y="8"/>
                    <a:pt x="170" y="0"/>
                    <a:pt x="123" y="21"/>
                  </a:cubicBezTo>
                  <a:cubicBezTo>
                    <a:pt x="71" y="44"/>
                    <a:pt x="32" y="95"/>
                    <a:pt x="17" y="149"/>
                  </a:cubicBezTo>
                  <a:cubicBezTo>
                    <a:pt x="0" y="207"/>
                    <a:pt x="19" y="264"/>
                    <a:pt x="66" y="301"/>
                  </a:cubicBezTo>
                  <a:cubicBezTo>
                    <a:pt x="116" y="339"/>
                    <a:pt x="189" y="354"/>
                    <a:pt x="249" y="333"/>
                  </a:cubicBezTo>
                  <a:cubicBezTo>
                    <a:pt x="318" y="309"/>
                    <a:pt x="365" y="239"/>
                    <a:pt x="369" y="167"/>
                  </a:cubicBezTo>
                  <a:cubicBezTo>
                    <a:pt x="372" y="99"/>
                    <a:pt x="323" y="39"/>
                    <a:pt x="256" y="37"/>
                  </a:cubicBezTo>
                  <a:close/>
                  <a:moveTo>
                    <a:pt x="302" y="275"/>
                  </a:moveTo>
                  <a:cubicBezTo>
                    <a:pt x="260" y="320"/>
                    <a:pt x="199" y="332"/>
                    <a:pt x="141" y="316"/>
                  </a:cubicBezTo>
                  <a:cubicBezTo>
                    <a:pt x="75" y="296"/>
                    <a:pt x="23" y="248"/>
                    <a:pt x="30" y="175"/>
                  </a:cubicBezTo>
                  <a:cubicBezTo>
                    <a:pt x="35" y="122"/>
                    <a:pt x="72" y="71"/>
                    <a:pt x="116" y="42"/>
                  </a:cubicBezTo>
                  <a:cubicBezTo>
                    <a:pt x="157" y="17"/>
                    <a:pt x="201" y="17"/>
                    <a:pt x="239" y="38"/>
                  </a:cubicBezTo>
                  <a:cubicBezTo>
                    <a:pt x="238" y="38"/>
                    <a:pt x="238" y="38"/>
                    <a:pt x="237" y="38"/>
                  </a:cubicBezTo>
                  <a:cubicBezTo>
                    <a:pt x="229" y="39"/>
                    <a:pt x="225" y="52"/>
                    <a:pt x="235" y="54"/>
                  </a:cubicBezTo>
                  <a:cubicBezTo>
                    <a:pt x="246" y="55"/>
                    <a:pt x="257" y="57"/>
                    <a:pt x="268" y="59"/>
                  </a:cubicBezTo>
                  <a:cubicBezTo>
                    <a:pt x="269" y="60"/>
                    <a:pt x="269" y="61"/>
                    <a:pt x="270" y="61"/>
                  </a:cubicBezTo>
                  <a:cubicBezTo>
                    <a:pt x="272" y="63"/>
                    <a:pt x="274" y="63"/>
                    <a:pt x="276" y="61"/>
                  </a:cubicBezTo>
                  <a:cubicBezTo>
                    <a:pt x="289" y="65"/>
                    <a:pt x="301" y="70"/>
                    <a:pt x="312" y="79"/>
                  </a:cubicBezTo>
                  <a:cubicBezTo>
                    <a:pt x="331" y="93"/>
                    <a:pt x="341" y="113"/>
                    <a:pt x="346" y="136"/>
                  </a:cubicBezTo>
                  <a:cubicBezTo>
                    <a:pt x="356" y="185"/>
                    <a:pt x="335" y="239"/>
                    <a:pt x="302" y="27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Freeform 119">
              <a:extLst>
                <a:ext uri="{FF2B5EF4-FFF2-40B4-BE49-F238E27FC236}">
                  <a16:creationId xmlns:a16="http://schemas.microsoft.com/office/drawing/2014/main" xmlns="" id="{ED8CDDB9-EF1E-44C8-B004-955A6FAD23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69158" y="5078076"/>
              <a:ext cx="1006396" cy="688914"/>
            </a:xfrm>
            <a:custGeom>
              <a:avLst/>
              <a:gdLst>
                <a:gd name="T0" fmla="*/ 193 w 205"/>
                <a:gd name="T1" fmla="*/ 4 h 140"/>
                <a:gd name="T2" fmla="*/ 163 w 205"/>
                <a:gd name="T3" fmla="*/ 36 h 140"/>
                <a:gd name="T4" fmla="*/ 150 w 205"/>
                <a:gd name="T5" fmla="*/ 43 h 140"/>
                <a:gd name="T6" fmla="*/ 144 w 205"/>
                <a:gd name="T7" fmla="*/ 45 h 140"/>
                <a:gd name="T8" fmla="*/ 110 w 205"/>
                <a:gd name="T9" fmla="*/ 52 h 140"/>
                <a:gd name="T10" fmla="*/ 12 w 205"/>
                <a:gd name="T11" fmla="*/ 19 h 140"/>
                <a:gd name="T12" fmla="*/ 3 w 205"/>
                <a:gd name="T13" fmla="*/ 26 h 140"/>
                <a:gd name="T14" fmla="*/ 64 w 205"/>
                <a:gd name="T15" fmla="*/ 65 h 140"/>
                <a:gd name="T16" fmla="*/ 114 w 205"/>
                <a:gd name="T17" fmla="*/ 139 h 140"/>
                <a:gd name="T18" fmla="*/ 158 w 205"/>
                <a:gd name="T19" fmla="*/ 58 h 140"/>
                <a:gd name="T20" fmla="*/ 172 w 205"/>
                <a:gd name="T21" fmla="*/ 51 h 140"/>
                <a:gd name="T22" fmla="*/ 205 w 205"/>
                <a:gd name="T23" fmla="*/ 9 h 140"/>
                <a:gd name="T24" fmla="*/ 193 w 205"/>
                <a:gd name="T25" fmla="*/ 4 h 140"/>
                <a:gd name="T26" fmla="*/ 115 w 205"/>
                <a:gd name="T27" fmla="*/ 123 h 140"/>
                <a:gd name="T28" fmla="*/ 73 w 205"/>
                <a:gd name="T29" fmla="*/ 67 h 140"/>
                <a:gd name="T30" fmla="*/ 108 w 205"/>
                <a:gd name="T31" fmla="*/ 69 h 140"/>
                <a:gd name="T32" fmla="*/ 106 w 205"/>
                <a:gd name="T33" fmla="*/ 105 h 140"/>
                <a:gd name="T34" fmla="*/ 114 w 205"/>
                <a:gd name="T35" fmla="*/ 105 h 140"/>
                <a:gd name="T36" fmla="*/ 112 w 205"/>
                <a:gd name="T37" fmla="*/ 69 h 140"/>
                <a:gd name="T38" fmla="*/ 142 w 205"/>
                <a:gd name="T39" fmla="*/ 64 h 140"/>
                <a:gd name="T40" fmla="*/ 115 w 205"/>
                <a:gd name="T41" fmla="*/ 12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5" h="140">
                  <a:moveTo>
                    <a:pt x="193" y="4"/>
                  </a:moveTo>
                  <a:cubicBezTo>
                    <a:pt x="182" y="14"/>
                    <a:pt x="177" y="28"/>
                    <a:pt x="163" y="36"/>
                  </a:cubicBezTo>
                  <a:cubicBezTo>
                    <a:pt x="159" y="39"/>
                    <a:pt x="155" y="41"/>
                    <a:pt x="150" y="43"/>
                  </a:cubicBezTo>
                  <a:cubicBezTo>
                    <a:pt x="148" y="43"/>
                    <a:pt x="146" y="44"/>
                    <a:pt x="144" y="45"/>
                  </a:cubicBezTo>
                  <a:cubicBezTo>
                    <a:pt x="133" y="49"/>
                    <a:pt x="122" y="51"/>
                    <a:pt x="110" y="52"/>
                  </a:cubicBezTo>
                  <a:cubicBezTo>
                    <a:pt x="76" y="54"/>
                    <a:pt x="37" y="44"/>
                    <a:pt x="12" y="19"/>
                  </a:cubicBezTo>
                  <a:cubicBezTo>
                    <a:pt x="8" y="15"/>
                    <a:pt x="0" y="20"/>
                    <a:pt x="3" y="26"/>
                  </a:cubicBezTo>
                  <a:cubicBezTo>
                    <a:pt x="17" y="47"/>
                    <a:pt x="40" y="59"/>
                    <a:pt x="64" y="65"/>
                  </a:cubicBezTo>
                  <a:cubicBezTo>
                    <a:pt x="61" y="97"/>
                    <a:pt x="75" y="140"/>
                    <a:pt x="114" y="139"/>
                  </a:cubicBezTo>
                  <a:cubicBezTo>
                    <a:pt x="152" y="137"/>
                    <a:pt x="158" y="89"/>
                    <a:pt x="158" y="58"/>
                  </a:cubicBezTo>
                  <a:cubicBezTo>
                    <a:pt x="163" y="56"/>
                    <a:pt x="167" y="54"/>
                    <a:pt x="172" y="51"/>
                  </a:cubicBezTo>
                  <a:cubicBezTo>
                    <a:pt x="185" y="43"/>
                    <a:pt x="205" y="26"/>
                    <a:pt x="205" y="9"/>
                  </a:cubicBezTo>
                  <a:cubicBezTo>
                    <a:pt x="205" y="3"/>
                    <a:pt x="198" y="0"/>
                    <a:pt x="193" y="4"/>
                  </a:cubicBezTo>
                  <a:close/>
                  <a:moveTo>
                    <a:pt x="115" y="123"/>
                  </a:moveTo>
                  <a:cubicBezTo>
                    <a:pt x="87" y="130"/>
                    <a:pt x="77" y="90"/>
                    <a:pt x="73" y="67"/>
                  </a:cubicBezTo>
                  <a:cubicBezTo>
                    <a:pt x="85" y="68"/>
                    <a:pt x="97" y="69"/>
                    <a:pt x="108" y="69"/>
                  </a:cubicBezTo>
                  <a:cubicBezTo>
                    <a:pt x="107" y="81"/>
                    <a:pt x="106" y="93"/>
                    <a:pt x="106" y="105"/>
                  </a:cubicBezTo>
                  <a:cubicBezTo>
                    <a:pt x="106" y="110"/>
                    <a:pt x="114" y="110"/>
                    <a:pt x="114" y="105"/>
                  </a:cubicBezTo>
                  <a:cubicBezTo>
                    <a:pt x="115" y="93"/>
                    <a:pt x="113" y="81"/>
                    <a:pt x="112" y="69"/>
                  </a:cubicBezTo>
                  <a:cubicBezTo>
                    <a:pt x="122" y="68"/>
                    <a:pt x="132" y="67"/>
                    <a:pt x="142" y="64"/>
                  </a:cubicBezTo>
                  <a:cubicBezTo>
                    <a:pt x="141" y="87"/>
                    <a:pt x="138" y="117"/>
                    <a:pt x="115" y="123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Freeform 120">
              <a:extLst>
                <a:ext uri="{FF2B5EF4-FFF2-40B4-BE49-F238E27FC236}">
                  <a16:creationId xmlns:a16="http://schemas.microsoft.com/office/drawing/2014/main" xmlns="" id="{1C211B37-AD59-4374-B312-EAD82386D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961" y="4995074"/>
              <a:ext cx="83002" cy="107902"/>
            </a:xfrm>
            <a:custGeom>
              <a:avLst/>
              <a:gdLst>
                <a:gd name="T0" fmla="*/ 17 w 17"/>
                <a:gd name="T1" fmla="*/ 5 h 22"/>
                <a:gd name="T2" fmla="*/ 14 w 17"/>
                <a:gd name="T3" fmla="*/ 2 h 22"/>
                <a:gd name="T4" fmla="*/ 12 w 17"/>
                <a:gd name="T5" fmla="*/ 1 h 22"/>
                <a:gd name="T6" fmla="*/ 8 w 17"/>
                <a:gd name="T7" fmla="*/ 0 h 22"/>
                <a:gd name="T8" fmla="*/ 7 w 17"/>
                <a:gd name="T9" fmla="*/ 1 h 22"/>
                <a:gd name="T10" fmla="*/ 5 w 17"/>
                <a:gd name="T11" fmla="*/ 1 h 22"/>
                <a:gd name="T12" fmla="*/ 1 w 17"/>
                <a:gd name="T13" fmla="*/ 4 h 22"/>
                <a:gd name="T14" fmla="*/ 0 w 17"/>
                <a:gd name="T15" fmla="*/ 12 h 22"/>
                <a:gd name="T16" fmla="*/ 2 w 17"/>
                <a:gd name="T17" fmla="*/ 19 h 22"/>
                <a:gd name="T18" fmla="*/ 4 w 17"/>
                <a:gd name="T19" fmla="*/ 21 h 22"/>
                <a:gd name="T20" fmla="*/ 7 w 17"/>
                <a:gd name="T21" fmla="*/ 22 h 22"/>
                <a:gd name="T22" fmla="*/ 10 w 17"/>
                <a:gd name="T23" fmla="*/ 21 h 22"/>
                <a:gd name="T24" fmla="*/ 13 w 17"/>
                <a:gd name="T25" fmla="*/ 19 h 22"/>
                <a:gd name="T26" fmla="*/ 14 w 17"/>
                <a:gd name="T27" fmla="*/ 17 h 22"/>
                <a:gd name="T28" fmla="*/ 16 w 17"/>
                <a:gd name="T29" fmla="*/ 13 h 22"/>
                <a:gd name="T30" fmla="*/ 17 w 17"/>
                <a:gd name="T31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22">
                  <a:moveTo>
                    <a:pt x="17" y="5"/>
                  </a:moveTo>
                  <a:cubicBezTo>
                    <a:pt x="17" y="4"/>
                    <a:pt x="15" y="2"/>
                    <a:pt x="14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10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4"/>
                    <a:pt x="0" y="17"/>
                    <a:pt x="2" y="19"/>
                  </a:cubicBezTo>
                  <a:cubicBezTo>
                    <a:pt x="2" y="20"/>
                    <a:pt x="3" y="21"/>
                    <a:pt x="4" y="21"/>
                  </a:cubicBezTo>
                  <a:cubicBezTo>
                    <a:pt x="5" y="21"/>
                    <a:pt x="6" y="22"/>
                    <a:pt x="7" y="22"/>
                  </a:cubicBezTo>
                  <a:cubicBezTo>
                    <a:pt x="8" y="22"/>
                    <a:pt x="9" y="21"/>
                    <a:pt x="10" y="21"/>
                  </a:cubicBezTo>
                  <a:cubicBezTo>
                    <a:pt x="12" y="20"/>
                    <a:pt x="13" y="20"/>
                    <a:pt x="13" y="19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4"/>
                    <a:pt x="16" y="13"/>
                  </a:cubicBezTo>
                  <a:cubicBezTo>
                    <a:pt x="17" y="10"/>
                    <a:pt x="17" y="8"/>
                    <a:pt x="17" y="5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Freeform 121">
              <a:extLst>
                <a:ext uri="{FF2B5EF4-FFF2-40B4-BE49-F238E27FC236}">
                  <a16:creationId xmlns:a16="http://schemas.microsoft.com/office/drawing/2014/main" xmlns="" id="{AAFB8F75-D7B7-47D6-A1F5-9D884D522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6947" y="4872646"/>
              <a:ext cx="265605" cy="215804"/>
            </a:xfrm>
            <a:custGeom>
              <a:avLst/>
              <a:gdLst>
                <a:gd name="T0" fmla="*/ 52 w 54"/>
                <a:gd name="T1" fmla="*/ 33 h 44"/>
                <a:gd name="T2" fmla="*/ 34 w 54"/>
                <a:gd name="T3" fmla="*/ 26 h 44"/>
                <a:gd name="T4" fmla="*/ 20 w 54"/>
                <a:gd name="T5" fmla="*/ 25 h 44"/>
                <a:gd name="T6" fmla="*/ 44 w 54"/>
                <a:gd name="T7" fmla="*/ 9 h 44"/>
                <a:gd name="T8" fmla="*/ 41 w 54"/>
                <a:gd name="T9" fmla="*/ 1 h 44"/>
                <a:gd name="T10" fmla="*/ 2 w 54"/>
                <a:gd name="T11" fmla="*/ 28 h 44"/>
                <a:gd name="T12" fmla="*/ 8 w 54"/>
                <a:gd name="T13" fmla="*/ 38 h 44"/>
                <a:gd name="T14" fmla="*/ 30 w 54"/>
                <a:gd name="T15" fmla="*/ 40 h 44"/>
                <a:gd name="T16" fmla="*/ 49 w 54"/>
                <a:gd name="T17" fmla="*/ 42 h 44"/>
                <a:gd name="T18" fmla="*/ 52 w 54"/>
                <a:gd name="T19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4">
                  <a:moveTo>
                    <a:pt x="52" y="33"/>
                  </a:moveTo>
                  <a:cubicBezTo>
                    <a:pt x="48" y="28"/>
                    <a:pt x="40" y="27"/>
                    <a:pt x="34" y="26"/>
                  </a:cubicBezTo>
                  <a:cubicBezTo>
                    <a:pt x="29" y="25"/>
                    <a:pt x="25" y="25"/>
                    <a:pt x="20" y="25"/>
                  </a:cubicBezTo>
                  <a:cubicBezTo>
                    <a:pt x="26" y="17"/>
                    <a:pt x="35" y="12"/>
                    <a:pt x="44" y="9"/>
                  </a:cubicBezTo>
                  <a:cubicBezTo>
                    <a:pt x="49" y="7"/>
                    <a:pt x="45" y="0"/>
                    <a:pt x="41" y="1"/>
                  </a:cubicBezTo>
                  <a:cubicBezTo>
                    <a:pt x="25" y="4"/>
                    <a:pt x="10" y="12"/>
                    <a:pt x="2" y="28"/>
                  </a:cubicBezTo>
                  <a:cubicBezTo>
                    <a:pt x="0" y="32"/>
                    <a:pt x="3" y="37"/>
                    <a:pt x="8" y="38"/>
                  </a:cubicBezTo>
                  <a:cubicBezTo>
                    <a:pt x="15" y="38"/>
                    <a:pt x="23" y="39"/>
                    <a:pt x="30" y="40"/>
                  </a:cubicBezTo>
                  <a:cubicBezTo>
                    <a:pt x="36" y="41"/>
                    <a:pt x="43" y="44"/>
                    <a:pt x="49" y="42"/>
                  </a:cubicBezTo>
                  <a:cubicBezTo>
                    <a:pt x="54" y="41"/>
                    <a:pt x="54" y="36"/>
                    <a:pt x="52" y="33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8" name="Freeform 122">
            <a:extLst>
              <a:ext uri="{FF2B5EF4-FFF2-40B4-BE49-F238E27FC236}">
                <a16:creationId xmlns:a16="http://schemas.microsoft.com/office/drawing/2014/main" xmlns="" id="{E784909A-402A-44EE-83FA-84AD4411965F}"/>
              </a:ext>
            </a:extLst>
          </p:cNvPr>
          <p:cNvSpPr>
            <a:spLocks/>
          </p:cNvSpPr>
          <p:nvPr/>
        </p:nvSpPr>
        <p:spPr bwMode="auto">
          <a:xfrm>
            <a:off x="1402839" y="3247451"/>
            <a:ext cx="284281" cy="315406"/>
          </a:xfrm>
          <a:custGeom>
            <a:avLst/>
            <a:gdLst>
              <a:gd name="T0" fmla="*/ 40 w 58"/>
              <a:gd name="T1" fmla="*/ 16 h 64"/>
              <a:gd name="T2" fmla="*/ 35 w 58"/>
              <a:gd name="T3" fmla="*/ 19 h 64"/>
              <a:gd name="T4" fmla="*/ 31 w 58"/>
              <a:gd name="T5" fmla="*/ 6 h 64"/>
              <a:gd name="T6" fmla="*/ 20 w 58"/>
              <a:gd name="T7" fmla="*/ 7 h 64"/>
              <a:gd name="T8" fmla="*/ 21 w 58"/>
              <a:gd name="T9" fmla="*/ 22 h 64"/>
              <a:gd name="T10" fmla="*/ 7 w 58"/>
              <a:gd name="T11" fmla="*/ 23 h 64"/>
              <a:gd name="T12" fmla="*/ 5 w 58"/>
              <a:gd name="T13" fmla="*/ 34 h 64"/>
              <a:gd name="T14" fmla="*/ 22 w 58"/>
              <a:gd name="T15" fmla="*/ 37 h 64"/>
              <a:gd name="T16" fmla="*/ 23 w 58"/>
              <a:gd name="T17" fmla="*/ 54 h 64"/>
              <a:gd name="T18" fmla="*/ 39 w 58"/>
              <a:gd name="T19" fmla="*/ 54 h 64"/>
              <a:gd name="T20" fmla="*/ 37 w 58"/>
              <a:gd name="T21" fmla="*/ 34 h 64"/>
              <a:gd name="T22" fmla="*/ 48 w 58"/>
              <a:gd name="T23" fmla="*/ 30 h 64"/>
              <a:gd name="T24" fmla="*/ 40 w 58"/>
              <a:gd name="T25" fmla="*/ 1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64">
                <a:moveTo>
                  <a:pt x="40" y="16"/>
                </a:moveTo>
                <a:cubicBezTo>
                  <a:pt x="38" y="17"/>
                  <a:pt x="37" y="18"/>
                  <a:pt x="35" y="19"/>
                </a:cubicBezTo>
                <a:cubicBezTo>
                  <a:pt x="34" y="14"/>
                  <a:pt x="33" y="10"/>
                  <a:pt x="31" y="6"/>
                </a:cubicBezTo>
                <a:cubicBezTo>
                  <a:pt x="29" y="0"/>
                  <a:pt x="20" y="1"/>
                  <a:pt x="20" y="7"/>
                </a:cubicBezTo>
                <a:cubicBezTo>
                  <a:pt x="20" y="12"/>
                  <a:pt x="21" y="17"/>
                  <a:pt x="21" y="22"/>
                </a:cubicBezTo>
                <a:cubicBezTo>
                  <a:pt x="16" y="23"/>
                  <a:pt x="12" y="23"/>
                  <a:pt x="7" y="23"/>
                </a:cubicBezTo>
                <a:cubicBezTo>
                  <a:pt x="0" y="23"/>
                  <a:pt x="0" y="32"/>
                  <a:pt x="5" y="34"/>
                </a:cubicBezTo>
                <a:cubicBezTo>
                  <a:pt x="11" y="36"/>
                  <a:pt x="17" y="37"/>
                  <a:pt x="22" y="37"/>
                </a:cubicBezTo>
                <a:cubicBezTo>
                  <a:pt x="22" y="42"/>
                  <a:pt x="23" y="48"/>
                  <a:pt x="23" y="54"/>
                </a:cubicBezTo>
                <a:cubicBezTo>
                  <a:pt x="23" y="64"/>
                  <a:pt x="39" y="64"/>
                  <a:pt x="39" y="54"/>
                </a:cubicBezTo>
                <a:cubicBezTo>
                  <a:pt x="39" y="47"/>
                  <a:pt x="38" y="41"/>
                  <a:pt x="37" y="34"/>
                </a:cubicBezTo>
                <a:cubicBezTo>
                  <a:pt x="41" y="33"/>
                  <a:pt x="45" y="32"/>
                  <a:pt x="48" y="30"/>
                </a:cubicBezTo>
                <a:cubicBezTo>
                  <a:pt x="58" y="26"/>
                  <a:pt x="50" y="12"/>
                  <a:pt x="40" y="16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Freeform 123">
            <a:extLst>
              <a:ext uri="{FF2B5EF4-FFF2-40B4-BE49-F238E27FC236}">
                <a16:creationId xmlns:a16="http://schemas.microsoft.com/office/drawing/2014/main" xmlns="" id="{96A629AE-6669-4F7E-A6DF-A5437F5B08B9}"/>
              </a:ext>
            </a:extLst>
          </p:cNvPr>
          <p:cNvSpPr>
            <a:spLocks noEditPoints="1"/>
          </p:cNvSpPr>
          <p:nvPr/>
        </p:nvSpPr>
        <p:spPr bwMode="auto">
          <a:xfrm>
            <a:off x="11305187" y="2891581"/>
            <a:ext cx="344457" cy="1027147"/>
          </a:xfrm>
          <a:custGeom>
            <a:avLst/>
            <a:gdLst>
              <a:gd name="T0" fmla="*/ 64 w 70"/>
              <a:gd name="T1" fmla="*/ 114 h 209"/>
              <a:gd name="T2" fmla="*/ 24 w 70"/>
              <a:gd name="T3" fmla="*/ 125 h 209"/>
              <a:gd name="T4" fmla="*/ 19 w 70"/>
              <a:gd name="T5" fmla="*/ 109 h 209"/>
              <a:gd name="T6" fmla="*/ 22 w 70"/>
              <a:gd name="T7" fmla="*/ 81 h 209"/>
              <a:gd name="T8" fmla="*/ 62 w 70"/>
              <a:gd name="T9" fmla="*/ 58 h 209"/>
              <a:gd name="T10" fmla="*/ 57 w 70"/>
              <a:gd name="T11" fmla="*/ 50 h 209"/>
              <a:gd name="T12" fmla="*/ 21 w 70"/>
              <a:gd name="T13" fmla="*/ 62 h 209"/>
              <a:gd name="T14" fmla="*/ 20 w 70"/>
              <a:gd name="T15" fmla="*/ 59 h 209"/>
              <a:gd name="T16" fmla="*/ 48 w 70"/>
              <a:gd name="T17" fmla="*/ 8 h 209"/>
              <a:gd name="T18" fmla="*/ 45 w 70"/>
              <a:gd name="T19" fmla="*/ 2 h 209"/>
              <a:gd name="T20" fmla="*/ 14 w 70"/>
              <a:gd name="T21" fmla="*/ 71 h 209"/>
              <a:gd name="T22" fmla="*/ 14 w 70"/>
              <a:gd name="T23" fmla="*/ 72 h 209"/>
              <a:gd name="T24" fmla="*/ 7 w 70"/>
              <a:gd name="T25" fmla="*/ 115 h 209"/>
              <a:gd name="T26" fmla="*/ 16 w 70"/>
              <a:gd name="T27" fmla="*/ 135 h 209"/>
              <a:gd name="T28" fmla="*/ 32 w 70"/>
              <a:gd name="T29" fmla="*/ 208 h 209"/>
              <a:gd name="T30" fmla="*/ 36 w 70"/>
              <a:gd name="T31" fmla="*/ 197 h 209"/>
              <a:gd name="T32" fmla="*/ 22 w 70"/>
              <a:gd name="T33" fmla="*/ 154 h 209"/>
              <a:gd name="T34" fmla="*/ 27 w 70"/>
              <a:gd name="T35" fmla="*/ 143 h 209"/>
              <a:gd name="T36" fmla="*/ 30 w 70"/>
              <a:gd name="T37" fmla="*/ 145 h 209"/>
              <a:gd name="T38" fmla="*/ 68 w 70"/>
              <a:gd name="T39" fmla="*/ 123 h 209"/>
              <a:gd name="T40" fmla="*/ 64 w 70"/>
              <a:gd name="T41" fmla="*/ 114 h 209"/>
              <a:gd name="T42" fmla="*/ 47 w 70"/>
              <a:gd name="T43" fmla="*/ 62 h 209"/>
              <a:gd name="T44" fmla="*/ 28 w 70"/>
              <a:gd name="T45" fmla="*/ 71 h 209"/>
              <a:gd name="T46" fmla="*/ 47 w 70"/>
              <a:gd name="T47" fmla="*/ 62 h 209"/>
              <a:gd name="T48" fmla="*/ 34 w 70"/>
              <a:gd name="T49" fmla="*/ 132 h 209"/>
              <a:gd name="T50" fmla="*/ 52 w 70"/>
              <a:gd name="T51" fmla="*/ 123 h 209"/>
              <a:gd name="T52" fmla="*/ 34 w 70"/>
              <a:gd name="T53" fmla="*/ 13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" h="209">
                <a:moveTo>
                  <a:pt x="64" y="114"/>
                </a:moveTo>
                <a:cubicBezTo>
                  <a:pt x="49" y="108"/>
                  <a:pt x="35" y="113"/>
                  <a:pt x="24" y="125"/>
                </a:cubicBezTo>
                <a:cubicBezTo>
                  <a:pt x="21" y="120"/>
                  <a:pt x="20" y="114"/>
                  <a:pt x="19" y="109"/>
                </a:cubicBezTo>
                <a:cubicBezTo>
                  <a:pt x="17" y="99"/>
                  <a:pt x="18" y="89"/>
                  <a:pt x="22" y="81"/>
                </a:cubicBezTo>
                <a:cubicBezTo>
                  <a:pt x="36" y="89"/>
                  <a:pt x="55" y="71"/>
                  <a:pt x="62" y="58"/>
                </a:cubicBezTo>
                <a:cubicBezTo>
                  <a:pt x="64" y="55"/>
                  <a:pt x="61" y="51"/>
                  <a:pt x="57" y="50"/>
                </a:cubicBezTo>
                <a:cubicBezTo>
                  <a:pt x="42" y="49"/>
                  <a:pt x="30" y="54"/>
                  <a:pt x="21" y="62"/>
                </a:cubicBezTo>
                <a:cubicBezTo>
                  <a:pt x="21" y="61"/>
                  <a:pt x="21" y="60"/>
                  <a:pt x="20" y="59"/>
                </a:cubicBezTo>
                <a:cubicBezTo>
                  <a:pt x="14" y="38"/>
                  <a:pt x="33" y="19"/>
                  <a:pt x="48" y="8"/>
                </a:cubicBezTo>
                <a:cubicBezTo>
                  <a:pt x="52" y="5"/>
                  <a:pt x="49" y="0"/>
                  <a:pt x="45" y="2"/>
                </a:cubicBezTo>
                <a:cubicBezTo>
                  <a:pt x="22" y="16"/>
                  <a:pt x="1" y="44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7" y="84"/>
                  <a:pt x="4" y="99"/>
                  <a:pt x="7" y="115"/>
                </a:cubicBezTo>
                <a:cubicBezTo>
                  <a:pt x="9" y="122"/>
                  <a:pt x="12" y="129"/>
                  <a:pt x="16" y="135"/>
                </a:cubicBezTo>
                <a:cubicBezTo>
                  <a:pt x="0" y="162"/>
                  <a:pt x="0" y="202"/>
                  <a:pt x="32" y="208"/>
                </a:cubicBezTo>
                <a:cubicBezTo>
                  <a:pt x="38" y="209"/>
                  <a:pt x="42" y="201"/>
                  <a:pt x="36" y="197"/>
                </a:cubicBezTo>
                <a:cubicBezTo>
                  <a:pt x="19" y="188"/>
                  <a:pt x="17" y="172"/>
                  <a:pt x="22" y="154"/>
                </a:cubicBezTo>
                <a:cubicBezTo>
                  <a:pt x="23" y="151"/>
                  <a:pt x="25" y="147"/>
                  <a:pt x="27" y="143"/>
                </a:cubicBezTo>
                <a:cubicBezTo>
                  <a:pt x="28" y="144"/>
                  <a:pt x="29" y="144"/>
                  <a:pt x="30" y="145"/>
                </a:cubicBezTo>
                <a:cubicBezTo>
                  <a:pt x="46" y="149"/>
                  <a:pt x="60" y="134"/>
                  <a:pt x="68" y="123"/>
                </a:cubicBezTo>
                <a:cubicBezTo>
                  <a:pt x="70" y="119"/>
                  <a:pt x="67" y="115"/>
                  <a:pt x="64" y="114"/>
                </a:cubicBezTo>
                <a:close/>
                <a:moveTo>
                  <a:pt x="47" y="62"/>
                </a:moveTo>
                <a:cubicBezTo>
                  <a:pt x="41" y="68"/>
                  <a:pt x="34" y="73"/>
                  <a:pt x="28" y="71"/>
                </a:cubicBezTo>
                <a:cubicBezTo>
                  <a:pt x="33" y="66"/>
                  <a:pt x="39" y="63"/>
                  <a:pt x="47" y="62"/>
                </a:cubicBezTo>
                <a:close/>
                <a:moveTo>
                  <a:pt x="34" y="132"/>
                </a:moveTo>
                <a:cubicBezTo>
                  <a:pt x="39" y="127"/>
                  <a:pt x="45" y="123"/>
                  <a:pt x="52" y="123"/>
                </a:cubicBezTo>
                <a:cubicBezTo>
                  <a:pt x="47" y="129"/>
                  <a:pt x="41" y="133"/>
                  <a:pt x="34" y="132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FCA4FE62-4D5A-427F-8487-CDE9C1B5612B}"/>
              </a:ext>
            </a:extLst>
          </p:cNvPr>
          <p:cNvGrpSpPr/>
          <p:nvPr/>
        </p:nvGrpSpPr>
        <p:grpSpPr>
          <a:xfrm>
            <a:off x="10819868" y="225151"/>
            <a:ext cx="993065" cy="793603"/>
            <a:chOff x="5671660" y="450732"/>
            <a:chExt cx="1456681" cy="1164099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1" name="Freeform 124">
              <a:extLst>
                <a:ext uri="{FF2B5EF4-FFF2-40B4-BE49-F238E27FC236}">
                  <a16:creationId xmlns:a16="http://schemas.microsoft.com/office/drawing/2014/main" xmlns="" id="{FD850625-E6A5-4953-83CD-41650ACA2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992" y="685211"/>
              <a:ext cx="863218" cy="753241"/>
            </a:xfrm>
            <a:custGeom>
              <a:avLst/>
              <a:gdLst>
                <a:gd name="T0" fmla="*/ 130 w 176"/>
                <a:gd name="T1" fmla="*/ 115 h 153"/>
                <a:gd name="T2" fmla="*/ 152 w 176"/>
                <a:gd name="T3" fmla="*/ 18 h 153"/>
                <a:gd name="T4" fmla="*/ 142 w 176"/>
                <a:gd name="T5" fmla="*/ 7 h 153"/>
                <a:gd name="T6" fmla="*/ 129 w 176"/>
                <a:gd name="T7" fmla="*/ 5 h 153"/>
                <a:gd name="T8" fmla="*/ 116 w 176"/>
                <a:gd name="T9" fmla="*/ 4 h 153"/>
                <a:gd name="T10" fmla="*/ 82 w 176"/>
                <a:gd name="T11" fmla="*/ 70 h 153"/>
                <a:gd name="T12" fmla="*/ 75 w 176"/>
                <a:gd name="T13" fmla="*/ 68 h 153"/>
                <a:gd name="T14" fmla="*/ 70 w 176"/>
                <a:gd name="T15" fmla="*/ 70 h 153"/>
                <a:gd name="T16" fmla="*/ 71 w 176"/>
                <a:gd name="T17" fmla="*/ 66 h 153"/>
                <a:gd name="T18" fmla="*/ 62 w 176"/>
                <a:gd name="T19" fmla="*/ 57 h 153"/>
                <a:gd name="T20" fmla="*/ 54 w 176"/>
                <a:gd name="T21" fmla="*/ 60 h 153"/>
                <a:gd name="T22" fmla="*/ 54 w 176"/>
                <a:gd name="T23" fmla="*/ 60 h 153"/>
                <a:gd name="T24" fmla="*/ 42 w 176"/>
                <a:gd name="T25" fmla="*/ 65 h 153"/>
                <a:gd name="T26" fmla="*/ 46 w 176"/>
                <a:gd name="T27" fmla="*/ 55 h 153"/>
                <a:gd name="T28" fmla="*/ 36 w 176"/>
                <a:gd name="T29" fmla="*/ 48 h 153"/>
                <a:gd name="T30" fmla="*/ 31 w 176"/>
                <a:gd name="T31" fmla="*/ 51 h 153"/>
                <a:gd name="T32" fmla="*/ 26 w 176"/>
                <a:gd name="T33" fmla="*/ 51 h 153"/>
                <a:gd name="T34" fmla="*/ 2 w 176"/>
                <a:gd name="T35" fmla="*/ 77 h 153"/>
                <a:gd name="T36" fmla="*/ 8 w 176"/>
                <a:gd name="T37" fmla="*/ 87 h 153"/>
                <a:gd name="T38" fmla="*/ 12 w 176"/>
                <a:gd name="T39" fmla="*/ 87 h 153"/>
                <a:gd name="T40" fmla="*/ 15 w 176"/>
                <a:gd name="T41" fmla="*/ 94 h 153"/>
                <a:gd name="T42" fmla="*/ 14 w 176"/>
                <a:gd name="T43" fmla="*/ 98 h 153"/>
                <a:gd name="T44" fmla="*/ 22 w 176"/>
                <a:gd name="T45" fmla="*/ 102 h 153"/>
                <a:gd name="T46" fmla="*/ 22 w 176"/>
                <a:gd name="T47" fmla="*/ 102 h 153"/>
                <a:gd name="T48" fmla="*/ 27 w 176"/>
                <a:gd name="T49" fmla="*/ 106 h 153"/>
                <a:gd name="T50" fmla="*/ 36 w 176"/>
                <a:gd name="T51" fmla="*/ 106 h 153"/>
                <a:gd name="T52" fmla="*/ 46 w 176"/>
                <a:gd name="T53" fmla="*/ 127 h 153"/>
                <a:gd name="T54" fmla="*/ 51 w 176"/>
                <a:gd name="T55" fmla="*/ 129 h 153"/>
                <a:gd name="T56" fmla="*/ 64 w 176"/>
                <a:gd name="T57" fmla="*/ 139 h 153"/>
                <a:gd name="T58" fmla="*/ 68 w 176"/>
                <a:gd name="T59" fmla="*/ 140 h 153"/>
                <a:gd name="T60" fmla="*/ 89 w 176"/>
                <a:gd name="T61" fmla="*/ 152 h 153"/>
                <a:gd name="T62" fmla="*/ 113 w 176"/>
                <a:gd name="T63" fmla="*/ 137 h 153"/>
                <a:gd name="T64" fmla="*/ 118 w 176"/>
                <a:gd name="T65" fmla="*/ 134 h 153"/>
                <a:gd name="T66" fmla="*/ 122 w 176"/>
                <a:gd name="T67" fmla="*/ 126 h 153"/>
                <a:gd name="T68" fmla="*/ 127 w 176"/>
                <a:gd name="T69" fmla="*/ 120 h 153"/>
                <a:gd name="T70" fmla="*/ 129 w 176"/>
                <a:gd name="T71" fmla="*/ 116 h 153"/>
                <a:gd name="T72" fmla="*/ 130 w 176"/>
                <a:gd name="T73" fmla="*/ 11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6" h="153">
                  <a:moveTo>
                    <a:pt x="130" y="115"/>
                  </a:moveTo>
                  <a:cubicBezTo>
                    <a:pt x="149" y="97"/>
                    <a:pt x="176" y="39"/>
                    <a:pt x="152" y="18"/>
                  </a:cubicBezTo>
                  <a:cubicBezTo>
                    <a:pt x="150" y="13"/>
                    <a:pt x="147" y="9"/>
                    <a:pt x="142" y="7"/>
                  </a:cubicBezTo>
                  <a:cubicBezTo>
                    <a:pt x="138" y="5"/>
                    <a:pt x="133" y="4"/>
                    <a:pt x="129" y="5"/>
                  </a:cubicBezTo>
                  <a:cubicBezTo>
                    <a:pt x="126" y="1"/>
                    <a:pt x="120" y="0"/>
                    <a:pt x="116" y="4"/>
                  </a:cubicBezTo>
                  <a:cubicBezTo>
                    <a:pt x="97" y="21"/>
                    <a:pt x="87" y="46"/>
                    <a:pt x="82" y="70"/>
                  </a:cubicBezTo>
                  <a:cubicBezTo>
                    <a:pt x="80" y="68"/>
                    <a:pt x="78" y="67"/>
                    <a:pt x="75" y="68"/>
                  </a:cubicBezTo>
                  <a:cubicBezTo>
                    <a:pt x="73" y="68"/>
                    <a:pt x="72" y="69"/>
                    <a:pt x="70" y="70"/>
                  </a:cubicBezTo>
                  <a:cubicBezTo>
                    <a:pt x="70" y="69"/>
                    <a:pt x="70" y="67"/>
                    <a:pt x="71" y="66"/>
                  </a:cubicBezTo>
                  <a:cubicBezTo>
                    <a:pt x="72" y="61"/>
                    <a:pt x="67" y="56"/>
                    <a:pt x="62" y="57"/>
                  </a:cubicBezTo>
                  <a:cubicBezTo>
                    <a:pt x="59" y="58"/>
                    <a:pt x="57" y="59"/>
                    <a:pt x="54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49" y="61"/>
                    <a:pt x="46" y="63"/>
                    <a:pt x="42" y="65"/>
                  </a:cubicBezTo>
                  <a:cubicBezTo>
                    <a:pt x="44" y="62"/>
                    <a:pt x="45" y="59"/>
                    <a:pt x="46" y="55"/>
                  </a:cubicBezTo>
                  <a:cubicBezTo>
                    <a:pt x="48" y="50"/>
                    <a:pt x="41" y="45"/>
                    <a:pt x="36" y="48"/>
                  </a:cubicBezTo>
                  <a:cubicBezTo>
                    <a:pt x="35" y="49"/>
                    <a:pt x="33" y="50"/>
                    <a:pt x="31" y="51"/>
                  </a:cubicBezTo>
                  <a:cubicBezTo>
                    <a:pt x="30" y="50"/>
                    <a:pt x="27" y="50"/>
                    <a:pt x="26" y="51"/>
                  </a:cubicBezTo>
                  <a:cubicBezTo>
                    <a:pt x="13" y="57"/>
                    <a:pt x="8" y="65"/>
                    <a:pt x="2" y="77"/>
                  </a:cubicBezTo>
                  <a:cubicBezTo>
                    <a:pt x="0" y="82"/>
                    <a:pt x="3" y="86"/>
                    <a:pt x="8" y="87"/>
                  </a:cubicBezTo>
                  <a:cubicBezTo>
                    <a:pt x="9" y="87"/>
                    <a:pt x="10" y="87"/>
                    <a:pt x="12" y="87"/>
                  </a:cubicBezTo>
                  <a:cubicBezTo>
                    <a:pt x="13" y="89"/>
                    <a:pt x="14" y="92"/>
                    <a:pt x="15" y="94"/>
                  </a:cubicBezTo>
                  <a:cubicBezTo>
                    <a:pt x="15" y="95"/>
                    <a:pt x="14" y="96"/>
                    <a:pt x="14" y="98"/>
                  </a:cubicBezTo>
                  <a:cubicBezTo>
                    <a:pt x="12" y="102"/>
                    <a:pt x="18" y="106"/>
                    <a:pt x="22" y="102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23" y="104"/>
                    <a:pt x="25" y="106"/>
                    <a:pt x="27" y="106"/>
                  </a:cubicBezTo>
                  <a:cubicBezTo>
                    <a:pt x="30" y="106"/>
                    <a:pt x="33" y="107"/>
                    <a:pt x="36" y="106"/>
                  </a:cubicBezTo>
                  <a:cubicBezTo>
                    <a:pt x="35" y="114"/>
                    <a:pt x="38" y="121"/>
                    <a:pt x="46" y="127"/>
                  </a:cubicBezTo>
                  <a:cubicBezTo>
                    <a:pt x="48" y="128"/>
                    <a:pt x="49" y="129"/>
                    <a:pt x="51" y="129"/>
                  </a:cubicBezTo>
                  <a:cubicBezTo>
                    <a:pt x="53" y="134"/>
                    <a:pt x="58" y="138"/>
                    <a:pt x="64" y="139"/>
                  </a:cubicBezTo>
                  <a:cubicBezTo>
                    <a:pt x="66" y="140"/>
                    <a:pt x="67" y="140"/>
                    <a:pt x="68" y="140"/>
                  </a:cubicBezTo>
                  <a:cubicBezTo>
                    <a:pt x="72" y="146"/>
                    <a:pt x="78" y="151"/>
                    <a:pt x="89" y="152"/>
                  </a:cubicBezTo>
                  <a:cubicBezTo>
                    <a:pt x="100" y="153"/>
                    <a:pt x="107" y="146"/>
                    <a:pt x="113" y="137"/>
                  </a:cubicBezTo>
                  <a:cubicBezTo>
                    <a:pt x="115" y="136"/>
                    <a:pt x="117" y="135"/>
                    <a:pt x="118" y="134"/>
                  </a:cubicBezTo>
                  <a:cubicBezTo>
                    <a:pt x="119" y="131"/>
                    <a:pt x="121" y="129"/>
                    <a:pt x="122" y="126"/>
                  </a:cubicBezTo>
                  <a:cubicBezTo>
                    <a:pt x="125" y="125"/>
                    <a:pt x="126" y="122"/>
                    <a:pt x="127" y="120"/>
                  </a:cubicBezTo>
                  <a:cubicBezTo>
                    <a:pt x="127" y="118"/>
                    <a:pt x="128" y="117"/>
                    <a:pt x="129" y="116"/>
                  </a:cubicBezTo>
                  <a:lnTo>
                    <a:pt x="130" y="115"/>
                  </a:lnTo>
                  <a:close/>
                </a:path>
              </a:pathLst>
            </a:custGeom>
            <a:solidFill>
              <a:srgbClr val="E5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Freeform 125">
              <a:extLst>
                <a:ext uri="{FF2B5EF4-FFF2-40B4-BE49-F238E27FC236}">
                  <a16:creationId xmlns:a16="http://schemas.microsoft.com/office/drawing/2014/main" xmlns="" id="{02C5F261-3D00-4D19-BADB-B8EA0B5A92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1660" y="450732"/>
              <a:ext cx="1344627" cy="1164099"/>
            </a:xfrm>
            <a:custGeom>
              <a:avLst/>
              <a:gdLst>
                <a:gd name="T0" fmla="*/ 260 w 274"/>
                <a:gd name="T1" fmla="*/ 30 h 237"/>
                <a:gd name="T2" fmla="*/ 232 w 274"/>
                <a:gd name="T3" fmla="*/ 46 h 237"/>
                <a:gd name="T4" fmla="*/ 145 w 274"/>
                <a:gd name="T5" fmla="*/ 102 h 237"/>
                <a:gd name="T6" fmla="*/ 53 w 274"/>
                <a:gd name="T7" fmla="*/ 126 h 237"/>
                <a:gd name="T8" fmla="*/ 67 w 274"/>
                <a:gd name="T9" fmla="*/ 161 h 237"/>
                <a:gd name="T10" fmla="*/ 52 w 274"/>
                <a:gd name="T11" fmla="*/ 170 h 237"/>
                <a:gd name="T12" fmla="*/ 26 w 274"/>
                <a:gd name="T13" fmla="*/ 148 h 237"/>
                <a:gd name="T14" fmla="*/ 21 w 274"/>
                <a:gd name="T15" fmla="*/ 157 h 237"/>
                <a:gd name="T16" fmla="*/ 41 w 274"/>
                <a:gd name="T17" fmla="*/ 176 h 237"/>
                <a:gd name="T18" fmla="*/ 33 w 274"/>
                <a:gd name="T19" fmla="*/ 182 h 237"/>
                <a:gd name="T20" fmla="*/ 7 w 274"/>
                <a:gd name="T21" fmla="*/ 158 h 237"/>
                <a:gd name="T22" fmla="*/ 2 w 274"/>
                <a:gd name="T23" fmla="*/ 162 h 237"/>
                <a:gd name="T24" fmla="*/ 23 w 274"/>
                <a:gd name="T25" fmla="*/ 189 h 237"/>
                <a:gd name="T26" fmla="*/ 16 w 274"/>
                <a:gd name="T27" fmla="*/ 224 h 237"/>
                <a:gd name="T28" fmla="*/ 25 w 274"/>
                <a:gd name="T29" fmla="*/ 231 h 237"/>
                <a:gd name="T30" fmla="*/ 38 w 274"/>
                <a:gd name="T31" fmla="*/ 193 h 237"/>
                <a:gd name="T32" fmla="*/ 46 w 274"/>
                <a:gd name="T33" fmla="*/ 189 h 237"/>
                <a:gd name="T34" fmla="*/ 48 w 274"/>
                <a:gd name="T35" fmla="*/ 210 h 237"/>
                <a:gd name="T36" fmla="*/ 57 w 274"/>
                <a:gd name="T37" fmla="*/ 211 h 237"/>
                <a:gd name="T38" fmla="*/ 59 w 274"/>
                <a:gd name="T39" fmla="*/ 182 h 237"/>
                <a:gd name="T40" fmla="*/ 78 w 274"/>
                <a:gd name="T41" fmla="*/ 171 h 237"/>
                <a:gd name="T42" fmla="*/ 103 w 274"/>
                <a:gd name="T43" fmla="*/ 189 h 237"/>
                <a:gd name="T44" fmla="*/ 182 w 274"/>
                <a:gd name="T45" fmla="*/ 204 h 237"/>
                <a:gd name="T46" fmla="*/ 228 w 274"/>
                <a:gd name="T47" fmla="*/ 134 h 237"/>
                <a:gd name="T48" fmla="*/ 237 w 274"/>
                <a:gd name="T49" fmla="*/ 58 h 237"/>
                <a:gd name="T50" fmla="*/ 267 w 274"/>
                <a:gd name="T51" fmla="*/ 41 h 237"/>
                <a:gd name="T52" fmla="*/ 260 w 274"/>
                <a:gd name="T53" fmla="*/ 30 h 237"/>
                <a:gd name="T54" fmla="*/ 213 w 274"/>
                <a:gd name="T55" fmla="*/ 130 h 237"/>
                <a:gd name="T56" fmla="*/ 181 w 274"/>
                <a:gd name="T57" fmla="*/ 185 h 237"/>
                <a:gd name="T58" fmla="*/ 130 w 274"/>
                <a:gd name="T59" fmla="*/ 184 h 237"/>
                <a:gd name="T60" fmla="*/ 93 w 274"/>
                <a:gd name="T61" fmla="*/ 163 h 237"/>
                <a:gd name="T62" fmla="*/ 105 w 274"/>
                <a:gd name="T63" fmla="*/ 156 h 237"/>
                <a:gd name="T64" fmla="*/ 97 w 274"/>
                <a:gd name="T65" fmla="*/ 143 h 237"/>
                <a:gd name="T66" fmla="*/ 82 w 274"/>
                <a:gd name="T67" fmla="*/ 152 h 237"/>
                <a:gd name="T68" fmla="*/ 75 w 274"/>
                <a:gd name="T69" fmla="*/ 143 h 237"/>
                <a:gd name="T70" fmla="*/ 96 w 274"/>
                <a:gd name="T71" fmla="*/ 97 h 237"/>
                <a:gd name="T72" fmla="*/ 148 w 274"/>
                <a:gd name="T73" fmla="*/ 125 h 237"/>
                <a:gd name="T74" fmla="*/ 156 w 274"/>
                <a:gd name="T75" fmla="*/ 122 h 237"/>
                <a:gd name="T76" fmla="*/ 155 w 274"/>
                <a:gd name="T77" fmla="*/ 119 h 237"/>
                <a:gd name="T78" fmla="*/ 157 w 274"/>
                <a:gd name="T79" fmla="*/ 115 h 237"/>
                <a:gd name="T80" fmla="*/ 182 w 274"/>
                <a:gd name="T81" fmla="*/ 59 h 237"/>
                <a:gd name="T82" fmla="*/ 219 w 274"/>
                <a:gd name="T83" fmla="*/ 55 h 237"/>
                <a:gd name="T84" fmla="*/ 206 w 274"/>
                <a:gd name="T85" fmla="*/ 64 h 237"/>
                <a:gd name="T86" fmla="*/ 209 w 274"/>
                <a:gd name="T87" fmla="*/ 71 h 237"/>
                <a:gd name="T88" fmla="*/ 224 w 274"/>
                <a:gd name="T89" fmla="*/ 65 h 237"/>
                <a:gd name="T90" fmla="*/ 225 w 274"/>
                <a:gd name="T91" fmla="*/ 72 h 237"/>
                <a:gd name="T92" fmla="*/ 213 w 274"/>
                <a:gd name="T93" fmla="*/ 13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4" h="237">
                  <a:moveTo>
                    <a:pt x="260" y="30"/>
                  </a:moveTo>
                  <a:cubicBezTo>
                    <a:pt x="250" y="34"/>
                    <a:pt x="241" y="40"/>
                    <a:pt x="232" y="46"/>
                  </a:cubicBezTo>
                  <a:cubicBezTo>
                    <a:pt x="204" y="0"/>
                    <a:pt x="148" y="59"/>
                    <a:pt x="145" y="102"/>
                  </a:cubicBezTo>
                  <a:cubicBezTo>
                    <a:pt x="117" y="72"/>
                    <a:pt x="54" y="74"/>
                    <a:pt x="53" y="126"/>
                  </a:cubicBezTo>
                  <a:cubicBezTo>
                    <a:pt x="53" y="139"/>
                    <a:pt x="59" y="151"/>
                    <a:pt x="67" y="161"/>
                  </a:cubicBezTo>
                  <a:cubicBezTo>
                    <a:pt x="62" y="164"/>
                    <a:pt x="57" y="167"/>
                    <a:pt x="52" y="170"/>
                  </a:cubicBezTo>
                  <a:cubicBezTo>
                    <a:pt x="44" y="161"/>
                    <a:pt x="35" y="153"/>
                    <a:pt x="26" y="148"/>
                  </a:cubicBezTo>
                  <a:cubicBezTo>
                    <a:pt x="20" y="145"/>
                    <a:pt x="16" y="153"/>
                    <a:pt x="21" y="157"/>
                  </a:cubicBezTo>
                  <a:cubicBezTo>
                    <a:pt x="29" y="162"/>
                    <a:pt x="36" y="169"/>
                    <a:pt x="41" y="176"/>
                  </a:cubicBezTo>
                  <a:cubicBezTo>
                    <a:pt x="39" y="178"/>
                    <a:pt x="36" y="180"/>
                    <a:pt x="33" y="182"/>
                  </a:cubicBezTo>
                  <a:cubicBezTo>
                    <a:pt x="27" y="172"/>
                    <a:pt x="16" y="164"/>
                    <a:pt x="7" y="158"/>
                  </a:cubicBezTo>
                  <a:cubicBezTo>
                    <a:pt x="4" y="156"/>
                    <a:pt x="0" y="159"/>
                    <a:pt x="2" y="162"/>
                  </a:cubicBezTo>
                  <a:cubicBezTo>
                    <a:pt x="8" y="172"/>
                    <a:pt x="17" y="180"/>
                    <a:pt x="23" y="189"/>
                  </a:cubicBezTo>
                  <a:cubicBezTo>
                    <a:pt x="31" y="202"/>
                    <a:pt x="20" y="213"/>
                    <a:pt x="16" y="224"/>
                  </a:cubicBezTo>
                  <a:cubicBezTo>
                    <a:pt x="13" y="230"/>
                    <a:pt x="20" y="237"/>
                    <a:pt x="25" y="231"/>
                  </a:cubicBezTo>
                  <a:cubicBezTo>
                    <a:pt x="35" y="221"/>
                    <a:pt x="41" y="207"/>
                    <a:pt x="38" y="193"/>
                  </a:cubicBezTo>
                  <a:cubicBezTo>
                    <a:pt x="41" y="192"/>
                    <a:pt x="44" y="190"/>
                    <a:pt x="46" y="189"/>
                  </a:cubicBezTo>
                  <a:cubicBezTo>
                    <a:pt x="47" y="196"/>
                    <a:pt x="47" y="203"/>
                    <a:pt x="48" y="210"/>
                  </a:cubicBezTo>
                  <a:cubicBezTo>
                    <a:pt x="50" y="214"/>
                    <a:pt x="55" y="214"/>
                    <a:pt x="57" y="211"/>
                  </a:cubicBezTo>
                  <a:cubicBezTo>
                    <a:pt x="63" y="201"/>
                    <a:pt x="63" y="191"/>
                    <a:pt x="59" y="182"/>
                  </a:cubicBezTo>
                  <a:cubicBezTo>
                    <a:pt x="65" y="179"/>
                    <a:pt x="72" y="175"/>
                    <a:pt x="78" y="171"/>
                  </a:cubicBezTo>
                  <a:cubicBezTo>
                    <a:pt x="86" y="178"/>
                    <a:pt x="95" y="184"/>
                    <a:pt x="103" y="189"/>
                  </a:cubicBezTo>
                  <a:cubicBezTo>
                    <a:pt x="124" y="201"/>
                    <a:pt x="158" y="217"/>
                    <a:pt x="182" y="204"/>
                  </a:cubicBezTo>
                  <a:cubicBezTo>
                    <a:pt x="206" y="191"/>
                    <a:pt x="219" y="158"/>
                    <a:pt x="228" y="134"/>
                  </a:cubicBezTo>
                  <a:cubicBezTo>
                    <a:pt x="237" y="110"/>
                    <a:pt x="246" y="83"/>
                    <a:pt x="237" y="58"/>
                  </a:cubicBezTo>
                  <a:cubicBezTo>
                    <a:pt x="247" y="52"/>
                    <a:pt x="256" y="45"/>
                    <a:pt x="267" y="41"/>
                  </a:cubicBezTo>
                  <a:cubicBezTo>
                    <a:pt x="274" y="37"/>
                    <a:pt x="268" y="26"/>
                    <a:pt x="260" y="30"/>
                  </a:cubicBezTo>
                  <a:close/>
                  <a:moveTo>
                    <a:pt x="213" y="130"/>
                  </a:moveTo>
                  <a:cubicBezTo>
                    <a:pt x="205" y="150"/>
                    <a:pt x="195" y="170"/>
                    <a:pt x="181" y="185"/>
                  </a:cubicBezTo>
                  <a:cubicBezTo>
                    <a:pt x="167" y="198"/>
                    <a:pt x="145" y="190"/>
                    <a:pt x="130" y="184"/>
                  </a:cubicBezTo>
                  <a:cubicBezTo>
                    <a:pt x="117" y="179"/>
                    <a:pt x="104" y="172"/>
                    <a:pt x="93" y="163"/>
                  </a:cubicBezTo>
                  <a:cubicBezTo>
                    <a:pt x="97" y="160"/>
                    <a:pt x="101" y="158"/>
                    <a:pt x="105" y="156"/>
                  </a:cubicBezTo>
                  <a:cubicBezTo>
                    <a:pt x="113" y="151"/>
                    <a:pt x="105" y="139"/>
                    <a:pt x="97" y="143"/>
                  </a:cubicBezTo>
                  <a:cubicBezTo>
                    <a:pt x="92" y="146"/>
                    <a:pt x="87" y="149"/>
                    <a:pt x="82" y="152"/>
                  </a:cubicBezTo>
                  <a:cubicBezTo>
                    <a:pt x="79" y="149"/>
                    <a:pt x="77" y="146"/>
                    <a:pt x="75" y="143"/>
                  </a:cubicBezTo>
                  <a:cubicBezTo>
                    <a:pt x="61" y="124"/>
                    <a:pt x="74" y="100"/>
                    <a:pt x="96" y="97"/>
                  </a:cubicBezTo>
                  <a:cubicBezTo>
                    <a:pt x="117" y="94"/>
                    <a:pt x="138" y="106"/>
                    <a:pt x="148" y="125"/>
                  </a:cubicBezTo>
                  <a:cubicBezTo>
                    <a:pt x="150" y="130"/>
                    <a:pt x="157" y="127"/>
                    <a:pt x="156" y="122"/>
                  </a:cubicBezTo>
                  <a:cubicBezTo>
                    <a:pt x="156" y="121"/>
                    <a:pt x="155" y="120"/>
                    <a:pt x="155" y="119"/>
                  </a:cubicBezTo>
                  <a:cubicBezTo>
                    <a:pt x="156" y="118"/>
                    <a:pt x="157" y="117"/>
                    <a:pt x="157" y="115"/>
                  </a:cubicBezTo>
                  <a:cubicBezTo>
                    <a:pt x="160" y="94"/>
                    <a:pt x="168" y="74"/>
                    <a:pt x="182" y="59"/>
                  </a:cubicBezTo>
                  <a:cubicBezTo>
                    <a:pt x="194" y="45"/>
                    <a:pt x="210" y="44"/>
                    <a:pt x="219" y="55"/>
                  </a:cubicBezTo>
                  <a:cubicBezTo>
                    <a:pt x="214" y="58"/>
                    <a:pt x="210" y="61"/>
                    <a:pt x="206" y="64"/>
                  </a:cubicBezTo>
                  <a:cubicBezTo>
                    <a:pt x="202" y="66"/>
                    <a:pt x="204" y="72"/>
                    <a:pt x="209" y="71"/>
                  </a:cubicBezTo>
                  <a:cubicBezTo>
                    <a:pt x="214" y="69"/>
                    <a:pt x="219" y="67"/>
                    <a:pt x="224" y="65"/>
                  </a:cubicBezTo>
                  <a:cubicBezTo>
                    <a:pt x="224" y="67"/>
                    <a:pt x="225" y="70"/>
                    <a:pt x="225" y="72"/>
                  </a:cubicBezTo>
                  <a:cubicBezTo>
                    <a:pt x="228" y="91"/>
                    <a:pt x="219" y="113"/>
                    <a:pt x="213" y="130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Freeform 126">
              <a:extLst>
                <a:ext uri="{FF2B5EF4-FFF2-40B4-BE49-F238E27FC236}">
                  <a16:creationId xmlns:a16="http://schemas.microsoft.com/office/drawing/2014/main" xmlns="" id="{9C2FBA48-A18A-421F-A1CF-10F58C1AA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5958" y="454882"/>
              <a:ext cx="342383" cy="300882"/>
            </a:xfrm>
            <a:custGeom>
              <a:avLst/>
              <a:gdLst>
                <a:gd name="T0" fmla="*/ 54 w 70"/>
                <a:gd name="T1" fmla="*/ 9 h 61"/>
                <a:gd name="T2" fmla="*/ 7 w 70"/>
                <a:gd name="T3" fmla="*/ 2 h 61"/>
                <a:gd name="T4" fmla="*/ 6 w 70"/>
                <a:gd name="T5" fmla="*/ 13 h 61"/>
                <a:gd name="T6" fmla="*/ 43 w 70"/>
                <a:gd name="T7" fmla="*/ 21 h 61"/>
                <a:gd name="T8" fmla="*/ 52 w 70"/>
                <a:gd name="T9" fmla="*/ 54 h 61"/>
                <a:gd name="T10" fmla="*/ 63 w 70"/>
                <a:gd name="T11" fmla="*/ 56 h 61"/>
                <a:gd name="T12" fmla="*/ 54 w 70"/>
                <a:gd name="T13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1">
                  <a:moveTo>
                    <a:pt x="54" y="9"/>
                  </a:moveTo>
                  <a:cubicBezTo>
                    <a:pt x="43" y="0"/>
                    <a:pt x="21" y="3"/>
                    <a:pt x="7" y="2"/>
                  </a:cubicBezTo>
                  <a:cubicBezTo>
                    <a:pt x="0" y="1"/>
                    <a:pt x="0" y="11"/>
                    <a:pt x="6" y="13"/>
                  </a:cubicBezTo>
                  <a:cubicBezTo>
                    <a:pt x="18" y="17"/>
                    <a:pt x="30" y="17"/>
                    <a:pt x="43" y="21"/>
                  </a:cubicBezTo>
                  <a:cubicBezTo>
                    <a:pt x="54" y="24"/>
                    <a:pt x="49" y="46"/>
                    <a:pt x="52" y="54"/>
                  </a:cubicBezTo>
                  <a:cubicBezTo>
                    <a:pt x="54" y="59"/>
                    <a:pt x="61" y="61"/>
                    <a:pt x="63" y="56"/>
                  </a:cubicBezTo>
                  <a:cubicBezTo>
                    <a:pt x="70" y="42"/>
                    <a:pt x="67" y="18"/>
                    <a:pt x="54" y="9"/>
                  </a:cubicBezTo>
                  <a:close/>
                </a:path>
              </a:pathLst>
            </a:custGeom>
            <a:solidFill>
              <a:srgbClr val="44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4" name="Freeform 123">
            <a:extLst>
              <a:ext uri="{FF2B5EF4-FFF2-40B4-BE49-F238E27FC236}">
                <a16:creationId xmlns:a16="http://schemas.microsoft.com/office/drawing/2014/main" xmlns="" id="{44C10B45-693C-488F-9F1B-3264F4427EDE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44597" y="2054411"/>
            <a:ext cx="344457" cy="1027147"/>
          </a:xfrm>
          <a:custGeom>
            <a:avLst/>
            <a:gdLst>
              <a:gd name="T0" fmla="*/ 64 w 70"/>
              <a:gd name="T1" fmla="*/ 114 h 209"/>
              <a:gd name="T2" fmla="*/ 24 w 70"/>
              <a:gd name="T3" fmla="*/ 125 h 209"/>
              <a:gd name="T4" fmla="*/ 19 w 70"/>
              <a:gd name="T5" fmla="*/ 109 h 209"/>
              <a:gd name="T6" fmla="*/ 22 w 70"/>
              <a:gd name="T7" fmla="*/ 81 h 209"/>
              <a:gd name="T8" fmla="*/ 62 w 70"/>
              <a:gd name="T9" fmla="*/ 58 h 209"/>
              <a:gd name="T10" fmla="*/ 57 w 70"/>
              <a:gd name="T11" fmla="*/ 50 h 209"/>
              <a:gd name="T12" fmla="*/ 21 w 70"/>
              <a:gd name="T13" fmla="*/ 62 h 209"/>
              <a:gd name="T14" fmla="*/ 20 w 70"/>
              <a:gd name="T15" fmla="*/ 59 h 209"/>
              <a:gd name="T16" fmla="*/ 48 w 70"/>
              <a:gd name="T17" fmla="*/ 8 h 209"/>
              <a:gd name="T18" fmla="*/ 45 w 70"/>
              <a:gd name="T19" fmla="*/ 2 h 209"/>
              <a:gd name="T20" fmla="*/ 14 w 70"/>
              <a:gd name="T21" fmla="*/ 71 h 209"/>
              <a:gd name="T22" fmla="*/ 14 w 70"/>
              <a:gd name="T23" fmla="*/ 72 h 209"/>
              <a:gd name="T24" fmla="*/ 7 w 70"/>
              <a:gd name="T25" fmla="*/ 115 h 209"/>
              <a:gd name="T26" fmla="*/ 16 w 70"/>
              <a:gd name="T27" fmla="*/ 135 h 209"/>
              <a:gd name="T28" fmla="*/ 32 w 70"/>
              <a:gd name="T29" fmla="*/ 208 h 209"/>
              <a:gd name="T30" fmla="*/ 36 w 70"/>
              <a:gd name="T31" fmla="*/ 197 h 209"/>
              <a:gd name="T32" fmla="*/ 22 w 70"/>
              <a:gd name="T33" fmla="*/ 154 h 209"/>
              <a:gd name="T34" fmla="*/ 27 w 70"/>
              <a:gd name="T35" fmla="*/ 143 h 209"/>
              <a:gd name="T36" fmla="*/ 30 w 70"/>
              <a:gd name="T37" fmla="*/ 145 h 209"/>
              <a:gd name="T38" fmla="*/ 68 w 70"/>
              <a:gd name="T39" fmla="*/ 123 h 209"/>
              <a:gd name="T40" fmla="*/ 64 w 70"/>
              <a:gd name="T41" fmla="*/ 114 h 209"/>
              <a:gd name="T42" fmla="*/ 47 w 70"/>
              <a:gd name="T43" fmla="*/ 62 h 209"/>
              <a:gd name="T44" fmla="*/ 28 w 70"/>
              <a:gd name="T45" fmla="*/ 71 h 209"/>
              <a:gd name="T46" fmla="*/ 47 w 70"/>
              <a:gd name="T47" fmla="*/ 62 h 209"/>
              <a:gd name="T48" fmla="*/ 34 w 70"/>
              <a:gd name="T49" fmla="*/ 132 h 209"/>
              <a:gd name="T50" fmla="*/ 52 w 70"/>
              <a:gd name="T51" fmla="*/ 123 h 209"/>
              <a:gd name="T52" fmla="*/ 34 w 70"/>
              <a:gd name="T53" fmla="*/ 13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" h="209">
                <a:moveTo>
                  <a:pt x="64" y="114"/>
                </a:moveTo>
                <a:cubicBezTo>
                  <a:pt x="49" y="108"/>
                  <a:pt x="35" y="113"/>
                  <a:pt x="24" y="125"/>
                </a:cubicBezTo>
                <a:cubicBezTo>
                  <a:pt x="21" y="120"/>
                  <a:pt x="20" y="114"/>
                  <a:pt x="19" y="109"/>
                </a:cubicBezTo>
                <a:cubicBezTo>
                  <a:pt x="17" y="99"/>
                  <a:pt x="18" y="89"/>
                  <a:pt x="22" y="81"/>
                </a:cubicBezTo>
                <a:cubicBezTo>
                  <a:pt x="36" y="89"/>
                  <a:pt x="55" y="71"/>
                  <a:pt x="62" y="58"/>
                </a:cubicBezTo>
                <a:cubicBezTo>
                  <a:pt x="64" y="55"/>
                  <a:pt x="61" y="51"/>
                  <a:pt x="57" y="50"/>
                </a:cubicBezTo>
                <a:cubicBezTo>
                  <a:pt x="42" y="49"/>
                  <a:pt x="30" y="54"/>
                  <a:pt x="21" y="62"/>
                </a:cubicBezTo>
                <a:cubicBezTo>
                  <a:pt x="21" y="61"/>
                  <a:pt x="21" y="60"/>
                  <a:pt x="20" y="59"/>
                </a:cubicBezTo>
                <a:cubicBezTo>
                  <a:pt x="14" y="38"/>
                  <a:pt x="33" y="19"/>
                  <a:pt x="48" y="8"/>
                </a:cubicBezTo>
                <a:cubicBezTo>
                  <a:pt x="52" y="5"/>
                  <a:pt x="49" y="0"/>
                  <a:pt x="45" y="2"/>
                </a:cubicBezTo>
                <a:cubicBezTo>
                  <a:pt x="22" y="16"/>
                  <a:pt x="1" y="44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7" y="84"/>
                  <a:pt x="4" y="99"/>
                  <a:pt x="7" y="115"/>
                </a:cubicBezTo>
                <a:cubicBezTo>
                  <a:pt x="9" y="122"/>
                  <a:pt x="12" y="129"/>
                  <a:pt x="16" y="135"/>
                </a:cubicBezTo>
                <a:cubicBezTo>
                  <a:pt x="0" y="162"/>
                  <a:pt x="0" y="202"/>
                  <a:pt x="32" y="208"/>
                </a:cubicBezTo>
                <a:cubicBezTo>
                  <a:pt x="38" y="209"/>
                  <a:pt x="42" y="201"/>
                  <a:pt x="36" y="197"/>
                </a:cubicBezTo>
                <a:cubicBezTo>
                  <a:pt x="19" y="188"/>
                  <a:pt x="17" y="172"/>
                  <a:pt x="22" y="154"/>
                </a:cubicBezTo>
                <a:cubicBezTo>
                  <a:pt x="23" y="151"/>
                  <a:pt x="25" y="147"/>
                  <a:pt x="27" y="143"/>
                </a:cubicBezTo>
                <a:cubicBezTo>
                  <a:pt x="28" y="144"/>
                  <a:pt x="29" y="144"/>
                  <a:pt x="30" y="145"/>
                </a:cubicBezTo>
                <a:cubicBezTo>
                  <a:pt x="46" y="149"/>
                  <a:pt x="60" y="134"/>
                  <a:pt x="68" y="123"/>
                </a:cubicBezTo>
                <a:cubicBezTo>
                  <a:pt x="70" y="119"/>
                  <a:pt x="67" y="115"/>
                  <a:pt x="64" y="114"/>
                </a:cubicBezTo>
                <a:close/>
                <a:moveTo>
                  <a:pt x="47" y="62"/>
                </a:moveTo>
                <a:cubicBezTo>
                  <a:pt x="41" y="68"/>
                  <a:pt x="34" y="73"/>
                  <a:pt x="28" y="71"/>
                </a:cubicBezTo>
                <a:cubicBezTo>
                  <a:pt x="33" y="66"/>
                  <a:pt x="39" y="63"/>
                  <a:pt x="47" y="62"/>
                </a:cubicBezTo>
                <a:close/>
                <a:moveTo>
                  <a:pt x="34" y="132"/>
                </a:moveTo>
                <a:cubicBezTo>
                  <a:pt x="39" y="127"/>
                  <a:pt x="45" y="123"/>
                  <a:pt x="52" y="123"/>
                </a:cubicBezTo>
                <a:cubicBezTo>
                  <a:pt x="47" y="129"/>
                  <a:pt x="41" y="133"/>
                  <a:pt x="34" y="132"/>
                </a:cubicBezTo>
                <a:close/>
              </a:path>
            </a:pathLst>
          </a:custGeom>
          <a:solidFill>
            <a:srgbClr val="444242"/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3" name="矩形 102">
            <a:extLst>
              <a:ext uri="{FF2B5EF4-FFF2-40B4-BE49-F238E27FC236}">
                <a16:creationId xmlns:a16="http://schemas.microsoft.com/office/drawing/2014/main" xmlns="" id="{787A4A18-3889-4CC7-976D-F3E0DC302007}"/>
              </a:ext>
            </a:extLst>
          </p:cNvPr>
          <p:cNvSpPr/>
          <p:nvPr/>
        </p:nvSpPr>
        <p:spPr>
          <a:xfrm>
            <a:off x="-377588" y="-214953"/>
            <a:ext cx="12733361" cy="7287905"/>
          </a:xfrm>
          <a:prstGeom prst="rect">
            <a:avLst/>
          </a:prstGeom>
          <a:solidFill>
            <a:srgbClr val="FEE8ED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6" name="组合 105">
            <a:extLst>
              <a:ext uri="{FF2B5EF4-FFF2-40B4-BE49-F238E27FC236}">
                <a16:creationId xmlns:a16="http://schemas.microsoft.com/office/drawing/2014/main" xmlns="" id="{554B2589-2FB8-4930-ADA6-DD02400013EE}"/>
              </a:ext>
            </a:extLst>
          </p:cNvPr>
          <p:cNvGrpSpPr/>
          <p:nvPr/>
        </p:nvGrpSpPr>
        <p:grpSpPr>
          <a:xfrm>
            <a:off x="3395396" y="677048"/>
            <a:ext cx="4556933" cy="907919"/>
            <a:chOff x="3312996" y="215475"/>
            <a:chExt cx="4556933" cy="907919"/>
          </a:xfrm>
        </p:grpSpPr>
        <p:grpSp>
          <p:nvGrpSpPr>
            <p:cNvPr id="107" name="组合 106">
              <a:extLst>
                <a:ext uri="{FF2B5EF4-FFF2-40B4-BE49-F238E27FC236}">
                  <a16:creationId xmlns:a16="http://schemas.microsoft.com/office/drawing/2014/main" xmlns="" id="{BCBAEC54-2955-4184-B65B-F34091E0C001}"/>
                </a:ext>
              </a:extLst>
            </p:cNvPr>
            <p:cNvGrpSpPr/>
            <p:nvPr/>
          </p:nvGrpSpPr>
          <p:grpSpPr>
            <a:xfrm rot="406819" flipH="1">
              <a:off x="3312996" y="215475"/>
              <a:ext cx="1030666" cy="703956"/>
              <a:chOff x="9015984" y="2528554"/>
              <a:chExt cx="2157344" cy="1473489"/>
            </a:xfrm>
          </p:grpSpPr>
          <p:sp>
            <p:nvSpPr>
              <p:cNvPr id="119" name="Freeform 166">
                <a:extLst>
                  <a:ext uri="{FF2B5EF4-FFF2-40B4-BE49-F238E27FC236}">
                    <a16:creationId xmlns:a16="http://schemas.microsoft.com/office/drawing/2014/main" xmlns="" id="{12EB06F7-65E4-418C-A3F9-6ED6F4D844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32784" y="3116474"/>
                <a:ext cx="831450" cy="526422"/>
              </a:xfrm>
              <a:custGeom>
                <a:avLst/>
                <a:gdLst>
                  <a:gd name="T0" fmla="*/ 10 w 143"/>
                  <a:gd name="T1" fmla="*/ 90 h 90"/>
                  <a:gd name="T2" fmla="*/ 10 w 143"/>
                  <a:gd name="T3" fmla="*/ 90 h 90"/>
                  <a:gd name="T4" fmla="*/ 143 w 143"/>
                  <a:gd name="T5" fmla="*/ 18 h 90"/>
                  <a:gd name="T6" fmla="*/ 130 w 143"/>
                  <a:gd name="T7" fmla="*/ 0 h 90"/>
                  <a:gd name="T8" fmla="*/ 0 w 143"/>
                  <a:gd name="T9" fmla="*/ 77 h 90"/>
                  <a:gd name="T10" fmla="*/ 10 w 143"/>
                  <a:gd name="T11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90">
                    <a:moveTo>
                      <a:pt x="10" y="90"/>
                    </a:moveTo>
                    <a:cubicBezTo>
                      <a:pt x="10" y="90"/>
                      <a:pt x="10" y="90"/>
                      <a:pt x="10" y="90"/>
                    </a:cubicBezTo>
                    <a:cubicBezTo>
                      <a:pt x="52" y="61"/>
                      <a:pt x="98" y="41"/>
                      <a:pt x="143" y="18"/>
                    </a:cubicBezTo>
                    <a:cubicBezTo>
                      <a:pt x="138" y="12"/>
                      <a:pt x="134" y="7"/>
                      <a:pt x="130" y="0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4" y="79"/>
                      <a:pt x="8" y="83"/>
                      <a:pt x="10" y="90"/>
                    </a:cubicBezTo>
                  </a:path>
                </a:pathLst>
              </a:custGeom>
              <a:solidFill>
                <a:srgbClr val="F8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0" name="Freeform 167">
                <a:extLst>
                  <a:ext uri="{FF2B5EF4-FFF2-40B4-BE49-F238E27FC236}">
                    <a16:creationId xmlns:a16="http://schemas.microsoft.com/office/drawing/2014/main" xmlns="" id="{CBD2D7B9-3340-48E5-AB20-EDD874C1D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3530" y="2779466"/>
                <a:ext cx="954446" cy="787173"/>
              </a:xfrm>
              <a:custGeom>
                <a:avLst/>
                <a:gdLst>
                  <a:gd name="T0" fmla="*/ 164 w 164"/>
                  <a:gd name="T1" fmla="*/ 58 h 135"/>
                  <a:gd name="T2" fmla="*/ 140 w 164"/>
                  <a:gd name="T3" fmla="*/ 0 h 135"/>
                  <a:gd name="T4" fmla="*/ 9 w 164"/>
                  <a:gd name="T5" fmla="*/ 77 h 135"/>
                  <a:gd name="T6" fmla="*/ 5 w 164"/>
                  <a:gd name="T7" fmla="*/ 120 h 135"/>
                  <a:gd name="T8" fmla="*/ 34 w 164"/>
                  <a:gd name="T9" fmla="*/ 135 h 135"/>
                  <a:gd name="T10" fmla="*/ 164 w 164"/>
                  <a:gd name="T11" fmla="*/ 58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135">
                    <a:moveTo>
                      <a:pt x="164" y="58"/>
                    </a:moveTo>
                    <a:cubicBezTo>
                      <a:pt x="154" y="40"/>
                      <a:pt x="146" y="20"/>
                      <a:pt x="140" y="0"/>
                    </a:cubicBezTo>
                    <a:cubicBezTo>
                      <a:pt x="9" y="77"/>
                      <a:pt x="9" y="77"/>
                      <a:pt x="9" y="77"/>
                    </a:cubicBezTo>
                    <a:cubicBezTo>
                      <a:pt x="13" y="92"/>
                      <a:pt x="0" y="109"/>
                      <a:pt x="5" y="120"/>
                    </a:cubicBezTo>
                    <a:cubicBezTo>
                      <a:pt x="10" y="129"/>
                      <a:pt x="24" y="128"/>
                      <a:pt x="34" y="135"/>
                    </a:cubicBezTo>
                    <a:cubicBezTo>
                      <a:pt x="164" y="58"/>
                      <a:pt x="164" y="58"/>
                      <a:pt x="164" y="58"/>
                    </a:cubicBezTo>
                  </a:path>
                </a:pathLst>
              </a:custGeom>
              <a:solidFill>
                <a:srgbClr val="ECC6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1" name="Freeform 168">
                <a:extLst>
                  <a:ext uri="{FF2B5EF4-FFF2-40B4-BE49-F238E27FC236}">
                    <a16:creationId xmlns:a16="http://schemas.microsoft.com/office/drawing/2014/main" xmlns="" id="{3C58FA86-2819-422E-95EF-DF245761C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8662" y="2570374"/>
                <a:ext cx="1129101" cy="656798"/>
              </a:xfrm>
              <a:custGeom>
                <a:avLst/>
                <a:gdLst>
                  <a:gd name="T0" fmla="*/ 185 w 194"/>
                  <a:gd name="T1" fmla="*/ 0 h 113"/>
                  <a:gd name="T2" fmla="*/ 0 w 194"/>
                  <a:gd name="T3" fmla="*/ 110 h 113"/>
                  <a:gd name="T4" fmla="*/ 59 w 194"/>
                  <a:gd name="T5" fmla="*/ 105 h 113"/>
                  <a:gd name="T6" fmla="*/ 63 w 194"/>
                  <a:gd name="T7" fmla="*/ 113 h 113"/>
                  <a:gd name="T8" fmla="*/ 194 w 194"/>
                  <a:gd name="T9" fmla="*/ 36 h 113"/>
                  <a:gd name="T10" fmla="*/ 185 w 194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4" h="113">
                    <a:moveTo>
                      <a:pt x="185" y="0"/>
                    </a:moveTo>
                    <a:cubicBezTo>
                      <a:pt x="0" y="110"/>
                      <a:pt x="0" y="110"/>
                      <a:pt x="0" y="110"/>
                    </a:cubicBezTo>
                    <a:cubicBezTo>
                      <a:pt x="4" y="108"/>
                      <a:pt x="47" y="90"/>
                      <a:pt x="59" y="105"/>
                    </a:cubicBezTo>
                    <a:cubicBezTo>
                      <a:pt x="61" y="108"/>
                      <a:pt x="63" y="110"/>
                      <a:pt x="63" y="113"/>
                    </a:cubicBezTo>
                    <a:cubicBezTo>
                      <a:pt x="194" y="36"/>
                      <a:pt x="194" y="36"/>
                      <a:pt x="194" y="36"/>
                    </a:cubicBezTo>
                    <a:cubicBezTo>
                      <a:pt x="191" y="24"/>
                      <a:pt x="188" y="12"/>
                      <a:pt x="185" y="0"/>
                    </a:cubicBezTo>
                  </a:path>
                </a:pathLst>
              </a:custGeom>
              <a:solidFill>
                <a:srgbClr val="F8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2" name="Freeform 169">
                <a:extLst>
                  <a:ext uri="{FF2B5EF4-FFF2-40B4-BE49-F238E27FC236}">
                    <a16:creationId xmlns:a16="http://schemas.microsoft.com/office/drawing/2014/main" xmlns="" id="{FE35150F-07F2-4D53-83CA-3B7D1C983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0477" y="3094334"/>
                <a:ext cx="996266" cy="797012"/>
              </a:xfrm>
              <a:custGeom>
                <a:avLst/>
                <a:gdLst>
                  <a:gd name="T0" fmla="*/ 170 w 171"/>
                  <a:gd name="T1" fmla="*/ 94 h 137"/>
                  <a:gd name="T2" fmla="*/ 159 w 171"/>
                  <a:gd name="T3" fmla="*/ 102 h 137"/>
                  <a:gd name="T4" fmla="*/ 170 w 171"/>
                  <a:gd name="T5" fmla="*/ 94 h 137"/>
                  <a:gd name="T6" fmla="*/ 170 w 171"/>
                  <a:gd name="T7" fmla="*/ 94 h 137"/>
                  <a:gd name="T8" fmla="*/ 160 w 171"/>
                  <a:gd name="T9" fmla="*/ 81 h 137"/>
                  <a:gd name="T10" fmla="*/ 131 w 171"/>
                  <a:gd name="T11" fmla="*/ 66 h 137"/>
                  <a:gd name="T12" fmla="*/ 135 w 171"/>
                  <a:gd name="T13" fmla="*/ 23 h 137"/>
                  <a:gd name="T14" fmla="*/ 131 w 171"/>
                  <a:gd name="T15" fmla="*/ 15 h 137"/>
                  <a:gd name="T16" fmla="*/ 72 w 171"/>
                  <a:gd name="T17" fmla="*/ 20 h 137"/>
                  <a:gd name="T18" fmla="*/ 72 w 171"/>
                  <a:gd name="T19" fmla="*/ 20 h 137"/>
                  <a:gd name="T20" fmla="*/ 0 w 171"/>
                  <a:gd name="T21" fmla="*/ 114 h 137"/>
                  <a:gd name="T22" fmla="*/ 17 w 171"/>
                  <a:gd name="T23" fmla="*/ 137 h 137"/>
                  <a:gd name="T24" fmla="*/ 171 w 171"/>
                  <a:gd name="T25" fmla="*/ 97 h 137"/>
                  <a:gd name="T26" fmla="*/ 170 w 171"/>
                  <a:gd name="T27" fmla="*/ 9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1" h="137">
                    <a:moveTo>
                      <a:pt x="170" y="94"/>
                    </a:moveTo>
                    <a:cubicBezTo>
                      <a:pt x="166" y="97"/>
                      <a:pt x="163" y="99"/>
                      <a:pt x="159" y="102"/>
                    </a:cubicBezTo>
                    <a:cubicBezTo>
                      <a:pt x="163" y="99"/>
                      <a:pt x="166" y="97"/>
                      <a:pt x="170" y="94"/>
                    </a:cubicBezTo>
                    <a:cubicBezTo>
                      <a:pt x="170" y="94"/>
                      <a:pt x="170" y="94"/>
                      <a:pt x="170" y="94"/>
                    </a:cubicBezTo>
                    <a:cubicBezTo>
                      <a:pt x="168" y="87"/>
                      <a:pt x="164" y="83"/>
                      <a:pt x="160" y="81"/>
                    </a:cubicBezTo>
                    <a:cubicBezTo>
                      <a:pt x="150" y="74"/>
                      <a:pt x="136" y="75"/>
                      <a:pt x="131" y="66"/>
                    </a:cubicBezTo>
                    <a:cubicBezTo>
                      <a:pt x="126" y="55"/>
                      <a:pt x="139" y="38"/>
                      <a:pt x="135" y="23"/>
                    </a:cubicBezTo>
                    <a:cubicBezTo>
                      <a:pt x="135" y="20"/>
                      <a:pt x="133" y="18"/>
                      <a:pt x="131" y="15"/>
                    </a:cubicBezTo>
                    <a:cubicBezTo>
                      <a:pt x="119" y="0"/>
                      <a:pt x="76" y="18"/>
                      <a:pt x="72" y="20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4"/>
                      <a:pt x="12" y="121"/>
                      <a:pt x="17" y="137"/>
                    </a:cubicBezTo>
                    <a:cubicBezTo>
                      <a:pt x="69" y="125"/>
                      <a:pt x="126" y="124"/>
                      <a:pt x="171" y="97"/>
                    </a:cubicBezTo>
                    <a:cubicBezTo>
                      <a:pt x="171" y="96"/>
                      <a:pt x="171" y="95"/>
                      <a:pt x="170" y="94"/>
                    </a:cubicBezTo>
                  </a:path>
                </a:pathLst>
              </a:custGeom>
              <a:solidFill>
                <a:srgbClr val="EACE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3" name="Freeform 170">
                <a:extLst>
                  <a:ext uri="{FF2B5EF4-FFF2-40B4-BE49-F238E27FC236}">
                    <a16:creationId xmlns:a16="http://schemas.microsoft.com/office/drawing/2014/main" xmlns="" id="{C0232345-4BF6-48A0-9379-F14BC75FA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3203" y="3758510"/>
                <a:ext cx="265671" cy="221392"/>
              </a:xfrm>
              <a:custGeom>
                <a:avLst/>
                <a:gdLst>
                  <a:gd name="T0" fmla="*/ 29 w 46"/>
                  <a:gd name="T1" fmla="*/ 0 h 38"/>
                  <a:gd name="T2" fmla="*/ 0 w 46"/>
                  <a:gd name="T3" fmla="*/ 38 h 38"/>
                  <a:gd name="T4" fmla="*/ 46 w 46"/>
                  <a:gd name="T5" fmla="*/ 23 h 38"/>
                  <a:gd name="T6" fmla="*/ 29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9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15" y="31"/>
                      <a:pt x="30" y="27"/>
                      <a:pt x="46" y="23"/>
                    </a:cubicBezTo>
                    <a:cubicBezTo>
                      <a:pt x="41" y="7"/>
                      <a:pt x="29" y="0"/>
                      <a:pt x="29" y="0"/>
                    </a:cubicBezTo>
                  </a:path>
                </a:pathLst>
              </a:custGeom>
              <a:solidFill>
                <a:srgbClr val="1F1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4" name="Freeform 175">
                <a:extLst>
                  <a:ext uri="{FF2B5EF4-FFF2-40B4-BE49-F238E27FC236}">
                    <a16:creationId xmlns:a16="http://schemas.microsoft.com/office/drawing/2014/main" xmlns="" id="{650C0696-8ECF-4F27-800D-5CEAA9D39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45831" y="3030377"/>
                <a:ext cx="1227497" cy="890489"/>
              </a:xfrm>
              <a:custGeom>
                <a:avLst/>
                <a:gdLst>
                  <a:gd name="T0" fmla="*/ 189 w 211"/>
                  <a:gd name="T1" fmla="*/ 0 h 153"/>
                  <a:gd name="T2" fmla="*/ 189 w 211"/>
                  <a:gd name="T3" fmla="*/ 0 h 153"/>
                  <a:gd name="T4" fmla="*/ 162 w 211"/>
                  <a:gd name="T5" fmla="*/ 15 h 153"/>
                  <a:gd name="T6" fmla="*/ 175 w 211"/>
                  <a:gd name="T7" fmla="*/ 33 h 153"/>
                  <a:gd name="T8" fmla="*/ 175 w 211"/>
                  <a:gd name="T9" fmla="*/ 33 h 153"/>
                  <a:gd name="T10" fmla="*/ 175 w 211"/>
                  <a:gd name="T11" fmla="*/ 33 h 153"/>
                  <a:gd name="T12" fmla="*/ 42 w 211"/>
                  <a:gd name="T13" fmla="*/ 105 h 153"/>
                  <a:gd name="T14" fmla="*/ 43 w 211"/>
                  <a:gd name="T15" fmla="*/ 108 h 153"/>
                  <a:gd name="T16" fmla="*/ 0 w 211"/>
                  <a:gd name="T17" fmla="*/ 153 h 153"/>
                  <a:gd name="T18" fmla="*/ 185 w 211"/>
                  <a:gd name="T19" fmla="*/ 45 h 153"/>
                  <a:gd name="T20" fmla="*/ 211 w 211"/>
                  <a:gd name="T21" fmla="*/ 30 h 153"/>
                  <a:gd name="T22" fmla="*/ 211 w 211"/>
                  <a:gd name="T23" fmla="*/ 30 h 153"/>
                  <a:gd name="T24" fmla="*/ 211 w 211"/>
                  <a:gd name="T25" fmla="*/ 29 h 153"/>
                  <a:gd name="T26" fmla="*/ 190 w 211"/>
                  <a:gd name="T27" fmla="*/ 0 h 153"/>
                  <a:gd name="T28" fmla="*/ 189 w 211"/>
                  <a:gd name="T29" fmla="*/ 0 h 153"/>
                  <a:gd name="T30" fmla="*/ 189 w 211"/>
                  <a:gd name="T31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153">
                    <a:moveTo>
                      <a:pt x="189" y="0"/>
                    </a:moveTo>
                    <a:cubicBezTo>
                      <a:pt x="189" y="0"/>
                      <a:pt x="189" y="0"/>
                      <a:pt x="189" y="0"/>
                    </a:cubicBezTo>
                    <a:cubicBezTo>
                      <a:pt x="162" y="15"/>
                      <a:pt x="162" y="15"/>
                      <a:pt x="162" y="15"/>
                    </a:cubicBezTo>
                    <a:cubicBezTo>
                      <a:pt x="166" y="22"/>
                      <a:pt x="170" y="27"/>
                      <a:pt x="175" y="33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75" y="33"/>
                      <a:pt x="175" y="33"/>
                      <a:pt x="175" y="33"/>
                    </a:cubicBezTo>
                    <a:cubicBezTo>
                      <a:pt x="130" y="56"/>
                      <a:pt x="84" y="76"/>
                      <a:pt x="42" y="105"/>
                    </a:cubicBezTo>
                    <a:cubicBezTo>
                      <a:pt x="43" y="106"/>
                      <a:pt x="43" y="107"/>
                      <a:pt x="43" y="108"/>
                    </a:cubicBezTo>
                    <a:cubicBezTo>
                      <a:pt x="43" y="125"/>
                      <a:pt x="6" y="149"/>
                      <a:pt x="0" y="153"/>
                    </a:cubicBezTo>
                    <a:cubicBezTo>
                      <a:pt x="185" y="45"/>
                      <a:pt x="185" y="45"/>
                      <a:pt x="185" y="45"/>
                    </a:cubicBezTo>
                    <a:cubicBezTo>
                      <a:pt x="211" y="30"/>
                      <a:pt x="211" y="30"/>
                      <a:pt x="211" y="30"/>
                    </a:cubicBezTo>
                    <a:cubicBezTo>
                      <a:pt x="211" y="30"/>
                      <a:pt x="211" y="30"/>
                      <a:pt x="211" y="30"/>
                    </a:cubicBezTo>
                    <a:cubicBezTo>
                      <a:pt x="211" y="29"/>
                      <a:pt x="211" y="29"/>
                      <a:pt x="211" y="29"/>
                    </a:cubicBezTo>
                    <a:cubicBezTo>
                      <a:pt x="204" y="20"/>
                      <a:pt x="196" y="10"/>
                      <a:pt x="190" y="0"/>
                    </a:cubicBezTo>
                    <a:cubicBezTo>
                      <a:pt x="189" y="0"/>
                      <a:pt x="189" y="0"/>
                      <a:pt x="189" y="0"/>
                    </a:cubicBezTo>
                    <a:cubicBezTo>
                      <a:pt x="189" y="0"/>
                      <a:pt x="189" y="0"/>
                      <a:pt x="189" y="0"/>
                    </a:cubicBezTo>
                  </a:path>
                </a:pathLst>
              </a:custGeom>
              <a:solidFill>
                <a:srgbClr val="E7D0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5" name="Freeform 176">
                <a:extLst>
                  <a:ext uri="{FF2B5EF4-FFF2-40B4-BE49-F238E27FC236}">
                    <a16:creationId xmlns:a16="http://schemas.microsoft.com/office/drawing/2014/main" xmlns="" id="{ADFD9D98-8517-45E2-8113-FE31D5807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47762" y="2720427"/>
                <a:ext cx="297650" cy="396047"/>
              </a:xfrm>
              <a:custGeom>
                <a:avLst/>
                <a:gdLst>
                  <a:gd name="T0" fmla="*/ 18 w 51"/>
                  <a:gd name="T1" fmla="*/ 0 h 68"/>
                  <a:gd name="T2" fmla="*/ 18 w 51"/>
                  <a:gd name="T3" fmla="*/ 0 h 68"/>
                  <a:gd name="T4" fmla="*/ 0 w 51"/>
                  <a:gd name="T5" fmla="*/ 10 h 68"/>
                  <a:gd name="T6" fmla="*/ 0 w 51"/>
                  <a:gd name="T7" fmla="*/ 10 h 68"/>
                  <a:gd name="T8" fmla="*/ 24 w 51"/>
                  <a:gd name="T9" fmla="*/ 68 h 68"/>
                  <a:gd name="T10" fmla="*/ 24 w 51"/>
                  <a:gd name="T11" fmla="*/ 68 h 68"/>
                  <a:gd name="T12" fmla="*/ 51 w 51"/>
                  <a:gd name="T13" fmla="*/ 53 h 68"/>
                  <a:gd name="T14" fmla="*/ 18 w 51"/>
                  <a:gd name="T1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68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6" y="30"/>
                      <a:pt x="14" y="50"/>
                      <a:pt x="24" y="68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38" y="35"/>
                      <a:pt x="27" y="17"/>
                      <a:pt x="18" y="0"/>
                    </a:cubicBezTo>
                  </a:path>
                </a:pathLst>
              </a:custGeom>
              <a:solidFill>
                <a:srgbClr val="DCB4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6" name="Freeform 177">
                <a:extLst>
                  <a:ext uri="{FF2B5EF4-FFF2-40B4-BE49-F238E27FC236}">
                    <a16:creationId xmlns:a16="http://schemas.microsoft.com/office/drawing/2014/main" xmlns="" id="{5EFE2C7B-9F19-4254-8747-DFC1D83E2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6104" y="2528554"/>
                <a:ext cx="157435" cy="250912"/>
              </a:xfrm>
              <a:custGeom>
                <a:avLst/>
                <a:gdLst>
                  <a:gd name="T0" fmla="*/ 11 w 27"/>
                  <a:gd name="T1" fmla="*/ 0 h 43"/>
                  <a:gd name="T2" fmla="*/ 11 w 27"/>
                  <a:gd name="T3" fmla="*/ 0 h 43"/>
                  <a:gd name="T4" fmla="*/ 0 w 27"/>
                  <a:gd name="T5" fmla="*/ 7 h 43"/>
                  <a:gd name="T6" fmla="*/ 9 w 27"/>
                  <a:gd name="T7" fmla="*/ 43 h 43"/>
                  <a:gd name="T8" fmla="*/ 27 w 27"/>
                  <a:gd name="T9" fmla="*/ 33 h 43"/>
                  <a:gd name="T10" fmla="*/ 11 w 27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43"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19"/>
                      <a:pt x="6" y="31"/>
                      <a:pt x="9" y="4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1" y="22"/>
                      <a:pt x="15" y="11"/>
                      <a:pt x="11" y="0"/>
                    </a:cubicBezTo>
                  </a:path>
                </a:pathLst>
              </a:custGeom>
              <a:solidFill>
                <a:srgbClr val="E7D0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7" name="Freeform 178">
                <a:extLst>
                  <a:ext uri="{FF2B5EF4-FFF2-40B4-BE49-F238E27FC236}">
                    <a16:creationId xmlns:a16="http://schemas.microsoft.com/office/drawing/2014/main" xmlns="" id="{AC2824B1-A5A7-49C2-A1A4-A00936B2E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8873" y="3642896"/>
                <a:ext cx="897869" cy="337009"/>
              </a:xfrm>
              <a:custGeom>
                <a:avLst/>
                <a:gdLst>
                  <a:gd name="T0" fmla="*/ 153 w 154"/>
                  <a:gd name="T1" fmla="*/ 0 h 58"/>
                  <a:gd name="T2" fmla="*/ 153 w 154"/>
                  <a:gd name="T3" fmla="*/ 0 h 58"/>
                  <a:gd name="T4" fmla="*/ 154 w 154"/>
                  <a:gd name="T5" fmla="*/ 3 h 58"/>
                  <a:gd name="T6" fmla="*/ 154 w 154"/>
                  <a:gd name="T7" fmla="*/ 3 h 58"/>
                  <a:gd name="T8" fmla="*/ 154 w 154"/>
                  <a:gd name="T9" fmla="*/ 3 h 58"/>
                  <a:gd name="T10" fmla="*/ 0 w 154"/>
                  <a:gd name="T11" fmla="*/ 43 h 58"/>
                  <a:gd name="T12" fmla="*/ 3 w 154"/>
                  <a:gd name="T13" fmla="*/ 58 h 58"/>
                  <a:gd name="T14" fmla="*/ 3 w 154"/>
                  <a:gd name="T15" fmla="*/ 58 h 58"/>
                  <a:gd name="T16" fmla="*/ 110 w 154"/>
                  <a:gd name="T17" fmla="*/ 49 h 58"/>
                  <a:gd name="T18" fmla="*/ 111 w 154"/>
                  <a:gd name="T19" fmla="*/ 48 h 58"/>
                  <a:gd name="T20" fmla="*/ 111 w 154"/>
                  <a:gd name="T21" fmla="*/ 48 h 58"/>
                  <a:gd name="T22" fmla="*/ 154 w 154"/>
                  <a:gd name="T23" fmla="*/ 3 h 58"/>
                  <a:gd name="T24" fmla="*/ 153 w 154"/>
                  <a:gd name="T2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58">
                    <a:moveTo>
                      <a:pt x="153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154" y="1"/>
                      <a:pt x="154" y="2"/>
                      <a:pt x="154" y="3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09" y="30"/>
                      <a:pt x="53" y="31"/>
                      <a:pt x="0" y="43"/>
                    </a:cubicBezTo>
                    <a:cubicBezTo>
                      <a:pt x="2" y="47"/>
                      <a:pt x="3" y="52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110" y="49"/>
                      <a:pt x="110" y="49"/>
                      <a:pt x="110" y="49"/>
                    </a:cubicBezTo>
                    <a:cubicBezTo>
                      <a:pt x="110" y="49"/>
                      <a:pt x="110" y="49"/>
                      <a:pt x="111" y="48"/>
                    </a:cubicBezTo>
                    <a:cubicBezTo>
                      <a:pt x="111" y="48"/>
                      <a:pt x="111" y="48"/>
                      <a:pt x="111" y="48"/>
                    </a:cubicBezTo>
                    <a:cubicBezTo>
                      <a:pt x="117" y="44"/>
                      <a:pt x="154" y="20"/>
                      <a:pt x="154" y="3"/>
                    </a:cubicBezTo>
                    <a:cubicBezTo>
                      <a:pt x="154" y="2"/>
                      <a:pt x="154" y="1"/>
                      <a:pt x="153" y="0"/>
                    </a:cubicBezTo>
                  </a:path>
                </a:pathLst>
              </a:custGeom>
              <a:solidFill>
                <a:srgbClr val="DABB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8" name="Freeform 179">
                <a:extLst>
                  <a:ext uri="{FF2B5EF4-FFF2-40B4-BE49-F238E27FC236}">
                    <a16:creationId xmlns:a16="http://schemas.microsoft.com/office/drawing/2014/main" xmlns="" id="{EFDFC44D-AFAA-4957-ACA8-33B8605F5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5984" y="3891346"/>
                <a:ext cx="302571" cy="110697"/>
              </a:xfrm>
              <a:custGeom>
                <a:avLst/>
                <a:gdLst>
                  <a:gd name="T0" fmla="*/ 49 w 52"/>
                  <a:gd name="T1" fmla="*/ 0 h 19"/>
                  <a:gd name="T2" fmla="*/ 49 w 52"/>
                  <a:gd name="T3" fmla="*/ 0 h 19"/>
                  <a:gd name="T4" fmla="*/ 49 w 52"/>
                  <a:gd name="T5" fmla="*/ 0 h 19"/>
                  <a:gd name="T6" fmla="*/ 3 w 52"/>
                  <a:gd name="T7" fmla="*/ 15 h 19"/>
                  <a:gd name="T8" fmla="*/ 0 w 52"/>
                  <a:gd name="T9" fmla="*/ 19 h 19"/>
                  <a:gd name="T10" fmla="*/ 52 w 52"/>
                  <a:gd name="T11" fmla="*/ 15 h 19"/>
                  <a:gd name="T12" fmla="*/ 49 w 52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9">
                    <a:moveTo>
                      <a:pt x="49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33" y="4"/>
                      <a:pt x="18" y="8"/>
                      <a:pt x="3" y="1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52" y="9"/>
                      <a:pt x="51" y="4"/>
                      <a:pt x="49" y="0"/>
                    </a:cubicBezTo>
                  </a:path>
                </a:pathLst>
              </a:custGeom>
              <a:solidFill>
                <a:srgbClr val="1D1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08" name="组合 107">
              <a:extLst>
                <a:ext uri="{FF2B5EF4-FFF2-40B4-BE49-F238E27FC236}">
                  <a16:creationId xmlns:a16="http://schemas.microsoft.com/office/drawing/2014/main" xmlns="" id="{AC777F79-4D4C-4A98-A6F4-9B5A0C444CD9}"/>
                </a:ext>
              </a:extLst>
            </p:cNvPr>
            <p:cNvGrpSpPr/>
            <p:nvPr/>
          </p:nvGrpSpPr>
          <p:grpSpPr>
            <a:xfrm>
              <a:off x="4595263" y="917019"/>
              <a:ext cx="3274666" cy="206375"/>
              <a:chOff x="4531763" y="904319"/>
              <a:chExt cx="3274666" cy="206375"/>
            </a:xfrm>
          </p:grpSpPr>
          <p:sp>
            <p:nvSpPr>
              <p:cNvPr id="109" name="Freeform 139">
                <a:extLst>
                  <a:ext uri="{FF2B5EF4-FFF2-40B4-BE49-F238E27FC236}">
                    <a16:creationId xmlns:a16="http://schemas.microsoft.com/office/drawing/2014/main" xmlns="" id="{F24D1AE1-2E4E-4B02-9DF9-C1F58D166D24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4548432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0" name="Freeform 139">
                <a:extLst>
                  <a:ext uri="{FF2B5EF4-FFF2-40B4-BE49-F238E27FC236}">
                    <a16:creationId xmlns:a16="http://schemas.microsoft.com/office/drawing/2014/main" xmlns="" id="{F0E4CCD6-FB4D-4D9A-84E2-8088FCFE0918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4885649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1" name="Freeform 139">
                <a:extLst>
                  <a:ext uri="{FF2B5EF4-FFF2-40B4-BE49-F238E27FC236}">
                    <a16:creationId xmlns:a16="http://schemas.microsoft.com/office/drawing/2014/main" xmlns="" id="{97559740-FB8F-4052-A917-DA21CFE0E790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222866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2" name="Freeform 139">
                <a:extLst>
                  <a:ext uri="{FF2B5EF4-FFF2-40B4-BE49-F238E27FC236}">
                    <a16:creationId xmlns:a16="http://schemas.microsoft.com/office/drawing/2014/main" xmlns="" id="{5394D81F-04DE-4CCD-8BF1-146877911975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560083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3" name="Freeform 139">
                <a:extLst>
                  <a:ext uri="{FF2B5EF4-FFF2-40B4-BE49-F238E27FC236}">
                    <a16:creationId xmlns:a16="http://schemas.microsoft.com/office/drawing/2014/main" xmlns="" id="{2BE59BAB-F7A6-4C53-8C11-610427F4C7F1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5897300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4" name="Freeform 139">
                <a:extLst>
                  <a:ext uri="{FF2B5EF4-FFF2-40B4-BE49-F238E27FC236}">
                    <a16:creationId xmlns:a16="http://schemas.microsoft.com/office/drawing/2014/main" xmlns="" id="{E8483E49-A5A4-47A9-A84F-3CCA282C5F4A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234517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5" name="Freeform 139">
                <a:extLst>
                  <a:ext uri="{FF2B5EF4-FFF2-40B4-BE49-F238E27FC236}">
                    <a16:creationId xmlns:a16="http://schemas.microsoft.com/office/drawing/2014/main" xmlns="" id="{7149A3B9-58FD-4027-B4A5-60C2FB51FC33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571734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6" name="Freeform 139">
                <a:extLst>
                  <a:ext uri="{FF2B5EF4-FFF2-40B4-BE49-F238E27FC236}">
                    <a16:creationId xmlns:a16="http://schemas.microsoft.com/office/drawing/2014/main" xmlns="" id="{C645B063-C6AD-45E5-90CE-635298B3469C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6908951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7" name="Freeform 139">
                <a:extLst>
                  <a:ext uri="{FF2B5EF4-FFF2-40B4-BE49-F238E27FC236}">
                    <a16:creationId xmlns:a16="http://schemas.microsoft.com/office/drawing/2014/main" xmlns="" id="{8E5195E2-9C71-4493-95FA-67700E227FF9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7246168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8" name="Freeform 139">
                <a:extLst>
                  <a:ext uri="{FF2B5EF4-FFF2-40B4-BE49-F238E27FC236}">
                    <a16:creationId xmlns:a16="http://schemas.microsoft.com/office/drawing/2014/main" xmlns="" id="{EE5A4F7D-0E06-4079-83D4-0F08B4C23189}"/>
                  </a:ext>
                </a:extLst>
              </p:cNvPr>
              <p:cNvSpPr>
                <a:spLocks/>
              </p:cNvSpPr>
              <p:nvPr/>
            </p:nvSpPr>
            <p:spPr bwMode="auto">
              <a:xfrm rot="18376794">
                <a:off x="7583385" y="887650"/>
                <a:ext cx="206375" cy="239713"/>
              </a:xfrm>
              <a:custGeom>
                <a:avLst/>
                <a:gdLst>
                  <a:gd name="T0" fmla="*/ 49 w 55"/>
                  <a:gd name="T1" fmla="*/ 48 h 64"/>
                  <a:gd name="T2" fmla="*/ 13 w 55"/>
                  <a:gd name="T3" fmla="*/ 6 h 64"/>
                  <a:gd name="T4" fmla="*/ 3 w 55"/>
                  <a:gd name="T5" fmla="*/ 12 h 64"/>
                  <a:gd name="T6" fmla="*/ 39 w 55"/>
                  <a:gd name="T7" fmla="*/ 58 h 64"/>
                  <a:gd name="T8" fmla="*/ 49 w 55"/>
                  <a:gd name="T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4">
                    <a:moveTo>
                      <a:pt x="49" y="48"/>
                    </a:moveTo>
                    <a:cubicBezTo>
                      <a:pt x="36" y="35"/>
                      <a:pt x="22" y="22"/>
                      <a:pt x="13" y="6"/>
                    </a:cubicBezTo>
                    <a:cubicBezTo>
                      <a:pt x="9" y="0"/>
                      <a:pt x="0" y="5"/>
                      <a:pt x="3" y="12"/>
                    </a:cubicBezTo>
                    <a:cubicBezTo>
                      <a:pt x="11" y="29"/>
                      <a:pt x="25" y="45"/>
                      <a:pt x="39" y="58"/>
                    </a:cubicBezTo>
                    <a:cubicBezTo>
                      <a:pt x="46" y="64"/>
                      <a:pt x="55" y="55"/>
                      <a:pt x="49" y="48"/>
                    </a:cubicBezTo>
                    <a:close/>
                  </a:path>
                </a:pathLst>
              </a:custGeom>
              <a:solidFill>
                <a:srgbClr val="44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29" name="文本框 128">
            <a:extLst>
              <a:ext uri="{FF2B5EF4-FFF2-40B4-BE49-F238E27FC236}">
                <a16:creationId xmlns:a16="http://schemas.microsoft.com/office/drawing/2014/main" xmlns="" id="{B5DF189B-2890-4FE5-B8CD-3324DB7D37BA}"/>
              </a:ext>
            </a:extLst>
          </p:cNvPr>
          <p:cNvSpPr txBox="1"/>
          <p:nvPr/>
        </p:nvSpPr>
        <p:spPr>
          <a:xfrm>
            <a:off x="4728440" y="540518"/>
            <a:ext cx="2834754" cy="903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40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lvl="0" algn="ctr">
              <a:defRPr/>
            </a:pPr>
            <a:r>
              <a:rPr lang="zh-CN" altLang="en-US" sz="4800" dirty="0">
                <a:solidFill>
                  <a:srgbClr val="ED435C"/>
                </a:solidFill>
                <a:latin typeface="+mn-lt"/>
                <a:ea typeface="+mn-ea"/>
                <a:cs typeface="+mn-ea"/>
                <a:sym typeface="+mn-lt"/>
              </a:rPr>
              <a:t>竞选目标</a:t>
            </a:r>
          </a:p>
        </p:txBody>
      </p:sp>
      <p:grpSp>
        <p:nvGrpSpPr>
          <p:cNvPr id="100" name="组合 99">
            <a:extLst>
              <a:ext uri="{FF2B5EF4-FFF2-40B4-BE49-F238E27FC236}">
                <a16:creationId xmlns:a16="http://schemas.microsoft.com/office/drawing/2014/main" xmlns="" id="{515D71E2-4686-4612-B8C4-4F9F2974DEC5}"/>
              </a:ext>
            </a:extLst>
          </p:cNvPr>
          <p:cNvGrpSpPr/>
          <p:nvPr/>
        </p:nvGrpSpPr>
        <p:grpSpPr>
          <a:xfrm>
            <a:off x="2852795" y="2307246"/>
            <a:ext cx="2611733" cy="2879160"/>
            <a:chOff x="2893650" y="2158611"/>
            <a:chExt cx="2611733" cy="2879160"/>
          </a:xfrm>
        </p:grpSpPr>
        <p:pic>
          <p:nvPicPr>
            <p:cNvPr id="101" name="图片 100">
              <a:extLst>
                <a:ext uri="{FF2B5EF4-FFF2-40B4-BE49-F238E27FC236}">
                  <a16:creationId xmlns:a16="http://schemas.microsoft.com/office/drawing/2014/main" xmlns="" id="{CE39989C-D95D-4A24-82E0-DBD6C5DF05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93650" y="2158611"/>
              <a:ext cx="2611733" cy="2879160"/>
            </a:xfrm>
            <a:prstGeom prst="rect">
              <a:avLst/>
            </a:prstGeom>
          </p:spPr>
        </p:pic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xmlns="" id="{E09851C8-C5AF-4827-8D52-6C5E26F47B01}"/>
                </a:ext>
              </a:extLst>
            </p:cNvPr>
            <p:cNvSpPr txBox="1"/>
            <p:nvPr/>
          </p:nvSpPr>
          <p:spPr>
            <a:xfrm>
              <a:off x="3649118" y="3202764"/>
              <a:ext cx="1318741" cy="12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学习</a:t>
              </a:r>
              <a:endPara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委员</a:t>
              </a:r>
            </a:p>
          </p:txBody>
        </p:sp>
      </p:grpSp>
      <p:grpSp>
        <p:nvGrpSpPr>
          <p:cNvPr id="104" name="组合 103">
            <a:extLst>
              <a:ext uri="{FF2B5EF4-FFF2-40B4-BE49-F238E27FC236}">
                <a16:creationId xmlns:a16="http://schemas.microsoft.com/office/drawing/2014/main" xmlns="" id="{6EB49C0A-D070-4377-BBE7-C8FE39C443FE}"/>
              </a:ext>
            </a:extLst>
          </p:cNvPr>
          <p:cNvGrpSpPr/>
          <p:nvPr/>
        </p:nvGrpSpPr>
        <p:grpSpPr>
          <a:xfrm>
            <a:off x="6848002" y="2307246"/>
            <a:ext cx="2611733" cy="2879160"/>
            <a:chOff x="6888857" y="2158611"/>
            <a:chExt cx="2611733" cy="2879160"/>
          </a:xfrm>
        </p:grpSpPr>
        <p:pic>
          <p:nvPicPr>
            <p:cNvPr id="105" name="图片 104">
              <a:extLst>
                <a:ext uri="{FF2B5EF4-FFF2-40B4-BE49-F238E27FC236}">
                  <a16:creationId xmlns:a16="http://schemas.microsoft.com/office/drawing/2014/main" xmlns="" id="{369D9C0C-752C-4E39-AAA7-C9BCF460C6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88857" y="2158611"/>
              <a:ext cx="2611733" cy="2879160"/>
            </a:xfrm>
            <a:prstGeom prst="rect">
              <a:avLst/>
            </a:prstGeom>
          </p:spPr>
        </p:pic>
        <p:sp>
          <p:nvSpPr>
            <p:cNvPr id="130" name="文本框 129">
              <a:extLst>
                <a:ext uri="{FF2B5EF4-FFF2-40B4-BE49-F238E27FC236}">
                  <a16:creationId xmlns:a16="http://schemas.microsoft.com/office/drawing/2014/main" xmlns="" id="{C6F12728-F66D-4FAB-B19B-5FC61839FEBF}"/>
                </a:ext>
              </a:extLst>
            </p:cNvPr>
            <p:cNvSpPr txBox="1"/>
            <p:nvPr/>
          </p:nvSpPr>
          <p:spPr>
            <a:xfrm>
              <a:off x="7488935" y="3413388"/>
              <a:ext cx="1593478" cy="633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大队委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3812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000"/>
                            </p:stCondLst>
                            <p:childTnLst>
                              <p:par>
                                <p:cTn id="1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500"/>
                            </p:stCondLst>
                            <p:childTnLst>
                              <p:par>
                                <p:cTn id="17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500"/>
                            </p:stCondLst>
                            <p:childTnLst>
                              <p:par>
                                <p:cTn id="18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60" grpId="0" animBg="1"/>
      <p:bldP spid="60" grpId="1" animBg="1"/>
      <p:bldP spid="68" grpId="0" animBg="1"/>
      <p:bldP spid="68" grpId="1" animBg="1"/>
      <p:bldP spid="69" grpId="0" animBg="1"/>
      <p:bldP spid="69" grpId="1" animBg="1"/>
      <p:bldP spid="74" grpId="0" animBg="1"/>
      <p:bldP spid="74" grpId="1" animBg="1"/>
      <p:bldP spid="129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u0usuf5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357</Words>
  <Application>Microsoft Office PowerPoint</Application>
  <PresentationFormat>宽屏</PresentationFormat>
  <Paragraphs>67</Paragraphs>
  <Slides>14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Meiryo</vt:lpstr>
      <vt:lpstr>阿里巴巴普惠体 R</vt:lpstr>
      <vt:lpstr>方正正黑简体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66</cp:revision>
  <dcterms:created xsi:type="dcterms:W3CDTF">2019-09-24T07:49:38Z</dcterms:created>
  <dcterms:modified xsi:type="dcterms:W3CDTF">2022-09-26T02:50:30Z</dcterms:modified>
</cp:coreProperties>
</file>