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65" r:id="rId3"/>
  </p:sldMasterIdLst>
  <p:notesMasterIdLst>
    <p:notesMasterId r:id="rId24"/>
  </p:notesMasterIdLst>
  <p:sldIdLst>
    <p:sldId id="290" r:id="rId4"/>
    <p:sldId id="284" r:id="rId5"/>
    <p:sldId id="280" r:id="rId6"/>
    <p:sldId id="262" r:id="rId7"/>
    <p:sldId id="263" r:id="rId8"/>
    <p:sldId id="264" r:id="rId9"/>
    <p:sldId id="281" r:id="rId10"/>
    <p:sldId id="268" r:id="rId11"/>
    <p:sldId id="266" r:id="rId12"/>
    <p:sldId id="267" r:id="rId13"/>
    <p:sldId id="282" r:id="rId14"/>
    <p:sldId id="286" r:id="rId15"/>
    <p:sldId id="269" r:id="rId16"/>
    <p:sldId id="271" r:id="rId17"/>
    <p:sldId id="283" r:id="rId18"/>
    <p:sldId id="275" r:id="rId19"/>
    <p:sldId id="276" r:id="rId20"/>
    <p:sldId id="277" r:id="rId21"/>
    <p:sldId id="291" r:id="rId22"/>
    <p:sldId id="292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4">
          <p15:clr>
            <a:srgbClr val="A4A3A4"/>
          </p15:clr>
        </p15:guide>
        <p15:guide id="2" pos="3828">
          <p15:clr>
            <a:srgbClr val="A4A3A4"/>
          </p15:clr>
        </p15:guide>
        <p15:guide id="3" pos="1864">
          <p15:clr>
            <a:srgbClr val="A4A3A4"/>
          </p15:clr>
        </p15:guide>
        <p15:guide id="4" pos="572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2CC"/>
    <a:srgbClr val="532E71"/>
    <a:srgbClr val="02736A"/>
    <a:srgbClr val="02453E"/>
    <a:srgbClr val="038CC0"/>
    <a:srgbClr val="01D1FD"/>
    <a:srgbClr val="FDAD02"/>
    <a:srgbClr val="FED754"/>
    <a:srgbClr val="552D6D"/>
    <a:srgbClr val="8D5E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75" autoAdjust="0"/>
    <p:restoredTop sz="95322" autoAdjust="0"/>
  </p:normalViewPr>
  <p:slideViewPr>
    <p:cSldViewPr snapToGrid="0">
      <p:cViewPr varScale="1">
        <p:scale>
          <a:sx n="107" d="100"/>
          <a:sy n="107" d="100"/>
        </p:scale>
        <p:origin x="846" y="114"/>
      </p:cViewPr>
      <p:guideLst>
        <p:guide orient="horz" pos="2124"/>
        <p:guide pos="3828"/>
        <p:guide pos="1864"/>
        <p:guide pos="572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B91CD3-BB99-4DDA-AE77-D66172CF7A1A}" type="datetimeFigureOut">
              <a:rPr lang="zh-CN" altLang="en-US" smtClean="0"/>
              <a:t>2022/9/27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AD4BC4-F9A0-400F-A024-ADC29B3E49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183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D4BC4-F9A0-400F-A024-ADC29B3E49E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9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D4BC4-F9A0-400F-A024-ADC29B3E49E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27091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D4BC4-F9A0-400F-A024-ADC29B3E49E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3892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D4BC4-F9A0-400F-A024-ADC29B3E49E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8139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D4BC4-F9A0-400F-A024-ADC29B3E49E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06453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D4BC4-F9A0-400F-A024-ADC29B3E49E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59222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D4BC4-F9A0-400F-A024-ADC29B3E49E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7274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D4BC4-F9A0-400F-A024-ADC29B3E49E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10192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1697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 flip="none" rotWithShape="1">
          <a:gsLst>
            <a:gs pos="0">
              <a:srgbClr val="DD3A3F"/>
            </a:gs>
            <a:gs pos="100000">
              <a:srgbClr val="B40B1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2371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9602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590204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业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8735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2022/9/27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115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2022/9/27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138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71993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8923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045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5912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938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gradFill>
          <a:gsLst>
            <a:gs pos="0">
              <a:srgbClr val="8657AC"/>
            </a:gs>
            <a:gs pos="100000">
              <a:srgbClr val="4C286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451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9399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8013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3291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2051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1759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232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gradFill>
          <a:gsLst>
            <a:gs pos="0">
              <a:srgbClr val="58A9D8"/>
            </a:gs>
            <a:gs pos="100000">
              <a:srgbClr val="3372A7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gradFill>
          <a:gsLst>
            <a:gs pos="0">
              <a:srgbClr val="FED957"/>
            </a:gs>
            <a:gs pos="100000">
              <a:srgbClr val="FCA902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gradFill>
          <a:gsLst>
            <a:gs pos="0">
              <a:srgbClr val="01D0FE"/>
            </a:gs>
            <a:gs pos="100000">
              <a:srgbClr val="028EC2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gradFill>
          <a:gsLst>
            <a:gs pos="0">
              <a:srgbClr val="00E0D5"/>
            </a:gs>
            <a:gs pos="100000">
              <a:srgbClr val="01A39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gradFill>
          <a:gsLst>
            <a:gs pos="0">
              <a:srgbClr val="035A7D"/>
            </a:gs>
            <a:gs pos="100000">
              <a:srgbClr val="0D3147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gradFill>
          <a:gsLst>
            <a:gs pos="0">
              <a:srgbClr val="027168"/>
            </a:gs>
            <a:gs pos="100000">
              <a:srgbClr val="02413B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bg>
      <p:bgPr>
        <a:gradFill>
          <a:gsLst>
            <a:gs pos="0">
              <a:srgbClr val="FD4645"/>
            </a:gs>
            <a:gs pos="100000">
              <a:srgbClr val="C61715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4542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102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em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5" Type="http://schemas.openxmlformats.org/officeDocument/2006/relationships/image" Target="../media/image1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Relationship Id="rId14" Type="http://schemas.openxmlformats.org/officeDocument/2006/relationships/image" Target="../media/image1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png"/><Relationship Id="rId4" Type="http://schemas.openxmlformats.org/officeDocument/2006/relationships/image" Target="../media/image4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emf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1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emf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47.emf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emf"/><Relationship Id="rId4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7" Type="http://schemas.openxmlformats.org/officeDocument/2006/relationships/image" Target="../media/image51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5.emf"/><Relationship Id="rId4" Type="http://schemas.openxmlformats.org/officeDocument/2006/relationships/image" Target="../media/image5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9.emf"/><Relationship Id="rId4" Type="http://schemas.openxmlformats.org/officeDocument/2006/relationships/image" Target="../media/image58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61.emf"/><Relationship Id="rId3" Type="http://schemas.openxmlformats.org/officeDocument/2006/relationships/image" Target="../media/image60.emf"/><Relationship Id="rId7" Type="http://schemas.openxmlformats.org/officeDocument/2006/relationships/image" Target="../media/image6.emf"/><Relationship Id="rId12" Type="http://schemas.openxmlformats.org/officeDocument/2006/relationships/image" Target="../media/image1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emf"/><Relationship Id="rId11" Type="http://schemas.openxmlformats.org/officeDocument/2006/relationships/image" Target="../media/image13.emf"/><Relationship Id="rId5" Type="http://schemas.openxmlformats.org/officeDocument/2006/relationships/image" Target="../media/image4.emf"/><Relationship Id="rId10" Type="http://schemas.openxmlformats.org/officeDocument/2006/relationships/image" Target="../media/image12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7.emf"/><Relationship Id="rId7" Type="http://schemas.openxmlformats.org/officeDocument/2006/relationships/image" Target="../media/image12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emf"/><Relationship Id="rId5" Type="http://schemas.openxmlformats.org/officeDocument/2006/relationships/image" Target="../media/image17.emf"/><Relationship Id="rId4" Type="http://schemas.openxmlformats.org/officeDocument/2006/relationships/image" Target="../media/image2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openxmlformats.org/officeDocument/2006/relationships/image" Target="../media/image25.png"/><Relationship Id="rId4" Type="http://schemas.openxmlformats.org/officeDocument/2006/relationships/image" Target="../media/image3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 rot="840640">
            <a:off x="6514461" y="77158"/>
            <a:ext cx="3876222" cy="448848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4">
            <a:lum contrast="20000"/>
          </a:blip>
          <a:stretch>
            <a:fillRect/>
          </a:stretch>
        </p:blipFill>
        <p:spPr>
          <a:xfrm rot="20166082">
            <a:off x="2216801" y="241785"/>
            <a:ext cx="1663801" cy="254243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3" name="Freeform 8"/>
          <p:cNvSpPr/>
          <p:nvPr/>
        </p:nvSpPr>
        <p:spPr bwMode="auto">
          <a:xfrm>
            <a:off x="2708031" y="979488"/>
            <a:ext cx="6740770" cy="5122863"/>
          </a:xfrm>
          <a:custGeom>
            <a:avLst/>
            <a:gdLst>
              <a:gd name="T0" fmla="*/ 2061 w 2368"/>
              <a:gd name="T1" fmla="*/ 709 h 1583"/>
              <a:gd name="T2" fmla="*/ 1558 w 2368"/>
              <a:gd name="T3" fmla="*/ 270 h 1583"/>
              <a:gd name="T4" fmla="*/ 1308 w 2368"/>
              <a:gd name="T5" fmla="*/ 54 h 1583"/>
              <a:gd name="T6" fmla="*/ 1121 w 2368"/>
              <a:gd name="T7" fmla="*/ 136 h 1583"/>
              <a:gd name="T8" fmla="*/ 773 w 2368"/>
              <a:gd name="T9" fmla="*/ 0 h 1583"/>
              <a:gd name="T10" fmla="*/ 258 w 2368"/>
              <a:gd name="T11" fmla="*/ 514 h 1583"/>
              <a:gd name="T12" fmla="*/ 270 w 2368"/>
              <a:gd name="T13" fmla="*/ 622 h 1583"/>
              <a:gd name="T14" fmla="*/ 0 w 2368"/>
              <a:gd name="T15" fmla="*/ 1002 h 1583"/>
              <a:gd name="T16" fmla="*/ 403 w 2368"/>
              <a:gd name="T17" fmla="*/ 1406 h 1583"/>
              <a:gd name="T18" fmla="*/ 723 w 2368"/>
              <a:gd name="T19" fmla="*/ 1247 h 1583"/>
              <a:gd name="T20" fmla="*/ 1156 w 2368"/>
              <a:gd name="T21" fmla="*/ 1583 h 1583"/>
              <a:gd name="T22" fmla="*/ 1512 w 2368"/>
              <a:gd name="T23" fmla="*/ 1406 h 1583"/>
              <a:gd name="T24" fmla="*/ 2018 w 2368"/>
              <a:gd name="T25" fmla="*/ 1406 h 1583"/>
              <a:gd name="T26" fmla="*/ 2368 w 2368"/>
              <a:gd name="T27" fmla="*/ 1056 h 1583"/>
              <a:gd name="T28" fmla="*/ 2061 w 2368"/>
              <a:gd name="T29" fmla="*/ 709 h 1583"/>
              <a:gd name="connsiteX0" fmla="*/ 8704 w 10000"/>
              <a:gd name="connsiteY0" fmla="*/ 4479 h 10000"/>
              <a:gd name="connsiteX1" fmla="*/ 6492 w 10000"/>
              <a:gd name="connsiteY1" fmla="*/ 2461 h 10000"/>
              <a:gd name="connsiteX2" fmla="*/ 5524 w 10000"/>
              <a:gd name="connsiteY2" fmla="*/ 341 h 10000"/>
              <a:gd name="connsiteX3" fmla="*/ 4734 w 10000"/>
              <a:gd name="connsiteY3" fmla="*/ 859 h 10000"/>
              <a:gd name="connsiteX4" fmla="*/ 3264 w 10000"/>
              <a:gd name="connsiteY4" fmla="*/ 0 h 10000"/>
              <a:gd name="connsiteX5" fmla="*/ 1090 w 10000"/>
              <a:gd name="connsiteY5" fmla="*/ 3247 h 10000"/>
              <a:gd name="connsiteX6" fmla="*/ 1140 w 10000"/>
              <a:gd name="connsiteY6" fmla="*/ 3929 h 10000"/>
              <a:gd name="connsiteX7" fmla="*/ 0 w 10000"/>
              <a:gd name="connsiteY7" fmla="*/ 6330 h 10000"/>
              <a:gd name="connsiteX8" fmla="*/ 1702 w 10000"/>
              <a:gd name="connsiteY8" fmla="*/ 8882 h 10000"/>
              <a:gd name="connsiteX9" fmla="*/ 3053 w 10000"/>
              <a:gd name="connsiteY9" fmla="*/ 7877 h 10000"/>
              <a:gd name="connsiteX10" fmla="*/ 4882 w 10000"/>
              <a:gd name="connsiteY10" fmla="*/ 10000 h 10000"/>
              <a:gd name="connsiteX11" fmla="*/ 6385 w 10000"/>
              <a:gd name="connsiteY11" fmla="*/ 8882 h 10000"/>
              <a:gd name="connsiteX12" fmla="*/ 8522 w 10000"/>
              <a:gd name="connsiteY12" fmla="*/ 8882 h 10000"/>
              <a:gd name="connsiteX13" fmla="*/ 10000 w 10000"/>
              <a:gd name="connsiteY13" fmla="*/ 6671 h 10000"/>
              <a:gd name="connsiteX14" fmla="*/ 8704 w 10000"/>
              <a:gd name="connsiteY14" fmla="*/ 4479 h 10000"/>
              <a:gd name="connsiteX0-1" fmla="*/ 8704 w 10000"/>
              <a:gd name="connsiteY0-2" fmla="*/ 4479 h 10000"/>
              <a:gd name="connsiteX1-3" fmla="*/ 6492 w 10000"/>
              <a:gd name="connsiteY1-4" fmla="*/ 2461 h 10000"/>
              <a:gd name="connsiteX2-5" fmla="*/ 5872 w 10000"/>
              <a:gd name="connsiteY2-6" fmla="*/ 776 h 10000"/>
              <a:gd name="connsiteX3-7" fmla="*/ 4734 w 10000"/>
              <a:gd name="connsiteY3-8" fmla="*/ 859 h 10000"/>
              <a:gd name="connsiteX4-9" fmla="*/ 3264 w 10000"/>
              <a:gd name="connsiteY4-10" fmla="*/ 0 h 10000"/>
              <a:gd name="connsiteX5-11" fmla="*/ 1090 w 10000"/>
              <a:gd name="connsiteY5-12" fmla="*/ 3247 h 10000"/>
              <a:gd name="connsiteX6-13" fmla="*/ 1140 w 10000"/>
              <a:gd name="connsiteY6-14" fmla="*/ 3929 h 10000"/>
              <a:gd name="connsiteX7-15" fmla="*/ 0 w 10000"/>
              <a:gd name="connsiteY7-16" fmla="*/ 6330 h 10000"/>
              <a:gd name="connsiteX8-17" fmla="*/ 1702 w 10000"/>
              <a:gd name="connsiteY8-18" fmla="*/ 8882 h 10000"/>
              <a:gd name="connsiteX9-19" fmla="*/ 3053 w 10000"/>
              <a:gd name="connsiteY9-20" fmla="*/ 7877 h 10000"/>
              <a:gd name="connsiteX10-21" fmla="*/ 4882 w 10000"/>
              <a:gd name="connsiteY10-22" fmla="*/ 10000 h 10000"/>
              <a:gd name="connsiteX11-23" fmla="*/ 6385 w 10000"/>
              <a:gd name="connsiteY11-24" fmla="*/ 8882 h 10000"/>
              <a:gd name="connsiteX12-25" fmla="*/ 8522 w 10000"/>
              <a:gd name="connsiteY12-26" fmla="*/ 8882 h 10000"/>
              <a:gd name="connsiteX13-27" fmla="*/ 10000 w 10000"/>
              <a:gd name="connsiteY13-28" fmla="*/ 6671 h 10000"/>
              <a:gd name="connsiteX14-29" fmla="*/ 8704 w 10000"/>
              <a:gd name="connsiteY14-30" fmla="*/ 4479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</a:cxnLst>
            <a:rect l="l" t="t" r="r" b="b"/>
            <a:pathLst>
              <a:path w="10000" h="10000">
                <a:moveTo>
                  <a:pt x="8704" y="4479"/>
                </a:moveTo>
                <a:cubicBezTo>
                  <a:pt x="8518" y="2950"/>
                  <a:pt x="7561" y="2530"/>
                  <a:pt x="6492" y="2461"/>
                </a:cubicBezTo>
                <a:cubicBezTo>
                  <a:pt x="6416" y="1690"/>
                  <a:pt x="6165" y="1043"/>
                  <a:pt x="5872" y="776"/>
                </a:cubicBezTo>
                <a:cubicBezTo>
                  <a:pt x="5579" y="509"/>
                  <a:pt x="4928" y="543"/>
                  <a:pt x="4734" y="859"/>
                </a:cubicBezTo>
                <a:cubicBezTo>
                  <a:pt x="4345" y="328"/>
                  <a:pt x="3830" y="0"/>
                  <a:pt x="3264" y="0"/>
                </a:cubicBezTo>
                <a:cubicBezTo>
                  <a:pt x="2065" y="0"/>
                  <a:pt x="1090" y="1453"/>
                  <a:pt x="1090" y="3247"/>
                </a:cubicBezTo>
                <a:cubicBezTo>
                  <a:pt x="1090" y="3481"/>
                  <a:pt x="1111" y="3708"/>
                  <a:pt x="1140" y="3929"/>
                </a:cubicBezTo>
                <a:cubicBezTo>
                  <a:pt x="477" y="4277"/>
                  <a:pt x="0" y="5218"/>
                  <a:pt x="0" y="6330"/>
                </a:cubicBezTo>
                <a:cubicBezTo>
                  <a:pt x="0" y="7738"/>
                  <a:pt x="764" y="8882"/>
                  <a:pt x="1702" y="8882"/>
                </a:cubicBezTo>
                <a:cubicBezTo>
                  <a:pt x="2255" y="8882"/>
                  <a:pt x="2745" y="8484"/>
                  <a:pt x="3053" y="7877"/>
                </a:cubicBezTo>
                <a:cubicBezTo>
                  <a:pt x="3264" y="9097"/>
                  <a:pt x="4003" y="10000"/>
                  <a:pt x="4882" y="10000"/>
                </a:cubicBezTo>
                <a:cubicBezTo>
                  <a:pt x="5494" y="10000"/>
                  <a:pt x="6039" y="9558"/>
                  <a:pt x="6385" y="8882"/>
                </a:cubicBezTo>
                <a:lnTo>
                  <a:pt x="8522" y="8882"/>
                </a:lnTo>
                <a:cubicBezTo>
                  <a:pt x="9337" y="8882"/>
                  <a:pt x="10000" y="7890"/>
                  <a:pt x="10000" y="6671"/>
                </a:cubicBezTo>
                <a:cubicBezTo>
                  <a:pt x="10000" y="5540"/>
                  <a:pt x="9434" y="4611"/>
                  <a:pt x="8704" y="4479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0">
            <a:solidFill>
              <a:srgbClr val="F23D3B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lum contrast="20000"/>
          </a:blip>
          <a:stretch>
            <a:fillRect/>
          </a:stretch>
        </p:blipFill>
        <p:spPr>
          <a:xfrm>
            <a:off x="2959099" y="3909335"/>
            <a:ext cx="6490253" cy="1721519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 rot="20981850">
            <a:off x="3300016" y="3388594"/>
            <a:ext cx="1657058" cy="641381"/>
            <a:chOff x="3868103" y="1618312"/>
            <a:chExt cx="5430545" cy="2101950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868103" y="1618312"/>
              <a:ext cx="1264371" cy="210195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367507" y="1975499"/>
              <a:ext cx="1079474" cy="1628437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682014" y="2078098"/>
              <a:ext cx="409927" cy="152583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339182" y="2097969"/>
              <a:ext cx="924334" cy="1593829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385497" y="2151876"/>
              <a:ext cx="913151" cy="1452060"/>
            </a:xfrm>
            <a:prstGeom prst="rect">
              <a:avLst/>
            </a:prstGeom>
          </p:spPr>
        </p:pic>
      </p:grpSp>
      <p:sp>
        <p:nvSpPr>
          <p:cNvPr id="10" name="文本框 9"/>
          <p:cNvSpPr txBox="1"/>
          <p:nvPr/>
        </p:nvSpPr>
        <p:spPr>
          <a:xfrm>
            <a:off x="6423538" y="2634329"/>
            <a:ext cx="18838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 smtClean="0">
                <a:ln w="0">
                  <a:noFill/>
                </a:ln>
                <a:cs typeface="+mn-ea"/>
                <a:sym typeface="+mn-lt"/>
              </a:rPr>
              <a:t>成长</a:t>
            </a:r>
            <a:endParaRPr lang="zh-CN" altLang="en-US" sz="6600" dirty="0">
              <a:ln w="0">
                <a:noFill/>
              </a:ln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785941" y="3638998"/>
            <a:ext cx="38892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ln w="0">
                  <a:noFill/>
                </a:ln>
                <a:cs typeface="+mn-ea"/>
                <a:sym typeface="+mn-lt"/>
              </a:rPr>
              <a:t>教育</a:t>
            </a:r>
            <a:r>
              <a:rPr lang="en-US" altLang="zh-CN" sz="7200" dirty="0" smtClean="0">
                <a:ln w="0">
                  <a:noFill/>
                </a:ln>
                <a:cs typeface="+mn-ea"/>
                <a:sym typeface="+mn-lt"/>
              </a:rPr>
              <a:t>PPT</a:t>
            </a:r>
            <a:endParaRPr lang="zh-CN" altLang="en-US" sz="7200" dirty="0">
              <a:ln w="0">
                <a:noFill/>
              </a:ln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 rot="20754315">
            <a:off x="3612411" y="1442742"/>
            <a:ext cx="313419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dirty="0" smtClean="0">
                <a:ln w="0">
                  <a:noFill/>
                </a:ln>
                <a:solidFill>
                  <a:srgbClr val="E14628"/>
                </a:solidFill>
                <a:cs typeface="+mn-ea"/>
                <a:sym typeface="+mn-lt"/>
              </a:rPr>
              <a:t>幼儿</a:t>
            </a:r>
            <a:endParaRPr lang="zh-CN" altLang="en-US" sz="11500" dirty="0">
              <a:ln w="0">
                <a:noFill/>
              </a:ln>
              <a:solidFill>
                <a:srgbClr val="E14628"/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>
            <a:lum contrast="20000"/>
          </a:blip>
          <a:stretch>
            <a:fillRect/>
          </a:stretch>
        </p:blipFill>
        <p:spPr>
          <a:xfrm>
            <a:off x="5289257" y="2950972"/>
            <a:ext cx="1067084" cy="841749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 rot="332723">
            <a:off x="441731" y="2430394"/>
            <a:ext cx="4404883" cy="4679400"/>
            <a:chOff x="237079" y="2599170"/>
            <a:chExt cx="4404883" cy="46794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 rot="20366001">
              <a:off x="726962" y="5748570"/>
              <a:ext cx="3915000" cy="1530000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3">
              <a:lum contrast="20000"/>
            </a:blip>
            <a:stretch>
              <a:fillRect/>
            </a:stretch>
          </p:blipFill>
          <p:spPr>
            <a:xfrm rot="20185490">
              <a:off x="237079" y="2599170"/>
              <a:ext cx="3835641" cy="3643859"/>
            </a:xfrm>
            <a:prstGeom prst="rect">
              <a:avLst/>
            </a:prstGeom>
          </p:spPr>
        </p:pic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14">
            <a:lum contrast="20000"/>
          </a:blip>
          <a:stretch>
            <a:fillRect/>
          </a:stretch>
        </p:blipFill>
        <p:spPr>
          <a:xfrm>
            <a:off x="10109191" y="2864572"/>
            <a:ext cx="1801231" cy="95839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5">
            <a:lum contrast="20000"/>
          </a:blip>
          <a:stretch>
            <a:fillRect/>
          </a:stretch>
        </p:blipFill>
        <p:spPr>
          <a:xfrm>
            <a:off x="8307387" y="5045497"/>
            <a:ext cx="3206250" cy="10575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6">
            <a:lum contrast="20000"/>
          </a:blip>
          <a:stretch>
            <a:fillRect/>
          </a:stretch>
        </p:blipFill>
        <p:spPr>
          <a:xfrm>
            <a:off x="6583918" y="1644329"/>
            <a:ext cx="1046250" cy="99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3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2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9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7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4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6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8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31" presetID="49" presetClass="entr" presetSubtype="0" decel="10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8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3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0" grpId="0"/>
          <p:bldP spid="11" grpId="0"/>
          <p:bldP spid="12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31" presetID="49" presetClass="entr" presetSubtype="0" decel="10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3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0" grpId="0"/>
          <p:bldP spid="11" grpId="0"/>
          <p:bldP spid="12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2"/>
          <p:cNvSpPr/>
          <p:nvPr/>
        </p:nvSpPr>
        <p:spPr bwMode="auto">
          <a:xfrm>
            <a:off x="-780595" y="0"/>
            <a:ext cx="8890000" cy="5945188"/>
          </a:xfrm>
          <a:custGeom>
            <a:avLst/>
            <a:gdLst>
              <a:gd name="T0" fmla="*/ 2061 w 2368"/>
              <a:gd name="T1" fmla="*/ 709 h 1583"/>
              <a:gd name="T2" fmla="*/ 1558 w 2368"/>
              <a:gd name="T3" fmla="*/ 270 h 1583"/>
              <a:gd name="T4" fmla="*/ 1308 w 2368"/>
              <a:gd name="T5" fmla="*/ 54 h 1583"/>
              <a:gd name="T6" fmla="*/ 1121 w 2368"/>
              <a:gd name="T7" fmla="*/ 136 h 1583"/>
              <a:gd name="T8" fmla="*/ 773 w 2368"/>
              <a:gd name="T9" fmla="*/ 0 h 1583"/>
              <a:gd name="T10" fmla="*/ 258 w 2368"/>
              <a:gd name="T11" fmla="*/ 514 h 1583"/>
              <a:gd name="T12" fmla="*/ 270 w 2368"/>
              <a:gd name="T13" fmla="*/ 622 h 1583"/>
              <a:gd name="T14" fmla="*/ 0 w 2368"/>
              <a:gd name="T15" fmla="*/ 1002 h 1583"/>
              <a:gd name="T16" fmla="*/ 403 w 2368"/>
              <a:gd name="T17" fmla="*/ 1406 h 1583"/>
              <a:gd name="T18" fmla="*/ 723 w 2368"/>
              <a:gd name="T19" fmla="*/ 1247 h 1583"/>
              <a:gd name="T20" fmla="*/ 1156 w 2368"/>
              <a:gd name="T21" fmla="*/ 1583 h 1583"/>
              <a:gd name="T22" fmla="*/ 1512 w 2368"/>
              <a:gd name="T23" fmla="*/ 1406 h 1583"/>
              <a:gd name="T24" fmla="*/ 2018 w 2368"/>
              <a:gd name="T25" fmla="*/ 1406 h 1583"/>
              <a:gd name="T26" fmla="*/ 2368 w 2368"/>
              <a:gd name="T27" fmla="*/ 1056 h 1583"/>
              <a:gd name="T28" fmla="*/ 2061 w 2368"/>
              <a:gd name="T29" fmla="*/ 709 h 1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68" h="1583">
                <a:moveTo>
                  <a:pt x="2061" y="709"/>
                </a:moveTo>
                <a:cubicBezTo>
                  <a:pt x="2017" y="467"/>
                  <a:pt x="1811" y="281"/>
                  <a:pt x="1558" y="270"/>
                </a:cubicBezTo>
                <a:cubicBezTo>
                  <a:pt x="1540" y="148"/>
                  <a:pt x="1435" y="54"/>
                  <a:pt x="1308" y="54"/>
                </a:cubicBezTo>
                <a:cubicBezTo>
                  <a:pt x="1233" y="54"/>
                  <a:pt x="1167" y="86"/>
                  <a:pt x="1121" y="136"/>
                </a:cubicBezTo>
                <a:cubicBezTo>
                  <a:pt x="1029" y="52"/>
                  <a:pt x="907" y="0"/>
                  <a:pt x="773" y="0"/>
                </a:cubicBezTo>
                <a:cubicBezTo>
                  <a:pt x="489" y="0"/>
                  <a:pt x="258" y="230"/>
                  <a:pt x="258" y="514"/>
                </a:cubicBezTo>
                <a:cubicBezTo>
                  <a:pt x="258" y="551"/>
                  <a:pt x="263" y="587"/>
                  <a:pt x="270" y="622"/>
                </a:cubicBezTo>
                <a:cubicBezTo>
                  <a:pt x="113" y="677"/>
                  <a:pt x="0" y="826"/>
                  <a:pt x="0" y="1002"/>
                </a:cubicBezTo>
                <a:cubicBezTo>
                  <a:pt x="0" y="1225"/>
                  <a:pt x="181" y="1406"/>
                  <a:pt x="403" y="1406"/>
                </a:cubicBezTo>
                <a:cubicBezTo>
                  <a:pt x="534" y="1406"/>
                  <a:pt x="650" y="1343"/>
                  <a:pt x="723" y="1247"/>
                </a:cubicBezTo>
                <a:cubicBezTo>
                  <a:pt x="773" y="1440"/>
                  <a:pt x="948" y="1583"/>
                  <a:pt x="1156" y="1583"/>
                </a:cubicBezTo>
                <a:cubicBezTo>
                  <a:pt x="1301" y="1583"/>
                  <a:pt x="1430" y="1513"/>
                  <a:pt x="1512" y="1406"/>
                </a:cubicBezTo>
                <a:cubicBezTo>
                  <a:pt x="2018" y="1406"/>
                  <a:pt x="2018" y="1406"/>
                  <a:pt x="2018" y="1406"/>
                </a:cubicBezTo>
                <a:cubicBezTo>
                  <a:pt x="2211" y="1406"/>
                  <a:pt x="2368" y="1249"/>
                  <a:pt x="2368" y="1056"/>
                </a:cubicBezTo>
                <a:cubicBezTo>
                  <a:pt x="2368" y="877"/>
                  <a:pt x="2234" y="730"/>
                  <a:pt x="2061" y="709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0">
            <a:solidFill>
              <a:srgbClr val="FFC000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6890876" y="2487898"/>
            <a:ext cx="5301124" cy="437010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lum contrast="20000"/>
          </a:blip>
          <a:stretch>
            <a:fillRect/>
          </a:stretch>
        </p:blipFill>
        <p:spPr>
          <a:xfrm>
            <a:off x="5925097" y="337624"/>
            <a:ext cx="2908121" cy="351815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793601" y="821807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n w="0">
                  <a:noFill/>
                </a:ln>
                <a:solidFill>
                  <a:srgbClr val="92AF39"/>
                </a:solidFill>
                <a:cs typeface="+mn-ea"/>
                <a:sym typeface="+mn-lt"/>
              </a:rPr>
              <a:t>点击输入标题</a:t>
            </a:r>
            <a:endParaRPr lang="zh-CN" altLang="en-US" sz="2800" dirty="0">
              <a:ln w="0">
                <a:noFill/>
              </a:ln>
              <a:solidFill>
                <a:srgbClr val="92AF39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9256" y="1359186"/>
            <a:ext cx="4920343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 algn="just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池塘的水满了雨也停了，池塘的水满了雨也停了，田边的稀泥里到处是泥鳅，天天我等着你，等着你捉泥鳅，大哥哥好不好，咱们去捉泥鳅，小牛的哥哥，带着他捉泥鳅，大哥哥好不好，咱们去捉泥鳅。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  <p:sp>
        <p:nvSpPr>
          <p:cNvPr id="20" name="Freeform 12"/>
          <p:cNvSpPr/>
          <p:nvPr/>
        </p:nvSpPr>
        <p:spPr bwMode="auto">
          <a:xfrm flipH="1">
            <a:off x="561900" y="2519670"/>
            <a:ext cx="6328976" cy="4232503"/>
          </a:xfrm>
          <a:custGeom>
            <a:avLst/>
            <a:gdLst>
              <a:gd name="T0" fmla="*/ 2061 w 2368"/>
              <a:gd name="T1" fmla="*/ 709 h 1583"/>
              <a:gd name="T2" fmla="*/ 1558 w 2368"/>
              <a:gd name="T3" fmla="*/ 270 h 1583"/>
              <a:gd name="T4" fmla="*/ 1308 w 2368"/>
              <a:gd name="T5" fmla="*/ 54 h 1583"/>
              <a:gd name="T6" fmla="*/ 1121 w 2368"/>
              <a:gd name="T7" fmla="*/ 136 h 1583"/>
              <a:gd name="T8" fmla="*/ 773 w 2368"/>
              <a:gd name="T9" fmla="*/ 0 h 1583"/>
              <a:gd name="T10" fmla="*/ 258 w 2368"/>
              <a:gd name="T11" fmla="*/ 514 h 1583"/>
              <a:gd name="T12" fmla="*/ 270 w 2368"/>
              <a:gd name="T13" fmla="*/ 622 h 1583"/>
              <a:gd name="T14" fmla="*/ 0 w 2368"/>
              <a:gd name="T15" fmla="*/ 1002 h 1583"/>
              <a:gd name="T16" fmla="*/ 403 w 2368"/>
              <a:gd name="T17" fmla="*/ 1406 h 1583"/>
              <a:gd name="T18" fmla="*/ 723 w 2368"/>
              <a:gd name="T19" fmla="*/ 1247 h 1583"/>
              <a:gd name="T20" fmla="*/ 1156 w 2368"/>
              <a:gd name="T21" fmla="*/ 1583 h 1583"/>
              <a:gd name="T22" fmla="*/ 1512 w 2368"/>
              <a:gd name="T23" fmla="*/ 1406 h 1583"/>
              <a:gd name="T24" fmla="*/ 2018 w 2368"/>
              <a:gd name="T25" fmla="*/ 1406 h 1583"/>
              <a:gd name="T26" fmla="*/ 2368 w 2368"/>
              <a:gd name="T27" fmla="*/ 1056 h 1583"/>
              <a:gd name="T28" fmla="*/ 2061 w 2368"/>
              <a:gd name="T29" fmla="*/ 709 h 1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68" h="1583">
                <a:moveTo>
                  <a:pt x="2061" y="709"/>
                </a:moveTo>
                <a:cubicBezTo>
                  <a:pt x="2017" y="467"/>
                  <a:pt x="1811" y="281"/>
                  <a:pt x="1558" y="270"/>
                </a:cubicBezTo>
                <a:cubicBezTo>
                  <a:pt x="1540" y="148"/>
                  <a:pt x="1435" y="54"/>
                  <a:pt x="1308" y="54"/>
                </a:cubicBezTo>
                <a:cubicBezTo>
                  <a:pt x="1233" y="54"/>
                  <a:pt x="1167" y="86"/>
                  <a:pt x="1121" y="136"/>
                </a:cubicBezTo>
                <a:cubicBezTo>
                  <a:pt x="1029" y="52"/>
                  <a:pt x="907" y="0"/>
                  <a:pt x="773" y="0"/>
                </a:cubicBezTo>
                <a:cubicBezTo>
                  <a:pt x="489" y="0"/>
                  <a:pt x="258" y="230"/>
                  <a:pt x="258" y="514"/>
                </a:cubicBezTo>
                <a:cubicBezTo>
                  <a:pt x="258" y="551"/>
                  <a:pt x="263" y="587"/>
                  <a:pt x="270" y="622"/>
                </a:cubicBezTo>
                <a:cubicBezTo>
                  <a:pt x="113" y="677"/>
                  <a:pt x="0" y="826"/>
                  <a:pt x="0" y="1002"/>
                </a:cubicBezTo>
                <a:cubicBezTo>
                  <a:pt x="0" y="1225"/>
                  <a:pt x="181" y="1406"/>
                  <a:pt x="403" y="1406"/>
                </a:cubicBezTo>
                <a:cubicBezTo>
                  <a:pt x="534" y="1406"/>
                  <a:pt x="650" y="1343"/>
                  <a:pt x="723" y="1247"/>
                </a:cubicBezTo>
                <a:cubicBezTo>
                  <a:pt x="773" y="1440"/>
                  <a:pt x="948" y="1583"/>
                  <a:pt x="1156" y="1583"/>
                </a:cubicBezTo>
                <a:cubicBezTo>
                  <a:pt x="1301" y="1583"/>
                  <a:pt x="1430" y="1513"/>
                  <a:pt x="1512" y="1406"/>
                </a:cubicBezTo>
                <a:cubicBezTo>
                  <a:pt x="2018" y="1406"/>
                  <a:pt x="2018" y="1406"/>
                  <a:pt x="2018" y="1406"/>
                </a:cubicBezTo>
                <a:cubicBezTo>
                  <a:pt x="2211" y="1406"/>
                  <a:pt x="2368" y="1249"/>
                  <a:pt x="2368" y="1056"/>
                </a:cubicBezTo>
                <a:cubicBezTo>
                  <a:pt x="2368" y="877"/>
                  <a:pt x="2234" y="730"/>
                  <a:pt x="2061" y="709"/>
                </a:cubicBezTo>
                <a:close/>
              </a:path>
            </a:pathLst>
          </a:custGeom>
          <a:blipFill>
            <a:blip r:embed="rId5"/>
            <a:tile tx="0" ty="0" sx="100000" sy="100000" flip="none" algn="ctr"/>
          </a:blipFill>
          <a:ln w="63500">
            <a:solidFill>
              <a:srgbClr val="FFC000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3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5" grpId="0"/>
          <p:bldP spid="6" grpId="0"/>
          <p:bldP spid="2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5" grpId="0"/>
          <p:bldP spid="6" grpId="0"/>
          <p:bldP spid="20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lum contrast="20000"/>
          </a:blip>
          <a:srcRect b="83242"/>
          <a:stretch>
            <a:fillRect/>
          </a:stretch>
        </p:blipFill>
        <p:spPr>
          <a:xfrm>
            <a:off x="-330564" y="6468838"/>
            <a:ext cx="12600000" cy="39642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10177608" y="-707253"/>
            <a:ext cx="2722500" cy="25537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Freeform 8"/>
          <p:cNvSpPr/>
          <p:nvPr/>
        </p:nvSpPr>
        <p:spPr bwMode="auto">
          <a:xfrm>
            <a:off x="5509846" y="1833390"/>
            <a:ext cx="6435969" cy="3786373"/>
          </a:xfrm>
          <a:custGeom>
            <a:avLst/>
            <a:gdLst>
              <a:gd name="T0" fmla="*/ 2634 w 2634"/>
              <a:gd name="T1" fmla="*/ 1344 h 1701"/>
              <a:gd name="T2" fmla="*/ 2435 w 2634"/>
              <a:gd name="T3" fmla="*/ 1025 h 1701"/>
              <a:gd name="T4" fmla="*/ 2485 w 2634"/>
              <a:gd name="T5" fmla="*/ 885 h 1701"/>
              <a:gd name="T6" fmla="*/ 2260 w 2634"/>
              <a:gd name="T7" fmla="*/ 660 h 1701"/>
              <a:gd name="T8" fmla="*/ 2209 w 2634"/>
              <a:gd name="T9" fmla="*/ 666 h 1701"/>
              <a:gd name="T10" fmla="*/ 2209 w 2634"/>
              <a:gd name="T11" fmla="*/ 659 h 1701"/>
              <a:gd name="T12" fmla="*/ 1932 w 2634"/>
              <a:gd name="T13" fmla="*/ 382 h 1701"/>
              <a:gd name="T14" fmla="*/ 1899 w 2634"/>
              <a:gd name="T15" fmla="*/ 384 h 1701"/>
              <a:gd name="T16" fmla="*/ 1396 w 2634"/>
              <a:gd name="T17" fmla="*/ 0 h 1701"/>
              <a:gd name="T18" fmla="*/ 963 w 2634"/>
              <a:gd name="T19" fmla="*/ 231 h 1701"/>
              <a:gd name="T20" fmla="*/ 789 w 2634"/>
              <a:gd name="T21" fmla="*/ 191 h 1701"/>
              <a:gd name="T22" fmla="*/ 382 w 2634"/>
              <a:gd name="T23" fmla="*/ 598 h 1701"/>
              <a:gd name="T24" fmla="*/ 382 w 2634"/>
              <a:gd name="T25" fmla="*/ 604 h 1701"/>
              <a:gd name="T26" fmla="*/ 0 w 2634"/>
              <a:gd name="T27" fmla="*/ 1137 h 1701"/>
              <a:gd name="T28" fmla="*/ 564 w 2634"/>
              <a:gd name="T29" fmla="*/ 1701 h 1701"/>
              <a:gd name="T30" fmla="*/ 2290 w 2634"/>
              <a:gd name="T31" fmla="*/ 1701 h 1701"/>
              <a:gd name="T32" fmla="*/ 2290 w 2634"/>
              <a:gd name="T33" fmla="*/ 1700 h 1701"/>
              <a:gd name="T34" fmla="*/ 2634 w 2634"/>
              <a:gd name="T35" fmla="*/ 1344 h 1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634" h="1701">
                <a:moveTo>
                  <a:pt x="2634" y="1344"/>
                </a:moveTo>
                <a:cubicBezTo>
                  <a:pt x="2634" y="1204"/>
                  <a:pt x="2553" y="1084"/>
                  <a:pt x="2435" y="1025"/>
                </a:cubicBezTo>
                <a:cubicBezTo>
                  <a:pt x="2466" y="987"/>
                  <a:pt x="2485" y="938"/>
                  <a:pt x="2485" y="885"/>
                </a:cubicBezTo>
                <a:cubicBezTo>
                  <a:pt x="2485" y="761"/>
                  <a:pt x="2384" y="660"/>
                  <a:pt x="2260" y="660"/>
                </a:cubicBezTo>
                <a:cubicBezTo>
                  <a:pt x="2242" y="660"/>
                  <a:pt x="2225" y="663"/>
                  <a:pt x="2209" y="666"/>
                </a:cubicBezTo>
                <a:cubicBezTo>
                  <a:pt x="2209" y="664"/>
                  <a:pt x="2209" y="662"/>
                  <a:pt x="2209" y="659"/>
                </a:cubicBezTo>
                <a:cubicBezTo>
                  <a:pt x="2209" y="506"/>
                  <a:pt x="2085" y="382"/>
                  <a:pt x="1932" y="382"/>
                </a:cubicBezTo>
                <a:cubicBezTo>
                  <a:pt x="1921" y="382"/>
                  <a:pt x="1910" y="383"/>
                  <a:pt x="1899" y="384"/>
                </a:cubicBezTo>
                <a:cubicBezTo>
                  <a:pt x="1839" y="163"/>
                  <a:pt x="1637" y="0"/>
                  <a:pt x="1396" y="0"/>
                </a:cubicBezTo>
                <a:cubicBezTo>
                  <a:pt x="1216" y="0"/>
                  <a:pt x="1057" y="91"/>
                  <a:pt x="963" y="231"/>
                </a:cubicBezTo>
                <a:cubicBezTo>
                  <a:pt x="910" y="206"/>
                  <a:pt x="851" y="191"/>
                  <a:pt x="789" y="191"/>
                </a:cubicBezTo>
                <a:cubicBezTo>
                  <a:pt x="564" y="191"/>
                  <a:pt x="382" y="373"/>
                  <a:pt x="382" y="598"/>
                </a:cubicBezTo>
                <a:cubicBezTo>
                  <a:pt x="382" y="600"/>
                  <a:pt x="382" y="602"/>
                  <a:pt x="382" y="604"/>
                </a:cubicBezTo>
                <a:cubicBezTo>
                  <a:pt x="160" y="679"/>
                  <a:pt x="0" y="889"/>
                  <a:pt x="0" y="1137"/>
                </a:cubicBezTo>
                <a:cubicBezTo>
                  <a:pt x="0" y="1448"/>
                  <a:pt x="252" y="1701"/>
                  <a:pt x="564" y="1701"/>
                </a:cubicBezTo>
                <a:cubicBezTo>
                  <a:pt x="2290" y="1701"/>
                  <a:pt x="2290" y="1701"/>
                  <a:pt x="2290" y="1701"/>
                </a:cubicBezTo>
                <a:cubicBezTo>
                  <a:pt x="2290" y="1700"/>
                  <a:pt x="2290" y="1700"/>
                  <a:pt x="2290" y="1700"/>
                </a:cubicBezTo>
                <a:cubicBezTo>
                  <a:pt x="2481" y="1693"/>
                  <a:pt x="2634" y="1537"/>
                  <a:pt x="2634" y="1344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0">
            <a:solidFill>
              <a:srgbClr val="F141CF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166697" y="3933147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ln w="0">
                  <a:noFill/>
                </a:ln>
                <a:solidFill>
                  <a:srgbClr val="3B2172"/>
                </a:solidFill>
                <a:cs typeface="+mn-ea"/>
                <a:sym typeface="+mn-lt"/>
              </a:rPr>
              <a:t>请点击输入标题</a:t>
            </a:r>
            <a:endParaRPr lang="zh-CN" altLang="en-US" sz="3600" dirty="0">
              <a:ln w="0">
                <a:noFill/>
              </a:ln>
              <a:solidFill>
                <a:srgbClr val="3B2172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220431" y="4579478"/>
            <a:ext cx="3298103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 algn="just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78713" y="-437049"/>
            <a:ext cx="2183611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4400" i="1" dirty="0" smtClean="0">
                <a:ln w="0">
                  <a:noFill/>
                </a:ln>
                <a:solidFill>
                  <a:srgbClr val="3B2172"/>
                </a:solidFill>
                <a:cs typeface="+mn-ea"/>
                <a:sym typeface="+mn-lt"/>
              </a:rPr>
              <a:t>3</a:t>
            </a:r>
            <a:endParaRPr lang="zh-CN" altLang="en-US" sz="34400" i="1" dirty="0">
              <a:ln w="0">
                <a:noFill/>
              </a:ln>
              <a:solidFill>
                <a:srgbClr val="3B2172"/>
              </a:solidFill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>
            <a:lum contrast="20000"/>
          </a:blip>
          <a:stretch>
            <a:fillRect/>
          </a:stretch>
        </p:blipFill>
        <p:spPr>
          <a:xfrm>
            <a:off x="8418832" y="2434711"/>
            <a:ext cx="1776058" cy="94499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lum contrast="20000"/>
          </a:blip>
          <a:stretch>
            <a:fillRect/>
          </a:stretch>
        </p:blipFill>
        <p:spPr>
          <a:xfrm>
            <a:off x="-207025" y="972179"/>
            <a:ext cx="7102863" cy="618041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/>
          <p:bldP spid="15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/>
          <p:bldP spid="15" grpId="0"/>
          <p:bldP spid="16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-330564" y="4813794"/>
            <a:ext cx="12600000" cy="236567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lum contrast="20000"/>
          </a:blip>
          <a:stretch>
            <a:fillRect/>
          </a:stretch>
        </p:blipFill>
        <p:spPr>
          <a:xfrm>
            <a:off x="0" y="979221"/>
            <a:ext cx="5188446" cy="451462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/>
          <p:cNvSpPr txBox="1"/>
          <p:nvPr/>
        </p:nvSpPr>
        <p:spPr>
          <a:xfrm>
            <a:off x="5254763" y="335872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ln w="0">
                  <a:noFill/>
                </a:ln>
                <a:solidFill>
                  <a:srgbClr val="29096E"/>
                </a:solidFill>
                <a:cs typeface="+mn-ea"/>
                <a:sym typeface="+mn-lt"/>
              </a:rPr>
              <a:t>点击输入标题</a:t>
            </a:r>
            <a:endParaRPr lang="zh-CN" altLang="en-US" sz="2800" dirty="0">
              <a:ln w="0">
                <a:noFill/>
              </a:ln>
              <a:solidFill>
                <a:srgbClr val="29096E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66875" y="4004014"/>
            <a:ext cx="4327681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池塘的水满了雨也停了，池塘的水满了雨也停了，田边的稀泥里到处是泥鳅，天天我等着你，等着你捉泥鳅</a:t>
            </a:r>
            <a:endParaRPr lang="zh-CN" altLang="en-US" sz="1400" dirty="0">
              <a:ln w="0">
                <a:noFill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Freeform 5"/>
          <p:cNvSpPr/>
          <p:nvPr/>
        </p:nvSpPr>
        <p:spPr bwMode="auto">
          <a:xfrm rot="1136757">
            <a:off x="8183724" y="245933"/>
            <a:ext cx="3683095" cy="3329718"/>
          </a:xfrm>
          <a:custGeom>
            <a:avLst/>
            <a:gdLst>
              <a:gd name="T0" fmla="*/ 612 w 738"/>
              <a:gd name="T1" fmla="*/ 70 h 667"/>
              <a:gd name="T2" fmla="*/ 400 w 738"/>
              <a:gd name="T3" fmla="*/ 3 h 667"/>
              <a:gd name="T4" fmla="*/ 269 w 738"/>
              <a:gd name="T5" fmla="*/ 15 h 667"/>
              <a:gd name="T6" fmla="*/ 183 w 738"/>
              <a:gd name="T7" fmla="*/ 46 h 667"/>
              <a:gd name="T8" fmla="*/ 68 w 738"/>
              <a:gd name="T9" fmla="*/ 138 h 667"/>
              <a:gd name="T10" fmla="*/ 47 w 738"/>
              <a:gd name="T11" fmla="*/ 456 h 667"/>
              <a:gd name="T12" fmla="*/ 261 w 738"/>
              <a:gd name="T13" fmla="*/ 640 h 667"/>
              <a:gd name="T14" fmla="*/ 565 w 738"/>
              <a:gd name="T15" fmla="*/ 608 h 667"/>
              <a:gd name="T16" fmla="*/ 732 w 738"/>
              <a:gd name="T17" fmla="*/ 351 h 667"/>
              <a:gd name="T18" fmla="*/ 612 w 738"/>
              <a:gd name="T19" fmla="*/ 70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8" h="667">
                <a:moveTo>
                  <a:pt x="612" y="70"/>
                </a:moveTo>
                <a:cubicBezTo>
                  <a:pt x="550" y="27"/>
                  <a:pt x="475" y="4"/>
                  <a:pt x="400" y="3"/>
                </a:cubicBezTo>
                <a:cubicBezTo>
                  <a:pt x="380" y="1"/>
                  <a:pt x="335" y="0"/>
                  <a:pt x="269" y="15"/>
                </a:cubicBezTo>
                <a:cubicBezTo>
                  <a:pt x="236" y="22"/>
                  <a:pt x="207" y="34"/>
                  <a:pt x="183" y="46"/>
                </a:cubicBezTo>
                <a:cubicBezTo>
                  <a:pt x="139" y="65"/>
                  <a:pt x="100" y="96"/>
                  <a:pt x="68" y="138"/>
                </a:cubicBezTo>
                <a:cubicBezTo>
                  <a:pt x="1" y="229"/>
                  <a:pt x="0" y="354"/>
                  <a:pt x="47" y="456"/>
                </a:cubicBezTo>
                <a:cubicBezTo>
                  <a:pt x="92" y="553"/>
                  <a:pt x="168" y="612"/>
                  <a:pt x="261" y="640"/>
                </a:cubicBezTo>
                <a:cubicBezTo>
                  <a:pt x="355" y="667"/>
                  <a:pt x="478" y="654"/>
                  <a:pt x="565" y="608"/>
                </a:cubicBezTo>
                <a:cubicBezTo>
                  <a:pt x="659" y="558"/>
                  <a:pt x="726" y="453"/>
                  <a:pt x="732" y="351"/>
                </a:cubicBezTo>
                <a:cubicBezTo>
                  <a:pt x="738" y="241"/>
                  <a:pt x="704" y="133"/>
                  <a:pt x="612" y="70"/>
                </a:cubicBezTo>
                <a:close/>
              </a:path>
            </a:pathLst>
          </a:custGeom>
          <a:blipFill dpi="0" rotWithShape="1">
            <a:blip r:embed="rId5"/>
            <a:srcRect/>
            <a:tile tx="704850" ty="0" sx="50000" sy="50000" flip="none" algn="ctr"/>
          </a:blipFill>
          <a:ln w="63500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7636294" y="-503946"/>
            <a:ext cx="4986338" cy="4676775"/>
            <a:chOff x="4592" y="-282"/>
            <a:chExt cx="3141" cy="2946"/>
          </a:xfrm>
          <a:solidFill>
            <a:schemeClr val="accent4">
              <a:lumMod val="20000"/>
              <a:lumOff val="8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7" name="Freeform 8"/>
            <p:cNvSpPr/>
            <p:nvPr/>
          </p:nvSpPr>
          <p:spPr bwMode="auto">
            <a:xfrm>
              <a:off x="5924" y="-282"/>
              <a:ext cx="386" cy="386"/>
            </a:xfrm>
            <a:custGeom>
              <a:avLst/>
              <a:gdLst>
                <a:gd name="T0" fmla="*/ 195 w 386"/>
                <a:gd name="T1" fmla="*/ 386 h 386"/>
                <a:gd name="T2" fmla="*/ 0 w 386"/>
                <a:gd name="T3" fmla="*/ 4 h 386"/>
                <a:gd name="T4" fmla="*/ 386 w 386"/>
                <a:gd name="T5" fmla="*/ 0 h 386"/>
                <a:gd name="T6" fmla="*/ 195 w 386"/>
                <a:gd name="T7" fmla="*/ 38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6" h="386">
                  <a:moveTo>
                    <a:pt x="195" y="386"/>
                  </a:moveTo>
                  <a:lnTo>
                    <a:pt x="0" y="4"/>
                  </a:lnTo>
                  <a:lnTo>
                    <a:pt x="386" y="0"/>
                  </a:lnTo>
                  <a:lnTo>
                    <a:pt x="195" y="3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9"/>
            <p:cNvSpPr/>
            <p:nvPr/>
          </p:nvSpPr>
          <p:spPr bwMode="auto">
            <a:xfrm>
              <a:off x="6618" y="-204"/>
              <a:ext cx="373" cy="438"/>
            </a:xfrm>
            <a:custGeom>
              <a:avLst/>
              <a:gdLst>
                <a:gd name="T0" fmla="*/ 0 w 373"/>
                <a:gd name="T1" fmla="*/ 438 h 438"/>
                <a:gd name="T2" fmla="*/ 83 w 373"/>
                <a:gd name="T3" fmla="*/ 0 h 438"/>
                <a:gd name="T4" fmla="*/ 373 w 373"/>
                <a:gd name="T5" fmla="*/ 134 h 438"/>
                <a:gd name="T6" fmla="*/ 0 w 373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3" h="438">
                  <a:moveTo>
                    <a:pt x="0" y="438"/>
                  </a:moveTo>
                  <a:lnTo>
                    <a:pt x="83" y="0"/>
                  </a:lnTo>
                  <a:lnTo>
                    <a:pt x="373" y="134"/>
                  </a:lnTo>
                  <a:lnTo>
                    <a:pt x="0" y="4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10"/>
            <p:cNvSpPr/>
            <p:nvPr/>
          </p:nvSpPr>
          <p:spPr bwMode="auto">
            <a:xfrm>
              <a:off x="7035" y="182"/>
              <a:ext cx="512" cy="425"/>
            </a:xfrm>
            <a:custGeom>
              <a:avLst/>
              <a:gdLst>
                <a:gd name="T0" fmla="*/ 0 w 512"/>
                <a:gd name="T1" fmla="*/ 425 h 425"/>
                <a:gd name="T2" fmla="*/ 312 w 512"/>
                <a:gd name="T3" fmla="*/ 0 h 425"/>
                <a:gd name="T4" fmla="*/ 512 w 512"/>
                <a:gd name="T5" fmla="*/ 304 h 425"/>
                <a:gd name="T6" fmla="*/ 0 w 512"/>
                <a:gd name="T7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2" h="425">
                  <a:moveTo>
                    <a:pt x="0" y="425"/>
                  </a:moveTo>
                  <a:lnTo>
                    <a:pt x="312" y="0"/>
                  </a:lnTo>
                  <a:lnTo>
                    <a:pt x="512" y="304"/>
                  </a:lnTo>
                  <a:lnTo>
                    <a:pt x="0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11"/>
            <p:cNvSpPr/>
            <p:nvPr/>
          </p:nvSpPr>
          <p:spPr bwMode="auto">
            <a:xfrm>
              <a:off x="7221" y="841"/>
              <a:ext cx="512" cy="413"/>
            </a:xfrm>
            <a:custGeom>
              <a:avLst/>
              <a:gdLst>
                <a:gd name="T0" fmla="*/ 0 w 512"/>
                <a:gd name="T1" fmla="*/ 296 h 413"/>
                <a:gd name="T2" fmla="*/ 456 w 512"/>
                <a:gd name="T3" fmla="*/ 0 h 413"/>
                <a:gd name="T4" fmla="*/ 512 w 512"/>
                <a:gd name="T5" fmla="*/ 413 h 413"/>
                <a:gd name="T6" fmla="*/ 0 w 512"/>
                <a:gd name="T7" fmla="*/ 29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2" h="413">
                  <a:moveTo>
                    <a:pt x="0" y="296"/>
                  </a:moveTo>
                  <a:lnTo>
                    <a:pt x="456" y="0"/>
                  </a:lnTo>
                  <a:lnTo>
                    <a:pt x="512" y="413"/>
                  </a:lnTo>
                  <a:lnTo>
                    <a:pt x="0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12"/>
            <p:cNvSpPr/>
            <p:nvPr/>
          </p:nvSpPr>
          <p:spPr bwMode="auto">
            <a:xfrm>
              <a:off x="7113" y="1692"/>
              <a:ext cx="507" cy="373"/>
            </a:xfrm>
            <a:custGeom>
              <a:avLst/>
              <a:gdLst>
                <a:gd name="T0" fmla="*/ 0 w 507"/>
                <a:gd name="T1" fmla="*/ 0 h 373"/>
                <a:gd name="T2" fmla="*/ 507 w 507"/>
                <a:gd name="T3" fmla="*/ 13 h 373"/>
                <a:gd name="T4" fmla="*/ 325 w 507"/>
                <a:gd name="T5" fmla="*/ 373 h 373"/>
                <a:gd name="T6" fmla="*/ 0 w 507"/>
                <a:gd name="T7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7" h="373">
                  <a:moveTo>
                    <a:pt x="0" y="0"/>
                  </a:moveTo>
                  <a:lnTo>
                    <a:pt x="507" y="13"/>
                  </a:lnTo>
                  <a:lnTo>
                    <a:pt x="325" y="37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13"/>
            <p:cNvSpPr/>
            <p:nvPr/>
          </p:nvSpPr>
          <p:spPr bwMode="auto">
            <a:xfrm>
              <a:off x="4800" y="1900"/>
              <a:ext cx="387" cy="391"/>
            </a:xfrm>
            <a:custGeom>
              <a:avLst/>
              <a:gdLst>
                <a:gd name="T0" fmla="*/ 387 w 387"/>
                <a:gd name="T1" fmla="*/ 0 h 391"/>
                <a:gd name="T2" fmla="*/ 213 w 387"/>
                <a:gd name="T3" fmla="*/ 391 h 391"/>
                <a:gd name="T4" fmla="*/ 0 w 387"/>
                <a:gd name="T5" fmla="*/ 165 h 391"/>
                <a:gd name="T6" fmla="*/ 387 w 387"/>
                <a:gd name="T7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7" h="391">
                  <a:moveTo>
                    <a:pt x="387" y="0"/>
                  </a:moveTo>
                  <a:lnTo>
                    <a:pt x="213" y="391"/>
                  </a:lnTo>
                  <a:lnTo>
                    <a:pt x="0" y="165"/>
                  </a:lnTo>
                  <a:lnTo>
                    <a:pt x="3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14"/>
            <p:cNvSpPr/>
            <p:nvPr/>
          </p:nvSpPr>
          <p:spPr bwMode="auto">
            <a:xfrm>
              <a:off x="4627" y="1401"/>
              <a:ext cx="399" cy="347"/>
            </a:xfrm>
            <a:custGeom>
              <a:avLst/>
              <a:gdLst>
                <a:gd name="T0" fmla="*/ 399 w 399"/>
                <a:gd name="T1" fmla="*/ 135 h 347"/>
                <a:gd name="T2" fmla="*/ 26 w 399"/>
                <a:gd name="T3" fmla="*/ 347 h 347"/>
                <a:gd name="T4" fmla="*/ 0 w 399"/>
                <a:gd name="T5" fmla="*/ 0 h 347"/>
                <a:gd name="T6" fmla="*/ 399 w 399"/>
                <a:gd name="T7" fmla="*/ 135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47">
                  <a:moveTo>
                    <a:pt x="399" y="135"/>
                  </a:moveTo>
                  <a:lnTo>
                    <a:pt x="26" y="347"/>
                  </a:lnTo>
                  <a:lnTo>
                    <a:pt x="0" y="0"/>
                  </a:lnTo>
                  <a:lnTo>
                    <a:pt x="399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15"/>
            <p:cNvSpPr/>
            <p:nvPr/>
          </p:nvSpPr>
          <p:spPr bwMode="auto">
            <a:xfrm>
              <a:off x="4592" y="681"/>
              <a:ext cx="421" cy="412"/>
            </a:xfrm>
            <a:custGeom>
              <a:avLst/>
              <a:gdLst>
                <a:gd name="T0" fmla="*/ 421 w 421"/>
                <a:gd name="T1" fmla="*/ 291 h 412"/>
                <a:gd name="T2" fmla="*/ 117 w 421"/>
                <a:gd name="T3" fmla="*/ 0 h 412"/>
                <a:gd name="T4" fmla="*/ 0 w 421"/>
                <a:gd name="T5" fmla="*/ 412 h 412"/>
                <a:gd name="T6" fmla="*/ 421 w 421"/>
                <a:gd name="T7" fmla="*/ 291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1" h="412">
                  <a:moveTo>
                    <a:pt x="421" y="291"/>
                  </a:moveTo>
                  <a:lnTo>
                    <a:pt x="117" y="0"/>
                  </a:lnTo>
                  <a:lnTo>
                    <a:pt x="0" y="412"/>
                  </a:lnTo>
                  <a:lnTo>
                    <a:pt x="421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16"/>
            <p:cNvSpPr/>
            <p:nvPr/>
          </p:nvSpPr>
          <p:spPr bwMode="auto">
            <a:xfrm>
              <a:off x="4813" y="112"/>
              <a:ext cx="417" cy="413"/>
            </a:xfrm>
            <a:custGeom>
              <a:avLst/>
              <a:gdLst>
                <a:gd name="T0" fmla="*/ 417 w 417"/>
                <a:gd name="T1" fmla="*/ 413 h 413"/>
                <a:gd name="T2" fmla="*/ 0 w 417"/>
                <a:gd name="T3" fmla="*/ 317 h 413"/>
                <a:gd name="T4" fmla="*/ 261 w 417"/>
                <a:gd name="T5" fmla="*/ 0 h 413"/>
                <a:gd name="T6" fmla="*/ 417 w 417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7" h="413">
                  <a:moveTo>
                    <a:pt x="417" y="413"/>
                  </a:moveTo>
                  <a:lnTo>
                    <a:pt x="0" y="317"/>
                  </a:lnTo>
                  <a:lnTo>
                    <a:pt x="261" y="0"/>
                  </a:lnTo>
                  <a:lnTo>
                    <a:pt x="417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17"/>
            <p:cNvSpPr/>
            <p:nvPr/>
          </p:nvSpPr>
          <p:spPr bwMode="auto">
            <a:xfrm>
              <a:off x="5269" y="-230"/>
              <a:ext cx="356" cy="425"/>
            </a:xfrm>
            <a:custGeom>
              <a:avLst/>
              <a:gdLst>
                <a:gd name="T0" fmla="*/ 356 w 356"/>
                <a:gd name="T1" fmla="*/ 425 h 425"/>
                <a:gd name="T2" fmla="*/ 0 w 356"/>
                <a:gd name="T3" fmla="*/ 191 h 425"/>
                <a:gd name="T4" fmla="*/ 312 w 356"/>
                <a:gd name="T5" fmla="*/ 0 h 425"/>
                <a:gd name="T6" fmla="*/ 356 w 356"/>
                <a:gd name="T7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6" h="425">
                  <a:moveTo>
                    <a:pt x="356" y="425"/>
                  </a:moveTo>
                  <a:lnTo>
                    <a:pt x="0" y="191"/>
                  </a:lnTo>
                  <a:lnTo>
                    <a:pt x="312" y="0"/>
                  </a:lnTo>
                  <a:lnTo>
                    <a:pt x="356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18"/>
            <p:cNvSpPr/>
            <p:nvPr/>
          </p:nvSpPr>
          <p:spPr bwMode="auto">
            <a:xfrm>
              <a:off x="6744" y="2130"/>
              <a:ext cx="373" cy="413"/>
            </a:xfrm>
            <a:custGeom>
              <a:avLst/>
              <a:gdLst>
                <a:gd name="T0" fmla="*/ 0 w 373"/>
                <a:gd name="T1" fmla="*/ 0 h 413"/>
                <a:gd name="T2" fmla="*/ 373 w 373"/>
                <a:gd name="T3" fmla="*/ 178 h 413"/>
                <a:gd name="T4" fmla="*/ 61 w 373"/>
                <a:gd name="T5" fmla="*/ 413 h 413"/>
                <a:gd name="T6" fmla="*/ 0 w 373"/>
                <a:gd name="T7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3" h="413">
                  <a:moveTo>
                    <a:pt x="0" y="0"/>
                  </a:moveTo>
                  <a:lnTo>
                    <a:pt x="373" y="178"/>
                  </a:lnTo>
                  <a:lnTo>
                    <a:pt x="61" y="41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19"/>
            <p:cNvSpPr/>
            <p:nvPr/>
          </p:nvSpPr>
          <p:spPr bwMode="auto">
            <a:xfrm>
              <a:off x="5325" y="2239"/>
              <a:ext cx="339" cy="382"/>
            </a:xfrm>
            <a:custGeom>
              <a:avLst/>
              <a:gdLst>
                <a:gd name="T0" fmla="*/ 339 w 339"/>
                <a:gd name="T1" fmla="*/ 0 h 382"/>
                <a:gd name="T2" fmla="*/ 0 w 339"/>
                <a:gd name="T3" fmla="*/ 212 h 382"/>
                <a:gd name="T4" fmla="*/ 317 w 339"/>
                <a:gd name="T5" fmla="*/ 382 h 382"/>
                <a:gd name="T6" fmla="*/ 339 w 339"/>
                <a:gd name="T7" fmla="*/ 0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9" h="382">
                  <a:moveTo>
                    <a:pt x="339" y="0"/>
                  </a:moveTo>
                  <a:lnTo>
                    <a:pt x="0" y="212"/>
                  </a:lnTo>
                  <a:lnTo>
                    <a:pt x="317" y="382"/>
                  </a:lnTo>
                  <a:lnTo>
                    <a:pt x="3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0"/>
            <p:cNvSpPr/>
            <p:nvPr/>
          </p:nvSpPr>
          <p:spPr bwMode="auto">
            <a:xfrm>
              <a:off x="6024" y="2317"/>
              <a:ext cx="364" cy="347"/>
            </a:xfrm>
            <a:custGeom>
              <a:avLst/>
              <a:gdLst>
                <a:gd name="T0" fmla="*/ 165 w 364"/>
                <a:gd name="T1" fmla="*/ 0 h 347"/>
                <a:gd name="T2" fmla="*/ 0 w 364"/>
                <a:gd name="T3" fmla="*/ 347 h 347"/>
                <a:gd name="T4" fmla="*/ 364 w 364"/>
                <a:gd name="T5" fmla="*/ 325 h 347"/>
                <a:gd name="T6" fmla="*/ 165 w 364"/>
                <a:gd name="T7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4" h="347">
                  <a:moveTo>
                    <a:pt x="165" y="0"/>
                  </a:moveTo>
                  <a:lnTo>
                    <a:pt x="0" y="347"/>
                  </a:lnTo>
                  <a:lnTo>
                    <a:pt x="364" y="325"/>
                  </a:lnTo>
                  <a:lnTo>
                    <a:pt x="1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8" fill="hold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0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  <p:bldP spid="1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0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  <p:bldP spid="11" grpId="0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985473" y="3483782"/>
            <a:ext cx="1440000" cy="16875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 rot="762018">
            <a:off x="8437576" y="948938"/>
            <a:ext cx="2019502" cy="308598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lum contrast="20000"/>
          </a:blip>
          <a:stretch>
            <a:fillRect/>
          </a:stretch>
        </p:blipFill>
        <p:spPr>
          <a:xfrm>
            <a:off x="2214427" y="778277"/>
            <a:ext cx="1105940" cy="322234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Freeform 5"/>
          <p:cNvSpPr/>
          <p:nvPr/>
        </p:nvSpPr>
        <p:spPr bwMode="auto">
          <a:xfrm>
            <a:off x="-223838" y="2714170"/>
            <a:ext cx="12631738" cy="6850743"/>
          </a:xfrm>
          <a:custGeom>
            <a:avLst/>
            <a:gdLst>
              <a:gd name="T0" fmla="*/ 1687 w 3366"/>
              <a:gd name="T1" fmla="*/ 0 h 2194"/>
              <a:gd name="T2" fmla="*/ 1293 w 3366"/>
              <a:gd name="T3" fmla="*/ 313 h 2194"/>
              <a:gd name="T4" fmla="*/ 1075 w 3366"/>
              <a:gd name="T5" fmla="*/ 255 h 2194"/>
              <a:gd name="T6" fmla="*/ 631 w 3366"/>
              <a:gd name="T7" fmla="*/ 699 h 2194"/>
              <a:gd name="T8" fmla="*/ 639 w 3366"/>
              <a:gd name="T9" fmla="*/ 779 h 2194"/>
              <a:gd name="T10" fmla="*/ 0 w 3366"/>
              <a:gd name="T11" fmla="*/ 1485 h 2194"/>
              <a:gd name="T12" fmla="*/ 709 w 3366"/>
              <a:gd name="T13" fmla="*/ 2194 h 2194"/>
              <a:gd name="T14" fmla="*/ 1263 w 3366"/>
              <a:gd name="T15" fmla="*/ 1927 h 2194"/>
              <a:gd name="T16" fmla="*/ 1716 w 3366"/>
              <a:gd name="T17" fmla="*/ 2121 h 2194"/>
              <a:gd name="T18" fmla="*/ 2143 w 3366"/>
              <a:gd name="T19" fmla="*/ 1954 h 2194"/>
              <a:gd name="T20" fmla="*/ 2657 w 3366"/>
              <a:gd name="T21" fmla="*/ 2174 h 2194"/>
              <a:gd name="T22" fmla="*/ 3366 w 3366"/>
              <a:gd name="T23" fmla="*/ 1465 h 2194"/>
              <a:gd name="T24" fmla="*/ 2837 w 3366"/>
              <a:gd name="T25" fmla="*/ 780 h 2194"/>
              <a:gd name="T26" fmla="*/ 2266 w 3366"/>
              <a:gd name="T27" fmla="*/ 260 h 2194"/>
              <a:gd name="T28" fmla="*/ 2077 w 3366"/>
              <a:gd name="T29" fmla="*/ 293 h 2194"/>
              <a:gd name="T30" fmla="*/ 1687 w 3366"/>
              <a:gd name="T31" fmla="*/ 0 h 2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366" h="2194">
                <a:moveTo>
                  <a:pt x="1687" y="0"/>
                </a:moveTo>
                <a:cubicBezTo>
                  <a:pt x="1495" y="0"/>
                  <a:pt x="1335" y="133"/>
                  <a:pt x="1293" y="313"/>
                </a:cubicBezTo>
                <a:cubicBezTo>
                  <a:pt x="1229" y="276"/>
                  <a:pt x="1155" y="255"/>
                  <a:pt x="1075" y="255"/>
                </a:cubicBezTo>
                <a:cubicBezTo>
                  <a:pt x="830" y="255"/>
                  <a:pt x="631" y="454"/>
                  <a:pt x="631" y="699"/>
                </a:cubicBezTo>
                <a:cubicBezTo>
                  <a:pt x="631" y="726"/>
                  <a:pt x="634" y="753"/>
                  <a:pt x="639" y="779"/>
                </a:cubicBezTo>
                <a:cubicBezTo>
                  <a:pt x="280" y="814"/>
                  <a:pt x="0" y="1117"/>
                  <a:pt x="0" y="1485"/>
                </a:cubicBezTo>
                <a:cubicBezTo>
                  <a:pt x="0" y="1876"/>
                  <a:pt x="317" y="2194"/>
                  <a:pt x="709" y="2194"/>
                </a:cubicBezTo>
                <a:cubicBezTo>
                  <a:pt x="933" y="2194"/>
                  <a:pt x="1133" y="2089"/>
                  <a:pt x="1263" y="1927"/>
                </a:cubicBezTo>
                <a:cubicBezTo>
                  <a:pt x="1377" y="2047"/>
                  <a:pt x="1538" y="2121"/>
                  <a:pt x="1716" y="2121"/>
                </a:cubicBezTo>
                <a:cubicBezTo>
                  <a:pt x="1881" y="2121"/>
                  <a:pt x="2031" y="2058"/>
                  <a:pt x="2143" y="1954"/>
                </a:cubicBezTo>
                <a:cubicBezTo>
                  <a:pt x="2272" y="2089"/>
                  <a:pt x="2454" y="2174"/>
                  <a:pt x="2657" y="2174"/>
                </a:cubicBezTo>
                <a:cubicBezTo>
                  <a:pt x="3048" y="2174"/>
                  <a:pt x="3366" y="1857"/>
                  <a:pt x="3366" y="1465"/>
                </a:cubicBezTo>
                <a:cubicBezTo>
                  <a:pt x="3366" y="1136"/>
                  <a:pt x="3141" y="860"/>
                  <a:pt x="2837" y="780"/>
                </a:cubicBezTo>
                <a:cubicBezTo>
                  <a:pt x="2810" y="488"/>
                  <a:pt x="2565" y="260"/>
                  <a:pt x="2266" y="260"/>
                </a:cubicBezTo>
                <a:cubicBezTo>
                  <a:pt x="2200" y="260"/>
                  <a:pt x="2136" y="272"/>
                  <a:pt x="2077" y="293"/>
                </a:cubicBezTo>
                <a:cubicBezTo>
                  <a:pt x="2028" y="124"/>
                  <a:pt x="1872" y="0"/>
                  <a:pt x="1687" y="0"/>
                </a:cubicBezTo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0">
            <a:solidFill>
              <a:srgbClr val="F141CF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lum contrast="20000"/>
          </a:blip>
          <a:stretch>
            <a:fillRect/>
          </a:stretch>
        </p:blipFill>
        <p:spPr>
          <a:xfrm>
            <a:off x="3193778" y="255502"/>
            <a:ext cx="5626344" cy="439894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2465233" y="4820327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n w="0">
                  <a:noFill/>
                </a:ln>
                <a:solidFill>
                  <a:srgbClr val="29096E"/>
                </a:solidFill>
                <a:cs typeface="+mn-ea"/>
                <a:sym typeface="+mn-lt"/>
              </a:rPr>
              <a:t>点击输入标题</a:t>
            </a:r>
            <a:endParaRPr lang="zh-CN" altLang="en-US" sz="2800" dirty="0">
              <a:ln w="0">
                <a:noFill/>
              </a:ln>
              <a:solidFill>
                <a:srgbClr val="29096E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90083" y="5357706"/>
            <a:ext cx="672665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 algn="just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池塘的水满了雨也停了，池塘的水满了雨也停了，田边的稀泥里到处是泥鳅，天天我等着你，等着你捉泥鳅，大哥哥好不好，咱们去捉泥鳅，小牛的哥哥，带着他捉泥鳅，大哥哥好不好，咱们去捉泥鳅。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>
            <a:lum contrast="20000"/>
          </a:blip>
          <a:stretch>
            <a:fillRect/>
          </a:stretch>
        </p:blipFill>
        <p:spPr>
          <a:xfrm>
            <a:off x="8916732" y="4179290"/>
            <a:ext cx="2438254" cy="249854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4" fill="hold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3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1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2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4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37" presetClass="path" presetSubtype="0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62748 0.80093 C -0.44961 0.35301 -0.27044 0.13866 1.66667E-6 -3.7037E-7 " pathEditMode="relative" rAng="0" ptsTypes="AA">
                                          <p:cBhvr>
                                            <p:cTn id="28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1367" y="-4004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32" presetClass="emph" presetSubtype="0" repeatCount="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30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1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32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3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34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8" presetID="2" presetClass="entr" presetSubtype="2" fill="hold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5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5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4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37" presetClass="path" presetSubtype="0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62748 0.80093 C -0.44961 0.35301 -0.27044 0.13866 1.66667E-6 -3.7037E-7 " pathEditMode="relative" rAng="0" ptsTypes="AA">
                                          <p:cBhvr>
                                            <p:cTn id="28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1367" y="-4004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32" presetClass="emph" presetSubtype="0" repeatCount="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30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1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32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3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34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/>
          <p:bldP spid="7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5"/>
          <p:cNvSpPr/>
          <p:nvPr/>
        </p:nvSpPr>
        <p:spPr bwMode="auto">
          <a:xfrm>
            <a:off x="2388734" y="-725714"/>
            <a:ext cx="12631738" cy="8360227"/>
          </a:xfrm>
          <a:custGeom>
            <a:avLst/>
            <a:gdLst>
              <a:gd name="T0" fmla="*/ 1687 w 3366"/>
              <a:gd name="T1" fmla="*/ 0 h 2194"/>
              <a:gd name="T2" fmla="*/ 1293 w 3366"/>
              <a:gd name="T3" fmla="*/ 313 h 2194"/>
              <a:gd name="T4" fmla="*/ 1075 w 3366"/>
              <a:gd name="T5" fmla="*/ 255 h 2194"/>
              <a:gd name="T6" fmla="*/ 631 w 3366"/>
              <a:gd name="T7" fmla="*/ 699 h 2194"/>
              <a:gd name="T8" fmla="*/ 639 w 3366"/>
              <a:gd name="T9" fmla="*/ 779 h 2194"/>
              <a:gd name="T10" fmla="*/ 0 w 3366"/>
              <a:gd name="T11" fmla="*/ 1485 h 2194"/>
              <a:gd name="T12" fmla="*/ 709 w 3366"/>
              <a:gd name="T13" fmla="*/ 2194 h 2194"/>
              <a:gd name="T14" fmla="*/ 1263 w 3366"/>
              <a:gd name="T15" fmla="*/ 1927 h 2194"/>
              <a:gd name="T16" fmla="*/ 1716 w 3366"/>
              <a:gd name="T17" fmla="*/ 2121 h 2194"/>
              <a:gd name="T18" fmla="*/ 2143 w 3366"/>
              <a:gd name="T19" fmla="*/ 1954 h 2194"/>
              <a:gd name="T20" fmla="*/ 2657 w 3366"/>
              <a:gd name="T21" fmla="*/ 2174 h 2194"/>
              <a:gd name="T22" fmla="*/ 3366 w 3366"/>
              <a:gd name="T23" fmla="*/ 1465 h 2194"/>
              <a:gd name="T24" fmla="*/ 2837 w 3366"/>
              <a:gd name="T25" fmla="*/ 780 h 2194"/>
              <a:gd name="T26" fmla="*/ 2266 w 3366"/>
              <a:gd name="T27" fmla="*/ 260 h 2194"/>
              <a:gd name="T28" fmla="*/ 2077 w 3366"/>
              <a:gd name="T29" fmla="*/ 293 h 2194"/>
              <a:gd name="T30" fmla="*/ 1687 w 3366"/>
              <a:gd name="T31" fmla="*/ 0 h 2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366" h="2194">
                <a:moveTo>
                  <a:pt x="1687" y="0"/>
                </a:moveTo>
                <a:cubicBezTo>
                  <a:pt x="1495" y="0"/>
                  <a:pt x="1335" y="133"/>
                  <a:pt x="1293" y="313"/>
                </a:cubicBezTo>
                <a:cubicBezTo>
                  <a:pt x="1229" y="276"/>
                  <a:pt x="1155" y="255"/>
                  <a:pt x="1075" y="255"/>
                </a:cubicBezTo>
                <a:cubicBezTo>
                  <a:pt x="830" y="255"/>
                  <a:pt x="631" y="454"/>
                  <a:pt x="631" y="699"/>
                </a:cubicBezTo>
                <a:cubicBezTo>
                  <a:pt x="631" y="726"/>
                  <a:pt x="634" y="753"/>
                  <a:pt x="639" y="779"/>
                </a:cubicBezTo>
                <a:cubicBezTo>
                  <a:pt x="280" y="814"/>
                  <a:pt x="0" y="1117"/>
                  <a:pt x="0" y="1485"/>
                </a:cubicBezTo>
                <a:cubicBezTo>
                  <a:pt x="0" y="1876"/>
                  <a:pt x="317" y="2194"/>
                  <a:pt x="709" y="2194"/>
                </a:cubicBezTo>
                <a:cubicBezTo>
                  <a:pt x="933" y="2194"/>
                  <a:pt x="1133" y="2089"/>
                  <a:pt x="1263" y="1927"/>
                </a:cubicBezTo>
                <a:cubicBezTo>
                  <a:pt x="1377" y="2047"/>
                  <a:pt x="1538" y="2121"/>
                  <a:pt x="1716" y="2121"/>
                </a:cubicBezTo>
                <a:cubicBezTo>
                  <a:pt x="1881" y="2121"/>
                  <a:pt x="2031" y="2058"/>
                  <a:pt x="2143" y="1954"/>
                </a:cubicBezTo>
                <a:cubicBezTo>
                  <a:pt x="2272" y="2089"/>
                  <a:pt x="2454" y="2174"/>
                  <a:pt x="2657" y="2174"/>
                </a:cubicBezTo>
                <a:cubicBezTo>
                  <a:pt x="3048" y="2174"/>
                  <a:pt x="3366" y="1857"/>
                  <a:pt x="3366" y="1465"/>
                </a:cubicBezTo>
                <a:cubicBezTo>
                  <a:pt x="3366" y="1136"/>
                  <a:pt x="3141" y="860"/>
                  <a:pt x="2837" y="780"/>
                </a:cubicBezTo>
                <a:cubicBezTo>
                  <a:pt x="2810" y="488"/>
                  <a:pt x="2565" y="260"/>
                  <a:pt x="2266" y="260"/>
                </a:cubicBezTo>
                <a:cubicBezTo>
                  <a:pt x="2200" y="260"/>
                  <a:pt x="2136" y="272"/>
                  <a:pt x="2077" y="293"/>
                </a:cubicBezTo>
                <a:cubicBezTo>
                  <a:pt x="2028" y="124"/>
                  <a:pt x="1872" y="0"/>
                  <a:pt x="1687" y="0"/>
                </a:cubicBezTo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0">
            <a:solidFill>
              <a:srgbClr val="F141CF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9379559" y="1535134"/>
            <a:ext cx="1557477" cy="207200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文本框 16"/>
          <p:cNvSpPr txBox="1"/>
          <p:nvPr/>
        </p:nvSpPr>
        <p:spPr>
          <a:xfrm>
            <a:off x="7755513" y="34355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n w="0">
                  <a:noFill/>
                </a:ln>
                <a:solidFill>
                  <a:srgbClr val="3B2172"/>
                </a:solidFill>
                <a:cs typeface="+mn-ea"/>
                <a:sym typeface="+mn-lt"/>
              </a:rPr>
              <a:t>点击输入标题</a:t>
            </a:r>
            <a:endParaRPr lang="zh-CN" altLang="en-US" sz="2800" dirty="0">
              <a:ln w="0">
                <a:noFill/>
              </a:ln>
              <a:solidFill>
                <a:srgbClr val="3B2172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555140" y="946367"/>
            <a:ext cx="6244974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 algn="just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池塘的水满了雨也停了，池塘的水满了雨也停了，田边的稀泥里到处是泥鳅，天天我等着你，等着你捉泥鳅，大哥哥好不好，咱们去捉泥鳅，小牛的哥哥，带着他捉泥鳅，大哥哥好不好，咱们去捉泥鳅。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  <p:sp>
        <p:nvSpPr>
          <p:cNvPr id="23" name="Freeform 15"/>
          <p:cNvSpPr/>
          <p:nvPr/>
        </p:nvSpPr>
        <p:spPr bwMode="auto">
          <a:xfrm>
            <a:off x="5199486" y="2129296"/>
            <a:ext cx="4527790" cy="4092941"/>
          </a:xfrm>
          <a:custGeom>
            <a:avLst/>
            <a:gdLst>
              <a:gd name="T0" fmla="*/ 2314 w 2793"/>
              <a:gd name="T1" fmla="*/ 263 h 2524"/>
              <a:gd name="T2" fmla="*/ 1513 w 2793"/>
              <a:gd name="T3" fmla="*/ 9 h 2524"/>
              <a:gd name="T4" fmla="*/ 1016 w 2793"/>
              <a:gd name="T5" fmla="*/ 56 h 2524"/>
              <a:gd name="T6" fmla="*/ 693 w 2793"/>
              <a:gd name="T7" fmla="*/ 173 h 2524"/>
              <a:gd name="T8" fmla="*/ 257 w 2793"/>
              <a:gd name="T9" fmla="*/ 523 h 2524"/>
              <a:gd name="T10" fmla="*/ 177 w 2793"/>
              <a:gd name="T11" fmla="*/ 1724 h 2524"/>
              <a:gd name="T12" fmla="*/ 988 w 2793"/>
              <a:gd name="T13" fmla="*/ 2420 h 2524"/>
              <a:gd name="T14" fmla="*/ 2136 w 2793"/>
              <a:gd name="T15" fmla="*/ 2299 h 2524"/>
              <a:gd name="T16" fmla="*/ 2769 w 2793"/>
              <a:gd name="T17" fmla="*/ 1329 h 2524"/>
              <a:gd name="T18" fmla="*/ 2314 w 2793"/>
              <a:gd name="T19" fmla="*/ 263 h 2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93" h="2524">
                <a:moveTo>
                  <a:pt x="2314" y="263"/>
                </a:moveTo>
                <a:cubicBezTo>
                  <a:pt x="2080" y="102"/>
                  <a:pt x="1797" y="14"/>
                  <a:pt x="1513" y="9"/>
                </a:cubicBezTo>
                <a:cubicBezTo>
                  <a:pt x="1435" y="2"/>
                  <a:pt x="1267" y="0"/>
                  <a:pt x="1016" y="56"/>
                </a:cubicBezTo>
                <a:cubicBezTo>
                  <a:pt x="892" y="84"/>
                  <a:pt x="783" y="127"/>
                  <a:pt x="693" y="173"/>
                </a:cubicBezTo>
                <a:cubicBezTo>
                  <a:pt x="525" y="247"/>
                  <a:pt x="377" y="362"/>
                  <a:pt x="257" y="523"/>
                </a:cubicBezTo>
                <a:cubicBezTo>
                  <a:pt x="1" y="867"/>
                  <a:pt x="0" y="1340"/>
                  <a:pt x="177" y="1724"/>
                </a:cubicBezTo>
                <a:cubicBezTo>
                  <a:pt x="347" y="2091"/>
                  <a:pt x="636" y="2316"/>
                  <a:pt x="988" y="2420"/>
                </a:cubicBezTo>
                <a:cubicBezTo>
                  <a:pt x="1341" y="2524"/>
                  <a:pt x="1807" y="2473"/>
                  <a:pt x="2136" y="2299"/>
                </a:cubicBezTo>
                <a:cubicBezTo>
                  <a:pt x="2491" y="2111"/>
                  <a:pt x="2747" y="1713"/>
                  <a:pt x="2769" y="1329"/>
                </a:cubicBezTo>
                <a:cubicBezTo>
                  <a:pt x="2793" y="913"/>
                  <a:pt x="2661" y="502"/>
                  <a:pt x="2314" y="263"/>
                </a:cubicBezTo>
                <a:close/>
              </a:path>
            </a:pathLst>
          </a:custGeom>
          <a:blipFill dpi="0" rotWithShape="1">
            <a:blip r:embed="rId4"/>
            <a:srcRect/>
            <a:tile tx="0" ty="0" sx="56000" sy="56000" flip="none" algn="ctr"/>
          </a:blipFill>
          <a:ln w="63500">
            <a:solidFill>
              <a:srgbClr val="F141CF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lum contrast="20000"/>
          </a:blip>
          <a:stretch>
            <a:fillRect/>
          </a:stretch>
        </p:blipFill>
        <p:spPr>
          <a:xfrm>
            <a:off x="284813" y="2975428"/>
            <a:ext cx="5664729" cy="389708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5" name="Freeform 15"/>
          <p:cNvSpPr/>
          <p:nvPr/>
        </p:nvSpPr>
        <p:spPr bwMode="auto">
          <a:xfrm rot="1409482">
            <a:off x="9032500" y="3356298"/>
            <a:ext cx="2905016" cy="2626018"/>
          </a:xfrm>
          <a:custGeom>
            <a:avLst/>
            <a:gdLst>
              <a:gd name="T0" fmla="*/ 2314 w 2793"/>
              <a:gd name="T1" fmla="*/ 263 h 2524"/>
              <a:gd name="T2" fmla="*/ 1513 w 2793"/>
              <a:gd name="T3" fmla="*/ 9 h 2524"/>
              <a:gd name="T4" fmla="*/ 1016 w 2793"/>
              <a:gd name="T5" fmla="*/ 56 h 2524"/>
              <a:gd name="T6" fmla="*/ 693 w 2793"/>
              <a:gd name="T7" fmla="*/ 173 h 2524"/>
              <a:gd name="T8" fmla="*/ 257 w 2793"/>
              <a:gd name="T9" fmla="*/ 523 h 2524"/>
              <a:gd name="T10" fmla="*/ 177 w 2793"/>
              <a:gd name="T11" fmla="*/ 1724 h 2524"/>
              <a:gd name="T12" fmla="*/ 988 w 2793"/>
              <a:gd name="T13" fmla="*/ 2420 h 2524"/>
              <a:gd name="T14" fmla="*/ 2136 w 2793"/>
              <a:gd name="T15" fmla="*/ 2299 h 2524"/>
              <a:gd name="T16" fmla="*/ 2769 w 2793"/>
              <a:gd name="T17" fmla="*/ 1329 h 2524"/>
              <a:gd name="T18" fmla="*/ 2314 w 2793"/>
              <a:gd name="T19" fmla="*/ 263 h 2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93" h="2524">
                <a:moveTo>
                  <a:pt x="2314" y="263"/>
                </a:moveTo>
                <a:cubicBezTo>
                  <a:pt x="2080" y="102"/>
                  <a:pt x="1797" y="14"/>
                  <a:pt x="1513" y="9"/>
                </a:cubicBezTo>
                <a:cubicBezTo>
                  <a:pt x="1435" y="2"/>
                  <a:pt x="1267" y="0"/>
                  <a:pt x="1016" y="56"/>
                </a:cubicBezTo>
                <a:cubicBezTo>
                  <a:pt x="892" y="84"/>
                  <a:pt x="783" y="127"/>
                  <a:pt x="693" y="173"/>
                </a:cubicBezTo>
                <a:cubicBezTo>
                  <a:pt x="525" y="247"/>
                  <a:pt x="377" y="362"/>
                  <a:pt x="257" y="523"/>
                </a:cubicBezTo>
                <a:cubicBezTo>
                  <a:pt x="1" y="867"/>
                  <a:pt x="0" y="1340"/>
                  <a:pt x="177" y="1724"/>
                </a:cubicBezTo>
                <a:cubicBezTo>
                  <a:pt x="347" y="2091"/>
                  <a:pt x="636" y="2316"/>
                  <a:pt x="988" y="2420"/>
                </a:cubicBezTo>
                <a:cubicBezTo>
                  <a:pt x="1341" y="2524"/>
                  <a:pt x="1807" y="2473"/>
                  <a:pt x="2136" y="2299"/>
                </a:cubicBezTo>
                <a:cubicBezTo>
                  <a:pt x="2491" y="2111"/>
                  <a:pt x="2747" y="1713"/>
                  <a:pt x="2769" y="1329"/>
                </a:cubicBezTo>
                <a:cubicBezTo>
                  <a:pt x="2793" y="913"/>
                  <a:pt x="2661" y="502"/>
                  <a:pt x="2314" y="263"/>
                </a:cubicBezTo>
                <a:close/>
              </a:path>
            </a:pathLst>
          </a:custGeom>
          <a:blipFill dpi="0" rotWithShape="0">
            <a:blip r:embed="rId6"/>
            <a:srcRect/>
            <a:tile tx="0" ty="0" sx="50000" sy="50000" flip="none" algn="ctr"/>
          </a:blipFill>
          <a:ln w="63500">
            <a:solidFill>
              <a:srgbClr val="F141CF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60710" y="1226244"/>
            <a:ext cx="3371380" cy="1560711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8" fill="hold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2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7" grpId="0"/>
          <p:bldP spid="18" grpId="0"/>
          <p:bldP spid="23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7" grpId="0"/>
          <p:bldP spid="18" grpId="0"/>
          <p:bldP spid="23" grpId="0" animBg="1"/>
          <p:bldP spid="25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lum contrast="20000"/>
          </a:blip>
          <a:srcRect b="83242"/>
          <a:stretch>
            <a:fillRect/>
          </a:stretch>
        </p:blipFill>
        <p:spPr>
          <a:xfrm>
            <a:off x="-330564" y="6468838"/>
            <a:ext cx="12600000" cy="39642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10177608" y="-707253"/>
            <a:ext cx="2722500" cy="25537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Freeform 8"/>
          <p:cNvSpPr/>
          <p:nvPr/>
        </p:nvSpPr>
        <p:spPr bwMode="auto">
          <a:xfrm>
            <a:off x="5509846" y="1833390"/>
            <a:ext cx="6435969" cy="3786373"/>
          </a:xfrm>
          <a:custGeom>
            <a:avLst/>
            <a:gdLst>
              <a:gd name="T0" fmla="*/ 2634 w 2634"/>
              <a:gd name="T1" fmla="*/ 1344 h 1701"/>
              <a:gd name="T2" fmla="*/ 2435 w 2634"/>
              <a:gd name="T3" fmla="*/ 1025 h 1701"/>
              <a:gd name="T4" fmla="*/ 2485 w 2634"/>
              <a:gd name="T5" fmla="*/ 885 h 1701"/>
              <a:gd name="T6" fmla="*/ 2260 w 2634"/>
              <a:gd name="T7" fmla="*/ 660 h 1701"/>
              <a:gd name="T8" fmla="*/ 2209 w 2634"/>
              <a:gd name="T9" fmla="*/ 666 h 1701"/>
              <a:gd name="T10" fmla="*/ 2209 w 2634"/>
              <a:gd name="T11" fmla="*/ 659 h 1701"/>
              <a:gd name="T12" fmla="*/ 1932 w 2634"/>
              <a:gd name="T13" fmla="*/ 382 h 1701"/>
              <a:gd name="T14" fmla="*/ 1899 w 2634"/>
              <a:gd name="T15" fmla="*/ 384 h 1701"/>
              <a:gd name="T16" fmla="*/ 1396 w 2634"/>
              <a:gd name="T17" fmla="*/ 0 h 1701"/>
              <a:gd name="T18" fmla="*/ 963 w 2634"/>
              <a:gd name="T19" fmla="*/ 231 h 1701"/>
              <a:gd name="T20" fmla="*/ 789 w 2634"/>
              <a:gd name="T21" fmla="*/ 191 h 1701"/>
              <a:gd name="T22" fmla="*/ 382 w 2634"/>
              <a:gd name="T23" fmla="*/ 598 h 1701"/>
              <a:gd name="T24" fmla="*/ 382 w 2634"/>
              <a:gd name="T25" fmla="*/ 604 h 1701"/>
              <a:gd name="T26" fmla="*/ 0 w 2634"/>
              <a:gd name="T27" fmla="*/ 1137 h 1701"/>
              <a:gd name="T28" fmla="*/ 564 w 2634"/>
              <a:gd name="T29" fmla="*/ 1701 h 1701"/>
              <a:gd name="T30" fmla="*/ 2290 w 2634"/>
              <a:gd name="T31" fmla="*/ 1701 h 1701"/>
              <a:gd name="T32" fmla="*/ 2290 w 2634"/>
              <a:gd name="T33" fmla="*/ 1700 h 1701"/>
              <a:gd name="T34" fmla="*/ 2634 w 2634"/>
              <a:gd name="T35" fmla="*/ 1344 h 1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634" h="1701">
                <a:moveTo>
                  <a:pt x="2634" y="1344"/>
                </a:moveTo>
                <a:cubicBezTo>
                  <a:pt x="2634" y="1204"/>
                  <a:pt x="2553" y="1084"/>
                  <a:pt x="2435" y="1025"/>
                </a:cubicBezTo>
                <a:cubicBezTo>
                  <a:pt x="2466" y="987"/>
                  <a:pt x="2485" y="938"/>
                  <a:pt x="2485" y="885"/>
                </a:cubicBezTo>
                <a:cubicBezTo>
                  <a:pt x="2485" y="761"/>
                  <a:pt x="2384" y="660"/>
                  <a:pt x="2260" y="660"/>
                </a:cubicBezTo>
                <a:cubicBezTo>
                  <a:pt x="2242" y="660"/>
                  <a:pt x="2225" y="663"/>
                  <a:pt x="2209" y="666"/>
                </a:cubicBezTo>
                <a:cubicBezTo>
                  <a:pt x="2209" y="664"/>
                  <a:pt x="2209" y="662"/>
                  <a:pt x="2209" y="659"/>
                </a:cubicBezTo>
                <a:cubicBezTo>
                  <a:pt x="2209" y="506"/>
                  <a:pt x="2085" y="382"/>
                  <a:pt x="1932" y="382"/>
                </a:cubicBezTo>
                <a:cubicBezTo>
                  <a:pt x="1921" y="382"/>
                  <a:pt x="1910" y="383"/>
                  <a:pt x="1899" y="384"/>
                </a:cubicBezTo>
                <a:cubicBezTo>
                  <a:pt x="1839" y="163"/>
                  <a:pt x="1637" y="0"/>
                  <a:pt x="1396" y="0"/>
                </a:cubicBezTo>
                <a:cubicBezTo>
                  <a:pt x="1216" y="0"/>
                  <a:pt x="1057" y="91"/>
                  <a:pt x="963" y="231"/>
                </a:cubicBezTo>
                <a:cubicBezTo>
                  <a:pt x="910" y="206"/>
                  <a:pt x="851" y="191"/>
                  <a:pt x="789" y="191"/>
                </a:cubicBezTo>
                <a:cubicBezTo>
                  <a:pt x="564" y="191"/>
                  <a:pt x="382" y="373"/>
                  <a:pt x="382" y="598"/>
                </a:cubicBezTo>
                <a:cubicBezTo>
                  <a:pt x="382" y="600"/>
                  <a:pt x="382" y="602"/>
                  <a:pt x="382" y="604"/>
                </a:cubicBezTo>
                <a:cubicBezTo>
                  <a:pt x="160" y="679"/>
                  <a:pt x="0" y="889"/>
                  <a:pt x="0" y="1137"/>
                </a:cubicBezTo>
                <a:cubicBezTo>
                  <a:pt x="0" y="1448"/>
                  <a:pt x="252" y="1701"/>
                  <a:pt x="564" y="1701"/>
                </a:cubicBezTo>
                <a:cubicBezTo>
                  <a:pt x="2290" y="1701"/>
                  <a:pt x="2290" y="1701"/>
                  <a:pt x="2290" y="1701"/>
                </a:cubicBezTo>
                <a:cubicBezTo>
                  <a:pt x="2290" y="1700"/>
                  <a:pt x="2290" y="1700"/>
                  <a:pt x="2290" y="1700"/>
                </a:cubicBezTo>
                <a:cubicBezTo>
                  <a:pt x="2481" y="1693"/>
                  <a:pt x="2634" y="1537"/>
                  <a:pt x="2634" y="1344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0">
            <a:solidFill>
              <a:srgbClr val="0070C0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166697" y="3933147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ln w="0">
                  <a:noFill/>
                </a:ln>
                <a:solidFill>
                  <a:srgbClr val="FA0B41"/>
                </a:solidFill>
                <a:cs typeface="+mn-ea"/>
                <a:sym typeface="+mn-lt"/>
              </a:rPr>
              <a:t>请点击输入标题</a:t>
            </a:r>
            <a:endParaRPr lang="zh-CN" altLang="en-US" sz="3600" dirty="0">
              <a:ln w="0">
                <a:noFill/>
              </a:ln>
              <a:solidFill>
                <a:srgbClr val="FA0B4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220431" y="4579478"/>
            <a:ext cx="3298103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 algn="just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678713" y="-437049"/>
            <a:ext cx="2218877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4400" i="1" dirty="0" smtClean="0">
                <a:ln w="0">
                  <a:noFill/>
                </a:ln>
                <a:solidFill>
                  <a:srgbClr val="FA0B41"/>
                </a:solidFill>
                <a:cs typeface="+mn-ea"/>
                <a:sym typeface="+mn-lt"/>
              </a:rPr>
              <a:t>4</a:t>
            </a:r>
            <a:endParaRPr lang="zh-CN" altLang="en-US" sz="34400" i="1" dirty="0">
              <a:ln w="0">
                <a:noFill/>
              </a:ln>
              <a:solidFill>
                <a:srgbClr val="FA0B41"/>
              </a:solidFill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lum contrast="20000"/>
          </a:blip>
          <a:stretch>
            <a:fillRect/>
          </a:stretch>
        </p:blipFill>
        <p:spPr>
          <a:xfrm>
            <a:off x="8418832" y="2434711"/>
            <a:ext cx="1776058" cy="94499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lum contrast="20000"/>
          </a:blip>
          <a:stretch>
            <a:fillRect/>
          </a:stretch>
        </p:blipFill>
        <p:spPr>
          <a:xfrm>
            <a:off x="-1319104" y="1213011"/>
            <a:ext cx="8399229" cy="56449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2" grpId="0"/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2" grpId="0"/>
          <p:bldP spid="14" grpId="0"/>
          <p:bldP spid="15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8"/>
          <p:cNvSpPr/>
          <p:nvPr/>
        </p:nvSpPr>
        <p:spPr bwMode="auto">
          <a:xfrm>
            <a:off x="6617937" y="4709884"/>
            <a:ext cx="5219040" cy="3490233"/>
          </a:xfrm>
          <a:custGeom>
            <a:avLst/>
            <a:gdLst>
              <a:gd name="T0" fmla="*/ 2061 w 2368"/>
              <a:gd name="T1" fmla="*/ 709 h 1583"/>
              <a:gd name="T2" fmla="*/ 1558 w 2368"/>
              <a:gd name="T3" fmla="*/ 270 h 1583"/>
              <a:gd name="T4" fmla="*/ 1308 w 2368"/>
              <a:gd name="T5" fmla="*/ 54 h 1583"/>
              <a:gd name="T6" fmla="*/ 1121 w 2368"/>
              <a:gd name="T7" fmla="*/ 136 h 1583"/>
              <a:gd name="T8" fmla="*/ 773 w 2368"/>
              <a:gd name="T9" fmla="*/ 0 h 1583"/>
              <a:gd name="T10" fmla="*/ 258 w 2368"/>
              <a:gd name="T11" fmla="*/ 514 h 1583"/>
              <a:gd name="T12" fmla="*/ 270 w 2368"/>
              <a:gd name="T13" fmla="*/ 622 h 1583"/>
              <a:gd name="T14" fmla="*/ 0 w 2368"/>
              <a:gd name="T15" fmla="*/ 1002 h 1583"/>
              <a:gd name="T16" fmla="*/ 403 w 2368"/>
              <a:gd name="T17" fmla="*/ 1406 h 1583"/>
              <a:gd name="T18" fmla="*/ 723 w 2368"/>
              <a:gd name="T19" fmla="*/ 1247 h 1583"/>
              <a:gd name="T20" fmla="*/ 1156 w 2368"/>
              <a:gd name="T21" fmla="*/ 1583 h 1583"/>
              <a:gd name="T22" fmla="*/ 1512 w 2368"/>
              <a:gd name="T23" fmla="*/ 1406 h 1583"/>
              <a:gd name="T24" fmla="*/ 2018 w 2368"/>
              <a:gd name="T25" fmla="*/ 1406 h 1583"/>
              <a:gd name="T26" fmla="*/ 2368 w 2368"/>
              <a:gd name="T27" fmla="*/ 1056 h 1583"/>
              <a:gd name="T28" fmla="*/ 2061 w 2368"/>
              <a:gd name="T29" fmla="*/ 709 h 1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68" h="1583">
                <a:moveTo>
                  <a:pt x="2061" y="709"/>
                </a:moveTo>
                <a:cubicBezTo>
                  <a:pt x="2017" y="467"/>
                  <a:pt x="1811" y="281"/>
                  <a:pt x="1558" y="270"/>
                </a:cubicBezTo>
                <a:cubicBezTo>
                  <a:pt x="1540" y="148"/>
                  <a:pt x="1435" y="54"/>
                  <a:pt x="1308" y="54"/>
                </a:cubicBezTo>
                <a:cubicBezTo>
                  <a:pt x="1233" y="54"/>
                  <a:pt x="1167" y="86"/>
                  <a:pt x="1121" y="136"/>
                </a:cubicBezTo>
                <a:cubicBezTo>
                  <a:pt x="1029" y="52"/>
                  <a:pt x="907" y="0"/>
                  <a:pt x="773" y="0"/>
                </a:cubicBezTo>
                <a:cubicBezTo>
                  <a:pt x="489" y="0"/>
                  <a:pt x="258" y="230"/>
                  <a:pt x="258" y="514"/>
                </a:cubicBezTo>
                <a:cubicBezTo>
                  <a:pt x="258" y="551"/>
                  <a:pt x="263" y="587"/>
                  <a:pt x="270" y="622"/>
                </a:cubicBezTo>
                <a:cubicBezTo>
                  <a:pt x="113" y="677"/>
                  <a:pt x="0" y="826"/>
                  <a:pt x="0" y="1002"/>
                </a:cubicBezTo>
                <a:cubicBezTo>
                  <a:pt x="0" y="1225"/>
                  <a:pt x="181" y="1406"/>
                  <a:pt x="403" y="1406"/>
                </a:cubicBezTo>
                <a:cubicBezTo>
                  <a:pt x="534" y="1406"/>
                  <a:pt x="650" y="1343"/>
                  <a:pt x="723" y="1247"/>
                </a:cubicBezTo>
                <a:cubicBezTo>
                  <a:pt x="773" y="1440"/>
                  <a:pt x="948" y="1583"/>
                  <a:pt x="1156" y="1583"/>
                </a:cubicBezTo>
                <a:cubicBezTo>
                  <a:pt x="1301" y="1583"/>
                  <a:pt x="1430" y="1513"/>
                  <a:pt x="1512" y="1406"/>
                </a:cubicBezTo>
                <a:cubicBezTo>
                  <a:pt x="2018" y="1406"/>
                  <a:pt x="2018" y="1406"/>
                  <a:pt x="2018" y="1406"/>
                </a:cubicBezTo>
                <a:cubicBezTo>
                  <a:pt x="2211" y="1406"/>
                  <a:pt x="2368" y="1249"/>
                  <a:pt x="2368" y="1056"/>
                </a:cubicBezTo>
                <a:cubicBezTo>
                  <a:pt x="2368" y="877"/>
                  <a:pt x="2234" y="730"/>
                  <a:pt x="2061" y="709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0">
            <a:solidFill>
              <a:srgbClr val="0070C0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262140" y="3462921"/>
            <a:ext cx="3266317" cy="3503536"/>
            <a:chOff x="783169" y="2806114"/>
            <a:chExt cx="4027500" cy="4320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>
              <a:lum contrast="20000"/>
            </a:blip>
            <a:stretch>
              <a:fillRect/>
            </a:stretch>
          </p:blipFill>
          <p:spPr>
            <a:xfrm>
              <a:off x="783169" y="2806114"/>
              <a:ext cx="4027500" cy="4320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>
              <a:lum contrast="20000"/>
            </a:blip>
            <a:stretch>
              <a:fillRect/>
            </a:stretch>
          </p:blipFill>
          <p:spPr>
            <a:xfrm>
              <a:off x="1918986" y="5997678"/>
              <a:ext cx="911250" cy="720000"/>
            </a:xfrm>
            <a:prstGeom prst="rect">
              <a:avLst/>
            </a:prstGeom>
          </p:spPr>
        </p:pic>
      </p:grpSp>
      <p:sp>
        <p:nvSpPr>
          <p:cNvPr id="15" name="Freeform 8"/>
          <p:cNvSpPr/>
          <p:nvPr/>
        </p:nvSpPr>
        <p:spPr bwMode="auto">
          <a:xfrm>
            <a:off x="2477737" y="290284"/>
            <a:ext cx="5219040" cy="3490233"/>
          </a:xfrm>
          <a:custGeom>
            <a:avLst/>
            <a:gdLst>
              <a:gd name="T0" fmla="*/ 2061 w 2368"/>
              <a:gd name="T1" fmla="*/ 709 h 1583"/>
              <a:gd name="T2" fmla="*/ 1558 w 2368"/>
              <a:gd name="T3" fmla="*/ 270 h 1583"/>
              <a:gd name="T4" fmla="*/ 1308 w 2368"/>
              <a:gd name="T5" fmla="*/ 54 h 1583"/>
              <a:gd name="T6" fmla="*/ 1121 w 2368"/>
              <a:gd name="T7" fmla="*/ 136 h 1583"/>
              <a:gd name="T8" fmla="*/ 773 w 2368"/>
              <a:gd name="T9" fmla="*/ 0 h 1583"/>
              <a:gd name="T10" fmla="*/ 258 w 2368"/>
              <a:gd name="T11" fmla="*/ 514 h 1583"/>
              <a:gd name="T12" fmla="*/ 270 w 2368"/>
              <a:gd name="T13" fmla="*/ 622 h 1583"/>
              <a:gd name="T14" fmla="*/ 0 w 2368"/>
              <a:gd name="T15" fmla="*/ 1002 h 1583"/>
              <a:gd name="T16" fmla="*/ 403 w 2368"/>
              <a:gd name="T17" fmla="*/ 1406 h 1583"/>
              <a:gd name="T18" fmla="*/ 723 w 2368"/>
              <a:gd name="T19" fmla="*/ 1247 h 1583"/>
              <a:gd name="T20" fmla="*/ 1156 w 2368"/>
              <a:gd name="T21" fmla="*/ 1583 h 1583"/>
              <a:gd name="T22" fmla="*/ 1512 w 2368"/>
              <a:gd name="T23" fmla="*/ 1406 h 1583"/>
              <a:gd name="T24" fmla="*/ 2018 w 2368"/>
              <a:gd name="T25" fmla="*/ 1406 h 1583"/>
              <a:gd name="T26" fmla="*/ 2368 w 2368"/>
              <a:gd name="T27" fmla="*/ 1056 h 1583"/>
              <a:gd name="T28" fmla="*/ 2061 w 2368"/>
              <a:gd name="T29" fmla="*/ 709 h 1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68" h="1583">
                <a:moveTo>
                  <a:pt x="2061" y="709"/>
                </a:moveTo>
                <a:cubicBezTo>
                  <a:pt x="2017" y="467"/>
                  <a:pt x="1811" y="281"/>
                  <a:pt x="1558" y="270"/>
                </a:cubicBezTo>
                <a:cubicBezTo>
                  <a:pt x="1540" y="148"/>
                  <a:pt x="1435" y="54"/>
                  <a:pt x="1308" y="54"/>
                </a:cubicBezTo>
                <a:cubicBezTo>
                  <a:pt x="1233" y="54"/>
                  <a:pt x="1167" y="86"/>
                  <a:pt x="1121" y="136"/>
                </a:cubicBezTo>
                <a:cubicBezTo>
                  <a:pt x="1029" y="52"/>
                  <a:pt x="907" y="0"/>
                  <a:pt x="773" y="0"/>
                </a:cubicBezTo>
                <a:cubicBezTo>
                  <a:pt x="489" y="0"/>
                  <a:pt x="258" y="230"/>
                  <a:pt x="258" y="514"/>
                </a:cubicBezTo>
                <a:cubicBezTo>
                  <a:pt x="258" y="551"/>
                  <a:pt x="263" y="587"/>
                  <a:pt x="270" y="622"/>
                </a:cubicBezTo>
                <a:cubicBezTo>
                  <a:pt x="113" y="677"/>
                  <a:pt x="0" y="826"/>
                  <a:pt x="0" y="1002"/>
                </a:cubicBezTo>
                <a:cubicBezTo>
                  <a:pt x="0" y="1225"/>
                  <a:pt x="181" y="1406"/>
                  <a:pt x="403" y="1406"/>
                </a:cubicBezTo>
                <a:cubicBezTo>
                  <a:pt x="534" y="1406"/>
                  <a:pt x="650" y="1343"/>
                  <a:pt x="723" y="1247"/>
                </a:cubicBezTo>
                <a:cubicBezTo>
                  <a:pt x="773" y="1440"/>
                  <a:pt x="948" y="1583"/>
                  <a:pt x="1156" y="1583"/>
                </a:cubicBezTo>
                <a:cubicBezTo>
                  <a:pt x="1301" y="1583"/>
                  <a:pt x="1430" y="1513"/>
                  <a:pt x="1512" y="1406"/>
                </a:cubicBezTo>
                <a:cubicBezTo>
                  <a:pt x="2018" y="1406"/>
                  <a:pt x="2018" y="1406"/>
                  <a:pt x="2018" y="1406"/>
                </a:cubicBezTo>
                <a:cubicBezTo>
                  <a:pt x="2211" y="1406"/>
                  <a:pt x="2368" y="1249"/>
                  <a:pt x="2368" y="1056"/>
                </a:cubicBezTo>
                <a:cubicBezTo>
                  <a:pt x="2368" y="877"/>
                  <a:pt x="2234" y="730"/>
                  <a:pt x="2061" y="709"/>
                </a:cubicBezTo>
                <a:close/>
              </a:path>
            </a:pathLst>
          </a:custGeom>
          <a:blipFill dpi="0" rotWithShape="1">
            <a:blip r:embed="rId4"/>
            <a:srcRect/>
            <a:tile tx="654050" ty="0" sx="50000" sy="50000" flip="none" algn="ctr"/>
          </a:blipFill>
          <a:ln w="63500">
            <a:solidFill>
              <a:srgbClr val="0070C0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Freeform 15"/>
          <p:cNvSpPr/>
          <p:nvPr/>
        </p:nvSpPr>
        <p:spPr bwMode="auto">
          <a:xfrm>
            <a:off x="7160988" y="2426253"/>
            <a:ext cx="3398155" cy="2275241"/>
          </a:xfrm>
          <a:custGeom>
            <a:avLst/>
            <a:gdLst>
              <a:gd name="T0" fmla="*/ 2377 w 2736"/>
              <a:gd name="T1" fmla="*/ 567 h 1831"/>
              <a:gd name="T2" fmla="*/ 2396 w 2736"/>
              <a:gd name="T3" fmla="*/ 474 h 1831"/>
              <a:gd name="T4" fmla="*/ 2151 w 2736"/>
              <a:gd name="T5" fmla="*/ 229 h 1831"/>
              <a:gd name="T6" fmla="*/ 2016 w 2736"/>
              <a:gd name="T7" fmla="*/ 269 h 1831"/>
              <a:gd name="T8" fmla="*/ 1546 w 2736"/>
              <a:gd name="T9" fmla="*/ 0 h 1831"/>
              <a:gd name="T10" fmla="*/ 1019 w 2736"/>
              <a:gd name="T11" fmla="*/ 407 h 1831"/>
              <a:gd name="T12" fmla="*/ 804 w 2736"/>
              <a:gd name="T13" fmla="*/ 343 h 1831"/>
              <a:gd name="T14" fmla="*/ 409 w 2736"/>
              <a:gd name="T15" fmla="*/ 739 h 1831"/>
              <a:gd name="T16" fmla="*/ 413 w 2736"/>
              <a:gd name="T17" fmla="*/ 791 h 1831"/>
              <a:gd name="T18" fmla="*/ 409 w 2736"/>
              <a:gd name="T19" fmla="*/ 791 h 1831"/>
              <a:gd name="T20" fmla="*/ 0 w 2736"/>
              <a:gd name="T21" fmla="*/ 1199 h 1831"/>
              <a:gd name="T22" fmla="*/ 409 w 2736"/>
              <a:gd name="T23" fmla="*/ 1608 h 1831"/>
              <a:gd name="T24" fmla="*/ 575 w 2736"/>
              <a:gd name="T25" fmla="*/ 1572 h 1831"/>
              <a:gd name="T26" fmla="*/ 869 w 2736"/>
              <a:gd name="T27" fmla="*/ 1706 h 1831"/>
              <a:gd name="T28" fmla="*/ 1075 w 2736"/>
              <a:gd name="T29" fmla="*/ 1648 h 1831"/>
              <a:gd name="T30" fmla="*/ 1474 w 2736"/>
              <a:gd name="T31" fmla="*/ 1831 h 1831"/>
              <a:gd name="T32" fmla="*/ 1843 w 2736"/>
              <a:gd name="T33" fmla="*/ 1680 h 1831"/>
              <a:gd name="T34" fmla="*/ 2118 w 2736"/>
              <a:gd name="T35" fmla="*/ 1745 h 1831"/>
              <a:gd name="T36" fmla="*/ 2736 w 2736"/>
              <a:gd name="T37" fmla="*/ 1128 h 1831"/>
              <a:gd name="T38" fmla="*/ 2377 w 2736"/>
              <a:gd name="T39" fmla="*/ 567 h 1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736" h="1831">
                <a:moveTo>
                  <a:pt x="2377" y="567"/>
                </a:moveTo>
                <a:cubicBezTo>
                  <a:pt x="2389" y="539"/>
                  <a:pt x="2396" y="507"/>
                  <a:pt x="2396" y="474"/>
                </a:cubicBezTo>
                <a:cubicBezTo>
                  <a:pt x="2396" y="339"/>
                  <a:pt x="2286" y="229"/>
                  <a:pt x="2151" y="229"/>
                </a:cubicBezTo>
                <a:cubicBezTo>
                  <a:pt x="2101" y="229"/>
                  <a:pt x="2055" y="244"/>
                  <a:pt x="2016" y="269"/>
                </a:cubicBezTo>
                <a:cubicBezTo>
                  <a:pt x="1921" y="108"/>
                  <a:pt x="1746" y="0"/>
                  <a:pt x="1546" y="0"/>
                </a:cubicBezTo>
                <a:cubicBezTo>
                  <a:pt x="1293" y="0"/>
                  <a:pt x="1080" y="173"/>
                  <a:pt x="1019" y="407"/>
                </a:cubicBezTo>
                <a:cubicBezTo>
                  <a:pt x="957" y="367"/>
                  <a:pt x="883" y="343"/>
                  <a:pt x="804" y="343"/>
                </a:cubicBezTo>
                <a:cubicBezTo>
                  <a:pt x="586" y="343"/>
                  <a:pt x="409" y="520"/>
                  <a:pt x="409" y="739"/>
                </a:cubicBezTo>
                <a:cubicBezTo>
                  <a:pt x="409" y="756"/>
                  <a:pt x="410" y="774"/>
                  <a:pt x="413" y="791"/>
                </a:cubicBezTo>
                <a:cubicBezTo>
                  <a:pt x="411" y="791"/>
                  <a:pt x="410" y="791"/>
                  <a:pt x="409" y="791"/>
                </a:cubicBezTo>
                <a:cubicBezTo>
                  <a:pt x="183" y="791"/>
                  <a:pt x="0" y="974"/>
                  <a:pt x="0" y="1199"/>
                </a:cubicBezTo>
                <a:cubicBezTo>
                  <a:pt x="0" y="1425"/>
                  <a:pt x="183" y="1608"/>
                  <a:pt x="409" y="1608"/>
                </a:cubicBezTo>
                <a:cubicBezTo>
                  <a:pt x="468" y="1608"/>
                  <a:pt x="524" y="1595"/>
                  <a:pt x="575" y="1572"/>
                </a:cubicBezTo>
                <a:cubicBezTo>
                  <a:pt x="647" y="1654"/>
                  <a:pt x="752" y="1706"/>
                  <a:pt x="869" y="1706"/>
                </a:cubicBezTo>
                <a:cubicBezTo>
                  <a:pt x="945" y="1706"/>
                  <a:pt x="1015" y="1684"/>
                  <a:pt x="1075" y="1648"/>
                </a:cubicBezTo>
                <a:cubicBezTo>
                  <a:pt x="1172" y="1759"/>
                  <a:pt x="1315" y="1831"/>
                  <a:pt x="1474" y="1831"/>
                </a:cubicBezTo>
                <a:cubicBezTo>
                  <a:pt x="1618" y="1831"/>
                  <a:pt x="1748" y="1773"/>
                  <a:pt x="1843" y="1680"/>
                </a:cubicBezTo>
                <a:cubicBezTo>
                  <a:pt x="1926" y="1721"/>
                  <a:pt x="2019" y="1745"/>
                  <a:pt x="2118" y="1745"/>
                </a:cubicBezTo>
                <a:cubicBezTo>
                  <a:pt x="2459" y="1745"/>
                  <a:pt x="2736" y="1469"/>
                  <a:pt x="2736" y="1128"/>
                </a:cubicBezTo>
                <a:cubicBezTo>
                  <a:pt x="2736" y="879"/>
                  <a:pt x="2589" y="665"/>
                  <a:pt x="2377" y="567"/>
                </a:cubicBezTo>
                <a:close/>
              </a:path>
            </a:pathLst>
          </a:custGeom>
          <a:blipFill dpi="0" rotWithShape="1">
            <a:blip r:embed="rId5"/>
            <a:srcRect/>
            <a:tile tx="0" ty="0" sx="62000" sy="62000" flip="none" algn="ctr"/>
          </a:blipFill>
          <a:ln w="63500">
            <a:solidFill>
              <a:srgbClr val="0070C0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Freeform 22"/>
          <p:cNvSpPr/>
          <p:nvPr/>
        </p:nvSpPr>
        <p:spPr bwMode="auto">
          <a:xfrm>
            <a:off x="4274457" y="3557905"/>
            <a:ext cx="3168014" cy="1815582"/>
          </a:xfrm>
          <a:custGeom>
            <a:avLst/>
            <a:gdLst>
              <a:gd name="T0" fmla="*/ 2498 w 3041"/>
              <a:gd name="T1" fmla="*/ 614 h 1742"/>
              <a:gd name="T2" fmla="*/ 1807 w 3041"/>
              <a:gd name="T3" fmla="*/ 0 h 1742"/>
              <a:gd name="T4" fmla="*/ 1188 w 3041"/>
              <a:gd name="T5" fmla="*/ 379 h 1742"/>
              <a:gd name="T6" fmla="*/ 1000 w 3041"/>
              <a:gd name="T7" fmla="*/ 345 h 1742"/>
              <a:gd name="T8" fmla="*/ 453 w 3041"/>
              <a:gd name="T9" fmla="*/ 886 h 1742"/>
              <a:gd name="T10" fmla="*/ 426 w 3041"/>
              <a:gd name="T11" fmla="*/ 885 h 1742"/>
              <a:gd name="T12" fmla="*/ 0 w 3041"/>
              <a:gd name="T13" fmla="*/ 1311 h 1742"/>
              <a:gd name="T14" fmla="*/ 426 w 3041"/>
              <a:gd name="T15" fmla="*/ 1737 h 1742"/>
              <a:gd name="T16" fmla="*/ 2408 w 3041"/>
              <a:gd name="T17" fmla="*/ 1737 h 1742"/>
              <a:gd name="T18" fmla="*/ 2476 w 3041"/>
              <a:gd name="T19" fmla="*/ 1742 h 1742"/>
              <a:gd name="T20" fmla="*/ 3041 w 3041"/>
              <a:gd name="T21" fmla="*/ 1177 h 1742"/>
              <a:gd name="T22" fmla="*/ 2498 w 3041"/>
              <a:gd name="T23" fmla="*/ 614 h 1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41" h="1742">
                <a:moveTo>
                  <a:pt x="2498" y="614"/>
                </a:moveTo>
                <a:cubicBezTo>
                  <a:pt x="2457" y="268"/>
                  <a:pt x="2164" y="0"/>
                  <a:pt x="1807" y="0"/>
                </a:cubicBezTo>
                <a:cubicBezTo>
                  <a:pt x="1537" y="0"/>
                  <a:pt x="1304" y="154"/>
                  <a:pt x="1188" y="379"/>
                </a:cubicBezTo>
                <a:cubicBezTo>
                  <a:pt x="1129" y="357"/>
                  <a:pt x="1066" y="345"/>
                  <a:pt x="1000" y="345"/>
                </a:cubicBezTo>
                <a:cubicBezTo>
                  <a:pt x="700" y="345"/>
                  <a:pt x="456" y="587"/>
                  <a:pt x="453" y="886"/>
                </a:cubicBezTo>
                <a:cubicBezTo>
                  <a:pt x="444" y="885"/>
                  <a:pt x="435" y="885"/>
                  <a:pt x="426" y="885"/>
                </a:cubicBezTo>
                <a:cubicBezTo>
                  <a:pt x="190" y="885"/>
                  <a:pt x="0" y="1075"/>
                  <a:pt x="0" y="1311"/>
                </a:cubicBezTo>
                <a:cubicBezTo>
                  <a:pt x="0" y="1546"/>
                  <a:pt x="190" y="1737"/>
                  <a:pt x="426" y="1737"/>
                </a:cubicBezTo>
                <a:cubicBezTo>
                  <a:pt x="2408" y="1737"/>
                  <a:pt x="2408" y="1737"/>
                  <a:pt x="2408" y="1737"/>
                </a:cubicBezTo>
                <a:cubicBezTo>
                  <a:pt x="2430" y="1740"/>
                  <a:pt x="2453" y="1742"/>
                  <a:pt x="2476" y="1742"/>
                </a:cubicBezTo>
                <a:cubicBezTo>
                  <a:pt x="2788" y="1742"/>
                  <a:pt x="3041" y="1489"/>
                  <a:pt x="3041" y="1177"/>
                </a:cubicBezTo>
                <a:cubicBezTo>
                  <a:pt x="3041" y="873"/>
                  <a:pt x="2800" y="625"/>
                  <a:pt x="2498" y="614"/>
                </a:cubicBezTo>
                <a:close/>
              </a:path>
            </a:pathLst>
          </a:custGeom>
          <a:blipFill dpi="0" rotWithShape="1">
            <a:blip r:embed="rId6"/>
            <a:srcRect/>
            <a:tile tx="0" ty="273050" sx="33000" sy="33000" flip="none" algn="ctr"/>
          </a:blipFill>
          <a:ln w="63500">
            <a:solidFill>
              <a:srgbClr val="0070C0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690514" y="5080154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ln w="0">
                  <a:noFill/>
                </a:ln>
                <a:solidFill>
                  <a:srgbClr val="FA0B41"/>
                </a:solidFill>
                <a:cs typeface="+mn-ea"/>
                <a:sym typeface="+mn-lt"/>
              </a:rPr>
              <a:t>点击输入标题</a:t>
            </a:r>
            <a:endParaRPr lang="zh-CN" altLang="en-US" sz="2800" dirty="0">
              <a:ln w="0">
                <a:noFill/>
              </a:ln>
              <a:solidFill>
                <a:srgbClr val="FA0B41"/>
              </a:solidFill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128881" y="5627133"/>
            <a:ext cx="3462368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 algn="ctr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7">
            <a:lum contrast="20000"/>
          </a:blip>
          <a:stretch>
            <a:fillRect/>
          </a:stretch>
        </p:blipFill>
        <p:spPr>
          <a:xfrm>
            <a:off x="7556771" y="265808"/>
            <a:ext cx="1788750" cy="25087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15" grpId="0" animBg="1"/>
          <p:bldP spid="20" grpId="0" animBg="1"/>
          <p:bldP spid="24" grpId="0" animBg="1"/>
          <p:bldP spid="44" grpId="0"/>
          <p:bldP spid="4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15" grpId="0" animBg="1"/>
          <p:bldP spid="20" grpId="0" animBg="1"/>
          <p:bldP spid="24" grpId="0" animBg="1"/>
          <p:bldP spid="44" grpId="0"/>
          <p:bldP spid="45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8"/>
          <p:cNvSpPr/>
          <p:nvPr/>
        </p:nvSpPr>
        <p:spPr bwMode="auto">
          <a:xfrm>
            <a:off x="7820531" y="-895217"/>
            <a:ext cx="5688460" cy="3808719"/>
          </a:xfrm>
          <a:custGeom>
            <a:avLst/>
            <a:gdLst>
              <a:gd name="T0" fmla="*/ 2377 w 2736"/>
              <a:gd name="T1" fmla="*/ 567 h 1831"/>
              <a:gd name="T2" fmla="*/ 2396 w 2736"/>
              <a:gd name="T3" fmla="*/ 474 h 1831"/>
              <a:gd name="T4" fmla="*/ 2151 w 2736"/>
              <a:gd name="T5" fmla="*/ 229 h 1831"/>
              <a:gd name="T6" fmla="*/ 2016 w 2736"/>
              <a:gd name="T7" fmla="*/ 269 h 1831"/>
              <a:gd name="T8" fmla="*/ 1546 w 2736"/>
              <a:gd name="T9" fmla="*/ 0 h 1831"/>
              <a:gd name="T10" fmla="*/ 1019 w 2736"/>
              <a:gd name="T11" fmla="*/ 407 h 1831"/>
              <a:gd name="T12" fmla="*/ 804 w 2736"/>
              <a:gd name="T13" fmla="*/ 343 h 1831"/>
              <a:gd name="T14" fmla="*/ 409 w 2736"/>
              <a:gd name="T15" fmla="*/ 739 h 1831"/>
              <a:gd name="T16" fmla="*/ 413 w 2736"/>
              <a:gd name="T17" fmla="*/ 791 h 1831"/>
              <a:gd name="T18" fmla="*/ 409 w 2736"/>
              <a:gd name="T19" fmla="*/ 791 h 1831"/>
              <a:gd name="T20" fmla="*/ 0 w 2736"/>
              <a:gd name="T21" fmla="*/ 1199 h 1831"/>
              <a:gd name="T22" fmla="*/ 409 w 2736"/>
              <a:gd name="T23" fmla="*/ 1608 h 1831"/>
              <a:gd name="T24" fmla="*/ 575 w 2736"/>
              <a:gd name="T25" fmla="*/ 1572 h 1831"/>
              <a:gd name="T26" fmla="*/ 869 w 2736"/>
              <a:gd name="T27" fmla="*/ 1706 h 1831"/>
              <a:gd name="T28" fmla="*/ 1075 w 2736"/>
              <a:gd name="T29" fmla="*/ 1648 h 1831"/>
              <a:gd name="T30" fmla="*/ 1474 w 2736"/>
              <a:gd name="T31" fmla="*/ 1831 h 1831"/>
              <a:gd name="T32" fmla="*/ 1843 w 2736"/>
              <a:gd name="T33" fmla="*/ 1680 h 1831"/>
              <a:gd name="T34" fmla="*/ 2118 w 2736"/>
              <a:gd name="T35" fmla="*/ 1745 h 1831"/>
              <a:gd name="T36" fmla="*/ 2736 w 2736"/>
              <a:gd name="T37" fmla="*/ 1128 h 1831"/>
              <a:gd name="T38" fmla="*/ 2377 w 2736"/>
              <a:gd name="T39" fmla="*/ 567 h 1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736" h="1831">
                <a:moveTo>
                  <a:pt x="2377" y="567"/>
                </a:moveTo>
                <a:cubicBezTo>
                  <a:pt x="2389" y="539"/>
                  <a:pt x="2396" y="507"/>
                  <a:pt x="2396" y="474"/>
                </a:cubicBezTo>
                <a:cubicBezTo>
                  <a:pt x="2396" y="339"/>
                  <a:pt x="2286" y="229"/>
                  <a:pt x="2151" y="229"/>
                </a:cubicBezTo>
                <a:cubicBezTo>
                  <a:pt x="2101" y="229"/>
                  <a:pt x="2055" y="244"/>
                  <a:pt x="2016" y="269"/>
                </a:cubicBezTo>
                <a:cubicBezTo>
                  <a:pt x="1921" y="108"/>
                  <a:pt x="1746" y="0"/>
                  <a:pt x="1546" y="0"/>
                </a:cubicBezTo>
                <a:cubicBezTo>
                  <a:pt x="1293" y="0"/>
                  <a:pt x="1080" y="173"/>
                  <a:pt x="1019" y="407"/>
                </a:cubicBezTo>
                <a:cubicBezTo>
                  <a:pt x="957" y="367"/>
                  <a:pt x="883" y="343"/>
                  <a:pt x="804" y="343"/>
                </a:cubicBezTo>
                <a:cubicBezTo>
                  <a:pt x="586" y="343"/>
                  <a:pt x="409" y="520"/>
                  <a:pt x="409" y="739"/>
                </a:cubicBezTo>
                <a:cubicBezTo>
                  <a:pt x="409" y="756"/>
                  <a:pt x="410" y="774"/>
                  <a:pt x="413" y="791"/>
                </a:cubicBezTo>
                <a:cubicBezTo>
                  <a:pt x="411" y="791"/>
                  <a:pt x="410" y="791"/>
                  <a:pt x="409" y="791"/>
                </a:cubicBezTo>
                <a:cubicBezTo>
                  <a:pt x="183" y="791"/>
                  <a:pt x="0" y="974"/>
                  <a:pt x="0" y="1199"/>
                </a:cubicBezTo>
                <a:cubicBezTo>
                  <a:pt x="0" y="1425"/>
                  <a:pt x="183" y="1608"/>
                  <a:pt x="409" y="1608"/>
                </a:cubicBezTo>
                <a:cubicBezTo>
                  <a:pt x="468" y="1608"/>
                  <a:pt x="524" y="1595"/>
                  <a:pt x="575" y="1572"/>
                </a:cubicBezTo>
                <a:cubicBezTo>
                  <a:pt x="647" y="1654"/>
                  <a:pt x="752" y="1706"/>
                  <a:pt x="869" y="1706"/>
                </a:cubicBezTo>
                <a:cubicBezTo>
                  <a:pt x="945" y="1706"/>
                  <a:pt x="1015" y="1684"/>
                  <a:pt x="1075" y="1648"/>
                </a:cubicBezTo>
                <a:cubicBezTo>
                  <a:pt x="1172" y="1759"/>
                  <a:pt x="1315" y="1831"/>
                  <a:pt x="1474" y="1831"/>
                </a:cubicBezTo>
                <a:cubicBezTo>
                  <a:pt x="1618" y="1831"/>
                  <a:pt x="1748" y="1773"/>
                  <a:pt x="1843" y="1680"/>
                </a:cubicBezTo>
                <a:cubicBezTo>
                  <a:pt x="1926" y="1721"/>
                  <a:pt x="2019" y="1745"/>
                  <a:pt x="2118" y="1745"/>
                </a:cubicBezTo>
                <a:cubicBezTo>
                  <a:pt x="2459" y="1745"/>
                  <a:pt x="2736" y="1469"/>
                  <a:pt x="2736" y="1128"/>
                </a:cubicBezTo>
                <a:cubicBezTo>
                  <a:pt x="2736" y="879"/>
                  <a:pt x="2589" y="665"/>
                  <a:pt x="2377" y="567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0">
            <a:solidFill>
              <a:srgbClr val="0070C0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015" y="540593"/>
            <a:ext cx="1600408" cy="271196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Freeform 8"/>
          <p:cNvSpPr/>
          <p:nvPr/>
        </p:nvSpPr>
        <p:spPr bwMode="auto">
          <a:xfrm>
            <a:off x="-3392420" y="879648"/>
            <a:ext cx="13151756" cy="8805783"/>
          </a:xfrm>
          <a:custGeom>
            <a:avLst/>
            <a:gdLst>
              <a:gd name="T0" fmla="*/ 2377 w 2736"/>
              <a:gd name="T1" fmla="*/ 567 h 1831"/>
              <a:gd name="T2" fmla="*/ 2396 w 2736"/>
              <a:gd name="T3" fmla="*/ 474 h 1831"/>
              <a:gd name="T4" fmla="*/ 2151 w 2736"/>
              <a:gd name="T5" fmla="*/ 229 h 1831"/>
              <a:gd name="T6" fmla="*/ 2016 w 2736"/>
              <a:gd name="T7" fmla="*/ 269 h 1831"/>
              <a:gd name="T8" fmla="*/ 1546 w 2736"/>
              <a:gd name="T9" fmla="*/ 0 h 1831"/>
              <a:gd name="T10" fmla="*/ 1019 w 2736"/>
              <a:gd name="T11" fmla="*/ 407 h 1831"/>
              <a:gd name="T12" fmla="*/ 804 w 2736"/>
              <a:gd name="T13" fmla="*/ 343 h 1831"/>
              <a:gd name="T14" fmla="*/ 409 w 2736"/>
              <a:gd name="T15" fmla="*/ 739 h 1831"/>
              <a:gd name="T16" fmla="*/ 413 w 2736"/>
              <a:gd name="T17" fmla="*/ 791 h 1831"/>
              <a:gd name="T18" fmla="*/ 409 w 2736"/>
              <a:gd name="T19" fmla="*/ 791 h 1831"/>
              <a:gd name="T20" fmla="*/ 0 w 2736"/>
              <a:gd name="T21" fmla="*/ 1199 h 1831"/>
              <a:gd name="T22" fmla="*/ 409 w 2736"/>
              <a:gd name="T23" fmla="*/ 1608 h 1831"/>
              <a:gd name="T24" fmla="*/ 575 w 2736"/>
              <a:gd name="T25" fmla="*/ 1572 h 1831"/>
              <a:gd name="T26" fmla="*/ 869 w 2736"/>
              <a:gd name="T27" fmla="*/ 1706 h 1831"/>
              <a:gd name="T28" fmla="*/ 1075 w 2736"/>
              <a:gd name="T29" fmla="*/ 1648 h 1831"/>
              <a:gd name="T30" fmla="*/ 1474 w 2736"/>
              <a:gd name="T31" fmla="*/ 1831 h 1831"/>
              <a:gd name="T32" fmla="*/ 1843 w 2736"/>
              <a:gd name="T33" fmla="*/ 1680 h 1831"/>
              <a:gd name="T34" fmla="*/ 2118 w 2736"/>
              <a:gd name="T35" fmla="*/ 1745 h 1831"/>
              <a:gd name="T36" fmla="*/ 2736 w 2736"/>
              <a:gd name="T37" fmla="*/ 1128 h 1831"/>
              <a:gd name="T38" fmla="*/ 2377 w 2736"/>
              <a:gd name="T39" fmla="*/ 567 h 1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736" h="1831">
                <a:moveTo>
                  <a:pt x="2377" y="567"/>
                </a:moveTo>
                <a:cubicBezTo>
                  <a:pt x="2389" y="539"/>
                  <a:pt x="2396" y="507"/>
                  <a:pt x="2396" y="474"/>
                </a:cubicBezTo>
                <a:cubicBezTo>
                  <a:pt x="2396" y="339"/>
                  <a:pt x="2286" y="229"/>
                  <a:pt x="2151" y="229"/>
                </a:cubicBezTo>
                <a:cubicBezTo>
                  <a:pt x="2101" y="229"/>
                  <a:pt x="2055" y="244"/>
                  <a:pt x="2016" y="269"/>
                </a:cubicBezTo>
                <a:cubicBezTo>
                  <a:pt x="1921" y="108"/>
                  <a:pt x="1746" y="0"/>
                  <a:pt x="1546" y="0"/>
                </a:cubicBezTo>
                <a:cubicBezTo>
                  <a:pt x="1293" y="0"/>
                  <a:pt x="1080" y="173"/>
                  <a:pt x="1019" y="407"/>
                </a:cubicBezTo>
                <a:cubicBezTo>
                  <a:pt x="957" y="367"/>
                  <a:pt x="883" y="343"/>
                  <a:pt x="804" y="343"/>
                </a:cubicBezTo>
                <a:cubicBezTo>
                  <a:pt x="586" y="343"/>
                  <a:pt x="409" y="520"/>
                  <a:pt x="409" y="739"/>
                </a:cubicBezTo>
                <a:cubicBezTo>
                  <a:pt x="409" y="756"/>
                  <a:pt x="410" y="774"/>
                  <a:pt x="413" y="791"/>
                </a:cubicBezTo>
                <a:cubicBezTo>
                  <a:pt x="411" y="791"/>
                  <a:pt x="410" y="791"/>
                  <a:pt x="409" y="791"/>
                </a:cubicBezTo>
                <a:cubicBezTo>
                  <a:pt x="183" y="791"/>
                  <a:pt x="0" y="974"/>
                  <a:pt x="0" y="1199"/>
                </a:cubicBezTo>
                <a:cubicBezTo>
                  <a:pt x="0" y="1425"/>
                  <a:pt x="183" y="1608"/>
                  <a:pt x="409" y="1608"/>
                </a:cubicBezTo>
                <a:cubicBezTo>
                  <a:pt x="468" y="1608"/>
                  <a:pt x="524" y="1595"/>
                  <a:pt x="575" y="1572"/>
                </a:cubicBezTo>
                <a:cubicBezTo>
                  <a:pt x="647" y="1654"/>
                  <a:pt x="752" y="1706"/>
                  <a:pt x="869" y="1706"/>
                </a:cubicBezTo>
                <a:cubicBezTo>
                  <a:pt x="945" y="1706"/>
                  <a:pt x="1015" y="1684"/>
                  <a:pt x="1075" y="1648"/>
                </a:cubicBezTo>
                <a:cubicBezTo>
                  <a:pt x="1172" y="1759"/>
                  <a:pt x="1315" y="1831"/>
                  <a:pt x="1474" y="1831"/>
                </a:cubicBezTo>
                <a:cubicBezTo>
                  <a:pt x="1618" y="1831"/>
                  <a:pt x="1748" y="1773"/>
                  <a:pt x="1843" y="1680"/>
                </a:cubicBezTo>
                <a:cubicBezTo>
                  <a:pt x="1926" y="1721"/>
                  <a:pt x="2019" y="1745"/>
                  <a:pt x="2118" y="1745"/>
                </a:cubicBezTo>
                <a:cubicBezTo>
                  <a:pt x="2459" y="1745"/>
                  <a:pt x="2736" y="1469"/>
                  <a:pt x="2736" y="1128"/>
                </a:cubicBezTo>
                <a:cubicBezTo>
                  <a:pt x="2736" y="879"/>
                  <a:pt x="2589" y="665"/>
                  <a:pt x="2377" y="567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0">
            <a:solidFill>
              <a:srgbClr val="0070C0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370055" y="378594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ln w="0">
                  <a:noFill/>
                </a:ln>
                <a:solidFill>
                  <a:srgbClr val="FA0B41"/>
                </a:solidFill>
                <a:cs typeface="+mn-ea"/>
                <a:sym typeface="+mn-lt"/>
              </a:rPr>
              <a:t>点击输入标题</a:t>
            </a:r>
            <a:endParaRPr lang="zh-CN" altLang="en-US" sz="2800" dirty="0">
              <a:ln w="0">
                <a:noFill/>
              </a:ln>
              <a:solidFill>
                <a:srgbClr val="FA0B4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704053" y="927581"/>
            <a:ext cx="3005104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 algn="r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2050" y="3252557"/>
            <a:ext cx="2677500" cy="1485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4550" y="5076612"/>
            <a:ext cx="3206250" cy="15862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4950" y="1787312"/>
            <a:ext cx="3206250" cy="15862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324350" y="4089619"/>
            <a:ext cx="3206250" cy="15862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0" name="文本框 19"/>
          <p:cNvSpPr txBox="1"/>
          <p:nvPr/>
        </p:nvSpPr>
        <p:spPr>
          <a:xfrm>
            <a:off x="4346635" y="3373562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ln w="0">
                  <a:noFill/>
                </a:ln>
                <a:solidFill>
                  <a:srgbClr val="FA0B41"/>
                </a:solidFill>
                <a:cs typeface="+mn-ea"/>
                <a:sym typeface="+mn-lt"/>
              </a:rPr>
              <a:t>点击输入标题</a:t>
            </a:r>
            <a:endParaRPr lang="zh-CN" altLang="en-US" sz="2800" dirty="0">
              <a:ln w="0">
                <a:noFill/>
              </a:ln>
              <a:solidFill>
                <a:srgbClr val="FA0B4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85002" y="3920541"/>
            <a:ext cx="3462368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 algn="ctr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146702" y="5571541"/>
            <a:ext cx="3462368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 algn="ctr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8300" y="2137252"/>
            <a:ext cx="3082500" cy="15525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6" fill="hold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4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7" dur="7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8" dur="150" fill="hold">
                                              <p:stCondLst>
                                                <p:cond delay="15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9" dur="15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0" dur="15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21" dur="15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8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9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5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11" grpId="0" animBg="1"/>
          <p:bldP spid="6" grpId="0"/>
          <p:bldP spid="7" grpId="0"/>
          <p:bldP spid="20" grpId="0"/>
          <p:bldP spid="21" grpId="0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7" dur="7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8" dur="150" fill="hold">
                                              <p:stCondLst>
                                                <p:cond delay="15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9" dur="15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0" dur="15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21" dur="15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5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11" grpId="0" animBg="1"/>
          <p:bldP spid="6" grpId="0"/>
          <p:bldP spid="7" grpId="0"/>
          <p:bldP spid="20" grpId="0"/>
          <p:bldP spid="21" grpId="0"/>
          <p:bldP spid="22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6424651" y="620544"/>
            <a:ext cx="3195000" cy="369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8409814" y="3877000"/>
            <a:ext cx="3420000" cy="3015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Freeform 8"/>
          <p:cNvSpPr/>
          <p:nvPr/>
        </p:nvSpPr>
        <p:spPr bwMode="auto">
          <a:xfrm>
            <a:off x="1603376" y="3303588"/>
            <a:ext cx="8890000" cy="5945188"/>
          </a:xfrm>
          <a:custGeom>
            <a:avLst/>
            <a:gdLst>
              <a:gd name="T0" fmla="*/ 2061 w 2368"/>
              <a:gd name="T1" fmla="*/ 709 h 1583"/>
              <a:gd name="T2" fmla="*/ 1558 w 2368"/>
              <a:gd name="T3" fmla="*/ 270 h 1583"/>
              <a:gd name="T4" fmla="*/ 1308 w 2368"/>
              <a:gd name="T5" fmla="*/ 54 h 1583"/>
              <a:gd name="T6" fmla="*/ 1121 w 2368"/>
              <a:gd name="T7" fmla="*/ 136 h 1583"/>
              <a:gd name="T8" fmla="*/ 773 w 2368"/>
              <a:gd name="T9" fmla="*/ 0 h 1583"/>
              <a:gd name="T10" fmla="*/ 258 w 2368"/>
              <a:gd name="T11" fmla="*/ 514 h 1583"/>
              <a:gd name="T12" fmla="*/ 270 w 2368"/>
              <a:gd name="T13" fmla="*/ 622 h 1583"/>
              <a:gd name="T14" fmla="*/ 0 w 2368"/>
              <a:gd name="T15" fmla="*/ 1002 h 1583"/>
              <a:gd name="T16" fmla="*/ 403 w 2368"/>
              <a:gd name="T17" fmla="*/ 1406 h 1583"/>
              <a:gd name="T18" fmla="*/ 723 w 2368"/>
              <a:gd name="T19" fmla="*/ 1247 h 1583"/>
              <a:gd name="T20" fmla="*/ 1156 w 2368"/>
              <a:gd name="T21" fmla="*/ 1583 h 1583"/>
              <a:gd name="T22" fmla="*/ 1512 w 2368"/>
              <a:gd name="T23" fmla="*/ 1406 h 1583"/>
              <a:gd name="T24" fmla="*/ 2018 w 2368"/>
              <a:gd name="T25" fmla="*/ 1406 h 1583"/>
              <a:gd name="T26" fmla="*/ 2368 w 2368"/>
              <a:gd name="T27" fmla="*/ 1056 h 1583"/>
              <a:gd name="T28" fmla="*/ 2061 w 2368"/>
              <a:gd name="T29" fmla="*/ 709 h 1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68" h="1583">
                <a:moveTo>
                  <a:pt x="2061" y="709"/>
                </a:moveTo>
                <a:cubicBezTo>
                  <a:pt x="2017" y="467"/>
                  <a:pt x="1811" y="281"/>
                  <a:pt x="1558" y="270"/>
                </a:cubicBezTo>
                <a:cubicBezTo>
                  <a:pt x="1540" y="148"/>
                  <a:pt x="1435" y="54"/>
                  <a:pt x="1308" y="54"/>
                </a:cubicBezTo>
                <a:cubicBezTo>
                  <a:pt x="1233" y="54"/>
                  <a:pt x="1167" y="86"/>
                  <a:pt x="1121" y="136"/>
                </a:cubicBezTo>
                <a:cubicBezTo>
                  <a:pt x="1029" y="52"/>
                  <a:pt x="907" y="0"/>
                  <a:pt x="773" y="0"/>
                </a:cubicBezTo>
                <a:cubicBezTo>
                  <a:pt x="489" y="0"/>
                  <a:pt x="258" y="230"/>
                  <a:pt x="258" y="514"/>
                </a:cubicBezTo>
                <a:cubicBezTo>
                  <a:pt x="258" y="551"/>
                  <a:pt x="263" y="587"/>
                  <a:pt x="270" y="622"/>
                </a:cubicBezTo>
                <a:cubicBezTo>
                  <a:pt x="113" y="677"/>
                  <a:pt x="0" y="826"/>
                  <a:pt x="0" y="1002"/>
                </a:cubicBezTo>
                <a:cubicBezTo>
                  <a:pt x="0" y="1225"/>
                  <a:pt x="181" y="1406"/>
                  <a:pt x="403" y="1406"/>
                </a:cubicBezTo>
                <a:cubicBezTo>
                  <a:pt x="534" y="1406"/>
                  <a:pt x="650" y="1343"/>
                  <a:pt x="723" y="1247"/>
                </a:cubicBezTo>
                <a:cubicBezTo>
                  <a:pt x="773" y="1440"/>
                  <a:pt x="948" y="1583"/>
                  <a:pt x="1156" y="1583"/>
                </a:cubicBezTo>
                <a:cubicBezTo>
                  <a:pt x="1301" y="1583"/>
                  <a:pt x="1430" y="1513"/>
                  <a:pt x="1512" y="1406"/>
                </a:cubicBezTo>
                <a:cubicBezTo>
                  <a:pt x="2018" y="1406"/>
                  <a:pt x="2018" y="1406"/>
                  <a:pt x="2018" y="1406"/>
                </a:cubicBezTo>
                <a:cubicBezTo>
                  <a:pt x="2211" y="1406"/>
                  <a:pt x="2368" y="1249"/>
                  <a:pt x="2368" y="1056"/>
                </a:cubicBezTo>
                <a:cubicBezTo>
                  <a:pt x="2368" y="877"/>
                  <a:pt x="2234" y="730"/>
                  <a:pt x="2061" y="709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0">
            <a:solidFill>
              <a:srgbClr val="0070C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lum contrast="20000"/>
          </a:blip>
          <a:stretch>
            <a:fillRect/>
          </a:stretch>
        </p:blipFill>
        <p:spPr>
          <a:xfrm>
            <a:off x="1261596" y="863585"/>
            <a:ext cx="3870000" cy="17212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3" name="文本框 12"/>
          <p:cNvSpPr txBox="1"/>
          <p:nvPr/>
        </p:nvSpPr>
        <p:spPr>
          <a:xfrm>
            <a:off x="3342599" y="38424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ln w="0">
                  <a:noFill/>
                </a:ln>
                <a:solidFill>
                  <a:srgbClr val="FA0B41"/>
                </a:solidFill>
                <a:cs typeface="+mn-ea"/>
                <a:sym typeface="+mn-lt"/>
              </a:rPr>
              <a:t>点击输入标题</a:t>
            </a:r>
            <a:endParaRPr lang="zh-CN" altLang="en-US" sz="2800" dirty="0">
              <a:ln w="0">
                <a:noFill/>
              </a:ln>
              <a:solidFill>
                <a:srgbClr val="FA0B4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204496" y="4415812"/>
            <a:ext cx="3462368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 algn="ctr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46366" y="5494279"/>
            <a:ext cx="3462368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 algn="ctr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lum contrast="20000"/>
          </a:blip>
          <a:stretch>
            <a:fillRect/>
          </a:stretch>
        </p:blipFill>
        <p:spPr>
          <a:xfrm>
            <a:off x="2713866" y="4365620"/>
            <a:ext cx="2632500" cy="24975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8" fill="hold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3" grpId="0"/>
          <p:bldP spid="14" grpId="0"/>
          <p:bldP spid="15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 rot="18390134">
            <a:off x="1083374" y="1893822"/>
            <a:ext cx="3254133" cy="193427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3" name="Freeform 8"/>
          <p:cNvSpPr/>
          <p:nvPr/>
        </p:nvSpPr>
        <p:spPr bwMode="auto">
          <a:xfrm>
            <a:off x="2708031" y="979488"/>
            <a:ext cx="6740770" cy="5122863"/>
          </a:xfrm>
          <a:custGeom>
            <a:avLst/>
            <a:gdLst>
              <a:gd name="T0" fmla="*/ 2061 w 2368"/>
              <a:gd name="T1" fmla="*/ 709 h 1583"/>
              <a:gd name="T2" fmla="*/ 1558 w 2368"/>
              <a:gd name="T3" fmla="*/ 270 h 1583"/>
              <a:gd name="T4" fmla="*/ 1308 w 2368"/>
              <a:gd name="T5" fmla="*/ 54 h 1583"/>
              <a:gd name="T6" fmla="*/ 1121 w 2368"/>
              <a:gd name="T7" fmla="*/ 136 h 1583"/>
              <a:gd name="T8" fmla="*/ 773 w 2368"/>
              <a:gd name="T9" fmla="*/ 0 h 1583"/>
              <a:gd name="T10" fmla="*/ 258 w 2368"/>
              <a:gd name="T11" fmla="*/ 514 h 1583"/>
              <a:gd name="T12" fmla="*/ 270 w 2368"/>
              <a:gd name="T13" fmla="*/ 622 h 1583"/>
              <a:gd name="T14" fmla="*/ 0 w 2368"/>
              <a:gd name="T15" fmla="*/ 1002 h 1583"/>
              <a:gd name="T16" fmla="*/ 403 w 2368"/>
              <a:gd name="T17" fmla="*/ 1406 h 1583"/>
              <a:gd name="T18" fmla="*/ 723 w 2368"/>
              <a:gd name="T19" fmla="*/ 1247 h 1583"/>
              <a:gd name="T20" fmla="*/ 1156 w 2368"/>
              <a:gd name="T21" fmla="*/ 1583 h 1583"/>
              <a:gd name="T22" fmla="*/ 1512 w 2368"/>
              <a:gd name="T23" fmla="*/ 1406 h 1583"/>
              <a:gd name="T24" fmla="*/ 2018 w 2368"/>
              <a:gd name="T25" fmla="*/ 1406 h 1583"/>
              <a:gd name="T26" fmla="*/ 2368 w 2368"/>
              <a:gd name="T27" fmla="*/ 1056 h 1583"/>
              <a:gd name="T28" fmla="*/ 2061 w 2368"/>
              <a:gd name="T29" fmla="*/ 709 h 1583"/>
              <a:gd name="connsiteX0" fmla="*/ 8704 w 10000"/>
              <a:gd name="connsiteY0" fmla="*/ 4479 h 10000"/>
              <a:gd name="connsiteX1" fmla="*/ 6492 w 10000"/>
              <a:gd name="connsiteY1" fmla="*/ 2461 h 10000"/>
              <a:gd name="connsiteX2" fmla="*/ 5524 w 10000"/>
              <a:gd name="connsiteY2" fmla="*/ 341 h 10000"/>
              <a:gd name="connsiteX3" fmla="*/ 4734 w 10000"/>
              <a:gd name="connsiteY3" fmla="*/ 859 h 10000"/>
              <a:gd name="connsiteX4" fmla="*/ 3264 w 10000"/>
              <a:gd name="connsiteY4" fmla="*/ 0 h 10000"/>
              <a:gd name="connsiteX5" fmla="*/ 1090 w 10000"/>
              <a:gd name="connsiteY5" fmla="*/ 3247 h 10000"/>
              <a:gd name="connsiteX6" fmla="*/ 1140 w 10000"/>
              <a:gd name="connsiteY6" fmla="*/ 3929 h 10000"/>
              <a:gd name="connsiteX7" fmla="*/ 0 w 10000"/>
              <a:gd name="connsiteY7" fmla="*/ 6330 h 10000"/>
              <a:gd name="connsiteX8" fmla="*/ 1702 w 10000"/>
              <a:gd name="connsiteY8" fmla="*/ 8882 h 10000"/>
              <a:gd name="connsiteX9" fmla="*/ 3053 w 10000"/>
              <a:gd name="connsiteY9" fmla="*/ 7877 h 10000"/>
              <a:gd name="connsiteX10" fmla="*/ 4882 w 10000"/>
              <a:gd name="connsiteY10" fmla="*/ 10000 h 10000"/>
              <a:gd name="connsiteX11" fmla="*/ 6385 w 10000"/>
              <a:gd name="connsiteY11" fmla="*/ 8882 h 10000"/>
              <a:gd name="connsiteX12" fmla="*/ 8522 w 10000"/>
              <a:gd name="connsiteY12" fmla="*/ 8882 h 10000"/>
              <a:gd name="connsiteX13" fmla="*/ 10000 w 10000"/>
              <a:gd name="connsiteY13" fmla="*/ 6671 h 10000"/>
              <a:gd name="connsiteX14" fmla="*/ 8704 w 10000"/>
              <a:gd name="connsiteY14" fmla="*/ 4479 h 10000"/>
              <a:gd name="connsiteX0-1" fmla="*/ 8704 w 10000"/>
              <a:gd name="connsiteY0-2" fmla="*/ 4479 h 10000"/>
              <a:gd name="connsiteX1-3" fmla="*/ 6492 w 10000"/>
              <a:gd name="connsiteY1-4" fmla="*/ 2461 h 10000"/>
              <a:gd name="connsiteX2-5" fmla="*/ 5872 w 10000"/>
              <a:gd name="connsiteY2-6" fmla="*/ 776 h 10000"/>
              <a:gd name="connsiteX3-7" fmla="*/ 4734 w 10000"/>
              <a:gd name="connsiteY3-8" fmla="*/ 859 h 10000"/>
              <a:gd name="connsiteX4-9" fmla="*/ 3264 w 10000"/>
              <a:gd name="connsiteY4-10" fmla="*/ 0 h 10000"/>
              <a:gd name="connsiteX5-11" fmla="*/ 1090 w 10000"/>
              <a:gd name="connsiteY5-12" fmla="*/ 3247 h 10000"/>
              <a:gd name="connsiteX6-13" fmla="*/ 1140 w 10000"/>
              <a:gd name="connsiteY6-14" fmla="*/ 3929 h 10000"/>
              <a:gd name="connsiteX7-15" fmla="*/ 0 w 10000"/>
              <a:gd name="connsiteY7-16" fmla="*/ 6330 h 10000"/>
              <a:gd name="connsiteX8-17" fmla="*/ 1702 w 10000"/>
              <a:gd name="connsiteY8-18" fmla="*/ 8882 h 10000"/>
              <a:gd name="connsiteX9-19" fmla="*/ 3053 w 10000"/>
              <a:gd name="connsiteY9-20" fmla="*/ 7877 h 10000"/>
              <a:gd name="connsiteX10-21" fmla="*/ 4882 w 10000"/>
              <a:gd name="connsiteY10-22" fmla="*/ 10000 h 10000"/>
              <a:gd name="connsiteX11-23" fmla="*/ 6385 w 10000"/>
              <a:gd name="connsiteY11-24" fmla="*/ 8882 h 10000"/>
              <a:gd name="connsiteX12-25" fmla="*/ 8522 w 10000"/>
              <a:gd name="connsiteY12-26" fmla="*/ 8882 h 10000"/>
              <a:gd name="connsiteX13-27" fmla="*/ 10000 w 10000"/>
              <a:gd name="connsiteY13-28" fmla="*/ 6671 h 10000"/>
              <a:gd name="connsiteX14-29" fmla="*/ 8704 w 10000"/>
              <a:gd name="connsiteY14-30" fmla="*/ 4479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</a:cxnLst>
            <a:rect l="l" t="t" r="r" b="b"/>
            <a:pathLst>
              <a:path w="10000" h="10000">
                <a:moveTo>
                  <a:pt x="8704" y="4479"/>
                </a:moveTo>
                <a:cubicBezTo>
                  <a:pt x="8518" y="2950"/>
                  <a:pt x="7561" y="2530"/>
                  <a:pt x="6492" y="2461"/>
                </a:cubicBezTo>
                <a:cubicBezTo>
                  <a:pt x="6416" y="1690"/>
                  <a:pt x="6165" y="1043"/>
                  <a:pt x="5872" y="776"/>
                </a:cubicBezTo>
                <a:cubicBezTo>
                  <a:pt x="5579" y="509"/>
                  <a:pt x="4928" y="543"/>
                  <a:pt x="4734" y="859"/>
                </a:cubicBezTo>
                <a:cubicBezTo>
                  <a:pt x="4345" y="328"/>
                  <a:pt x="3830" y="0"/>
                  <a:pt x="3264" y="0"/>
                </a:cubicBezTo>
                <a:cubicBezTo>
                  <a:pt x="2065" y="0"/>
                  <a:pt x="1090" y="1453"/>
                  <a:pt x="1090" y="3247"/>
                </a:cubicBezTo>
                <a:cubicBezTo>
                  <a:pt x="1090" y="3481"/>
                  <a:pt x="1111" y="3708"/>
                  <a:pt x="1140" y="3929"/>
                </a:cubicBezTo>
                <a:cubicBezTo>
                  <a:pt x="477" y="4277"/>
                  <a:pt x="0" y="5218"/>
                  <a:pt x="0" y="6330"/>
                </a:cubicBezTo>
                <a:cubicBezTo>
                  <a:pt x="0" y="7738"/>
                  <a:pt x="764" y="8882"/>
                  <a:pt x="1702" y="8882"/>
                </a:cubicBezTo>
                <a:cubicBezTo>
                  <a:pt x="2255" y="8882"/>
                  <a:pt x="2745" y="8484"/>
                  <a:pt x="3053" y="7877"/>
                </a:cubicBezTo>
                <a:cubicBezTo>
                  <a:pt x="3264" y="9097"/>
                  <a:pt x="4003" y="10000"/>
                  <a:pt x="4882" y="10000"/>
                </a:cubicBezTo>
                <a:cubicBezTo>
                  <a:pt x="5494" y="10000"/>
                  <a:pt x="6039" y="9558"/>
                  <a:pt x="6385" y="8882"/>
                </a:cubicBezTo>
                <a:lnTo>
                  <a:pt x="8522" y="8882"/>
                </a:lnTo>
                <a:cubicBezTo>
                  <a:pt x="9337" y="8882"/>
                  <a:pt x="10000" y="7890"/>
                  <a:pt x="10000" y="6671"/>
                </a:cubicBezTo>
                <a:cubicBezTo>
                  <a:pt x="10000" y="5540"/>
                  <a:pt x="9434" y="4611"/>
                  <a:pt x="8704" y="4479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0">
            <a:solidFill>
              <a:srgbClr val="C00000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lum contrast="20000"/>
          </a:blip>
          <a:stretch>
            <a:fillRect/>
          </a:stretch>
        </p:blipFill>
        <p:spPr>
          <a:xfrm>
            <a:off x="2959099" y="3909335"/>
            <a:ext cx="6490253" cy="1721519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 rot="20981850">
            <a:off x="3300016" y="3388594"/>
            <a:ext cx="1657058" cy="641381"/>
            <a:chOff x="3868103" y="1618312"/>
            <a:chExt cx="5430545" cy="2101950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868103" y="1618312"/>
              <a:ext cx="1264371" cy="210195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367507" y="1975499"/>
              <a:ext cx="1079474" cy="1628437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682014" y="2078098"/>
              <a:ext cx="409927" cy="152583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339182" y="2097969"/>
              <a:ext cx="924334" cy="1593829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385497" y="2151876"/>
              <a:ext cx="913151" cy="1452060"/>
            </a:xfrm>
            <a:prstGeom prst="rect">
              <a:avLst/>
            </a:prstGeom>
          </p:spPr>
        </p:pic>
      </p:grpSp>
      <p:sp>
        <p:nvSpPr>
          <p:cNvPr id="11" name="文本框 10"/>
          <p:cNvSpPr txBox="1"/>
          <p:nvPr/>
        </p:nvSpPr>
        <p:spPr>
          <a:xfrm>
            <a:off x="5002424" y="3435690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 smtClean="0">
                <a:ln w="0">
                  <a:noFill/>
                </a:ln>
                <a:cs typeface="+mn-ea"/>
                <a:sym typeface="+mn-lt"/>
              </a:rPr>
              <a:t>汇报结束</a:t>
            </a:r>
            <a:endParaRPr lang="zh-CN" altLang="en-US" sz="6600" dirty="0">
              <a:ln w="0">
                <a:noFill/>
              </a:ln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 rot="20754315">
            <a:off x="3446069" y="1144267"/>
            <a:ext cx="2313454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600" dirty="0" smtClean="0">
                <a:ln w="0">
                  <a:noFill/>
                </a:ln>
                <a:solidFill>
                  <a:srgbClr val="E14628"/>
                </a:solidFill>
                <a:cs typeface="+mn-ea"/>
                <a:sym typeface="+mn-lt"/>
              </a:rPr>
              <a:t>谢</a:t>
            </a:r>
            <a:endParaRPr lang="zh-CN" altLang="en-US" sz="16600" dirty="0">
              <a:ln w="0">
                <a:noFill/>
              </a:ln>
              <a:solidFill>
                <a:srgbClr val="E14628"/>
              </a:solidFill>
              <a:cs typeface="+mn-ea"/>
              <a:sym typeface="+mn-lt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10">
            <a:lum contrast="20000"/>
          </a:blip>
          <a:stretch>
            <a:fillRect/>
          </a:stretch>
        </p:blipFill>
        <p:spPr>
          <a:xfrm>
            <a:off x="10109191" y="2864572"/>
            <a:ext cx="1801231" cy="95839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1">
            <a:lum contrast="20000"/>
          </a:blip>
          <a:stretch>
            <a:fillRect/>
          </a:stretch>
        </p:blipFill>
        <p:spPr>
          <a:xfrm>
            <a:off x="8307387" y="5045497"/>
            <a:ext cx="3206250" cy="10575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>
            <a:lum contrast="20000"/>
          </a:blip>
          <a:stretch>
            <a:fillRect/>
          </a:stretch>
        </p:blipFill>
        <p:spPr>
          <a:xfrm>
            <a:off x="6739267" y="2470325"/>
            <a:ext cx="1046250" cy="99000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5400985" y="1692481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dirty="0" smtClean="0">
                <a:ln w="0">
                  <a:noFill/>
                </a:ln>
                <a:solidFill>
                  <a:srgbClr val="E14628"/>
                </a:solidFill>
                <a:cs typeface="+mn-ea"/>
                <a:sym typeface="+mn-lt"/>
              </a:rPr>
              <a:t>谢</a:t>
            </a:r>
            <a:endParaRPr lang="zh-CN" altLang="en-US" sz="11500" dirty="0">
              <a:ln w="0">
                <a:noFill/>
              </a:ln>
              <a:solidFill>
                <a:srgbClr val="E14628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3">
            <a:lum contrast="20000"/>
          </a:blip>
          <a:stretch>
            <a:fillRect/>
          </a:stretch>
        </p:blipFill>
        <p:spPr>
          <a:xfrm rot="1275709">
            <a:off x="7215252" y="1066014"/>
            <a:ext cx="2970000" cy="20137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9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3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6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0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7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4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1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1" grpId="0"/>
          <p:bldP spid="12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7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4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1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1" grpId="0"/>
          <p:bldP spid="12" grpId="0"/>
          <p:bldP spid="25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5"/>
          <p:cNvSpPr/>
          <p:nvPr/>
        </p:nvSpPr>
        <p:spPr bwMode="auto">
          <a:xfrm rot="20696166">
            <a:off x="1831628" y="-60341"/>
            <a:ext cx="10580784" cy="6688138"/>
          </a:xfrm>
          <a:custGeom>
            <a:avLst/>
            <a:gdLst>
              <a:gd name="T0" fmla="*/ 1687 w 3366"/>
              <a:gd name="T1" fmla="*/ 0 h 2194"/>
              <a:gd name="T2" fmla="*/ 1293 w 3366"/>
              <a:gd name="T3" fmla="*/ 313 h 2194"/>
              <a:gd name="T4" fmla="*/ 1075 w 3366"/>
              <a:gd name="T5" fmla="*/ 255 h 2194"/>
              <a:gd name="T6" fmla="*/ 631 w 3366"/>
              <a:gd name="T7" fmla="*/ 699 h 2194"/>
              <a:gd name="T8" fmla="*/ 639 w 3366"/>
              <a:gd name="T9" fmla="*/ 779 h 2194"/>
              <a:gd name="T10" fmla="*/ 0 w 3366"/>
              <a:gd name="T11" fmla="*/ 1485 h 2194"/>
              <a:gd name="T12" fmla="*/ 709 w 3366"/>
              <a:gd name="T13" fmla="*/ 2194 h 2194"/>
              <a:gd name="T14" fmla="*/ 1263 w 3366"/>
              <a:gd name="T15" fmla="*/ 1927 h 2194"/>
              <a:gd name="T16" fmla="*/ 1716 w 3366"/>
              <a:gd name="T17" fmla="*/ 2121 h 2194"/>
              <a:gd name="T18" fmla="*/ 2143 w 3366"/>
              <a:gd name="T19" fmla="*/ 1954 h 2194"/>
              <a:gd name="T20" fmla="*/ 2657 w 3366"/>
              <a:gd name="T21" fmla="*/ 2174 h 2194"/>
              <a:gd name="T22" fmla="*/ 3366 w 3366"/>
              <a:gd name="T23" fmla="*/ 1465 h 2194"/>
              <a:gd name="T24" fmla="*/ 2837 w 3366"/>
              <a:gd name="T25" fmla="*/ 780 h 2194"/>
              <a:gd name="T26" fmla="*/ 2266 w 3366"/>
              <a:gd name="T27" fmla="*/ 260 h 2194"/>
              <a:gd name="T28" fmla="*/ 2077 w 3366"/>
              <a:gd name="T29" fmla="*/ 293 h 2194"/>
              <a:gd name="T30" fmla="*/ 1687 w 3366"/>
              <a:gd name="T31" fmla="*/ 0 h 2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366" h="2194">
                <a:moveTo>
                  <a:pt x="1687" y="0"/>
                </a:moveTo>
                <a:cubicBezTo>
                  <a:pt x="1495" y="0"/>
                  <a:pt x="1335" y="133"/>
                  <a:pt x="1293" y="313"/>
                </a:cubicBezTo>
                <a:cubicBezTo>
                  <a:pt x="1229" y="276"/>
                  <a:pt x="1155" y="255"/>
                  <a:pt x="1075" y="255"/>
                </a:cubicBezTo>
                <a:cubicBezTo>
                  <a:pt x="830" y="255"/>
                  <a:pt x="631" y="454"/>
                  <a:pt x="631" y="699"/>
                </a:cubicBezTo>
                <a:cubicBezTo>
                  <a:pt x="631" y="726"/>
                  <a:pt x="634" y="753"/>
                  <a:pt x="639" y="779"/>
                </a:cubicBezTo>
                <a:cubicBezTo>
                  <a:pt x="280" y="814"/>
                  <a:pt x="0" y="1117"/>
                  <a:pt x="0" y="1485"/>
                </a:cubicBezTo>
                <a:cubicBezTo>
                  <a:pt x="0" y="1876"/>
                  <a:pt x="317" y="2194"/>
                  <a:pt x="709" y="2194"/>
                </a:cubicBezTo>
                <a:cubicBezTo>
                  <a:pt x="933" y="2194"/>
                  <a:pt x="1133" y="2089"/>
                  <a:pt x="1263" y="1927"/>
                </a:cubicBezTo>
                <a:cubicBezTo>
                  <a:pt x="1377" y="2047"/>
                  <a:pt x="1538" y="2121"/>
                  <a:pt x="1716" y="2121"/>
                </a:cubicBezTo>
                <a:cubicBezTo>
                  <a:pt x="1881" y="2121"/>
                  <a:pt x="2031" y="2058"/>
                  <a:pt x="2143" y="1954"/>
                </a:cubicBezTo>
                <a:cubicBezTo>
                  <a:pt x="2272" y="2089"/>
                  <a:pt x="2454" y="2174"/>
                  <a:pt x="2657" y="2174"/>
                </a:cubicBezTo>
                <a:cubicBezTo>
                  <a:pt x="3048" y="2174"/>
                  <a:pt x="3366" y="1857"/>
                  <a:pt x="3366" y="1465"/>
                </a:cubicBezTo>
                <a:cubicBezTo>
                  <a:pt x="3366" y="1136"/>
                  <a:pt x="3141" y="860"/>
                  <a:pt x="2837" y="780"/>
                </a:cubicBezTo>
                <a:cubicBezTo>
                  <a:pt x="2810" y="488"/>
                  <a:pt x="2565" y="260"/>
                  <a:pt x="2266" y="260"/>
                </a:cubicBezTo>
                <a:cubicBezTo>
                  <a:pt x="2200" y="260"/>
                  <a:pt x="2136" y="272"/>
                  <a:pt x="2077" y="293"/>
                </a:cubicBezTo>
                <a:cubicBezTo>
                  <a:pt x="2028" y="124"/>
                  <a:pt x="1872" y="0"/>
                  <a:pt x="1687" y="0"/>
                </a:cubicBezTo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0">
            <a:solidFill>
              <a:srgbClr val="F23D3B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79030" y="409324"/>
            <a:ext cx="3202529" cy="4183349"/>
            <a:chOff x="3828285" y="2192803"/>
            <a:chExt cx="3202529" cy="4183349"/>
          </a:xfrm>
        </p:grpSpPr>
        <p:sp>
          <p:nvSpPr>
            <p:cNvPr id="2" name="文本框 1"/>
            <p:cNvSpPr txBox="1"/>
            <p:nvPr/>
          </p:nvSpPr>
          <p:spPr>
            <a:xfrm rot="20754315">
              <a:off x="3828285" y="2212629"/>
              <a:ext cx="2736647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9900" dirty="0" smtClean="0">
                  <a:ln w="0">
                    <a:noFill/>
                  </a:ln>
                  <a:solidFill>
                    <a:schemeClr val="bg1"/>
                  </a:solidFill>
                  <a:cs typeface="+mn-ea"/>
                  <a:sym typeface="+mn-lt"/>
                </a:rPr>
                <a:t>目</a:t>
              </a:r>
              <a:endParaRPr lang="zh-CN" altLang="en-US" sz="19900" dirty="0">
                <a:ln w="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 rot="637830">
              <a:off x="4775613" y="4806492"/>
              <a:ext cx="141577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dirty="0" smtClean="0">
                  <a:ln w="0">
                    <a:noFill/>
                  </a:ln>
                  <a:solidFill>
                    <a:schemeClr val="bg1"/>
                  </a:solidFill>
                  <a:cs typeface="+mn-ea"/>
                  <a:sym typeface="+mn-lt"/>
                </a:rPr>
                <a:t>录</a:t>
              </a:r>
              <a:endParaRPr lang="zh-CN" altLang="en-US" sz="19900" dirty="0">
                <a:ln w="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lum contrast="20000"/>
            </a:blip>
            <a:stretch>
              <a:fillRect/>
            </a:stretch>
          </p:blipFill>
          <p:spPr>
            <a:xfrm>
              <a:off x="5521584" y="2192803"/>
              <a:ext cx="1509230" cy="1165929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59" name="组合 58"/>
          <p:cNvGrpSpPr/>
          <p:nvPr/>
        </p:nvGrpSpPr>
        <p:grpSpPr>
          <a:xfrm>
            <a:off x="3311839" y="415041"/>
            <a:ext cx="3884617" cy="2933125"/>
            <a:chOff x="-118244" y="559662"/>
            <a:chExt cx="3884617" cy="2933125"/>
          </a:xfrm>
        </p:grpSpPr>
        <p:sp>
          <p:nvSpPr>
            <p:cNvPr id="10" name="椭圆 9"/>
            <p:cNvSpPr/>
            <p:nvPr/>
          </p:nvSpPr>
          <p:spPr>
            <a:xfrm>
              <a:off x="1083107" y="612701"/>
              <a:ext cx="2598057" cy="2598057"/>
            </a:xfrm>
            <a:prstGeom prst="ellipse">
              <a:avLst/>
            </a:prstGeom>
            <a:gradFill flip="none" rotWithShape="1">
              <a:gsLst>
                <a:gs pos="0">
                  <a:srgbClr val="8D5EB0"/>
                </a:gs>
                <a:gs pos="100000">
                  <a:srgbClr val="552D6D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>
              <a:lum contrast="20000"/>
            </a:blip>
            <a:srcRect b="30501"/>
            <a:stretch>
              <a:fillRect/>
            </a:stretch>
          </p:blipFill>
          <p:spPr>
            <a:xfrm rot="500642">
              <a:off x="1191982" y="559662"/>
              <a:ext cx="2506924" cy="2015322"/>
            </a:xfrm>
            <a:custGeom>
              <a:avLst/>
              <a:gdLst>
                <a:gd name="connsiteX0" fmla="*/ 0 w 2506924"/>
                <a:gd name="connsiteY0" fmla="*/ 0 h 2015322"/>
                <a:gd name="connsiteX1" fmla="*/ 2506924 w 2506924"/>
                <a:gd name="connsiteY1" fmla="*/ 0 h 2015322"/>
                <a:gd name="connsiteX2" fmla="*/ 2506924 w 2506924"/>
                <a:gd name="connsiteY2" fmla="*/ 1647633 h 2015322"/>
                <a:gd name="connsiteX3" fmla="*/ 0 w 2506924"/>
                <a:gd name="connsiteY3" fmla="*/ 2015322 h 201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6924" h="2015322">
                  <a:moveTo>
                    <a:pt x="0" y="0"/>
                  </a:moveTo>
                  <a:lnTo>
                    <a:pt x="2506924" y="0"/>
                  </a:lnTo>
                  <a:lnTo>
                    <a:pt x="2506924" y="1647633"/>
                  </a:lnTo>
                  <a:lnTo>
                    <a:pt x="0" y="2015322"/>
                  </a:lnTo>
                  <a:close/>
                </a:path>
              </a:pathLst>
            </a:cu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文本框 10"/>
            <p:cNvSpPr txBox="1"/>
            <p:nvPr/>
          </p:nvSpPr>
          <p:spPr>
            <a:xfrm>
              <a:off x="-118244" y="845909"/>
              <a:ext cx="1132041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600" i="1" dirty="0" smtClean="0">
                  <a:ln w="0">
                    <a:noFill/>
                  </a:ln>
                  <a:solidFill>
                    <a:srgbClr val="F93712"/>
                  </a:solidFill>
                  <a:cs typeface="+mn-ea"/>
                  <a:sym typeface="+mn-lt"/>
                </a:rPr>
                <a:t>1</a:t>
              </a:r>
              <a:endParaRPr lang="zh-CN" altLang="en-US" sz="16600" i="1" dirty="0">
                <a:ln w="0">
                  <a:noFill/>
                </a:ln>
                <a:solidFill>
                  <a:srgbClr val="F93712"/>
                </a:solidFill>
                <a:cs typeface="+mn-ea"/>
                <a:sym typeface="+mn-lt"/>
              </a:endParaRPr>
            </a:p>
          </p:txBody>
        </p:sp>
        <p:sp>
          <p:nvSpPr>
            <p:cNvPr id="53" name="圆角矩形 52"/>
            <p:cNvSpPr/>
            <p:nvPr/>
          </p:nvSpPr>
          <p:spPr>
            <a:xfrm>
              <a:off x="1056849" y="2178364"/>
              <a:ext cx="2709524" cy="902974"/>
            </a:xfrm>
            <a:custGeom>
              <a:avLst/>
              <a:gdLst>
                <a:gd name="connsiteX0" fmla="*/ 0 w 2532914"/>
                <a:gd name="connsiteY0" fmla="*/ 361508 h 723016"/>
                <a:gd name="connsiteX1" fmla="*/ 361508 w 2532914"/>
                <a:gd name="connsiteY1" fmla="*/ 0 h 723016"/>
                <a:gd name="connsiteX2" fmla="*/ 2171406 w 2532914"/>
                <a:gd name="connsiteY2" fmla="*/ 0 h 723016"/>
                <a:gd name="connsiteX3" fmla="*/ 2532914 w 2532914"/>
                <a:gd name="connsiteY3" fmla="*/ 361508 h 723016"/>
                <a:gd name="connsiteX4" fmla="*/ 2532914 w 2532914"/>
                <a:gd name="connsiteY4" fmla="*/ 361508 h 723016"/>
                <a:gd name="connsiteX5" fmla="*/ 2171406 w 2532914"/>
                <a:gd name="connsiteY5" fmla="*/ 723016 h 723016"/>
                <a:gd name="connsiteX6" fmla="*/ 361508 w 2532914"/>
                <a:gd name="connsiteY6" fmla="*/ 723016 h 723016"/>
                <a:gd name="connsiteX7" fmla="*/ 0 w 2532914"/>
                <a:gd name="connsiteY7" fmla="*/ 361508 h 723016"/>
                <a:gd name="connsiteX0-1" fmla="*/ 0 w 2532914"/>
                <a:gd name="connsiteY0-2" fmla="*/ 361508 h 723016"/>
                <a:gd name="connsiteX1-3" fmla="*/ 361508 w 2532914"/>
                <a:gd name="connsiteY1-4" fmla="*/ 0 h 723016"/>
                <a:gd name="connsiteX2-5" fmla="*/ 2258492 w 2532914"/>
                <a:gd name="connsiteY2-6" fmla="*/ 0 h 723016"/>
                <a:gd name="connsiteX3-7" fmla="*/ 2532914 w 2532914"/>
                <a:gd name="connsiteY3-8" fmla="*/ 361508 h 723016"/>
                <a:gd name="connsiteX4-9" fmla="*/ 2532914 w 2532914"/>
                <a:gd name="connsiteY4-10" fmla="*/ 361508 h 723016"/>
                <a:gd name="connsiteX5-11" fmla="*/ 2171406 w 2532914"/>
                <a:gd name="connsiteY5-12" fmla="*/ 723016 h 723016"/>
                <a:gd name="connsiteX6-13" fmla="*/ 361508 w 2532914"/>
                <a:gd name="connsiteY6-14" fmla="*/ 723016 h 723016"/>
                <a:gd name="connsiteX7-15" fmla="*/ 0 w 2532914"/>
                <a:gd name="connsiteY7-16" fmla="*/ 361508 h 723016"/>
                <a:gd name="connsiteX0-17" fmla="*/ 8392 w 2541306"/>
                <a:gd name="connsiteY0-18" fmla="*/ 361508 h 723016"/>
                <a:gd name="connsiteX1-19" fmla="*/ 369900 w 2541306"/>
                <a:gd name="connsiteY1-20" fmla="*/ 0 h 723016"/>
                <a:gd name="connsiteX2-21" fmla="*/ 2266884 w 2541306"/>
                <a:gd name="connsiteY2-22" fmla="*/ 0 h 723016"/>
                <a:gd name="connsiteX3-23" fmla="*/ 2541306 w 2541306"/>
                <a:gd name="connsiteY3-24" fmla="*/ 361508 h 723016"/>
                <a:gd name="connsiteX4-25" fmla="*/ 2541306 w 2541306"/>
                <a:gd name="connsiteY4-26" fmla="*/ 361508 h 723016"/>
                <a:gd name="connsiteX5-27" fmla="*/ 2179798 w 2541306"/>
                <a:gd name="connsiteY5-28" fmla="*/ 723016 h 723016"/>
                <a:gd name="connsiteX6-29" fmla="*/ 210243 w 2541306"/>
                <a:gd name="connsiteY6-30" fmla="*/ 693987 h 723016"/>
                <a:gd name="connsiteX7-31" fmla="*/ 8392 w 2541306"/>
                <a:gd name="connsiteY7-32" fmla="*/ 361508 h 723016"/>
                <a:gd name="connsiteX0-33" fmla="*/ 47051 w 2579965"/>
                <a:gd name="connsiteY0-34" fmla="*/ 361508 h 723016"/>
                <a:gd name="connsiteX1-35" fmla="*/ 408559 w 2579965"/>
                <a:gd name="connsiteY1-36" fmla="*/ 0 h 723016"/>
                <a:gd name="connsiteX2-37" fmla="*/ 2305543 w 2579965"/>
                <a:gd name="connsiteY2-38" fmla="*/ 0 h 723016"/>
                <a:gd name="connsiteX3-39" fmla="*/ 2579965 w 2579965"/>
                <a:gd name="connsiteY3-40" fmla="*/ 361508 h 723016"/>
                <a:gd name="connsiteX4-41" fmla="*/ 2579965 w 2579965"/>
                <a:gd name="connsiteY4-42" fmla="*/ 361508 h 723016"/>
                <a:gd name="connsiteX5-43" fmla="*/ 2218457 w 2579965"/>
                <a:gd name="connsiteY5-44" fmla="*/ 723016 h 723016"/>
                <a:gd name="connsiteX6-45" fmla="*/ 248902 w 2579965"/>
                <a:gd name="connsiteY6-46" fmla="*/ 693987 h 723016"/>
                <a:gd name="connsiteX7-47" fmla="*/ 47051 w 2579965"/>
                <a:gd name="connsiteY7-48" fmla="*/ 361508 h 723016"/>
                <a:gd name="connsiteX0-49" fmla="*/ 172854 w 2503917"/>
                <a:gd name="connsiteY0-50" fmla="*/ 693987 h 723016"/>
                <a:gd name="connsiteX1-51" fmla="*/ 332511 w 2503917"/>
                <a:gd name="connsiteY1-52" fmla="*/ 0 h 723016"/>
                <a:gd name="connsiteX2-53" fmla="*/ 2229495 w 2503917"/>
                <a:gd name="connsiteY2-54" fmla="*/ 0 h 723016"/>
                <a:gd name="connsiteX3-55" fmla="*/ 2503917 w 2503917"/>
                <a:gd name="connsiteY3-56" fmla="*/ 361508 h 723016"/>
                <a:gd name="connsiteX4-57" fmla="*/ 2503917 w 2503917"/>
                <a:gd name="connsiteY4-58" fmla="*/ 361508 h 723016"/>
                <a:gd name="connsiteX5-59" fmla="*/ 2142409 w 2503917"/>
                <a:gd name="connsiteY5-60" fmla="*/ 723016 h 723016"/>
                <a:gd name="connsiteX6-61" fmla="*/ 172854 w 2503917"/>
                <a:gd name="connsiteY6-62" fmla="*/ 693987 h 723016"/>
                <a:gd name="connsiteX0-63" fmla="*/ 172854 w 2503917"/>
                <a:gd name="connsiteY0-64" fmla="*/ 693987 h 723016"/>
                <a:gd name="connsiteX1-65" fmla="*/ 332511 w 2503917"/>
                <a:gd name="connsiteY1-66" fmla="*/ 0 h 723016"/>
                <a:gd name="connsiteX2-67" fmla="*/ 2229495 w 2503917"/>
                <a:gd name="connsiteY2-68" fmla="*/ 0 h 723016"/>
                <a:gd name="connsiteX3-69" fmla="*/ 2503917 w 2503917"/>
                <a:gd name="connsiteY3-70" fmla="*/ 361508 h 723016"/>
                <a:gd name="connsiteX4-71" fmla="*/ 2142409 w 2503917"/>
                <a:gd name="connsiteY4-72" fmla="*/ 723016 h 723016"/>
                <a:gd name="connsiteX5-73" fmla="*/ 172854 w 2503917"/>
                <a:gd name="connsiteY5-74" fmla="*/ 693987 h 723016"/>
                <a:gd name="connsiteX0-75" fmla="*/ 172854 w 2430178"/>
                <a:gd name="connsiteY0-76" fmla="*/ 693987 h 723016"/>
                <a:gd name="connsiteX1-77" fmla="*/ 332511 w 2430178"/>
                <a:gd name="connsiteY1-78" fmla="*/ 0 h 723016"/>
                <a:gd name="connsiteX2-79" fmla="*/ 2229495 w 2430178"/>
                <a:gd name="connsiteY2-80" fmla="*/ 0 h 723016"/>
                <a:gd name="connsiteX3-81" fmla="*/ 2142409 w 2430178"/>
                <a:gd name="connsiteY3-82" fmla="*/ 723016 h 723016"/>
                <a:gd name="connsiteX4-83" fmla="*/ 172854 w 2430178"/>
                <a:gd name="connsiteY4-84" fmla="*/ 693987 h 723016"/>
                <a:gd name="connsiteX0-85" fmla="*/ 172854 w 2548372"/>
                <a:gd name="connsiteY0-86" fmla="*/ 693987 h 723129"/>
                <a:gd name="connsiteX1-87" fmla="*/ 332511 w 2548372"/>
                <a:gd name="connsiteY1-88" fmla="*/ 0 h 723129"/>
                <a:gd name="connsiteX2-89" fmla="*/ 2229495 w 2548372"/>
                <a:gd name="connsiteY2-90" fmla="*/ 0 h 723129"/>
                <a:gd name="connsiteX3-91" fmla="*/ 2142409 w 2548372"/>
                <a:gd name="connsiteY3-92" fmla="*/ 723016 h 723129"/>
                <a:gd name="connsiteX4-93" fmla="*/ 172854 w 2548372"/>
                <a:gd name="connsiteY4-94" fmla="*/ 693987 h 723129"/>
                <a:gd name="connsiteX0-95" fmla="*/ 172854 w 2570805"/>
                <a:gd name="connsiteY0-96" fmla="*/ 693987 h 723016"/>
                <a:gd name="connsiteX1-97" fmla="*/ 332511 w 2570805"/>
                <a:gd name="connsiteY1-98" fmla="*/ 0 h 723016"/>
                <a:gd name="connsiteX2-99" fmla="*/ 2229495 w 2570805"/>
                <a:gd name="connsiteY2-100" fmla="*/ 0 h 723016"/>
                <a:gd name="connsiteX3-101" fmla="*/ 2142409 w 2570805"/>
                <a:gd name="connsiteY3-102" fmla="*/ 723016 h 723016"/>
                <a:gd name="connsiteX4-103" fmla="*/ 172854 w 2570805"/>
                <a:gd name="connsiteY4-104" fmla="*/ 693987 h 723016"/>
                <a:gd name="connsiteX0-105" fmla="*/ 172854 w 2589743"/>
                <a:gd name="connsiteY0-106" fmla="*/ 848805 h 877834"/>
                <a:gd name="connsiteX1-107" fmla="*/ 332511 w 2589743"/>
                <a:gd name="connsiteY1-108" fmla="*/ 154818 h 877834"/>
                <a:gd name="connsiteX2-109" fmla="*/ 2229495 w 2589743"/>
                <a:gd name="connsiteY2-110" fmla="*/ 154818 h 877834"/>
                <a:gd name="connsiteX3-111" fmla="*/ 2142409 w 2589743"/>
                <a:gd name="connsiteY3-112" fmla="*/ 877834 h 877834"/>
                <a:gd name="connsiteX4-113" fmla="*/ 172854 w 2589743"/>
                <a:gd name="connsiteY4-114" fmla="*/ 848805 h 877834"/>
                <a:gd name="connsiteX0-115" fmla="*/ 270426 w 2687315"/>
                <a:gd name="connsiteY0-116" fmla="*/ 848805 h 877834"/>
                <a:gd name="connsiteX1-117" fmla="*/ 430083 w 2687315"/>
                <a:gd name="connsiteY1-118" fmla="*/ 154818 h 877834"/>
                <a:gd name="connsiteX2-119" fmla="*/ 2327067 w 2687315"/>
                <a:gd name="connsiteY2-120" fmla="*/ 154818 h 877834"/>
                <a:gd name="connsiteX3-121" fmla="*/ 2239981 w 2687315"/>
                <a:gd name="connsiteY3-122" fmla="*/ 877834 h 877834"/>
                <a:gd name="connsiteX4-123" fmla="*/ 270426 w 2687315"/>
                <a:gd name="connsiteY4-124" fmla="*/ 848805 h 877834"/>
                <a:gd name="connsiteX0-125" fmla="*/ 292635 w 2709524"/>
                <a:gd name="connsiteY0-126" fmla="*/ 873945 h 902974"/>
                <a:gd name="connsiteX1-127" fmla="*/ 452292 w 2709524"/>
                <a:gd name="connsiteY1-128" fmla="*/ 179958 h 902974"/>
                <a:gd name="connsiteX2-129" fmla="*/ 2349276 w 2709524"/>
                <a:gd name="connsiteY2-130" fmla="*/ 179958 h 902974"/>
                <a:gd name="connsiteX3-131" fmla="*/ 2262190 w 2709524"/>
                <a:gd name="connsiteY3-132" fmla="*/ 902974 h 902974"/>
                <a:gd name="connsiteX4-133" fmla="*/ 292635 w 2709524"/>
                <a:gd name="connsiteY4-134" fmla="*/ 873945 h 90297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709524" h="902974">
                  <a:moveTo>
                    <a:pt x="292635" y="873945"/>
                  </a:moveTo>
                  <a:cubicBezTo>
                    <a:pt x="-9015" y="753442"/>
                    <a:pt x="-238093" y="281558"/>
                    <a:pt x="452292" y="179958"/>
                  </a:cubicBezTo>
                  <a:cubicBezTo>
                    <a:pt x="1142677" y="78358"/>
                    <a:pt x="1673405" y="-168384"/>
                    <a:pt x="2349276" y="179958"/>
                  </a:cubicBezTo>
                  <a:cubicBezTo>
                    <a:pt x="3025147" y="528300"/>
                    <a:pt x="2604963" y="787310"/>
                    <a:pt x="2262190" y="902974"/>
                  </a:cubicBezTo>
                  <a:lnTo>
                    <a:pt x="292635" y="87394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5EB0"/>
                </a:gs>
                <a:gs pos="100000">
                  <a:srgbClr val="552D6D"/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051536" y="2388456"/>
              <a:ext cx="2646878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ln w="0">
                    <a:noFill/>
                  </a:ln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  <a:endParaRPr lang="zh-CN" altLang="en-US" sz="3200" dirty="0">
                <a:ln w="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8047532" y="-111494"/>
            <a:ext cx="4369911" cy="5121531"/>
            <a:chOff x="7124642" y="-288737"/>
            <a:chExt cx="4369911" cy="5121531"/>
          </a:xfrm>
        </p:grpSpPr>
        <p:sp>
          <p:nvSpPr>
            <p:cNvPr id="20" name="椭圆 19"/>
            <p:cNvSpPr/>
            <p:nvPr/>
          </p:nvSpPr>
          <p:spPr>
            <a:xfrm>
              <a:off x="7916539" y="696805"/>
              <a:ext cx="2598057" cy="2598057"/>
            </a:xfrm>
            <a:prstGeom prst="ellipse">
              <a:avLst/>
            </a:prstGeom>
            <a:gradFill>
              <a:gsLst>
                <a:gs pos="0">
                  <a:srgbClr val="FED754"/>
                </a:gs>
                <a:gs pos="100000">
                  <a:srgbClr val="FDAD02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4">
              <a:lum contrast="20000"/>
            </a:blip>
            <a:srcRect/>
            <a:stretch>
              <a:fillRect/>
            </a:stretch>
          </p:blipFill>
          <p:spPr>
            <a:xfrm rot="21102793">
              <a:off x="7151813" y="697098"/>
              <a:ext cx="4342740" cy="4135696"/>
            </a:xfrm>
            <a:custGeom>
              <a:avLst/>
              <a:gdLst>
                <a:gd name="connsiteX0" fmla="*/ 4576382 w 4576382"/>
                <a:gd name="connsiteY0" fmla="*/ 0 h 4358199"/>
                <a:gd name="connsiteX1" fmla="*/ 4576382 w 4576382"/>
                <a:gd name="connsiteY1" fmla="*/ 4358199 h 4358199"/>
                <a:gd name="connsiteX2" fmla="*/ 4157235 w 4576382"/>
                <a:gd name="connsiteY2" fmla="*/ 4358199 h 4358199"/>
                <a:gd name="connsiteX3" fmla="*/ 4473927 w 4576382"/>
                <a:gd name="connsiteY3" fmla="*/ 2183841 h 4358199"/>
                <a:gd name="connsiteX4" fmla="*/ 0 w 4576382"/>
                <a:gd name="connsiteY4" fmla="*/ 1532220 h 4358199"/>
                <a:gd name="connsiteX5" fmla="*/ 0 w 4576382"/>
                <a:gd name="connsiteY5" fmla="*/ 0 h 4358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6382" h="4358199">
                  <a:moveTo>
                    <a:pt x="4576382" y="0"/>
                  </a:moveTo>
                  <a:lnTo>
                    <a:pt x="4576382" y="4358199"/>
                  </a:lnTo>
                  <a:lnTo>
                    <a:pt x="4157235" y="4358199"/>
                  </a:lnTo>
                  <a:lnTo>
                    <a:pt x="4473927" y="2183841"/>
                  </a:lnTo>
                  <a:lnTo>
                    <a:pt x="0" y="1532220"/>
                  </a:lnTo>
                  <a:lnTo>
                    <a:pt x="0" y="0"/>
                  </a:lnTo>
                  <a:close/>
                </a:path>
              </a:pathLst>
            </a:cu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3" name="文本框 22"/>
            <p:cNvSpPr txBox="1"/>
            <p:nvPr/>
          </p:nvSpPr>
          <p:spPr>
            <a:xfrm>
              <a:off x="7124642" y="-288737"/>
              <a:ext cx="1165704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6600" i="1">
                  <a:ln w="0">
                    <a:noFill/>
                  </a:ln>
                  <a:solidFill>
                    <a:srgbClr val="D9EEE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卡通简体" panose="03000509000000000000" pitchFamily="65" charset="-122"/>
                  <a:ea typeface="方正卡通简体" panose="03000509000000000000" pitchFamily="65" charset="-122"/>
                </a:defRPr>
              </a:lvl1pPr>
            </a:lstStyle>
            <a:p>
              <a:r>
                <a:rPr lang="en-US" altLang="zh-CN" dirty="0">
                  <a:solidFill>
                    <a:srgbClr val="96BA27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lang="zh-CN" altLang="en-US" dirty="0">
                <a:solidFill>
                  <a:srgbClr val="96BA27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圆角矩形 52"/>
            <p:cNvSpPr/>
            <p:nvPr/>
          </p:nvSpPr>
          <p:spPr>
            <a:xfrm>
              <a:off x="7861253" y="2262468"/>
              <a:ext cx="2709524" cy="902974"/>
            </a:xfrm>
            <a:custGeom>
              <a:avLst/>
              <a:gdLst>
                <a:gd name="connsiteX0" fmla="*/ 0 w 2532914"/>
                <a:gd name="connsiteY0" fmla="*/ 361508 h 723016"/>
                <a:gd name="connsiteX1" fmla="*/ 361508 w 2532914"/>
                <a:gd name="connsiteY1" fmla="*/ 0 h 723016"/>
                <a:gd name="connsiteX2" fmla="*/ 2171406 w 2532914"/>
                <a:gd name="connsiteY2" fmla="*/ 0 h 723016"/>
                <a:gd name="connsiteX3" fmla="*/ 2532914 w 2532914"/>
                <a:gd name="connsiteY3" fmla="*/ 361508 h 723016"/>
                <a:gd name="connsiteX4" fmla="*/ 2532914 w 2532914"/>
                <a:gd name="connsiteY4" fmla="*/ 361508 h 723016"/>
                <a:gd name="connsiteX5" fmla="*/ 2171406 w 2532914"/>
                <a:gd name="connsiteY5" fmla="*/ 723016 h 723016"/>
                <a:gd name="connsiteX6" fmla="*/ 361508 w 2532914"/>
                <a:gd name="connsiteY6" fmla="*/ 723016 h 723016"/>
                <a:gd name="connsiteX7" fmla="*/ 0 w 2532914"/>
                <a:gd name="connsiteY7" fmla="*/ 361508 h 723016"/>
                <a:gd name="connsiteX0-1" fmla="*/ 0 w 2532914"/>
                <a:gd name="connsiteY0-2" fmla="*/ 361508 h 723016"/>
                <a:gd name="connsiteX1-3" fmla="*/ 361508 w 2532914"/>
                <a:gd name="connsiteY1-4" fmla="*/ 0 h 723016"/>
                <a:gd name="connsiteX2-5" fmla="*/ 2258492 w 2532914"/>
                <a:gd name="connsiteY2-6" fmla="*/ 0 h 723016"/>
                <a:gd name="connsiteX3-7" fmla="*/ 2532914 w 2532914"/>
                <a:gd name="connsiteY3-8" fmla="*/ 361508 h 723016"/>
                <a:gd name="connsiteX4-9" fmla="*/ 2532914 w 2532914"/>
                <a:gd name="connsiteY4-10" fmla="*/ 361508 h 723016"/>
                <a:gd name="connsiteX5-11" fmla="*/ 2171406 w 2532914"/>
                <a:gd name="connsiteY5-12" fmla="*/ 723016 h 723016"/>
                <a:gd name="connsiteX6-13" fmla="*/ 361508 w 2532914"/>
                <a:gd name="connsiteY6-14" fmla="*/ 723016 h 723016"/>
                <a:gd name="connsiteX7-15" fmla="*/ 0 w 2532914"/>
                <a:gd name="connsiteY7-16" fmla="*/ 361508 h 723016"/>
                <a:gd name="connsiteX0-17" fmla="*/ 8392 w 2541306"/>
                <a:gd name="connsiteY0-18" fmla="*/ 361508 h 723016"/>
                <a:gd name="connsiteX1-19" fmla="*/ 369900 w 2541306"/>
                <a:gd name="connsiteY1-20" fmla="*/ 0 h 723016"/>
                <a:gd name="connsiteX2-21" fmla="*/ 2266884 w 2541306"/>
                <a:gd name="connsiteY2-22" fmla="*/ 0 h 723016"/>
                <a:gd name="connsiteX3-23" fmla="*/ 2541306 w 2541306"/>
                <a:gd name="connsiteY3-24" fmla="*/ 361508 h 723016"/>
                <a:gd name="connsiteX4-25" fmla="*/ 2541306 w 2541306"/>
                <a:gd name="connsiteY4-26" fmla="*/ 361508 h 723016"/>
                <a:gd name="connsiteX5-27" fmla="*/ 2179798 w 2541306"/>
                <a:gd name="connsiteY5-28" fmla="*/ 723016 h 723016"/>
                <a:gd name="connsiteX6-29" fmla="*/ 210243 w 2541306"/>
                <a:gd name="connsiteY6-30" fmla="*/ 693987 h 723016"/>
                <a:gd name="connsiteX7-31" fmla="*/ 8392 w 2541306"/>
                <a:gd name="connsiteY7-32" fmla="*/ 361508 h 723016"/>
                <a:gd name="connsiteX0-33" fmla="*/ 47051 w 2579965"/>
                <a:gd name="connsiteY0-34" fmla="*/ 361508 h 723016"/>
                <a:gd name="connsiteX1-35" fmla="*/ 408559 w 2579965"/>
                <a:gd name="connsiteY1-36" fmla="*/ 0 h 723016"/>
                <a:gd name="connsiteX2-37" fmla="*/ 2305543 w 2579965"/>
                <a:gd name="connsiteY2-38" fmla="*/ 0 h 723016"/>
                <a:gd name="connsiteX3-39" fmla="*/ 2579965 w 2579965"/>
                <a:gd name="connsiteY3-40" fmla="*/ 361508 h 723016"/>
                <a:gd name="connsiteX4-41" fmla="*/ 2579965 w 2579965"/>
                <a:gd name="connsiteY4-42" fmla="*/ 361508 h 723016"/>
                <a:gd name="connsiteX5-43" fmla="*/ 2218457 w 2579965"/>
                <a:gd name="connsiteY5-44" fmla="*/ 723016 h 723016"/>
                <a:gd name="connsiteX6-45" fmla="*/ 248902 w 2579965"/>
                <a:gd name="connsiteY6-46" fmla="*/ 693987 h 723016"/>
                <a:gd name="connsiteX7-47" fmla="*/ 47051 w 2579965"/>
                <a:gd name="connsiteY7-48" fmla="*/ 361508 h 723016"/>
                <a:gd name="connsiteX0-49" fmla="*/ 172854 w 2503917"/>
                <a:gd name="connsiteY0-50" fmla="*/ 693987 h 723016"/>
                <a:gd name="connsiteX1-51" fmla="*/ 332511 w 2503917"/>
                <a:gd name="connsiteY1-52" fmla="*/ 0 h 723016"/>
                <a:gd name="connsiteX2-53" fmla="*/ 2229495 w 2503917"/>
                <a:gd name="connsiteY2-54" fmla="*/ 0 h 723016"/>
                <a:gd name="connsiteX3-55" fmla="*/ 2503917 w 2503917"/>
                <a:gd name="connsiteY3-56" fmla="*/ 361508 h 723016"/>
                <a:gd name="connsiteX4-57" fmla="*/ 2503917 w 2503917"/>
                <a:gd name="connsiteY4-58" fmla="*/ 361508 h 723016"/>
                <a:gd name="connsiteX5-59" fmla="*/ 2142409 w 2503917"/>
                <a:gd name="connsiteY5-60" fmla="*/ 723016 h 723016"/>
                <a:gd name="connsiteX6-61" fmla="*/ 172854 w 2503917"/>
                <a:gd name="connsiteY6-62" fmla="*/ 693987 h 723016"/>
                <a:gd name="connsiteX0-63" fmla="*/ 172854 w 2503917"/>
                <a:gd name="connsiteY0-64" fmla="*/ 693987 h 723016"/>
                <a:gd name="connsiteX1-65" fmla="*/ 332511 w 2503917"/>
                <a:gd name="connsiteY1-66" fmla="*/ 0 h 723016"/>
                <a:gd name="connsiteX2-67" fmla="*/ 2229495 w 2503917"/>
                <a:gd name="connsiteY2-68" fmla="*/ 0 h 723016"/>
                <a:gd name="connsiteX3-69" fmla="*/ 2503917 w 2503917"/>
                <a:gd name="connsiteY3-70" fmla="*/ 361508 h 723016"/>
                <a:gd name="connsiteX4-71" fmla="*/ 2142409 w 2503917"/>
                <a:gd name="connsiteY4-72" fmla="*/ 723016 h 723016"/>
                <a:gd name="connsiteX5-73" fmla="*/ 172854 w 2503917"/>
                <a:gd name="connsiteY5-74" fmla="*/ 693987 h 723016"/>
                <a:gd name="connsiteX0-75" fmla="*/ 172854 w 2430178"/>
                <a:gd name="connsiteY0-76" fmla="*/ 693987 h 723016"/>
                <a:gd name="connsiteX1-77" fmla="*/ 332511 w 2430178"/>
                <a:gd name="connsiteY1-78" fmla="*/ 0 h 723016"/>
                <a:gd name="connsiteX2-79" fmla="*/ 2229495 w 2430178"/>
                <a:gd name="connsiteY2-80" fmla="*/ 0 h 723016"/>
                <a:gd name="connsiteX3-81" fmla="*/ 2142409 w 2430178"/>
                <a:gd name="connsiteY3-82" fmla="*/ 723016 h 723016"/>
                <a:gd name="connsiteX4-83" fmla="*/ 172854 w 2430178"/>
                <a:gd name="connsiteY4-84" fmla="*/ 693987 h 723016"/>
                <a:gd name="connsiteX0-85" fmla="*/ 172854 w 2548372"/>
                <a:gd name="connsiteY0-86" fmla="*/ 693987 h 723129"/>
                <a:gd name="connsiteX1-87" fmla="*/ 332511 w 2548372"/>
                <a:gd name="connsiteY1-88" fmla="*/ 0 h 723129"/>
                <a:gd name="connsiteX2-89" fmla="*/ 2229495 w 2548372"/>
                <a:gd name="connsiteY2-90" fmla="*/ 0 h 723129"/>
                <a:gd name="connsiteX3-91" fmla="*/ 2142409 w 2548372"/>
                <a:gd name="connsiteY3-92" fmla="*/ 723016 h 723129"/>
                <a:gd name="connsiteX4-93" fmla="*/ 172854 w 2548372"/>
                <a:gd name="connsiteY4-94" fmla="*/ 693987 h 723129"/>
                <a:gd name="connsiteX0-95" fmla="*/ 172854 w 2570805"/>
                <a:gd name="connsiteY0-96" fmla="*/ 693987 h 723016"/>
                <a:gd name="connsiteX1-97" fmla="*/ 332511 w 2570805"/>
                <a:gd name="connsiteY1-98" fmla="*/ 0 h 723016"/>
                <a:gd name="connsiteX2-99" fmla="*/ 2229495 w 2570805"/>
                <a:gd name="connsiteY2-100" fmla="*/ 0 h 723016"/>
                <a:gd name="connsiteX3-101" fmla="*/ 2142409 w 2570805"/>
                <a:gd name="connsiteY3-102" fmla="*/ 723016 h 723016"/>
                <a:gd name="connsiteX4-103" fmla="*/ 172854 w 2570805"/>
                <a:gd name="connsiteY4-104" fmla="*/ 693987 h 723016"/>
                <a:gd name="connsiteX0-105" fmla="*/ 172854 w 2589743"/>
                <a:gd name="connsiteY0-106" fmla="*/ 848805 h 877834"/>
                <a:gd name="connsiteX1-107" fmla="*/ 332511 w 2589743"/>
                <a:gd name="connsiteY1-108" fmla="*/ 154818 h 877834"/>
                <a:gd name="connsiteX2-109" fmla="*/ 2229495 w 2589743"/>
                <a:gd name="connsiteY2-110" fmla="*/ 154818 h 877834"/>
                <a:gd name="connsiteX3-111" fmla="*/ 2142409 w 2589743"/>
                <a:gd name="connsiteY3-112" fmla="*/ 877834 h 877834"/>
                <a:gd name="connsiteX4-113" fmla="*/ 172854 w 2589743"/>
                <a:gd name="connsiteY4-114" fmla="*/ 848805 h 877834"/>
                <a:gd name="connsiteX0-115" fmla="*/ 270426 w 2687315"/>
                <a:gd name="connsiteY0-116" fmla="*/ 848805 h 877834"/>
                <a:gd name="connsiteX1-117" fmla="*/ 430083 w 2687315"/>
                <a:gd name="connsiteY1-118" fmla="*/ 154818 h 877834"/>
                <a:gd name="connsiteX2-119" fmla="*/ 2327067 w 2687315"/>
                <a:gd name="connsiteY2-120" fmla="*/ 154818 h 877834"/>
                <a:gd name="connsiteX3-121" fmla="*/ 2239981 w 2687315"/>
                <a:gd name="connsiteY3-122" fmla="*/ 877834 h 877834"/>
                <a:gd name="connsiteX4-123" fmla="*/ 270426 w 2687315"/>
                <a:gd name="connsiteY4-124" fmla="*/ 848805 h 877834"/>
                <a:gd name="connsiteX0-125" fmla="*/ 292635 w 2709524"/>
                <a:gd name="connsiteY0-126" fmla="*/ 873945 h 902974"/>
                <a:gd name="connsiteX1-127" fmla="*/ 452292 w 2709524"/>
                <a:gd name="connsiteY1-128" fmla="*/ 179958 h 902974"/>
                <a:gd name="connsiteX2-129" fmla="*/ 2349276 w 2709524"/>
                <a:gd name="connsiteY2-130" fmla="*/ 179958 h 902974"/>
                <a:gd name="connsiteX3-131" fmla="*/ 2262190 w 2709524"/>
                <a:gd name="connsiteY3-132" fmla="*/ 902974 h 902974"/>
                <a:gd name="connsiteX4-133" fmla="*/ 292635 w 2709524"/>
                <a:gd name="connsiteY4-134" fmla="*/ 873945 h 90297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709524" h="902974">
                  <a:moveTo>
                    <a:pt x="292635" y="873945"/>
                  </a:moveTo>
                  <a:cubicBezTo>
                    <a:pt x="-9015" y="753442"/>
                    <a:pt x="-238093" y="281558"/>
                    <a:pt x="452292" y="179958"/>
                  </a:cubicBezTo>
                  <a:cubicBezTo>
                    <a:pt x="1142677" y="78358"/>
                    <a:pt x="1673405" y="-168384"/>
                    <a:pt x="2349276" y="179958"/>
                  </a:cubicBezTo>
                  <a:cubicBezTo>
                    <a:pt x="3025147" y="528300"/>
                    <a:pt x="2604963" y="787310"/>
                    <a:pt x="2262190" y="902974"/>
                  </a:cubicBezTo>
                  <a:lnTo>
                    <a:pt x="292635" y="873945"/>
                  </a:lnTo>
                  <a:close/>
                </a:path>
              </a:pathLst>
            </a:custGeom>
            <a:gradFill>
              <a:gsLst>
                <a:gs pos="0">
                  <a:srgbClr val="FED754"/>
                </a:gs>
                <a:gs pos="100000">
                  <a:srgbClr val="FDAD02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7855940" y="2472560"/>
              <a:ext cx="2646878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ln w="0">
                    <a:noFill/>
                  </a:ln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  <a:endParaRPr lang="zh-CN" altLang="en-US" sz="3200" dirty="0">
                <a:ln w="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2883898" y="3648874"/>
            <a:ext cx="3528137" cy="3186112"/>
            <a:chOff x="2207170" y="3632960"/>
            <a:chExt cx="3528137" cy="3186112"/>
          </a:xfrm>
        </p:grpSpPr>
        <p:sp>
          <p:nvSpPr>
            <p:cNvPr id="16" name="椭圆 15"/>
            <p:cNvSpPr/>
            <p:nvPr/>
          </p:nvSpPr>
          <p:spPr>
            <a:xfrm>
              <a:off x="2383985" y="3792030"/>
              <a:ext cx="2598057" cy="2598057"/>
            </a:xfrm>
            <a:prstGeom prst="ellipse">
              <a:avLst/>
            </a:prstGeom>
            <a:gradFill>
              <a:gsLst>
                <a:gs pos="0">
                  <a:srgbClr val="01D1FD"/>
                </a:gs>
                <a:gs pos="100000">
                  <a:srgbClr val="038CC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5">
              <a:lum contrast="20000"/>
            </a:blip>
            <a:stretch>
              <a:fillRect/>
            </a:stretch>
          </p:blipFill>
          <p:spPr>
            <a:xfrm>
              <a:off x="2207170" y="3632960"/>
              <a:ext cx="2879160" cy="25052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9" name="文本框 18"/>
            <p:cNvSpPr txBox="1"/>
            <p:nvPr/>
          </p:nvSpPr>
          <p:spPr>
            <a:xfrm>
              <a:off x="4585633" y="4172194"/>
              <a:ext cx="1149674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6600" i="1">
                  <a:ln w="0">
                    <a:noFill/>
                  </a:ln>
                  <a:solidFill>
                    <a:srgbClr val="D9EEE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卡通简体" panose="03000509000000000000" pitchFamily="65" charset="-122"/>
                  <a:ea typeface="方正卡通简体" panose="03000509000000000000" pitchFamily="65" charset="-122"/>
                </a:defRPr>
              </a:lvl1pPr>
            </a:lstStyle>
            <a:p>
              <a:r>
                <a:rPr lang="en-US" altLang="zh-CN" dirty="0">
                  <a:solidFill>
                    <a:srgbClr val="3B2172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lang="zh-CN" altLang="en-US" dirty="0">
                <a:solidFill>
                  <a:srgbClr val="3B2172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圆角矩形 52"/>
            <p:cNvSpPr/>
            <p:nvPr/>
          </p:nvSpPr>
          <p:spPr>
            <a:xfrm>
              <a:off x="2316053" y="5354011"/>
              <a:ext cx="2709524" cy="902974"/>
            </a:xfrm>
            <a:custGeom>
              <a:avLst/>
              <a:gdLst>
                <a:gd name="connsiteX0" fmla="*/ 0 w 2532914"/>
                <a:gd name="connsiteY0" fmla="*/ 361508 h 723016"/>
                <a:gd name="connsiteX1" fmla="*/ 361508 w 2532914"/>
                <a:gd name="connsiteY1" fmla="*/ 0 h 723016"/>
                <a:gd name="connsiteX2" fmla="*/ 2171406 w 2532914"/>
                <a:gd name="connsiteY2" fmla="*/ 0 h 723016"/>
                <a:gd name="connsiteX3" fmla="*/ 2532914 w 2532914"/>
                <a:gd name="connsiteY3" fmla="*/ 361508 h 723016"/>
                <a:gd name="connsiteX4" fmla="*/ 2532914 w 2532914"/>
                <a:gd name="connsiteY4" fmla="*/ 361508 h 723016"/>
                <a:gd name="connsiteX5" fmla="*/ 2171406 w 2532914"/>
                <a:gd name="connsiteY5" fmla="*/ 723016 h 723016"/>
                <a:gd name="connsiteX6" fmla="*/ 361508 w 2532914"/>
                <a:gd name="connsiteY6" fmla="*/ 723016 h 723016"/>
                <a:gd name="connsiteX7" fmla="*/ 0 w 2532914"/>
                <a:gd name="connsiteY7" fmla="*/ 361508 h 723016"/>
                <a:gd name="connsiteX0-1" fmla="*/ 0 w 2532914"/>
                <a:gd name="connsiteY0-2" fmla="*/ 361508 h 723016"/>
                <a:gd name="connsiteX1-3" fmla="*/ 361508 w 2532914"/>
                <a:gd name="connsiteY1-4" fmla="*/ 0 h 723016"/>
                <a:gd name="connsiteX2-5" fmla="*/ 2258492 w 2532914"/>
                <a:gd name="connsiteY2-6" fmla="*/ 0 h 723016"/>
                <a:gd name="connsiteX3-7" fmla="*/ 2532914 w 2532914"/>
                <a:gd name="connsiteY3-8" fmla="*/ 361508 h 723016"/>
                <a:gd name="connsiteX4-9" fmla="*/ 2532914 w 2532914"/>
                <a:gd name="connsiteY4-10" fmla="*/ 361508 h 723016"/>
                <a:gd name="connsiteX5-11" fmla="*/ 2171406 w 2532914"/>
                <a:gd name="connsiteY5-12" fmla="*/ 723016 h 723016"/>
                <a:gd name="connsiteX6-13" fmla="*/ 361508 w 2532914"/>
                <a:gd name="connsiteY6-14" fmla="*/ 723016 h 723016"/>
                <a:gd name="connsiteX7-15" fmla="*/ 0 w 2532914"/>
                <a:gd name="connsiteY7-16" fmla="*/ 361508 h 723016"/>
                <a:gd name="connsiteX0-17" fmla="*/ 8392 w 2541306"/>
                <a:gd name="connsiteY0-18" fmla="*/ 361508 h 723016"/>
                <a:gd name="connsiteX1-19" fmla="*/ 369900 w 2541306"/>
                <a:gd name="connsiteY1-20" fmla="*/ 0 h 723016"/>
                <a:gd name="connsiteX2-21" fmla="*/ 2266884 w 2541306"/>
                <a:gd name="connsiteY2-22" fmla="*/ 0 h 723016"/>
                <a:gd name="connsiteX3-23" fmla="*/ 2541306 w 2541306"/>
                <a:gd name="connsiteY3-24" fmla="*/ 361508 h 723016"/>
                <a:gd name="connsiteX4-25" fmla="*/ 2541306 w 2541306"/>
                <a:gd name="connsiteY4-26" fmla="*/ 361508 h 723016"/>
                <a:gd name="connsiteX5-27" fmla="*/ 2179798 w 2541306"/>
                <a:gd name="connsiteY5-28" fmla="*/ 723016 h 723016"/>
                <a:gd name="connsiteX6-29" fmla="*/ 210243 w 2541306"/>
                <a:gd name="connsiteY6-30" fmla="*/ 693987 h 723016"/>
                <a:gd name="connsiteX7-31" fmla="*/ 8392 w 2541306"/>
                <a:gd name="connsiteY7-32" fmla="*/ 361508 h 723016"/>
                <a:gd name="connsiteX0-33" fmla="*/ 47051 w 2579965"/>
                <a:gd name="connsiteY0-34" fmla="*/ 361508 h 723016"/>
                <a:gd name="connsiteX1-35" fmla="*/ 408559 w 2579965"/>
                <a:gd name="connsiteY1-36" fmla="*/ 0 h 723016"/>
                <a:gd name="connsiteX2-37" fmla="*/ 2305543 w 2579965"/>
                <a:gd name="connsiteY2-38" fmla="*/ 0 h 723016"/>
                <a:gd name="connsiteX3-39" fmla="*/ 2579965 w 2579965"/>
                <a:gd name="connsiteY3-40" fmla="*/ 361508 h 723016"/>
                <a:gd name="connsiteX4-41" fmla="*/ 2579965 w 2579965"/>
                <a:gd name="connsiteY4-42" fmla="*/ 361508 h 723016"/>
                <a:gd name="connsiteX5-43" fmla="*/ 2218457 w 2579965"/>
                <a:gd name="connsiteY5-44" fmla="*/ 723016 h 723016"/>
                <a:gd name="connsiteX6-45" fmla="*/ 248902 w 2579965"/>
                <a:gd name="connsiteY6-46" fmla="*/ 693987 h 723016"/>
                <a:gd name="connsiteX7-47" fmla="*/ 47051 w 2579965"/>
                <a:gd name="connsiteY7-48" fmla="*/ 361508 h 723016"/>
                <a:gd name="connsiteX0-49" fmla="*/ 172854 w 2503917"/>
                <a:gd name="connsiteY0-50" fmla="*/ 693987 h 723016"/>
                <a:gd name="connsiteX1-51" fmla="*/ 332511 w 2503917"/>
                <a:gd name="connsiteY1-52" fmla="*/ 0 h 723016"/>
                <a:gd name="connsiteX2-53" fmla="*/ 2229495 w 2503917"/>
                <a:gd name="connsiteY2-54" fmla="*/ 0 h 723016"/>
                <a:gd name="connsiteX3-55" fmla="*/ 2503917 w 2503917"/>
                <a:gd name="connsiteY3-56" fmla="*/ 361508 h 723016"/>
                <a:gd name="connsiteX4-57" fmla="*/ 2503917 w 2503917"/>
                <a:gd name="connsiteY4-58" fmla="*/ 361508 h 723016"/>
                <a:gd name="connsiteX5-59" fmla="*/ 2142409 w 2503917"/>
                <a:gd name="connsiteY5-60" fmla="*/ 723016 h 723016"/>
                <a:gd name="connsiteX6-61" fmla="*/ 172854 w 2503917"/>
                <a:gd name="connsiteY6-62" fmla="*/ 693987 h 723016"/>
                <a:gd name="connsiteX0-63" fmla="*/ 172854 w 2503917"/>
                <a:gd name="connsiteY0-64" fmla="*/ 693987 h 723016"/>
                <a:gd name="connsiteX1-65" fmla="*/ 332511 w 2503917"/>
                <a:gd name="connsiteY1-66" fmla="*/ 0 h 723016"/>
                <a:gd name="connsiteX2-67" fmla="*/ 2229495 w 2503917"/>
                <a:gd name="connsiteY2-68" fmla="*/ 0 h 723016"/>
                <a:gd name="connsiteX3-69" fmla="*/ 2503917 w 2503917"/>
                <a:gd name="connsiteY3-70" fmla="*/ 361508 h 723016"/>
                <a:gd name="connsiteX4-71" fmla="*/ 2142409 w 2503917"/>
                <a:gd name="connsiteY4-72" fmla="*/ 723016 h 723016"/>
                <a:gd name="connsiteX5-73" fmla="*/ 172854 w 2503917"/>
                <a:gd name="connsiteY5-74" fmla="*/ 693987 h 723016"/>
                <a:gd name="connsiteX0-75" fmla="*/ 172854 w 2430178"/>
                <a:gd name="connsiteY0-76" fmla="*/ 693987 h 723016"/>
                <a:gd name="connsiteX1-77" fmla="*/ 332511 w 2430178"/>
                <a:gd name="connsiteY1-78" fmla="*/ 0 h 723016"/>
                <a:gd name="connsiteX2-79" fmla="*/ 2229495 w 2430178"/>
                <a:gd name="connsiteY2-80" fmla="*/ 0 h 723016"/>
                <a:gd name="connsiteX3-81" fmla="*/ 2142409 w 2430178"/>
                <a:gd name="connsiteY3-82" fmla="*/ 723016 h 723016"/>
                <a:gd name="connsiteX4-83" fmla="*/ 172854 w 2430178"/>
                <a:gd name="connsiteY4-84" fmla="*/ 693987 h 723016"/>
                <a:gd name="connsiteX0-85" fmla="*/ 172854 w 2548372"/>
                <a:gd name="connsiteY0-86" fmla="*/ 693987 h 723129"/>
                <a:gd name="connsiteX1-87" fmla="*/ 332511 w 2548372"/>
                <a:gd name="connsiteY1-88" fmla="*/ 0 h 723129"/>
                <a:gd name="connsiteX2-89" fmla="*/ 2229495 w 2548372"/>
                <a:gd name="connsiteY2-90" fmla="*/ 0 h 723129"/>
                <a:gd name="connsiteX3-91" fmla="*/ 2142409 w 2548372"/>
                <a:gd name="connsiteY3-92" fmla="*/ 723016 h 723129"/>
                <a:gd name="connsiteX4-93" fmla="*/ 172854 w 2548372"/>
                <a:gd name="connsiteY4-94" fmla="*/ 693987 h 723129"/>
                <a:gd name="connsiteX0-95" fmla="*/ 172854 w 2570805"/>
                <a:gd name="connsiteY0-96" fmla="*/ 693987 h 723016"/>
                <a:gd name="connsiteX1-97" fmla="*/ 332511 w 2570805"/>
                <a:gd name="connsiteY1-98" fmla="*/ 0 h 723016"/>
                <a:gd name="connsiteX2-99" fmla="*/ 2229495 w 2570805"/>
                <a:gd name="connsiteY2-100" fmla="*/ 0 h 723016"/>
                <a:gd name="connsiteX3-101" fmla="*/ 2142409 w 2570805"/>
                <a:gd name="connsiteY3-102" fmla="*/ 723016 h 723016"/>
                <a:gd name="connsiteX4-103" fmla="*/ 172854 w 2570805"/>
                <a:gd name="connsiteY4-104" fmla="*/ 693987 h 723016"/>
                <a:gd name="connsiteX0-105" fmla="*/ 172854 w 2589743"/>
                <a:gd name="connsiteY0-106" fmla="*/ 848805 h 877834"/>
                <a:gd name="connsiteX1-107" fmla="*/ 332511 w 2589743"/>
                <a:gd name="connsiteY1-108" fmla="*/ 154818 h 877834"/>
                <a:gd name="connsiteX2-109" fmla="*/ 2229495 w 2589743"/>
                <a:gd name="connsiteY2-110" fmla="*/ 154818 h 877834"/>
                <a:gd name="connsiteX3-111" fmla="*/ 2142409 w 2589743"/>
                <a:gd name="connsiteY3-112" fmla="*/ 877834 h 877834"/>
                <a:gd name="connsiteX4-113" fmla="*/ 172854 w 2589743"/>
                <a:gd name="connsiteY4-114" fmla="*/ 848805 h 877834"/>
                <a:gd name="connsiteX0-115" fmla="*/ 270426 w 2687315"/>
                <a:gd name="connsiteY0-116" fmla="*/ 848805 h 877834"/>
                <a:gd name="connsiteX1-117" fmla="*/ 430083 w 2687315"/>
                <a:gd name="connsiteY1-118" fmla="*/ 154818 h 877834"/>
                <a:gd name="connsiteX2-119" fmla="*/ 2327067 w 2687315"/>
                <a:gd name="connsiteY2-120" fmla="*/ 154818 h 877834"/>
                <a:gd name="connsiteX3-121" fmla="*/ 2239981 w 2687315"/>
                <a:gd name="connsiteY3-122" fmla="*/ 877834 h 877834"/>
                <a:gd name="connsiteX4-123" fmla="*/ 270426 w 2687315"/>
                <a:gd name="connsiteY4-124" fmla="*/ 848805 h 877834"/>
                <a:gd name="connsiteX0-125" fmla="*/ 292635 w 2709524"/>
                <a:gd name="connsiteY0-126" fmla="*/ 873945 h 902974"/>
                <a:gd name="connsiteX1-127" fmla="*/ 452292 w 2709524"/>
                <a:gd name="connsiteY1-128" fmla="*/ 179958 h 902974"/>
                <a:gd name="connsiteX2-129" fmla="*/ 2349276 w 2709524"/>
                <a:gd name="connsiteY2-130" fmla="*/ 179958 h 902974"/>
                <a:gd name="connsiteX3-131" fmla="*/ 2262190 w 2709524"/>
                <a:gd name="connsiteY3-132" fmla="*/ 902974 h 902974"/>
                <a:gd name="connsiteX4-133" fmla="*/ 292635 w 2709524"/>
                <a:gd name="connsiteY4-134" fmla="*/ 873945 h 90297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709524" h="902974">
                  <a:moveTo>
                    <a:pt x="292635" y="873945"/>
                  </a:moveTo>
                  <a:cubicBezTo>
                    <a:pt x="-9015" y="753442"/>
                    <a:pt x="-238093" y="281558"/>
                    <a:pt x="452292" y="179958"/>
                  </a:cubicBezTo>
                  <a:cubicBezTo>
                    <a:pt x="1142677" y="78358"/>
                    <a:pt x="1673405" y="-168384"/>
                    <a:pt x="2349276" y="179958"/>
                  </a:cubicBezTo>
                  <a:cubicBezTo>
                    <a:pt x="3025147" y="528300"/>
                    <a:pt x="2604963" y="787310"/>
                    <a:pt x="2262190" y="902974"/>
                  </a:cubicBezTo>
                  <a:lnTo>
                    <a:pt x="292635" y="873945"/>
                  </a:lnTo>
                  <a:close/>
                </a:path>
              </a:pathLst>
            </a:custGeom>
            <a:gradFill>
              <a:gsLst>
                <a:gs pos="0">
                  <a:srgbClr val="01D1FD"/>
                </a:gs>
                <a:gs pos="100000">
                  <a:srgbClr val="038CC0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2310740" y="5564103"/>
              <a:ext cx="2646878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ln w="0">
                    <a:noFill/>
                  </a:ln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  <a:endParaRPr lang="zh-CN" altLang="en-US" sz="3200" dirty="0">
                <a:ln w="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655251" y="1804927"/>
            <a:ext cx="2992171" cy="4152022"/>
            <a:chOff x="7537530" y="1944097"/>
            <a:chExt cx="2992171" cy="4152022"/>
          </a:xfrm>
        </p:grpSpPr>
        <p:sp>
          <p:nvSpPr>
            <p:cNvPr id="24" name="椭圆 23"/>
            <p:cNvSpPr/>
            <p:nvPr/>
          </p:nvSpPr>
          <p:spPr>
            <a:xfrm>
              <a:off x="7916539" y="3498062"/>
              <a:ext cx="2598057" cy="2598057"/>
            </a:xfrm>
            <a:prstGeom prst="ellipse">
              <a:avLst/>
            </a:prstGeom>
            <a:gradFill>
              <a:gsLst>
                <a:gs pos="0">
                  <a:srgbClr val="02736A"/>
                </a:gs>
                <a:gs pos="100000">
                  <a:srgbClr val="02453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6">
              <a:lum contrast="20000"/>
            </a:blip>
            <a:stretch>
              <a:fillRect/>
            </a:stretch>
          </p:blipFill>
          <p:spPr>
            <a:xfrm rot="21092159">
              <a:off x="7537530" y="3770931"/>
              <a:ext cx="2848638" cy="1914525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7" name="文本框 26"/>
            <p:cNvSpPr txBox="1"/>
            <p:nvPr/>
          </p:nvSpPr>
          <p:spPr>
            <a:xfrm>
              <a:off x="8089154" y="1944097"/>
              <a:ext cx="1165704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6600" i="1">
                  <a:ln w="0">
                    <a:noFill/>
                  </a:ln>
                  <a:solidFill>
                    <a:srgbClr val="3B2172"/>
                  </a:solidFill>
                  <a:effectLst/>
                  <a:latin typeface="方正卡通简体" panose="03000509000000000000" pitchFamily="65" charset="-122"/>
                  <a:ea typeface="方正卡通简体" panose="03000509000000000000" pitchFamily="65" charset="-122"/>
                </a:defRPr>
              </a:lvl1pPr>
            </a:lstStyle>
            <a:p>
              <a:r>
                <a:rPr lang="en-US" altLang="zh-CN" dirty="0">
                  <a:solidFill>
                    <a:srgbClr val="FA0B41"/>
                  </a:solidFill>
                  <a:latin typeface="+mn-lt"/>
                  <a:ea typeface="+mn-ea"/>
                  <a:cs typeface="+mn-ea"/>
                  <a:sym typeface="+mn-lt"/>
                </a:rPr>
                <a:t>4</a:t>
              </a:r>
              <a:endParaRPr lang="zh-CN" altLang="en-US" dirty="0">
                <a:solidFill>
                  <a:srgbClr val="FA0B4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圆角矩形 52"/>
            <p:cNvSpPr/>
            <p:nvPr/>
          </p:nvSpPr>
          <p:spPr>
            <a:xfrm>
              <a:off x="7820177" y="5055351"/>
              <a:ext cx="2709524" cy="902974"/>
            </a:xfrm>
            <a:custGeom>
              <a:avLst/>
              <a:gdLst>
                <a:gd name="connsiteX0" fmla="*/ 0 w 2532914"/>
                <a:gd name="connsiteY0" fmla="*/ 361508 h 723016"/>
                <a:gd name="connsiteX1" fmla="*/ 361508 w 2532914"/>
                <a:gd name="connsiteY1" fmla="*/ 0 h 723016"/>
                <a:gd name="connsiteX2" fmla="*/ 2171406 w 2532914"/>
                <a:gd name="connsiteY2" fmla="*/ 0 h 723016"/>
                <a:gd name="connsiteX3" fmla="*/ 2532914 w 2532914"/>
                <a:gd name="connsiteY3" fmla="*/ 361508 h 723016"/>
                <a:gd name="connsiteX4" fmla="*/ 2532914 w 2532914"/>
                <a:gd name="connsiteY4" fmla="*/ 361508 h 723016"/>
                <a:gd name="connsiteX5" fmla="*/ 2171406 w 2532914"/>
                <a:gd name="connsiteY5" fmla="*/ 723016 h 723016"/>
                <a:gd name="connsiteX6" fmla="*/ 361508 w 2532914"/>
                <a:gd name="connsiteY6" fmla="*/ 723016 h 723016"/>
                <a:gd name="connsiteX7" fmla="*/ 0 w 2532914"/>
                <a:gd name="connsiteY7" fmla="*/ 361508 h 723016"/>
                <a:gd name="connsiteX0-1" fmla="*/ 0 w 2532914"/>
                <a:gd name="connsiteY0-2" fmla="*/ 361508 h 723016"/>
                <a:gd name="connsiteX1-3" fmla="*/ 361508 w 2532914"/>
                <a:gd name="connsiteY1-4" fmla="*/ 0 h 723016"/>
                <a:gd name="connsiteX2-5" fmla="*/ 2258492 w 2532914"/>
                <a:gd name="connsiteY2-6" fmla="*/ 0 h 723016"/>
                <a:gd name="connsiteX3-7" fmla="*/ 2532914 w 2532914"/>
                <a:gd name="connsiteY3-8" fmla="*/ 361508 h 723016"/>
                <a:gd name="connsiteX4-9" fmla="*/ 2532914 w 2532914"/>
                <a:gd name="connsiteY4-10" fmla="*/ 361508 h 723016"/>
                <a:gd name="connsiteX5-11" fmla="*/ 2171406 w 2532914"/>
                <a:gd name="connsiteY5-12" fmla="*/ 723016 h 723016"/>
                <a:gd name="connsiteX6-13" fmla="*/ 361508 w 2532914"/>
                <a:gd name="connsiteY6-14" fmla="*/ 723016 h 723016"/>
                <a:gd name="connsiteX7-15" fmla="*/ 0 w 2532914"/>
                <a:gd name="connsiteY7-16" fmla="*/ 361508 h 723016"/>
                <a:gd name="connsiteX0-17" fmla="*/ 8392 w 2541306"/>
                <a:gd name="connsiteY0-18" fmla="*/ 361508 h 723016"/>
                <a:gd name="connsiteX1-19" fmla="*/ 369900 w 2541306"/>
                <a:gd name="connsiteY1-20" fmla="*/ 0 h 723016"/>
                <a:gd name="connsiteX2-21" fmla="*/ 2266884 w 2541306"/>
                <a:gd name="connsiteY2-22" fmla="*/ 0 h 723016"/>
                <a:gd name="connsiteX3-23" fmla="*/ 2541306 w 2541306"/>
                <a:gd name="connsiteY3-24" fmla="*/ 361508 h 723016"/>
                <a:gd name="connsiteX4-25" fmla="*/ 2541306 w 2541306"/>
                <a:gd name="connsiteY4-26" fmla="*/ 361508 h 723016"/>
                <a:gd name="connsiteX5-27" fmla="*/ 2179798 w 2541306"/>
                <a:gd name="connsiteY5-28" fmla="*/ 723016 h 723016"/>
                <a:gd name="connsiteX6-29" fmla="*/ 210243 w 2541306"/>
                <a:gd name="connsiteY6-30" fmla="*/ 693987 h 723016"/>
                <a:gd name="connsiteX7-31" fmla="*/ 8392 w 2541306"/>
                <a:gd name="connsiteY7-32" fmla="*/ 361508 h 723016"/>
                <a:gd name="connsiteX0-33" fmla="*/ 47051 w 2579965"/>
                <a:gd name="connsiteY0-34" fmla="*/ 361508 h 723016"/>
                <a:gd name="connsiteX1-35" fmla="*/ 408559 w 2579965"/>
                <a:gd name="connsiteY1-36" fmla="*/ 0 h 723016"/>
                <a:gd name="connsiteX2-37" fmla="*/ 2305543 w 2579965"/>
                <a:gd name="connsiteY2-38" fmla="*/ 0 h 723016"/>
                <a:gd name="connsiteX3-39" fmla="*/ 2579965 w 2579965"/>
                <a:gd name="connsiteY3-40" fmla="*/ 361508 h 723016"/>
                <a:gd name="connsiteX4-41" fmla="*/ 2579965 w 2579965"/>
                <a:gd name="connsiteY4-42" fmla="*/ 361508 h 723016"/>
                <a:gd name="connsiteX5-43" fmla="*/ 2218457 w 2579965"/>
                <a:gd name="connsiteY5-44" fmla="*/ 723016 h 723016"/>
                <a:gd name="connsiteX6-45" fmla="*/ 248902 w 2579965"/>
                <a:gd name="connsiteY6-46" fmla="*/ 693987 h 723016"/>
                <a:gd name="connsiteX7-47" fmla="*/ 47051 w 2579965"/>
                <a:gd name="connsiteY7-48" fmla="*/ 361508 h 723016"/>
                <a:gd name="connsiteX0-49" fmla="*/ 172854 w 2503917"/>
                <a:gd name="connsiteY0-50" fmla="*/ 693987 h 723016"/>
                <a:gd name="connsiteX1-51" fmla="*/ 332511 w 2503917"/>
                <a:gd name="connsiteY1-52" fmla="*/ 0 h 723016"/>
                <a:gd name="connsiteX2-53" fmla="*/ 2229495 w 2503917"/>
                <a:gd name="connsiteY2-54" fmla="*/ 0 h 723016"/>
                <a:gd name="connsiteX3-55" fmla="*/ 2503917 w 2503917"/>
                <a:gd name="connsiteY3-56" fmla="*/ 361508 h 723016"/>
                <a:gd name="connsiteX4-57" fmla="*/ 2503917 w 2503917"/>
                <a:gd name="connsiteY4-58" fmla="*/ 361508 h 723016"/>
                <a:gd name="connsiteX5-59" fmla="*/ 2142409 w 2503917"/>
                <a:gd name="connsiteY5-60" fmla="*/ 723016 h 723016"/>
                <a:gd name="connsiteX6-61" fmla="*/ 172854 w 2503917"/>
                <a:gd name="connsiteY6-62" fmla="*/ 693987 h 723016"/>
                <a:gd name="connsiteX0-63" fmla="*/ 172854 w 2503917"/>
                <a:gd name="connsiteY0-64" fmla="*/ 693987 h 723016"/>
                <a:gd name="connsiteX1-65" fmla="*/ 332511 w 2503917"/>
                <a:gd name="connsiteY1-66" fmla="*/ 0 h 723016"/>
                <a:gd name="connsiteX2-67" fmla="*/ 2229495 w 2503917"/>
                <a:gd name="connsiteY2-68" fmla="*/ 0 h 723016"/>
                <a:gd name="connsiteX3-69" fmla="*/ 2503917 w 2503917"/>
                <a:gd name="connsiteY3-70" fmla="*/ 361508 h 723016"/>
                <a:gd name="connsiteX4-71" fmla="*/ 2142409 w 2503917"/>
                <a:gd name="connsiteY4-72" fmla="*/ 723016 h 723016"/>
                <a:gd name="connsiteX5-73" fmla="*/ 172854 w 2503917"/>
                <a:gd name="connsiteY5-74" fmla="*/ 693987 h 723016"/>
                <a:gd name="connsiteX0-75" fmla="*/ 172854 w 2430178"/>
                <a:gd name="connsiteY0-76" fmla="*/ 693987 h 723016"/>
                <a:gd name="connsiteX1-77" fmla="*/ 332511 w 2430178"/>
                <a:gd name="connsiteY1-78" fmla="*/ 0 h 723016"/>
                <a:gd name="connsiteX2-79" fmla="*/ 2229495 w 2430178"/>
                <a:gd name="connsiteY2-80" fmla="*/ 0 h 723016"/>
                <a:gd name="connsiteX3-81" fmla="*/ 2142409 w 2430178"/>
                <a:gd name="connsiteY3-82" fmla="*/ 723016 h 723016"/>
                <a:gd name="connsiteX4-83" fmla="*/ 172854 w 2430178"/>
                <a:gd name="connsiteY4-84" fmla="*/ 693987 h 723016"/>
                <a:gd name="connsiteX0-85" fmla="*/ 172854 w 2548372"/>
                <a:gd name="connsiteY0-86" fmla="*/ 693987 h 723129"/>
                <a:gd name="connsiteX1-87" fmla="*/ 332511 w 2548372"/>
                <a:gd name="connsiteY1-88" fmla="*/ 0 h 723129"/>
                <a:gd name="connsiteX2-89" fmla="*/ 2229495 w 2548372"/>
                <a:gd name="connsiteY2-90" fmla="*/ 0 h 723129"/>
                <a:gd name="connsiteX3-91" fmla="*/ 2142409 w 2548372"/>
                <a:gd name="connsiteY3-92" fmla="*/ 723016 h 723129"/>
                <a:gd name="connsiteX4-93" fmla="*/ 172854 w 2548372"/>
                <a:gd name="connsiteY4-94" fmla="*/ 693987 h 723129"/>
                <a:gd name="connsiteX0-95" fmla="*/ 172854 w 2570805"/>
                <a:gd name="connsiteY0-96" fmla="*/ 693987 h 723016"/>
                <a:gd name="connsiteX1-97" fmla="*/ 332511 w 2570805"/>
                <a:gd name="connsiteY1-98" fmla="*/ 0 h 723016"/>
                <a:gd name="connsiteX2-99" fmla="*/ 2229495 w 2570805"/>
                <a:gd name="connsiteY2-100" fmla="*/ 0 h 723016"/>
                <a:gd name="connsiteX3-101" fmla="*/ 2142409 w 2570805"/>
                <a:gd name="connsiteY3-102" fmla="*/ 723016 h 723016"/>
                <a:gd name="connsiteX4-103" fmla="*/ 172854 w 2570805"/>
                <a:gd name="connsiteY4-104" fmla="*/ 693987 h 723016"/>
                <a:gd name="connsiteX0-105" fmla="*/ 172854 w 2589743"/>
                <a:gd name="connsiteY0-106" fmla="*/ 848805 h 877834"/>
                <a:gd name="connsiteX1-107" fmla="*/ 332511 w 2589743"/>
                <a:gd name="connsiteY1-108" fmla="*/ 154818 h 877834"/>
                <a:gd name="connsiteX2-109" fmla="*/ 2229495 w 2589743"/>
                <a:gd name="connsiteY2-110" fmla="*/ 154818 h 877834"/>
                <a:gd name="connsiteX3-111" fmla="*/ 2142409 w 2589743"/>
                <a:gd name="connsiteY3-112" fmla="*/ 877834 h 877834"/>
                <a:gd name="connsiteX4-113" fmla="*/ 172854 w 2589743"/>
                <a:gd name="connsiteY4-114" fmla="*/ 848805 h 877834"/>
                <a:gd name="connsiteX0-115" fmla="*/ 270426 w 2687315"/>
                <a:gd name="connsiteY0-116" fmla="*/ 848805 h 877834"/>
                <a:gd name="connsiteX1-117" fmla="*/ 430083 w 2687315"/>
                <a:gd name="connsiteY1-118" fmla="*/ 154818 h 877834"/>
                <a:gd name="connsiteX2-119" fmla="*/ 2327067 w 2687315"/>
                <a:gd name="connsiteY2-120" fmla="*/ 154818 h 877834"/>
                <a:gd name="connsiteX3-121" fmla="*/ 2239981 w 2687315"/>
                <a:gd name="connsiteY3-122" fmla="*/ 877834 h 877834"/>
                <a:gd name="connsiteX4-123" fmla="*/ 270426 w 2687315"/>
                <a:gd name="connsiteY4-124" fmla="*/ 848805 h 877834"/>
                <a:gd name="connsiteX0-125" fmla="*/ 292635 w 2709524"/>
                <a:gd name="connsiteY0-126" fmla="*/ 873945 h 902974"/>
                <a:gd name="connsiteX1-127" fmla="*/ 452292 w 2709524"/>
                <a:gd name="connsiteY1-128" fmla="*/ 179958 h 902974"/>
                <a:gd name="connsiteX2-129" fmla="*/ 2349276 w 2709524"/>
                <a:gd name="connsiteY2-130" fmla="*/ 179958 h 902974"/>
                <a:gd name="connsiteX3-131" fmla="*/ 2262190 w 2709524"/>
                <a:gd name="connsiteY3-132" fmla="*/ 902974 h 902974"/>
                <a:gd name="connsiteX4-133" fmla="*/ 292635 w 2709524"/>
                <a:gd name="connsiteY4-134" fmla="*/ 873945 h 90297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709524" h="902974">
                  <a:moveTo>
                    <a:pt x="292635" y="873945"/>
                  </a:moveTo>
                  <a:cubicBezTo>
                    <a:pt x="-9015" y="753442"/>
                    <a:pt x="-238093" y="281558"/>
                    <a:pt x="452292" y="179958"/>
                  </a:cubicBezTo>
                  <a:cubicBezTo>
                    <a:pt x="1142677" y="78358"/>
                    <a:pt x="1673405" y="-168384"/>
                    <a:pt x="2349276" y="179958"/>
                  </a:cubicBezTo>
                  <a:cubicBezTo>
                    <a:pt x="3025147" y="528300"/>
                    <a:pt x="2604963" y="787310"/>
                    <a:pt x="2262190" y="902974"/>
                  </a:cubicBezTo>
                  <a:lnTo>
                    <a:pt x="292635" y="873945"/>
                  </a:lnTo>
                  <a:close/>
                </a:path>
              </a:pathLst>
            </a:custGeom>
            <a:gradFill>
              <a:gsLst>
                <a:gs pos="0">
                  <a:srgbClr val="02736A"/>
                </a:gs>
                <a:gs pos="100000">
                  <a:srgbClr val="02453E"/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7814864" y="5265443"/>
              <a:ext cx="2646878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ln w="0">
                    <a:noFill/>
                  </a:ln>
                  <a:solidFill>
                    <a:schemeClr val="bg1"/>
                  </a:solidFill>
                  <a:cs typeface="+mn-ea"/>
                  <a:sym typeface="+mn-lt"/>
                </a:rPr>
                <a:t>点击输入标题</a:t>
              </a:r>
              <a:endParaRPr lang="zh-CN" altLang="en-US" sz="3200" dirty="0">
                <a:ln w="0">
                  <a:noFill/>
                </a:ln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3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255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8"/>
          <p:cNvSpPr/>
          <p:nvPr/>
        </p:nvSpPr>
        <p:spPr bwMode="auto">
          <a:xfrm>
            <a:off x="5509846" y="1833390"/>
            <a:ext cx="6435969" cy="3786373"/>
          </a:xfrm>
          <a:custGeom>
            <a:avLst/>
            <a:gdLst>
              <a:gd name="T0" fmla="*/ 2634 w 2634"/>
              <a:gd name="T1" fmla="*/ 1344 h 1701"/>
              <a:gd name="T2" fmla="*/ 2435 w 2634"/>
              <a:gd name="T3" fmla="*/ 1025 h 1701"/>
              <a:gd name="T4" fmla="*/ 2485 w 2634"/>
              <a:gd name="T5" fmla="*/ 885 h 1701"/>
              <a:gd name="T6" fmla="*/ 2260 w 2634"/>
              <a:gd name="T7" fmla="*/ 660 h 1701"/>
              <a:gd name="T8" fmla="*/ 2209 w 2634"/>
              <a:gd name="T9" fmla="*/ 666 h 1701"/>
              <a:gd name="T10" fmla="*/ 2209 w 2634"/>
              <a:gd name="T11" fmla="*/ 659 h 1701"/>
              <a:gd name="T12" fmla="*/ 1932 w 2634"/>
              <a:gd name="T13" fmla="*/ 382 h 1701"/>
              <a:gd name="T14" fmla="*/ 1899 w 2634"/>
              <a:gd name="T15" fmla="*/ 384 h 1701"/>
              <a:gd name="T16" fmla="*/ 1396 w 2634"/>
              <a:gd name="T17" fmla="*/ 0 h 1701"/>
              <a:gd name="T18" fmla="*/ 963 w 2634"/>
              <a:gd name="T19" fmla="*/ 231 h 1701"/>
              <a:gd name="T20" fmla="*/ 789 w 2634"/>
              <a:gd name="T21" fmla="*/ 191 h 1701"/>
              <a:gd name="T22" fmla="*/ 382 w 2634"/>
              <a:gd name="T23" fmla="*/ 598 h 1701"/>
              <a:gd name="T24" fmla="*/ 382 w 2634"/>
              <a:gd name="T25" fmla="*/ 604 h 1701"/>
              <a:gd name="T26" fmla="*/ 0 w 2634"/>
              <a:gd name="T27" fmla="*/ 1137 h 1701"/>
              <a:gd name="T28" fmla="*/ 564 w 2634"/>
              <a:gd name="T29" fmla="*/ 1701 h 1701"/>
              <a:gd name="T30" fmla="*/ 2290 w 2634"/>
              <a:gd name="T31" fmla="*/ 1701 h 1701"/>
              <a:gd name="T32" fmla="*/ 2290 w 2634"/>
              <a:gd name="T33" fmla="*/ 1700 h 1701"/>
              <a:gd name="T34" fmla="*/ 2634 w 2634"/>
              <a:gd name="T35" fmla="*/ 1344 h 1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634" h="1701">
                <a:moveTo>
                  <a:pt x="2634" y="1344"/>
                </a:moveTo>
                <a:cubicBezTo>
                  <a:pt x="2634" y="1204"/>
                  <a:pt x="2553" y="1084"/>
                  <a:pt x="2435" y="1025"/>
                </a:cubicBezTo>
                <a:cubicBezTo>
                  <a:pt x="2466" y="987"/>
                  <a:pt x="2485" y="938"/>
                  <a:pt x="2485" y="885"/>
                </a:cubicBezTo>
                <a:cubicBezTo>
                  <a:pt x="2485" y="761"/>
                  <a:pt x="2384" y="660"/>
                  <a:pt x="2260" y="660"/>
                </a:cubicBezTo>
                <a:cubicBezTo>
                  <a:pt x="2242" y="660"/>
                  <a:pt x="2225" y="663"/>
                  <a:pt x="2209" y="666"/>
                </a:cubicBezTo>
                <a:cubicBezTo>
                  <a:pt x="2209" y="664"/>
                  <a:pt x="2209" y="662"/>
                  <a:pt x="2209" y="659"/>
                </a:cubicBezTo>
                <a:cubicBezTo>
                  <a:pt x="2209" y="506"/>
                  <a:pt x="2085" y="382"/>
                  <a:pt x="1932" y="382"/>
                </a:cubicBezTo>
                <a:cubicBezTo>
                  <a:pt x="1921" y="382"/>
                  <a:pt x="1910" y="383"/>
                  <a:pt x="1899" y="384"/>
                </a:cubicBezTo>
                <a:cubicBezTo>
                  <a:pt x="1839" y="163"/>
                  <a:pt x="1637" y="0"/>
                  <a:pt x="1396" y="0"/>
                </a:cubicBezTo>
                <a:cubicBezTo>
                  <a:pt x="1216" y="0"/>
                  <a:pt x="1057" y="91"/>
                  <a:pt x="963" y="231"/>
                </a:cubicBezTo>
                <a:cubicBezTo>
                  <a:pt x="910" y="206"/>
                  <a:pt x="851" y="191"/>
                  <a:pt x="789" y="191"/>
                </a:cubicBezTo>
                <a:cubicBezTo>
                  <a:pt x="564" y="191"/>
                  <a:pt x="382" y="373"/>
                  <a:pt x="382" y="598"/>
                </a:cubicBezTo>
                <a:cubicBezTo>
                  <a:pt x="382" y="600"/>
                  <a:pt x="382" y="602"/>
                  <a:pt x="382" y="604"/>
                </a:cubicBezTo>
                <a:cubicBezTo>
                  <a:pt x="160" y="679"/>
                  <a:pt x="0" y="889"/>
                  <a:pt x="0" y="1137"/>
                </a:cubicBezTo>
                <a:cubicBezTo>
                  <a:pt x="0" y="1448"/>
                  <a:pt x="252" y="1701"/>
                  <a:pt x="564" y="1701"/>
                </a:cubicBezTo>
                <a:cubicBezTo>
                  <a:pt x="2290" y="1701"/>
                  <a:pt x="2290" y="1701"/>
                  <a:pt x="2290" y="1701"/>
                </a:cubicBezTo>
                <a:cubicBezTo>
                  <a:pt x="2290" y="1700"/>
                  <a:pt x="2290" y="1700"/>
                  <a:pt x="2290" y="1700"/>
                </a:cubicBezTo>
                <a:cubicBezTo>
                  <a:pt x="2481" y="1693"/>
                  <a:pt x="2634" y="1537"/>
                  <a:pt x="2634" y="1344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0">
            <a:solidFill>
              <a:srgbClr val="7030A0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 rot="900000">
            <a:off x="-1886869" y="-643062"/>
            <a:ext cx="8471251" cy="979875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7166697" y="3933147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ln w="0">
                  <a:noFill/>
                </a:ln>
                <a:solidFill>
                  <a:srgbClr val="F93712"/>
                </a:solidFill>
                <a:cs typeface="+mn-ea"/>
                <a:sym typeface="+mn-lt"/>
              </a:rPr>
              <a:t>请点击输入标题</a:t>
            </a:r>
            <a:endParaRPr lang="zh-CN" altLang="en-US" sz="3600" dirty="0">
              <a:ln w="0">
                <a:noFill/>
              </a:ln>
              <a:solidFill>
                <a:srgbClr val="F93712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220431" y="4579478"/>
            <a:ext cx="3298103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 algn="just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678713" y="-437049"/>
            <a:ext cx="2149948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4400" i="1" dirty="0" smtClean="0">
                <a:ln w="0">
                  <a:noFill/>
                </a:ln>
                <a:solidFill>
                  <a:srgbClr val="F93712"/>
                </a:solidFill>
                <a:cs typeface="+mn-ea"/>
                <a:sym typeface="+mn-lt"/>
              </a:rPr>
              <a:t>1</a:t>
            </a:r>
            <a:endParaRPr lang="zh-CN" altLang="en-US" sz="34400" i="1" dirty="0">
              <a:ln w="0">
                <a:noFill/>
              </a:ln>
              <a:solidFill>
                <a:srgbClr val="F93712"/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lum contrast="20000"/>
          </a:blip>
          <a:srcRect b="83242"/>
          <a:stretch>
            <a:fillRect/>
          </a:stretch>
        </p:blipFill>
        <p:spPr>
          <a:xfrm>
            <a:off x="-330564" y="6468838"/>
            <a:ext cx="12600000" cy="39642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lum contrast="20000"/>
          </a:blip>
          <a:stretch>
            <a:fillRect/>
          </a:stretch>
        </p:blipFill>
        <p:spPr>
          <a:xfrm>
            <a:off x="10030855" y="-437049"/>
            <a:ext cx="2722500" cy="25537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>
            <a:lum contrast="20000"/>
          </a:blip>
          <a:stretch>
            <a:fillRect/>
          </a:stretch>
        </p:blipFill>
        <p:spPr>
          <a:xfrm>
            <a:off x="8418832" y="2434711"/>
            <a:ext cx="1776058" cy="94499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7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8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3" grpId="0"/>
          <p:bldP spid="4" grpId="0"/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3" grpId="0"/>
          <p:bldP spid="4" grpId="0"/>
          <p:bldP spid="5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8"/>
          <p:cNvSpPr/>
          <p:nvPr/>
        </p:nvSpPr>
        <p:spPr bwMode="auto">
          <a:xfrm rot="20711854">
            <a:off x="-20534" y="91726"/>
            <a:ext cx="5860212" cy="3447647"/>
          </a:xfrm>
          <a:custGeom>
            <a:avLst/>
            <a:gdLst>
              <a:gd name="T0" fmla="*/ 2634 w 2634"/>
              <a:gd name="T1" fmla="*/ 1344 h 1701"/>
              <a:gd name="T2" fmla="*/ 2435 w 2634"/>
              <a:gd name="T3" fmla="*/ 1025 h 1701"/>
              <a:gd name="T4" fmla="*/ 2485 w 2634"/>
              <a:gd name="T5" fmla="*/ 885 h 1701"/>
              <a:gd name="T6" fmla="*/ 2260 w 2634"/>
              <a:gd name="T7" fmla="*/ 660 h 1701"/>
              <a:gd name="T8" fmla="*/ 2209 w 2634"/>
              <a:gd name="T9" fmla="*/ 666 h 1701"/>
              <a:gd name="T10" fmla="*/ 2209 w 2634"/>
              <a:gd name="T11" fmla="*/ 659 h 1701"/>
              <a:gd name="T12" fmla="*/ 1932 w 2634"/>
              <a:gd name="T13" fmla="*/ 382 h 1701"/>
              <a:gd name="T14" fmla="*/ 1899 w 2634"/>
              <a:gd name="T15" fmla="*/ 384 h 1701"/>
              <a:gd name="T16" fmla="*/ 1396 w 2634"/>
              <a:gd name="T17" fmla="*/ 0 h 1701"/>
              <a:gd name="T18" fmla="*/ 963 w 2634"/>
              <a:gd name="T19" fmla="*/ 231 h 1701"/>
              <a:gd name="T20" fmla="*/ 789 w 2634"/>
              <a:gd name="T21" fmla="*/ 191 h 1701"/>
              <a:gd name="T22" fmla="*/ 382 w 2634"/>
              <a:gd name="T23" fmla="*/ 598 h 1701"/>
              <a:gd name="T24" fmla="*/ 382 w 2634"/>
              <a:gd name="T25" fmla="*/ 604 h 1701"/>
              <a:gd name="T26" fmla="*/ 0 w 2634"/>
              <a:gd name="T27" fmla="*/ 1137 h 1701"/>
              <a:gd name="T28" fmla="*/ 564 w 2634"/>
              <a:gd name="T29" fmla="*/ 1701 h 1701"/>
              <a:gd name="T30" fmla="*/ 2290 w 2634"/>
              <a:gd name="T31" fmla="*/ 1701 h 1701"/>
              <a:gd name="T32" fmla="*/ 2290 w 2634"/>
              <a:gd name="T33" fmla="*/ 1700 h 1701"/>
              <a:gd name="T34" fmla="*/ 2634 w 2634"/>
              <a:gd name="T35" fmla="*/ 1344 h 1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634" h="1701">
                <a:moveTo>
                  <a:pt x="2634" y="1344"/>
                </a:moveTo>
                <a:cubicBezTo>
                  <a:pt x="2634" y="1204"/>
                  <a:pt x="2553" y="1084"/>
                  <a:pt x="2435" y="1025"/>
                </a:cubicBezTo>
                <a:cubicBezTo>
                  <a:pt x="2466" y="987"/>
                  <a:pt x="2485" y="938"/>
                  <a:pt x="2485" y="885"/>
                </a:cubicBezTo>
                <a:cubicBezTo>
                  <a:pt x="2485" y="761"/>
                  <a:pt x="2384" y="660"/>
                  <a:pt x="2260" y="660"/>
                </a:cubicBezTo>
                <a:cubicBezTo>
                  <a:pt x="2242" y="660"/>
                  <a:pt x="2225" y="663"/>
                  <a:pt x="2209" y="666"/>
                </a:cubicBezTo>
                <a:cubicBezTo>
                  <a:pt x="2209" y="664"/>
                  <a:pt x="2209" y="662"/>
                  <a:pt x="2209" y="659"/>
                </a:cubicBezTo>
                <a:cubicBezTo>
                  <a:pt x="2209" y="506"/>
                  <a:pt x="2085" y="382"/>
                  <a:pt x="1932" y="382"/>
                </a:cubicBezTo>
                <a:cubicBezTo>
                  <a:pt x="1921" y="382"/>
                  <a:pt x="1910" y="383"/>
                  <a:pt x="1899" y="384"/>
                </a:cubicBezTo>
                <a:cubicBezTo>
                  <a:pt x="1839" y="163"/>
                  <a:pt x="1637" y="0"/>
                  <a:pt x="1396" y="0"/>
                </a:cubicBezTo>
                <a:cubicBezTo>
                  <a:pt x="1216" y="0"/>
                  <a:pt x="1057" y="91"/>
                  <a:pt x="963" y="231"/>
                </a:cubicBezTo>
                <a:cubicBezTo>
                  <a:pt x="910" y="206"/>
                  <a:pt x="851" y="191"/>
                  <a:pt x="789" y="191"/>
                </a:cubicBezTo>
                <a:cubicBezTo>
                  <a:pt x="564" y="191"/>
                  <a:pt x="382" y="373"/>
                  <a:pt x="382" y="598"/>
                </a:cubicBezTo>
                <a:cubicBezTo>
                  <a:pt x="382" y="600"/>
                  <a:pt x="382" y="602"/>
                  <a:pt x="382" y="604"/>
                </a:cubicBezTo>
                <a:cubicBezTo>
                  <a:pt x="160" y="679"/>
                  <a:pt x="0" y="889"/>
                  <a:pt x="0" y="1137"/>
                </a:cubicBezTo>
                <a:cubicBezTo>
                  <a:pt x="0" y="1448"/>
                  <a:pt x="252" y="1701"/>
                  <a:pt x="564" y="1701"/>
                </a:cubicBezTo>
                <a:cubicBezTo>
                  <a:pt x="2290" y="1701"/>
                  <a:pt x="2290" y="1701"/>
                  <a:pt x="2290" y="1701"/>
                </a:cubicBezTo>
                <a:cubicBezTo>
                  <a:pt x="2290" y="1700"/>
                  <a:pt x="2290" y="1700"/>
                  <a:pt x="2290" y="1700"/>
                </a:cubicBezTo>
                <a:cubicBezTo>
                  <a:pt x="2481" y="1693"/>
                  <a:pt x="2634" y="1537"/>
                  <a:pt x="2634" y="1344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0">
            <a:solidFill>
              <a:srgbClr val="7030A0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 rot="20578816">
            <a:off x="1107307" y="2853590"/>
            <a:ext cx="4689420" cy="542428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Freeform 5"/>
          <p:cNvSpPr/>
          <p:nvPr/>
        </p:nvSpPr>
        <p:spPr bwMode="auto">
          <a:xfrm>
            <a:off x="7611878" y="768911"/>
            <a:ext cx="3683095" cy="3329718"/>
          </a:xfrm>
          <a:custGeom>
            <a:avLst/>
            <a:gdLst>
              <a:gd name="T0" fmla="*/ 612 w 738"/>
              <a:gd name="T1" fmla="*/ 70 h 667"/>
              <a:gd name="T2" fmla="*/ 400 w 738"/>
              <a:gd name="T3" fmla="*/ 3 h 667"/>
              <a:gd name="T4" fmla="*/ 269 w 738"/>
              <a:gd name="T5" fmla="*/ 15 h 667"/>
              <a:gd name="T6" fmla="*/ 183 w 738"/>
              <a:gd name="T7" fmla="*/ 46 h 667"/>
              <a:gd name="T8" fmla="*/ 68 w 738"/>
              <a:gd name="T9" fmla="*/ 138 h 667"/>
              <a:gd name="T10" fmla="*/ 47 w 738"/>
              <a:gd name="T11" fmla="*/ 456 h 667"/>
              <a:gd name="T12" fmla="*/ 261 w 738"/>
              <a:gd name="T13" fmla="*/ 640 h 667"/>
              <a:gd name="T14" fmla="*/ 565 w 738"/>
              <a:gd name="T15" fmla="*/ 608 h 667"/>
              <a:gd name="T16" fmla="*/ 732 w 738"/>
              <a:gd name="T17" fmla="*/ 351 h 667"/>
              <a:gd name="T18" fmla="*/ 612 w 738"/>
              <a:gd name="T19" fmla="*/ 70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8" h="667">
                <a:moveTo>
                  <a:pt x="612" y="70"/>
                </a:moveTo>
                <a:cubicBezTo>
                  <a:pt x="550" y="27"/>
                  <a:pt x="475" y="4"/>
                  <a:pt x="400" y="3"/>
                </a:cubicBezTo>
                <a:cubicBezTo>
                  <a:pt x="380" y="1"/>
                  <a:pt x="335" y="0"/>
                  <a:pt x="269" y="15"/>
                </a:cubicBezTo>
                <a:cubicBezTo>
                  <a:pt x="236" y="22"/>
                  <a:pt x="207" y="34"/>
                  <a:pt x="183" y="46"/>
                </a:cubicBezTo>
                <a:cubicBezTo>
                  <a:pt x="139" y="65"/>
                  <a:pt x="100" y="96"/>
                  <a:pt x="68" y="138"/>
                </a:cubicBezTo>
                <a:cubicBezTo>
                  <a:pt x="1" y="229"/>
                  <a:pt x="0" y="354"/>
                  <a:pt x="47" y="456"/>
                </a:cubicBezTo>
                <a:cubicBezTo>
                  <a:pt x="92" y="553"/>
                  <a:pt x="168" y="612"/>
                  <a:pt x="261" y="640"/>
                </a:cubicBezTo>
                <a:cubicBezTo>
                  <a:pt x="355" y="667"/>
                  <a:pt x="478" y="654"/>
                  <a:pt x="565" y="608"/>
                </a:cubicBezTo>
                <a:cubicBezTo>
                  <a:pt x="659" y="558"/>
                  <a:pt x="726" y="453"/>
                  <a:pt x="732" y="351"/>
                </a:cubicBezTo>
                <a:cubicBezTo>
                  <a:pt x="738" y="241"/>
                  <a:pt x="704" y="133"/>
                  <a:pt x="612" y="70"/>
                </a:cubicBezTo>
                <a:close/>
              </a:path>
            </a:pathLst>
          </a:custGeom>
          <a:blipFill dpi="0" rotWithShape="1">
            <a:blip r:embed="rId4"/>
            <a:srcRect/>
            <a:tile tx="704850" ty="0" sx="50000" sy="50000" flip="none" algn="ctr"/>
          </a:blipFill>
          <a:ln w="63500">
            <a:solidFill>
              <a:srgbClr val="7030A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Freeform 5"/>
          <p:cNvSpPr/>
          <p:nvPr/>
        </p:nvSpPr>
        <p:spPr bwMode="auto">
          <a:xfrm>
            <a:off x="5637971" y="1427107"/>
            <a:ext cx="1973907" cy="1784519"/>
          </a:xfrm>
          <a:custGeom>
            <a:avLst/>
            <a:gdLst>
              <a:gd name="T0" fmla="*/ 612 w 738"/>
              <a:gd name="T1" fmla="*/ 70 h 667"/>
              <a:gd name="T2" fmla="*/ 400 w 738"/>
              <a:gd name="T3" fmla="*/ 3 h 667"/>
              <a:gd name="T4" fmla="*/ 269 w 738"/>
              <a:gd name="T5" fmla="*/ 15 h 667"/>
              <a:gd name="T6" fmla="*/ 183 w 738"/>
              <a:gd name="T7" fmla="*/ 46 h 667"/>
              <a:gd name="T8" fmla="*/ 68 w 738"/>
              <a:gd name="T9" fmla="*/ 138 h 667"/>
              <a:gd name="T10" fmla="*/ 47 w 738"/>
              <a:gd name="T11" fmla="*/ 456 h 667"/>
              <a:gd name="T12" fmla="*/ 261 w 738"/>
              <a:gd name="T13" fmla="*/ 640 h 667"/>
              <a:gd name="T14" fmla="*/ 565 w 738"/>
              <a:gd name="T15" fmla="*/ 608 h 667"/>
              <a:gd name="T16" fmla="*/ 732 w 738"/>
              <a:gd name="T17" fmla="*/ 351 h 667"/>
              <a:gd name="T18" fmla="*/ 612 w 738"/>
              <a:gd name="T19" fmla="*/ 70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8" h="667">
                <a:moveTo>
                  <a:pt x="612" y="70"/>
                </a:moveTo>
                <a:cubicBezTo>
                  <a:pt x="550" y="27"/>
                  <a:pt x="475" y="4"/>
                  <a:pt x="400" y="3"/>
                </a:cubicBezTo>
                <a:cubicBezTo>
                  <a:pt x="380" y="1"/>
                  <a:pt x="335" y="0"/>
                  <a:pt x="269" y="15"/>
                </a:cubicBezTo>
                <a:cubicBezTo>
                  <a:pt x="236" y="22"/>
                  <a:pt x="207" y="34"/>
                  <a:pt x="183" y="46"/>
                </a:cubicBezTo>
                <a:cubicBezTo>
                  <a:pt x="139" y="65"/>
                  <a:pt x="100" y="96"/>
                  <a:pt x="68" y="138"/>
                </a:cubicBezTo>
                <a:cubicBezTo>
                  <a:pt x="1" y="229"/>
                  <a:pt x="0" y="354"/>
                  <a:pt x="47" y="456"/>
                </a:cubicBezTo>
                <a:cubicBezTo>
                  <a:pt x="92" y="553"/>
                  <a:pt x="168" y="612"/>
                  <a:pt x="261" y="640"/>
                </a:cubicBezTo>
                <a:cubicBezTo>
                  <a:pt x="355" y="667"/>
                  <a:pt x="478" y="654"/>
                  <a:pt x="565" y="608"/>
                </a:cubicBezTo>
                <a:cubicBezTo>
                  <a:pt x="659" y="558"/>
                  <a:pt x="726" y="453"/>
                  <a:pt x="732" y="351"/>
                </a:cubicBezTo>
                <a:cubicBezTo>
                  <a:pt x="738" y="241"/>
                  <a:pt x="704" y="133"/>
                  <a:pt x="612" y="70"/>
                </a:cubicBezTo>
                <a:close/>
              </a:path>
            </a:pathLst>
          </a:custGeom>
          <a:blipFill dpi="0" rotWithShape="1">
            <a:blip r:embed="rId5"/>
            <a:srcRect/>
            <a:tile tx="0" ty="0" sx="47000" sy="47000" flip="none" algn="ctr"/>
          </a:blipFill>
          <a:ln w="63500">
            <a:solidFill>
              <a:srgbClr val="7030A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Freeform 5"/>
          <p:cNvSpPr/>
          <p:nvPr/>
        </p:nvSpPr>
        <p:spPr bwMode="auto">
          <a:xfrm>
            <a:off x="8282352" y="4098629"/>
            <a:ext cx="1713594" cy="1549182"/>
          </a:xfrm>
          <a:custGeom>
            <a:avLst/>
            <a:gdLst>
              <a:gd name="T0" fmla="*/ 612 w 738"/>
              <a:gd name="T1" fmla="*/ 70 h 667"/>
              <a:gd name="T2" fmla="*/ 400 w 738"/>
              <a:gd name="T3" fmla="*/ 3 h 667"/>
              <a:gd name="T4" fmla="*/ 269 w 738"/>
              <a:gd name="T5" fmla="*/ 15 h 667"/>
              <a:gd name="T6" fmla="*/ 183 w 738"/>
              <a:gd name="T7" fmla="*/ 46 h 667"/>
              <a:gd name="T8" fmla="*/ 68 w 738"/>
              <a:gd name="T9" fmla="*/ 138 h 667"/>
              <a:gd name="T10" fmla="*/ 47 w 738"/>
              <a:gd name="T11" fmla="*/ 456 h 667"/>
              <a:gd name="T12" fmla="*/ 261 w 738"/>
              <a:gd name="T13" fmla="*/ 640 h 667"/>
              <a:gd name="T14" fmla="*/ 565 w 738"/>
              <a:gd name="T15" fmla="*/ 608 h 667"/>
              <a:gd name="T16" fmla="*/ 732 w 738"/>
              <a:gd name="T17" fmla="*/ 351 h 667"/>
              <a:gd name="T18" fmla="*/ 612 w 738"/>
              <a:gd name="T19" fmla="*/ 70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8" h="667">
                <a:moveTo>
                  <a:pt x="612" y="70"/>
                </a:moveTo>
                <a:cubicBezTo>
                  <a:pt x="550" y="27"/>
                  <a:pt x="475" y="4"/>
                  <a:pt x="400" y="3"/>
                </a:cubicBezTo>
                <a:cubicBezTo>
                  <a:pt x="380" y="1"/>
                  <a:pt x="335" y="0"/>
                  <a:pt x="269" y="15"/>
                </a:cubicBezTo>
                <a:cubicBezTo>
                  <a:pt x="236" y="22"/>
                  <a:pt x="207" y="34"/>
                  <a:pt x="183" y="46"/>
                </a:cubicBezTo>
                <a:cubicBezTo>
                  <a:pt x="139" y="65"/>
                  <a:pt x="100" y="96"/>
                  <a:pt x="68" y="138"/>
                </a:cubicBezTo>
                <a:cubicBezTo>
                  <a:pt x="1" y="229"/>
                  <a:pt x="0" y="354"/>
                  <a:pt x="47" y="456"/>
                </a:cubicBezTo>
                <a:cubicBezTo>
                  <a:pt x="92" y="553"/>
                  <a:pt x="168" y="612"/>
                  <a:pt x="261" y="640"/>
                </a:cubicBezTo>
                <a:cubicBezTo>
                  <a:pt x="355" y="667"/>
                  <a:pt x="478" y="654"/>
                  <a:pt x="565" y="608"/>
                </a:cubicBezTo>
                <a:cubicBezTo>
                  <a:pt x="659" y="558"/>
                  <a:pt x="726" y="453"/>
                  <a:pt x="732" y="351"/>
                </a:cubicBezTo>
                <a:cubicBezTo>
                  <a:pt x="738" y="241"/>
                  <a:pt x="704" y="133"/>
                  <a:pt x="612" y="70"/>
                </a:cubicBezTo>
                <a:close/>
              </a:path>
            </a:pathLst>
          </a:custGeom>
          <a:blipFill dpi="0" rotWithShape="1">
            <a:blip r:embed="rId6"/>
            <a:srcRect/>
            <a:tile tx="0" ty="0" sx="40000" sy="40000" flip="none" algn="ctr"/>
          </a:blipFill>
          <a:ln w="63500">
            <a:solidFill>
              <a:srgbClr val="7030A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Freeform 5"/>
          <p:cNvSpPr/>
          <p:nvPr/>
        </p:nvSpPr>
        <p:spPr bwMode="auto">
          <a:xfrm>
            <a:off x="5746108" y="3211626"/>
            <a:ext cx="2501043" cy="2261079"/>
          </a:xfrm>
          <a:custGeom>
            <a:avLst/>
            <a:gdLst>
              <a:gd name="T0" fmla="*/ 612 w 738"/>
              <a:gd name="T1" fmla="*/ 70 h 667"/>
              <a:gd name="T2" fmla="*/ 400 w 738"/>
              <a:gd name="T3" fmla="*/ 3 h 667"/>
              <a:gd name="T4" fmla="*/ 269 w 738"/>
              <a:gd name="T5" fmla="*/ 15 h 667"/>
              <a:gd name="T6" fmla="*/ 183 w 738"/>
              <a:gd name="T7" fmla="*/ 46 h 667"/>
              <a:gd name="T8" fmla="*/ 68 w 738"/>
              <a:gd name="T9" fmla="*/ 138 h 667"/>
              <a:gd name="T10" fmla="*/ 47 w 738"/>
              <a:gd name="T11" fmla="*/ 456 h 667"/>
              <a:gd name="T12" fmla="*/ 261 w 738"/>
              <a:gd name="T13" fmla="*/ 640 h 667"/>
              <a:gd name="T14" fmla="*/ 565 w 738"/>
              <a:gd name="T15" fmla="*/ 608 h 667"/>
              <a:gd name="T16" fmla="*/ 732 w 738"/>
              <a:gd name="T17" fmla="*/ 351 h 667"/>
              <a:gd name="T18" fmla="*/ 612 w 738"/>
              <a:gd name="T19" fmla="*/ 70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8" h="667">
                <a:moveTo>
                  <a:pt x="612" y="70"/>
                </a:moveTo>
                <a:cubicBezTo>
                  <a:pt x="550" y="27"/>
                  <a:pt x="475" y="4"/>
                  <a:pt x="400" y="3"/>
                </a:cubicBezTo>
                <a:cubicBezTo>
                  <a:pt x="380" y="1"/>
                  <a:pt x="335" y="0"/>
                  <a:pt x="269" y="15"/>
                </a:cubicBezTo>
                <a:cubicBezTo>
                  <a:pt x="236" y="22"/>
                  <a:pt x="207" y="34"/>
                  <a:pt x="183" y="46"/>
                </a:cubicBezTo>
                <a:cubicBezTo>
                  <a:pt x="139" y="65"/>
                  <a:pt x="100" y="96"/>
                  <a:pt x="68" y="138"/>
                </a:cubicBezTo>
                <a:cubicBezTo>
                  <a:pt x="1" y="229"/>
                  <a:pt x="0" y="354"/>
                  <a:pt x="47" y="456"/>
                </a:cubicBezTo>
                <a:cubicBezTo>
                  <a:pt x="92" y="553"/>
                  <a:pt x="168" y="612"/>
                  <a:pt x="261" y="640"/>
                </a:cubicBezTo>
                <a:cubicBezTo>
                  <a:pt x="355" y="667"/>
                  <a:pt x="478" y="654"/>
                  <a:pt x="565" y="608"/>
                </a:cubicBezTo>
                <a:cubicBezTo>
                  <a:pt x="659" y="558"/>
                  <a:pt x="726" y="453"/>
                  <a:pt x="732" y="351"/>
                </a:cubicBezTo>
                <a:cubicBezTo>
                  <a:pt x="738" y="241"/>
                  <a:pt x="704" y="133"/>
                  <a:pt x="612" y="70"/>
                </a:cubicBezTo>
                <a:close/>
              </a:path>
            </a:pathLst>
          </a:custGeom>
          <a:blipFill dpi="0" rotWithShape="1">
            <a:blip r:embed="rId7"/>
            <a:srcRect/>
            <a:tile tx="-101600" ty="0" sx="30000" sy="30000" flip="none" algn="ctr"/>
          </a:blipFill>
          <a:ln w="63500">
            <a:solidFill>
              <a:srgbClr val="7030A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792962" y="821807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n w="0">
                  <a:noFill/>
                </a:ln>
                <a:solidFill>
                  <a:srgbClr val="FA0B41"/>
                </a:solidFill>
                <a:cs typeface="+mn-ea"/>
                <a:sym typeface="+mn-lt"/>
              </a:rPr>
              <a:t>点击输入标题</a:t>
            </a:r>
            <a:endParaRPr lang="zh-CN" altLang="en-US" sz="2800" dirty="0">
              <a:ln w="0">
                <a:noFill/>
              </a:ln>
              <a:solidFill>
                <a:srgbClr val="FA0B41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60287" y="1542873"/>
            <a:ext cx="4307014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 algn="just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池塘的水满了雨也停了，池塘的水满了雨也停了，田边的稀泥里到处是泥鳅，天天我等着你，等着你捉泥鳅，大哥哥好不好，咱们去捉泥鳅，小牛的哥哥，带着他捉泥鳅，大哥哥好不好，咱们去捉泥鳅。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94543" y="1288957"/>
            <a:ext cx="1828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2CC"/>
                </a:solidFill>
              </a:rPr>
              <a:t>https://www.ypppt.com/</a:t>
            </a:r>
            <a:endParaRPr lang="zh-CN" altLang="en-US" sz="1050" dirty="0">
              <a:solidFill>
                <a:srgbClr val="FFF2CC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5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3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5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 animBg="1"/>
          <p:bldP spid="10" grpId="0" animBg="1"/>
          <p:bldP spid="10" grpId="1" animBg="1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13" grpId="1" animBg="1"/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5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3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5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 animBg="1"/>
          <p:bldP spid="10" grpId="0" animBg="1"/>
          <p:bldP spid="10" grpId="1" animBg="1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13" grpId="1" animBg="1"/>
          <p:bldP spid="14" grpId="0"/>
          <p:bldP spid="15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5"/>
          <p:cNvSpPr/>
          <p:nvPr/>
        </p:nvSpPr>
        <p:spPr bwMode="auto">
          <a:xfrm rot="20696166">
            <a:off x="1831628" y="-60341"/>
            <a:ext cx="10580784" cy="6688138"/>
          </a:xfrm>
          <a:custGeom>
            <a:avLst/>
            <a:gdLst>
              <a:gd name="T0" fmla="*/ 1687 w 3366"/>
              <a:gd name="T1" fmla="*/ 0 h 2194"/>
              <a:gd name="T2" fmla="*/ 1293 w 3366"/>
              <a:gd name="T3" fmla="*/ 313 h 2194"/>
              <a:gd name="T4" fmla="*/ 1075 w 3366"/>
              <a:gd name="T5" fmla="*/ 255 h 2194"/>
              <a:gd name="T6" fmla="*/ 631 w 3366"/>
              <a:gd name="T7" fmla="*/ 699 h 2194"/>
              <a:gd name="T8" fmla="*/ 639 w 3366"/>
              <a:gd name="T9" fmla="*/ 779 h 2194"/>
              <a:gd name="T10" fmla="*/ 0 w 3366"/>
              <a:gd name="T11" fmla="*/ 1485 h 2194"/>
              <a:gd name="T12" fmla="*/ 709 w 3366"/>
              <a:gd name="T13" fmla="*/ 2194 h 2194"/>
              <a:gd name="T14" fmla="*/ 1263 w 3366"/>
              <a:gd name="T15" fmla="*/ 1927 h 2194"/>
              <a:gd name="T16" fmla="*/ 1716 w 3366"/>
              <a:gd name="T17" fmla="*/ 2121 h 2194"/>
              <a:gd name="T18" fmla="*/ 2143 w 3366"/>
              <a:gd name="T19" fmla="*/ 1954 h 2194"/>
              <a:gd name="T20" fmla="*/ 2657 w 3366"/>
              <a:gd name="T21" fmla="*/ 2174 h 2194"/>
              <a:gd name="T22" fmla="*/ 3366 w 3366"/>
              <a:gd name="T23" fmla="*/ 1465 h 2194"/>
              <a:gd name="T24" fmla="*/ 2837 w 3366"/>
              <a:gd name="T25" fmla="*/ 780 h 2194"/>
              <a:gd name="T26" fmla="*/ 2266 w 3366"/>
              <a:gd name="T27" fmla="*/ 260 h 2194"/>
              <a:gd name="T28" fmla="*/ 2077 w 3366"/>
              <a:gd name="T29" fmla="*/ 293 h 2194"/>
              <a:gd name="T30" fmla="*/ 1687 w 3366"/>
              <a:gd name="T31" fmla="*/ 0 h 2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366" h="2194">
                <a:moveTo>
                  <a:pt x="1687" y="0"/>
                </a:moveTo>
                <a:cubicBezTo>
                  <a:pt x="1495" y="0"/>
                  <a:pt x="1335" y="133"/>
                  <a:pt x="1293" y="313"/>
                </a:cubicBezTo>
                <a:cubicBezTo>
                  <a:pt x="1229" y="276"/>
                  <a:pt x="1155" y="255"/>
                  <a:pt x="1075" y="255"/>
                </a:cubicBezTo>
                <a:cubicBezTo>
                  <a:pt x="830" y="255"/>
                  <a:pt x="631" y="454"/>
                  <a:pt x="631" y="699"/>
                </a:cubicBezTo>
                <a:cubicBezTo>
                  <a:pt x="631" y="726"/>
                  <a:pt x="634" y="753"/>
                  <a:pt x="639" y="779"/>
                </a:cubicBezTo>
                <a:cubicBezTo>
                  <a:pt x="280" y="814"/>
                  <a:pt x="0" y="1117"/>
                  <a:pt x="0" y="1485"/>
                </a:cubicBezTo>
                <a:cubicBezTo>
                  <a:pt x="0" y="1876"/>
                  <a:pt x="317" y="2194"/>
                  <a:pt x="709" y="2194"/>
                </a:cubicBezTo>
                <a:cubicBezTo>
                  <a:pt x="933" y="2194"/>
                  <a:pt x="1133" y="2089"/>
                  <a:pt x="1263" y="1927"/>
                </a:cubicBezTo>
                <a:cubicBezTo>
                  <a:pt x="1377" y="2047"/>
                  <a:pt x="1538" y="2121"/>
                  <a:pt x="1716" y="2121"/>
                </a:cubicBezTo>
                <a:cubicBezTo>
                  <a:pt x="1881" y="2121"/>
                  <a:pt x="2031" y="2058"/>
                  <a:pt x="2143" y="1954"/>
                </a:cubicBezTo>
                <a:cubicBezTo>
                  <a:pt x="2272" y="2089"/>
                  <a:pt x="2454" y="2174"/>
                  <a:pt x="2657" y="2174"/>
                </a:cubicBezTo>
                <a:cubicBezTo>
                  <a:pt x="3048" y="2174"/>
                  <a:pt x="3366" y="1857"/>
                  <a:pt x="3366" y="1465"/>
                </a:cubicBezTo>
                <a:cubicBezTo>
                  <a:pt x="3366" y="1136"/>
                  <a:pt x="3141" y="860"/>
                  <a:pt x="2837" y="780"/>
                </a:cubicBezTo>
                <a:cubicBezTo>
                  <a:pt x="2810" y="488"/>
                  <a:pt x="2565" y="260"/>
                  <a:pt x="2266" y="260"/>
                </a:cubicBezTo>
                <a:cubicBezTo>
                  <a:pt x="2200" y="260"/>
                  <a:pt x="2136" y="272"/>
                  <a:pt x="2077" y="293"/>
                </a:cubicBezTo>
                <a:cubicBezTo>
                  <a:pt x="2028" y="124"/>
                  <a:pt x="1872" y="0"/>
                  <a:pt x="1687" y="0"/>
                </a:cubicBezTo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0">
            <a:solidFill>
              <a:srgbClr val="7030A0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459850" y="1627355"/>
            <a:ext cx="1605357" cy="1994750"/>
            <a:chOff x="6331366" y="1455464"/>
            <a:chExt cx="2059354" cy="255886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>
              <a:lum contrast="20000"/>
            </a:blip>
            <a:stretch>
              <a:fillRect/>
            </a:stretch>
          </p:blipFill>
          <p:spPr>
            <a:xfrm>
              <a:off x="6596043" y="3688082"/>
              <a:ext cx="1530000" cy="32625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>
              <a:lum contrast="20000"/>
            </a:blip>
            <a:stretch>
              <a:fillRect/>
            </a:stretch>
          </p:blipFill>
          <p:spPr>
            <a:xfrm>
              <a:off x="6331366" y="1455464"/>
              <a:ext cx="2059354" cy="2395743"/>
            </a:xfrm>
            <a:prstGeom prst="rect">
              <a:avLst/>
            </a:prstGeom>
          </p:spPr>
        </p:pic>
      </p:grpSp>
      <p:sp>
        <p:nvSpPr>
          <p:cNvPr id="7" name="文本框 6"/>
          <p:cNvSpPr txBox="1"/>
          <p:nvPr/>
        </p:nvSpPr>
        <p:spPr>
          <a:xfrm>
            <a:off x="3188808" y="3233332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ln w="0">
                  <a:noFill/>
                </a:ln>
                <a:solidFill>
                  <a:srgbClr val="E14628"/>
                </a:solidFill>
                <a:cs typeface="+mn-ea"/>
                <a:sym typeface="+mn-lt"/>
              </a:rPr>
              <a:t>点击输入标题</a:t>
            </a:r>
            <a:endParaRPr lang="zh-CN" altLang="en-US" sz="2800" dirty="0">
              <a:ln w="0">
                <a:noFill/>
              </a:ln>
              <a:solidFill>
                <a:srgbClr val="E14628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27175" y="3780311"/>
            <a:ext cx="3462368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 algn="ctr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lum contrast="20000"/>
          </a:blip>
          <a:stretch>
            <a:fillRect/>
          </a:stretch>
        </p:blipFill>
        <p:spPr>
          <a:xfrm>
            <a:off x="-105619" y="-485041"/>
            <a:ext cx="3645000" cy="3645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lum contrast="20000"/>
          </a:blip>
          <a:stretch>
            <a:fillRect/>
          </a:stretch>
        </p:blipFill>
        <p:spPr>
          <a:xfrm>
            <a:off x="9459223" y="3228869"/>
            <a:ext cx="1656635" cy="218599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/>
          <p:cNvSpPr txBox="1"/>
          <p:nvPr/>
        </p:nvSpPr>
        <p:spPr>
          <a:xfrm>
            <a:off x="9075877" y="168446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ln w="0">
                  <a:noFill/>
                </a:ln>
                <a:solidFill>
                  <a:srgbClr val="E14628"/>
                </a:solidFill>
                <a:cs typeface="+mn-ea"/>
                <a:sym typeface="+mn-lt"/>
              </a:rPr>
              <a:t>点击输入标题</a:t>
            </a:r>
            <a:endParaRPr lang="zh-CN" altLang="en-US" sz="2800" dirty="0">
              <a:ln w="0">
                <a:noFill/>
              </a:ln>
              <a:solidFill>
                <a:srgbClr val="E14628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514244" y="2231447"/>
            <a:ext cx="3462368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 algn="ctr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175142" y="407487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ln w="0">
                  <a:noFill/>
                </a:ln>
                <a:solidFill>
                  <a:srgbClr val="E14628"/>
                </a:solidFill>
                <a:cs typeface="+mn-ea"/>
                <a:sym typeface="+mn-lt"/>
              </a:rPr>
              <a:t>点击输入标题</a:t>
            </a:r>
            <a:endParaRPr lang="zh-CN" altLang="en-US" sz="2800" dirty="0">
              <a:ln w="0">
                <a:noFill/>
              </a:ln>
              <a:solidFill>
                <a:srgbClr val="E14628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613509" y="4621857"/>
            <a:ext cx="3462368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 algn="ctr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6">
            <a:lum contrast="20000"/>
          </a:blip>
          <a:stretch>
            <a:fillRect/>
          </a:stretch>
        </p:blipFill>
        <p:spPr>
          <a:xfrm>
            <a:off x="3689819" y="4621857"/>
            <a:ext cx="1337080" cy="198951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7">
            <a:lum contrast="20000"/>
          </a:blip>
          <a:stretch>
            <a:fillRect/>
          </a:stretch>
        </p:blipFill>
        <p:spPr>
          <a:xfrm>
            <a:off x="9339800" y="479548"/>
            <a:ext cx="1776058" cy="94499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8">
            <a:lum contrast="20000"/>
          </a:blip>
          <a:stretch>
            <a:fillRect/>
          </a:stretch>
        </p:blipFill>
        <p:spPr>
          <a:xfrm>
            <a:off x="1521373" y="4628106"/>
            <a:ext cx="1587054" cy="136419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8" presetID="2" presetClass="entr" presetSubtype="2" fill="hold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0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7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2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7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7" grpId="0"/>
          <p:bldP spid="8" grpId="0"/>
          <p:bldP spid="14" grpId="0"/>
          <p:bldP spid="15" grpId="0"/>
          <p:bldP spid="16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7" grpId="0"/>
          <p:bldP spid="8" grpId="0"/>
          <p:bldP spid="14" grpId="0"/>
          <p:bldP spid="15" grpId="0"/>
          <p:bldP spid="16" grpId="0"/>
          <p:bldP spid="17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14"/>
          <p:cNvSpPr/>
          <p:nvPr/>
        </p:nvSpPr>
        <p:spPr bwMode="auto">
          <a:xfrm>
            <a:off x="-243455" y="148023"/>
            <a:ext cx="12435455" cy="6487886"/>
          </a:xfrm>
          <a:custGeom>
            <a:avLst/>
            <a:gdLst>
              <a:gd name="T0" fmla="*/ 4010 w 4010"/>
              <a:gd name="T1" fmla="*/ 1624 h 2210"/>
              <a:gd name="T2" fmla="*/ 3464 w 4010"/>
              <a:gd name="T3" fmla="*/ 1040 h 2210"/>
              <a:gd name="T4" fmla="*/ 2783 w 4010"/>
              <a:gd name="T5" fmla="*/ 430 h 2210"/>
              <a:gd name="T6" fmla="*/ 2713 w 4010"/>
              <a:gd name="T7" fmla="*/ 433 h 2210"/>
              <a:gd name="T8" fmla="*/ 2713 w 4010"/>
              <a:gd name="T9" fmla="*/ 430 h 2210"/>
              <a:gd name="T10" fmla="*/ 2462 w 4010"/>
              <a:gd name="T11" fmla="*/ 178 h 2210"/>
              <a:gd name="T12" fmla="*/ 2251 w 4010"/>
              <a:gd name="T13" fmla="*/ 292 h 2210"/>
              <a:gd name="T14" fmla="*/ 1588 w 4010"/>
              <a:gd name="T15" fmla="*/ 0 h 2210"/>
              <a:gd name="T16" fmla="*/ 688 w 4010"/>
              <a:gd name="T17" fmla="*/ 900 h 2210"/>
              <a:gd name="T18" fmla="*/ 691 w 4010"/>
              <a:gd name="T19" fmla="*/ 956 h 2210"/>
              <a:gd name="T20" fmla="*/ 629 w 4010"/>
              <a:gd name="T21" fmla="*/ 953 h 2210"/>
              <a:gd name="T22" fmla="*/ 0 w 4010"/>
              <a:gd name="T23" fmla="*/ 1581 h 2210"/>
              <a:gd name="T24" fmla="*/ 629 w 4010"/>
              <a:gd name="T25" fmla="*/ 2210 h 2210"/>
              <a:gd name="T26" fmla="*/ 688 w 4010"/>
              <a:gd name="T27" fmla="*/ 2207 h 2210"/>
              <a:gd name="T28" fmla="*/ 688 w 4010"/>
              <a:gd name="T29" fmla="*/ 2210 h 2210"/>
              <a:gd name="T30" fmla="*/ 3468 w 4010"/>
              <a:gd name="T31" fmla="*/ 2210 h 2210"/>
              <a:gd name="T32" fmla="*/ 3468 w 4010"/>
              <a:gd name="T33" fmla="*/ 2208 h 2210"/>
              <a:gd name="T34" fmla="*/ 4010 w 4010"/>
              <a:gd name="T35" fmla="*/ 1624 h 2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10" h="2210">
                <a:moveTo>
                  <a:pt x="4010" y="1624"/>
                </a:moveTo>
                <a:cubicBezTo>
                  <a:pt x="4010" y="1314"/>
                  <a:pt x="3769" y="1061"/>
                  <a:pt x="3464" y="1040"/>
                </a:cubicBezTo>
                <a:cubicBezTo>
                  <a:pt x="3427" y="697"/>
                  <a:pt x="3136" y="430"/>
                  <a:pt x="2783" y="430"/>
                </a:cubicBezTo>
                <a:cubicBezTo>
                  <a:pt x="2759" y="430"/>
                  <a:pt x="2736" y="431"/>
                  <a:pt x="2713" y="433"/>
                </a:cubicBezTo>
                <a:cubicBezTo>
                  <a:pt x="2713" y="432"/>
                  <a:pt x="2713" y="431"/>
                  <a:pt x="2713" y="430"/>
                </a:cubicBezTo>
                <a:cubicBezTo>
                  <a:pt x="2713" y="291"/>
                  <a:pt x="2601" y="178"/>
                  <a:pt x="2462" y="178"/>
                </a:cubicBezTo>
                <a:cubicBezTo>
                  <a:pt x="2374" y="178"/>
                  <a:pt x="2296" y="224"/>
                  <a:pt x="2251" y="292"/>
                </a:cubicBezTo>
                <a:cubicBezTo>
                  <a:pt x="2087" y="113"/>
                  <a:pt x="1851" y="0"/>
                  <a:pt x="1588" y="0"/>
                </a:cubicBezTo>
                <a:cubicBezTo>
                  <a:pt x="1091" y="0"/>
                  <a:pt x="688" y="402"/>
                  <a:pt x="688" y="900"/>
                </a:cubicBezTo>
                <a:cubicBezTo>
                  <a:pt x="688" y="918"/>
                  <a:pt x="690" y="937"/>
                  <a:pt x="691" y="956"/>
                </a:cubicBezTo>
                <a:cubicBezTo>
                  <a:pt x="671" y="954"/>
                  <a:pt x="650" y="953"/>
                  <a:pt x="629" y="953"/>
                </a:cubicBezTo>
                <a:cubicBezTo>
                  <a:pt x="282" y="953"/>
                  <a:pt x="0" y="1234"/>
                  <a:pt x="0" y="1581"/>
                </a:cubicBezTo>
                <a:cubicBezTo>
                  <a:pt x="0" y="1928"/>
                  <a:pt x="282" y="2210"/>
                  <a:pt x="629" y="2210"/>
                </a:cubicBezTo>
                <a:cubicBezTo>
                  <a:pt x="649" y="2210"/>
                  <a:pt x="669" y="2209"/>
                  <a:pt x="688" y="2207"/>
                </a:cubicBezTo>
                <a:cubicBezTo>
                  <a:pt x="688" y="2210"/>
                  <a:pt x="688" y="2210"/>
                  <a:pt x="688" y="2210"/>
                </a:cubicBezTo>
                <a:cubicBezTo>
                  <a:pt x="3468" y="2210"/>
                  <a:pt x="3468" y="2210"/>
                  <a:pt x="3468" y="2210"/>
                </a:cubicBezTo>
                <a:cubicBezTo>
                  <a:pt x="3468" y="2208"/>
                  <a:pt x="3468" y="2208"/>
                  <a:pt x="3468" y="2208"/>
                </a:cubicBezTo>
                <a:cubicBezTo>
                  <a:pt x="3771" y="2186"/>
                  <a:pt x="4010" y="1933"/>
                  <a:pt x="4010" y="1624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0">
            <a:solidFill>
              <a:srgbClr val="7030A0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 rot="21036646">
            <a:off x="476766" y="1351954"/>
            <a:ext cx="2835000" cy="29925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5330741" y="-32982"/>
            <a:ext cx="2936250" cy="261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lum contrast="20000"/>
          </a:blip>
          <a:stretch>
            <a:fillRect/>
          </a:stretch>
        </p:blipFill>
        <p:spPr>
          <a:xfrm rot="1667731">
            <a:off x="4422021" y="4037303"/>
            <a:ext cx="2812500" cy="30487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lum contrast="20000"/>
          </a:blip>
          <a:stretch>
            <a:fillRect/>
          </a:stretch>
        </p:blipFill>
        <p:spPr>
          <a:xfrm>
            <a:off x="9413651" y="740153"/>
            <a:ext cx="2565000" cy="33975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1215173" y="44383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ln w="0">
                  <a:noFill/>
                </a:ln>
                <a:solidFill>
                  <a:srgbClr val="FA0B41"/>
                </a:solidFill>
                <a:cs typeface="+mn-ea"/>
                <a:sym typeface="+mn-lt"/>
              </a:rPr>
              <a:t>点击输入标题</a:t>
            </a:r>
            <a:endParaRPr lang="zh-CN" altLang="en-US" sz="2800" dirty="0">
              <a:ln w="0">
                <a:noFill/>
              </a:ln>
              <a:solidFill>
                <a:srgbClr val="FA0B4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3540" y="4985320"/>
            <a:ext cx="3462368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 algn="ctr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96748" y="2145036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ln w="0">
                  <a:noFill/>
                </a:ln>
                <a:solidFill>
                  <a:srgbClr val="FA0B41"/>
                </a:solidFill>
                <a:cs typeface="+mn-ea"/>
                <a:sym typeface="+mn-lt"/>
              </a:rPr>
              <a:t>点击输入标题</a:t>
            </a:r>
            <a:endParaRPr lang="zh-CN" altLang="en-US" sz="2800" dirty="0">
              <a:ln w="0">
                <a:noFill/>
              </a:ln>
              <a:solidFill>
                <a:srgbClr val="FA0B41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35115" y="2692015"/>
            <a:ext cx="3462368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 algn="ctr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244100" y="4872306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ln w="0">
                  <a:noFill/>
                </a:ln>
                <a:solidFill>
                  <a:srgbClr val="FA0B41"/>
                </a:solidFill>
                <a:cs typeface="+mn-ea"/>
                <a:sym typeface="+mn-lt"/>
              </a:rPr>
              <a:t>点击输入标题</a:t>
            </a:r>
            <a:endParaRPr lang="zh-CN" altLang="en-US" sz="2800" dirty="0">
              <a:ln w="0">
                <a:noFill/>
              </a:ln>
              <a:solidFill>
                <a:srgbClr val="FA0B41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682467" y="5419285"/>
            <a:ext cx="3462368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 algn="ctr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63236" y="283191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ln w="0">
                  <a:noFill/>
                </a:ln>
                <a:solidFill>
                  <a:srgbClr val="FA0B41"/>
                </a:solidFill>
                <a:cs typeface="+mn-ea"/>
                <a:sym typeface="+mn-lt"/>
              </a:rPr>
              <a:t>点击输入标题</a:t>
            </a:r>
            <a:endParaRPr lang="zh-CN" altLang="en-US" sz="2800" dirty="0">
              <a:ln w="0">
                <a:noFill/>
              </a:ln>
              <a:solidFill>
                <a:srgbClr val="FA0B41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001603" y="3378890"/>
            <a:ext cx="3462368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 algn="ctr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" fill="hold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" presetClass="entr" presetSubtype="3" fill="hold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" presetClass="entr" presetSubtype="12" fill="hold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2" presetID="2" presetClass="entr" presetSubtype="2" fill="hold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6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6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7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2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7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8"/>
          <p:cNvSpPr/>
          <p:nvPr/>
        </p:nvSpPr>
        <p:spPr bwMode="auto">
          <a:xfrm>
            <a:off x="5509846" y="1833390"/>
            <a:ext cx="6435969" cy="3786373"/>
          </a:xfrm>
          <a:custGeom>
            <a:avLst/>
            <a:gdLst>
              <a:gd name="T0" fmla="*/ 2634 w 2634"/>
              <a:gd name="T1" fmla="*/ 1344 h 1701"/>
              <a:gd name="T2" fmla="*/ 2435 w 2634"/>
              <a:gd name="T3" fmla="*/ 1025 h 1701"/>
              <a:gd name="T4" fmla="*/ 2485 w 2634"/>
              <a:gd name="T5" fmla="*/ 885 h 1701"/>
              <a:gd name="T6" fmla="*/ 2260 w 2634"/>
              <a:gd name="T7" fmla="*/ 660 h 1701"/>
              <a:gd name="T8" fmla="*/ 2209 w 2634"/>
              <a:gd name="T9" fmla="*/ 666 h 1701"/>
              <a:gd name="T10" fmla="*/ 2209 w 2634"/>
              <a:gd name="T11" fmla="*/ 659 h 1701"/>
              <a:gd name="T12" fmla="*/ 1932 w 2634"/>
              <a:gd name="T13" fmla="*/ 382 h 1701"/>
              <a:gd name="T14" fmla="*/ 1899 w 2634"/>
              <a:gd name="T15" fmla="*/ 384 h 1701"/>
              <a:gd name="T16" fmla="*/ 1396 w 2634"/>
              <a:gd name="T17" fmla="*/ 0 h 1701"/>
              <a:gd name="T18" fmla="*/ 963 w 2634"/>
              <a:gd name="T19" fmla="*/ 231 h 1701"/>
              <a:gd name="T20" fmla="*/ 789 w 2634"/>
              <a:gd name="T21" fmla="*/ 191 h 1701"/>
              <a:gd name="T22" fmla="*/ 382 w 2634"/>
              <a:gd name="T23" fmla="*/ 598 h 1701"/>
              <a:gd name="T24" fmla="*/ 382 w 2634"/>
              <a:gd name="T25" fmla="*/ 604 h 1701"/>
              <a:gd name="T26" fmla="*/ 0 w 2634"/>
              <a:gd name="T27" fmla="*/ 1137 h 1701"/>
              <a:gd name="T28" fmla="*/ 564 w 2634"/>
              <a:gd name="T29" fmla="*/ 1701 h 1701"/>
              <a:gd name="T30" fmla="*/ 2290 w 2634"/>
              <a:gd name="T31" fmla="*/ 1701 h 1701"/>
              <a:gd name="T32" fmla="*/ 2290 w 2634"/>
              <a:gd name="T33" fmla="*/ 1700 h 1701"/>
              <a:gd name="T34" fmla="*/ 2634 w 2634"/>
              <a:gd name="T35" fmla="*/ 1344 h 1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634" h="1701">
                <a:moveTo>
                  <a:pt x="2634" y="1344"/>
                </a:moveTo>
                <a:cubicBezTo>
                  <a:pt x="2634" y="1204"/>
                  <a:pt x="2553" y="1084"/>
                  <a:pt x="2435" y="1025"/>
                </a:cubicBezTo>
                <a:cubicBezTo>
                  <a:pt x="2466" y="987"/>
                  <a:pt x="2485" y="938"/>
                  <a:pt x="2485" y="885"/>
                </a:cubicBezTo>
                <a:cubicBezTo>
                  <a:pt x="2485" y="761"/>
                  <a:pt x="2384" y="660"/>
                  <a:pt x="2260" y="660"/>
                </a:cubicBezTo>
                <a:cubicBezTo>
                  <a:pt x="2242" y="660"/>
                  <a:pt x="2225" y="663"/>
                  <a:pt x="2209" y="666"/>
                </a:cubicBezTo>
                <a:cubicBezTo>
                  <a:pt x="2209" y="664"/>
                  <a:pt x="2209" y="662"/>
                  <a:pt x="2209" y="659"/>
                </a:cubicBezTo>
                <a:cubicBezTo>
                  <a:pt x="2209" y="506"/>
                  <a:pt x="2085" y="382"/>
                  <a:pt x="1932" y="382"/>
                </a:cubicBezTo>
                <a:cubicBezTo>
                  <a:pt x="1921" y="382"/>
                  <a:pt x="1910" y="383"/>
                  <a:pt x="1899" y="384"/>
                </a:cubicBezTo>
                <a:cubicBezTo>
                  <a:pt x="1839" y="163"/>
                  <a:pt x="1637" y="0"/>
                  <a:pt x="1396" y="0"/>
                </a:cubicBezTo>
                <a:cubicBezTo>
                  <a:pt x="1216" y="0"/>
                  <a:pt x="1057" y="91"/>
                  <a:pt x="963" y="231"/>
                </a:cubicBezTo>
                <a:cubicBezTo>
                  <a:pt x="910" y="206"/>
                  <a:pt x="851" y="191"/>
                  <a:pt x="789" y="191"/>
                </a:cubicBezTo>
                <a:cubicBezTo>
                  <a:pt x="564" y="191"/>
                  <a:pt x="382" y="373"/>
                  <a:pt x="382" y="598"/>
                </a:cubicBezTo>
                <a:cubicBezTo>
                  <a:pt x="382" y="600"/>
                  <a:pt x="382" y="602"/>
                  <a:pt x="382" y="604"/>
                </a:cubicBezTo>
                <a:cubicBezTo>
                  <a:pt x="160" y="679"/>
                  <a:pt x="0" y="889"/>
                  <a:pt x="0" y="1137"/>
                </a:cubicBezTo>
                <a:cubicBezTo>
                  <a:pt x="0" y="1448"/>
                  <a:pt x="252" y="1701"/>
                  <a:pt x="564" y="1701"/>
                </a:cubicBezTo>
                <a:cubicBezTo>
                  <a:pt x="2290" y="1701"/>
                  <a:pt x="2290" y="1701"/>
                  <a:pt x="2290" y="1701"/>
                </a:cubicBezTo>
                <a:cubicBezTo>
                  <a:pt x="2290" y="1700"/>
                  <a:pt x="2290" y="1700"/>
                  <a:pt x="2290" y="1700"/>
                </a:cubicBezTo>
                <a:cubicBezTo>
                  <a:pt x="2481" y="1693"/>
                  <a:pt x="2634" y="1537"/>
                  <a:pt x="2634" y="1344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0">
            <a:solidFill>
              <a:srgbClr val="FFC000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b="83242"/>
          <a:stretch>
            <a:fillRect/>
          </a:stretch>
        </p:blipFill>
        <p:spPr>
          <a:xfrm>
            <a:off x="-330564" y="6468838"/>
            <a:ext cx="12600000" cy="39642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lum contrast="20000"/>
          </a:blip>
          <a:stretch>
            <a:fillRect/>
          </a:stretch>
        </p:blipFill>
        <p:spPr>
          <a:xfrm>
            <a:off x="10177608" y="-707253"/>
            <a:ext cx="2722500" cy="25537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lum contrast="20000"/>
          </a:blip>
          <a:stretch>
            <a:fillRect/>
          </a:stretch>
        </p:blipFill>
        <p:spPr>
          <a:xfrm rot="20939223">
            <a:off x="-738690" y="510701"/>
            <a:ext cx="9438751" cy="898875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文本框 11"/>
          <p:cNvSpPr txBox="1"/>
          <p:nvPr/>
        </p:nvSpPr>
        <p:spPr>
          <a:xfrm>
            <a:off x="7166697" y="3933147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ln w="0">
                  <a:noFill/>
                </a:ln>
                <a:solidFill>
                  <a:srgbClr val="96BA27"/>
                </a:solidFill>
                <a:cs typeface="+mn-ea"/>
                <a:sym typeface="+mn-lt"/>
              </a:rPr>
              <a:t>请点击输入标题</a:t>
            </a:r>
            <a:endParaRPr lang="zh-CN" altLang="en-US" sz="3600" dirty="0">
              <a:ln w="0">
                <a:noFill/>
              </a:ln>
              <a:solidFill>
                <a:srgbClr val="96BA27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220431" y="4579478"/>
            <a:ext cx="3298103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 algn="just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78713" y="-437049"/>
            <a:ext cx="2218877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4400" i="1" dirty="0" smtClean="0">
                <a:ln w="0">
                  <a:noFill/>
                </a:ln>
                <a:solidFill>
                  <a:srgbClr val="96BA27"/>
                </a:solidFill>
                <a:cs typeface="+mn-ea"/>
                <a:sym typeface="+mn-lt"/>
              </a:rPr>
              <a:t>2</a:t>
            </a:r>
            <a:endParaRPr lang="zh-CN" altLang="en-US" sz="34400" i="1" dirty="0">
              <a:ln w="0">
                <a:noFill/>
              </a:ln>
              <a:solidFill>
                <a:srgbClr val="96BA27"/>
              </a:solidFill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6">
            <a:lum contrast="20000"/>
          </a:blip>
          <a:stretch>
            <a:fillRect/>
          </a:stretch>
        </p:blipFill>
        <p:spPr>
          <a:xfrm>
            <a:off x="8418832" y="2434711"/>
            <a:ext cx="1776058" cy="94499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2" grpId="0"/>
          <p:bldP spid="15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2" grpId="0"/>
          <p:bldP spid="15" grpId="0"/>
          <p:bldP spid="16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 rot="20939223">
            <a:off x="-85013" y="668745"/>
            <a:ext cx="5199407" cy="495152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0" name="Freeform 30"/>
          <p:cNvSpPr/>
          <p:nvPr/>
        </p:nvSpPr>
        <p:spPr bwMode="auto">
          <a:xfrm>
            <a:off x="1884900" y="1028839"/>
            <a:ext cx="8890000" cy="5517104"/>
          </a:xfrm>
          <a:custGeom>
            <a:avLst/>
            <a:gdLst>
              <a:gd name="T0" fmla="*/ 2061 w 2368"/>
              <a:gd name="T1" fmla="*/ 709 h 1583"/>
              <a:gd name="T2" fmla="*/ 1558 w 2368"/>
              <a:gd name="T3" fmla="*/ 270 h 1583"/>
              <a:gd name="T4" fmla="*/ 1308 w 2368"/>
              <a:gd name="T5" fmla="*/ 54 h 1583"/>
              <a:gd name="T6" fmla="*/ 1121 w 2368"/>
              <a:gd name="T7" fmla="*/ 136 h 1583"/>
              <a:gd name="T8" fmla="*/ 773 w 2368"/>
              <a:gd name="T9" fmla="*/ 0 h 1583"/>
              <a:gd name="T10" fmla="*/ 258 w 2368"/>
              <a:gd name="T11" fmla="*/ 514 h 1583"/>
              <a:gd name="T12" fmla="*/ 270 w 2368"/>
              <a:gd name="T13" fmla="*/ 622 h 1583"/>
              <a:gd name="T14" fmla="*/ 0 w 2368"/>
              <a:gd name="T15" fmla="*/ 1002 h 1583"/>
              <a:gd name="T16" fmla="*/ 403 w 2368"/>
              <a:gd name="T17" fmla="*/ 1406 h 1583"/>
              <a:gd name="T18" fmla="*/ 723 w 2368"/>
              <a:gd name="T19" fmla="*/ 1247 h 1583"/>
              <a:gd name="T20" fmla="*/ 1156 w 2368"/>
              <a:gd name="T21" fmla="*/ 1583 h 1583"/>
              <a:gd name="T22" fmla="*/ 1512 w 2368"/>
              <a:gd name="T23" fmla="*/ 1406 h 1583"/>
              <a:gd name="T24" fmla="*/ 2018 w 2368"/>
              <a:gd name="T25" fmla="*/ 1406 h 1583"/>
              <a:gd name="T26" fmla="*/ 2368 w 2368"/>
              <a:gd name="T27" fmla="*/ 1056 h 1583"/>
              <a:gd name="T28" fmla="*/ 2061 w 2368"/>
              <a:gd name="T29" fmla="*/ 709 h 1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68" h="1583">
                <a:moveTo>
                  <a:pt x="2061" y="709"/>
                </a:moveTo>
                <a:cubicBezTo>
                  <a:pt x="2017" y="467"/>
                  <a:pt x="1811" y="281"/>
                  <a:pt x="1558" y="270"/>
                </a:cubicBezTo>
                <a:cubicBezTo>
                  <a:pt x="1540" y="148"/>
                  <a:pt x="1435" y="54"/>
                  <a:pt x="1308" y="54"/>
                </a:cubicBezTo>
                <a:cubicBezTo>
                  <a:pt x="1233" y="54"/>
                  <a:pt x="1167" y="86"/>
                  <a:pt x="1121" y="136"/>
                </a:cubicBezTo>
                <a:cubicBezTo>
                  <a:pt x="1029" y="52"/>
                  <a:pt x="907" y="0"/>
                  <a:pt x="773" y="0"/>
                </a:cubicBezTo>
                <a:cubicBezTo>
                  <a:pt x="489" y="0"/>
                  <a:pt x="258" y="230"/>
                  <a:pt x="258" y="514"/>
                </a:cubicBezTo>
                <a:cubicBezTo>
                  <a:pt x="258" y="551"/>
                  <a:pt x="263" y="587"/>
                  <a:pt x="270" y="622"/>
                </a:cubicBezTo>
                <a:cubicBezTo>
                  <a:pt x="113" y="677"/>
                  <a:pt x="0" y="826"/>
                  <a:pt x="0" y="1002"/>
                </a:cubicBezTo>
                <a:cubicBezTo>
                  <a:pt x="0" y="1225"/>
                  <a:pt x="181" y="1406"/>
                  <a:pt x="403" y="1406"/>
                </a:cubicBezTo>
                <a:cubicBezTo>
                  <a:pt x="534" y="1406"/>
                  <a:pt x="650" y="1343"/>
                  <a:pt x="723" y="1247"/>
                </a:cubicBezTo>
                <a:cubicBezTo>
                  <a:pt x="773" y="1440"/>
                  <a:pt x="948" y="1583"/>
                  <a:pt x="1156" y="1583"/>
                </a:cubicBezTo>
                <a:cubicBezTo>
                  <a:pt x="1301" y="1583"/>
                  <a:pt x="1430" y="1513"/>
                  <a:pt x="1512" y="1406"/>
                </a:cubicBezTo>
                <a:cubicBezTo>
                  <a:pt x="2018" y="1406"/>
                  <a:pt x="2018" y="1406"/>
                  <a:pt x="2018" y="1406"/>
                </a:cubicBezTo>
                <a:cubicBezTo>
                  <a:pt x="2211" y="1406"/>
                  <a:pt x="2368" y="1249"/>
                  <a:pt x="2368" y="1056"/>
                </a:cubicBezTo>
                <a:cubicBezTo>
                  <a:pt x="2368" y="877"/>
                  <a:pt x="2234" y="730"/>
                  <a:pt x="2061" y="709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0">
            <a:solidFill>
              <a:srgbClr val="FFC000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7423606" y="1856005"/>
            <a:ext cx="4381915" cy="3446462"/>
            <a:chOff x="2332" y="588"/>
            <a:chExt cx="4258" cy="3349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0" name="Freeform 5"/>
            <p:cNvSpPr/>
            <p:nvPr/>
          </p:nvSpPr>
          <p:spPr bwMode="auto">
            <a:xfrm>
              <a:off x="4643" y="3644"/>
              <a:ext cx="142" cy="245"/>
            </a:xfrm>
            <a:custGeom>
              <a:avLst/>
              <a:gdLst>
                <a:gd name="T0" fmla="*/ 47 w 91"/>
                <a:gd name="T1" fmla="*/ 157 h 157"/>
                <a:gd name="T2" fmla="*/ 6 w 91"/>
                <a:gd name="T3" fmla="*/ 66 h 157"/>
                <a:gd name="T4" fmla="*/ 46 w 91"/>
                <a:gd name="T5" fmla="*/ 0 h 157"/>
                <a:gd name="T6" fmla="*/ 83 w 91"/>
                <a:gd name="T7" fmla="*/ 71 h 157"/>
                <a:gd name="T8" fmla="*/ 47 w 91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57">
                  <a:moveTo>
                    <a:pt x="47" y="157"/>
                  </a:moveTo>
                  <a:cubicBezTo>
                    <a:pt x="47" y="157"/>
                    <a:pt x="11" y="111"/>
                    <a:pt x="6" y="66"/>
                  </a:cubicBezTo>
                  <a:cubicBezTo>
                    <a:pt x="0" y="25"/>
                    <a:pt x="17" y="0"/>
                    <a:pt x="46" y="0"/>
                  </a:cubicBezTo>
                  <a:cubicBezTo>
                    <a:pt x="75" y="0"/>
                    <a:pt x="91" y="27"/>
                    <a:pt x="83" y="71"/>
                  </a:cubicBezTo>
                  <a:cubicBezTo>
                    <a:pt x="74" y="114"/>
                    <a:pt x="47" y="157"/>
                    <a:pt x="47" y="157"/>
                  </a:cubicBezTo>
                  <a:close/>
                </a:path>
              </a:pathLst>
            </a:custGeom>
            <a:solidFill>
              <a:srgbClr val="8DD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6"/>
            <p:cNvSpPr/>
            <p:nvPr/>
          </p:nvSpPr>
          <p:spPr bwMode="auto">
            <a:xfrm>
              <a:off x="6131" y="1935"/>
              <a:ext cx="142" cy="245"/>
            </a:xfrm>
            <a:custGeom>
              <a:avLst/>
              <a:gdLst>
                <a:gd name="T0" fmla="*/ 47 w 91"/>
                <a:gd name="T1" fmla="*/ 157 h 157"/>
                <a:gd name="T2" fmla="*/ 6 w 91"/>
                <a:gd name="T3" fmla="*/ 66 h 157"/>
                <a:gd name="T4" fmla="*/ 46 w 91"/>
                <a:gd name="T5" fmla="*/ 0 h 157"/>
                <a:gd name="T6" fmla="*/ 83 w 91"/>
                <a:gd name="T7" fmla="*/ 71 h 157"/>
                <a:gd name="T8" fmla="*/ 47 w 91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57">
                  <a:moveTo>
                    <a:pt x="47" y="157"/>
                  </a:moveTo>
                  <a:cubicBezTo>
                    <a:pt x="47" y="157"/>
                    <a:pt x="11" y="111"/>
                    <a:pt x="6" y="66"/>
                  </a:cubicBezTo>
                  <a:cubicBezTo>
                    <a:pt x="0" y="25"/>
                    <a:pt x="17" y="0"/>
                    <a:pt x="46" y="0"/>
                  </a:cubicBezTo>
                  <a:cubicBezTo>
                    <a:pt x="75" y="0"/>
                    <a:pt x="91" y="27"/>
                    <a:pt x="83" y="71"/>
                  </a:cubicBezTo>
                  <a:cubicBezTo>
                    <a:pt x="74" y="114"/>
                    <a:pt x="47" y="157"/>
                    <a:pt x="47" y="157"/>
                  </a:cubicBezTo>
                  <a:close/>
                </a:path>
              </a:pathLst>
            </a:custGeom>
            <a:solidFill>
              <a:srgbClr val="8DD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7"/>
            <p:cNvSpPr/>
            <p:nvPr/>
          </p:nvSpPr>
          <p:spPr bwMode="auto">
            <a:xfrm>
              <a:off x="3339" y="2220"/>
              <a:ext cx="142" cy="244"/>
            </a:xfrm>
            <a:custGeom>
              <a:avLst/>
              <a:gdLst>
                <a:gd name="T0" fmla="*/ 47 w 91"/>
                <a:gd name="T1" fmla="*/ 156 h 156"/>
                <a:gd name="T2" fmla="*/ 5 w 91"/>
                <a:gd name="T3" fmla="*/ 66 h 156"/>
                <a:gd name="T4" fmla="*/ 46 w 91"/>
                <a:gd name="T5" fmla="*/ 0 h 156"/>
                <a:gd name="T6" fmla="*/ 82 w 91"/>
                <a:gd name="T7" fmla="*/ 70 h 156"/>
                <a:gd name="T8" fmla="*/ 47 w 91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56">
                  <a:moveTo>
                    <a:pt x="47" y="156"/>
                  </a:moveTo>
                  <a:cubicBezTo>
                    <a:pt x="47" y="156"/>
                    <a:pt x="11" y="110"/>
                    <a:pt x="5" y="66"/>
                  </a:cubicBezTo>
                  <a:cubicBezTo>
                    <a:pt x="0" y="25"/>
                    <a:pt x="17" y="0"/>
                    <a:pt x="46" y="0"/>
                  </a:cubicBezTo>
                  <a:cubicBezTo>
                    <a:pt x="75" y="0"/>
                    <a:pt x="91" y="26"/>
                    <a:pt x="82" y="70"/>
                  </a:cubicBezTo>
                  <a:cubicBezTo>
                    <a:pt x="74" y="114"/>
                    <a:pt x="47" y="156"/>
                    <a:pt x="47" y="156"/>
                  </a:cubicBezTo>
                  <a:close/>
                </a:path>
              </a:pathLst>
            </a:custGeom>
            <a:solidFill>
              <a:srgbClr val="8DD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10"/>
            <p:cNvSpPr/>
            <p:nvPr/>
          </p:nvSpPr>
          <p:spPr bwMode="auto">
            <a:xfrm>
              <a:off x="2626" y="2220"/>
              <a:ext cx="141" cy="243"/>
            </a:xfrm>
            <a:custGeom>
              <a:avLst/>
              <a:gdLst>
                <a:gd name="T0" fmla="*/ 46 w 90"/>
                <a:gd name="T1" fmla="*/ 156 h 156"/>
                <a:gd name="T2" fmla="*/ 5 w 90"/>
                <a:gd name="T3" fmla="*/ 66 h 156"/>
                <a:gd name="T4" fmla="*/ 45 w 90"/>
                <a:gd name="T5" fmla="*/ 0 h 156"/>
                <a:gd name="T6" fmla="*/ 82 w 90"/>
                <a:gd name="T7" fmla="*/ 70 h 156"/>
                <a:gd name="T8" fmla="*/ 46 w 90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56">
                  <a:moveTo>
                    <a:pt x="46" y="156"/>
                  </a:moveTo>
                  <a:cubicBezTo>
                    <a:pt x="46" y="156"/>
                    <a:pt x="10" y="110"/>
                    <a:pt x="5" y="66"/>
                  </a:cubicBezTo>
                  <a:cubicBezTo>
                    <a:pt x="0" y="25"/>
                    <a:pt x="16" y="0"/>
                    <a:pt x="45" y="0"/>
                  </a:cubicBezTo>
                  <a:cubicBezTo>
                    <a:pt x="74" y="0"/>
                    <a:pt x="90" y="26"/>
                    <a:pt x="82" y="70"/>
                  </a:cubicBezTo>
                  <a:cubicBezTo>
                    <a:pt x="73" y="114"/>
                    <a:pt x="46" y="156"/>
                    <a:pt x="46" y="156"/>
                  </a:cubicBezTo>
                  <a:close/>
                </a:path>
              </a:pathLst>
            </a:custGeom>
            <a:solidFill>
              <a:srgbClr val="8DD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11"/>
            <p:cNvSpPr/>
            <p:nvPr/>
          </p:nvSpPr>
          <p:spPr bwMode="auto">
            <a:xfrm>
              <a:off x="3623" y="3394"/>
              <a:ext cx="142" cy="245"/>
            </a:xfrm>
            <a:custGeom>
              <a:avLst/>
              <a:gdLst>
                <a:gd name="T0" fmla="*/ 47 w 91"/>
                <a:gd name="T1" fmla="*/ 157 h 157"/>
                <a:gd name="T2" fmla="*/ 6 w 91"/>
                <a:gd name="T3" fmla="*/ 66 h 157"/>
                <a:gd name="T4" fmla="*/ 46 w 91"/>
                <a:gd name="T5" fmla="*/ 0 h 157"/>
                <a:gd name="T6" fmla="*/ 83 w 91"/>
                <a:gd name="T7" fmla="*/ 71 h 157"/>
                <a:gd name="T8" fmla="*/ 47 w 91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57">
                  <a:moveTo>
                    <a:pt x="47" y="157"/>
                  </a:moveTo>
                  <a:cubicBezTo>
                    <a:pt x="47" y="157"/>
                    <a:pt x="11" y="111"/>
                    <a:pt x="6" y="66"/>
                  </a:cubicBezTo>
                  <a:cubicBezTo>
                    <a:pt x="0" y="25"/>
                    <a:pt x="17" y="0"/>
                    <a:pt x="46" y="0"/>
                  </a:cubicBezTo>
                  <a:cubicBezTo>
                    <a:pt x="75" y="0"/>
                    <a:pt x="91" y="27"/>
                    <a:pt x="83" y="71"/>
                  </a:cubicBezTo>
                  <a:cubicBezTo>
                    <a:pt x="74" y="114"/>
                    <a:pt x="47" y="157"/>
                    <a:pt x="47" y="157"/>
                  </a:cubicBezTo>
                  <a:close/>
                </a:path>
              </a:pathLst>
            </a:custGeom>
            <a:solidFill>
              <a:srgbClr val="B9D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12"/>
            <p:cNvSpPr/>
            <p:nvPr/>
          </p:nvSpPr>
          <p:spPr bwMode="auto">
            <a:xfrm>
              <a:off x="5611" y="588"/>
              <a:ext cx="143" cy="246"/>
            </a:xfrm>
            <a:custGeom>
              <a:avLst/>
              <a:gdLst>
                <a:gd name="T0" fmla="*/ 47 w 91"/>
                <a:gd name="T1" fmla="*/ 157 h 157"/>
                <a:gd name="T2" fmla="*/ 6 w 91"/>
                <a:gd name="T3" fmla="*/ 66 h 157"/>
                <a:gd name="T4" fmla="*/ 46 w 91"/>
                <a:gd name="T5" fmla="*/ 0 h 157"/>
                <a:gd name="T6" fmla="*/ 83 w 91"/>
                <a:gd name="T7" fmla="*/ 71 h 157"/>
                <a:gd name="T8" fmla="*/ 47 w 91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57">
                  <a:moveTo>
                    <a:pt x="47" y="157"/>
                  </a:moveTo>
                  <a:cubicBezTo>
                    <a:pt x="47" y="157"/>
                    <a:pt x="11" y="111"/>
                    <a:pt x="6" y="66"/>
                  </a:cubicBezTo>
                  <a:cubicBezTo>
                    <a:pt x="0" y="25"/>
                    <a:pt x="17" y="0"/>
                    <a:pt x="46" y="0"/>
                  </a:cubicBezTo>
                  <a:cubicBezTo>
                    <a:pt x="75" y="0"/>
                    <a:pt x="91" y="27"/>
                    <a:pt x="83" y="71"/>
                  </a:cubicBezTo>
                  <a:cubicBezTo>
                    <a:pt x="74" y="114"/>
                    <a:pt x="47" y="157"/>
                    <a:pt x="47" y="157"/>
                  </a:cubicBezTo>
                  <a:close/>
                </a:path>
              </a:pathLst>
            </a:custGeom>
            <a:solidFill>
              <a:srgbClr val="B9D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13"/>
            <p:cNvSpPr/>
            <p:nvPr/>
          </p:nvSpPr>
          <p:spPr bwMode="auto">
            <a:xfrm>
              <a:off x="5772" y="2573"/>
              <a:ext cx="142" cy="245"/>
            </a:xfrm>
            <a:custGeom>
              <a:avLst/>
              <a:gdLst>
                <a:gd name="T0" fmla="*/ 47 w 91"/>
                <a:gd name="T1" fmla="*/ 157 h 157"/>
                <a:gd name="T2" fmla="*/ 5 w 91"/>
                <a:gd name="T3" fmla="*/ 66 h 157"/>
                <a:gd name="T4" fmla="*/ 46 w 91"/>
                <a:gd name="T5" fmla="*/ 0 h 157"/>
                <a:gd name="T6" fmla="*/ 82 w 91"/>
                <a:gd name="T7" fmla="*/ 70 h 157"/>
                <a:gd name="T8" fmla="*/ 47 w 91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57">
                  <a:moveTo>
                    <a:pt x="47" y="157"/>
                  </a:moveTo>
                  <a:cubicBezTo>
                    <a:pt x="47" y="157"/>
                    <a:pt x="11" y="111"/>
                    <a:pt x="5" y="66"/>
                  </a:cubicBezTo>
                  <a:cubicBezTo>
                    <a:pt x="0" y="25"/>
                    <a:pt x="17" y="0"/>
                    <a:pt x="46" y="0"/>
                  </a:cubicBezTo>
                  <a:cubicBezTo>
                    <a:pt x="75" y="0"/>
                    <a:pt x="91" y="27"/>
                    <a:pt x="82" y="70"/>
                  </a:cubicBezTo>
                  <a:cubicBezTo>
                    <a:pt x="74" y="114"/>
                    <a:pt x="47" y="157"/>
                    <a:pt x="47" y="157"/>
                  </a:cubicBezTo>
                  <a:close/>
                </a:path>
              </a:pathLst>
            </a:custGeom>
            <a:solidFill>
              <a:srgbClr val="B9D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14"/>
            <p:cNvSpPr/>
            <p:nvPr/>
          </p:nvSpPr>
          <p:spPr bwMode="auto">
            <a:xfrm>
              <a:off x="6448" y="1177"/>
              <a:ext cx="142" cy="243"/>
            </a:xfrm>
            <a:custGeom>
              <a:avLst/>
              <a:gdLst>
                <a:gd name="T0" fmla="*/ 47 w 91"/>
                <a:gd name="T1" fmla="*/ 156 h 156"/>
                <a:gd name="T2" fmla="*/ 5 w 91"/>
                <a:gd name="T3" fmla="*/ 66 h 156"/>
                <a:gd name="T4" fmla="*/ 46 w 91"/>
                <a:gd name="T5" fmla="*/ 0 h 156"/>
                <a:gd name="T6" fmla="*/ 82 w 91"/>
                <a:gd name="T7" fmla="*/ 70 h 156"/>
                <a:gd name="T8" fmla="*/ 47 w 91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56">
                  <a:moveTo>
                    <a:pt x="47" y="156"/>
                  </a:moveTo>
                  <a:cubicBezTo>
                    <a:pt x="47" y="156"/>
                    <a:pt x="11" y="110"/>
                    <a:pt x="5" y="66"/>
                  </a:cubicBezTo>
                  <a:cubicBezTo>
                    <a:pt x="0" y="25"/>
                    <a:pt x="17" y="0"/>
                    <a:pt x="46" y="0"/>
                  </a:cubicBezTo>
                  <a:cubicBezTo>
                    <a:pt x="75" y="0"/>
                    <a:pt x="91" y="26"/>
                    <a:pt x="82" y="70"/>
                  </a:cubicBezTo>
                  <a:cubicBezTo>
                    <a:pt x="74" y="113"/>
                    <a:pt x="47" y="156"/>
                    <a:pt x="47" y="156"/>
                  </a:cubicBezTo>
                  <a:close/>
                </a:path>
              </a:pathLst>
            </a:custGeom>
            <a:solidFill>
              <a:srgbClr val="B9D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16"/>
            <p:cNvSpPr/>
            <p:nvPr/>
          </p:nvSpPr>
          <p:spPr bwMode="auto">
            <a:xfrm>
              <a:off x="6378" y="3321"/>
              <a:ext cx="141" cy="243"/>
            </a:xfrm>
            <a:custGeom>
              <a:avLst/>
              <a:gdLst>
                <a:gd name="T0" fmla="*/ 46 w 90"/>
                <a:gd name="T1" fmla="*/ 156 h 156"/>
                <a:gd name="T2" fmla="*/ 5 w 90"/>
                <a:gd name="T3" fmla="*/ 66 h 156"/>
                <a:gd name="T4" fmla="*/ 45 w 90"/>
                <a:gd name="T5" fmla="*/ 0 h 156"/>
                <a:gd name="T6" fmla="*/ 82 w 90"/>
                <a:gd name="T7" fmla="*/ 70 h 156"/>
                <a:gd name="T8" fmla="*/ 46 w 90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56">
                  <a:moveTo>
                    <a:pt x="46" y="156"/>
                  </a:moveTo>
                  <a:cubicBezTo>
                    <a:pt x="46" y="156"/>
                    <a:pt x="10" y="110"/>
                    <a:pt x="5" y="66"/>
                  </a:cubicBezTo>
                  <a:cubicBezTo>
                    <a:pt x="0" y="25"/>
                    <a:pt x="17" y="0"/>
                    <a:pt x="45" y="0"/>
                  </a:cubicBezTo>
                  <a:cubicBezTo>
                    <a:pt x="74" y="0"/>
                    <a:pt x="90" y="26"/>
                    <a:pt x="82" y="70"/>
                  </a:cubicBezTo>
                  <a:cubicBezTo>
                    <a:pt x="74" y="114"/>
                    <a:pt x="46" y="156"/>
                    <a:pt x="46" y="156"/>
                  </a:cubicBezTo>
                  <a:close/>
                </a:path>
              </a:pathLst>
            </a:custGeom>
            <a:solidFill>
              <a:srgbClr val="B9D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17"/>
            <p:cNvSpPr/>
            <p:nvPr/>
          </p:nvSpPr>
          <p:spPr bwMode="auto">
            <a:xfrm>
              <a:off x="2986" y="1669"/>
              <a:ext cx="142" cy="245"/>
            </a:xfrm>
            <a:custGeom>
              <a:avLst/>
              <a:gdLst>
                <a:gd name="T0" fmla="*/ 47 w 91"/>
                <a:gd name="T1" fmla="*/ 157 h 157"/>
                <a:gd name="T2" fmla="*/ 6 w 91"/>
                <a:gd name="T3" fmla="*/ 66 h 157"/>
                <a:gd name="T4" fmla="*/ 46 w 91"/>
                <a:gd name="T5" fmla="*/ 0 h 157"/>
                <a:gd name="T6" fmla="*/ 83 w 91"/>
                <a:gd name="T7" fmla="*/ 71 h 157"/>
                <a:gd name="T8" fmla="*/ 47 w 91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57">
                  <a:moveTo>
                    <a:pt x="47" y="157"/>
                  </a:moveTo>
                  <a:cubicBezTo>
                    <a:pt x="47" y="157"/>
                    <a:pt x="11" y="111"/>
                    <a:pt x="6" y="66"/>
                  </a:cubicBezTo>
                  <a:cubicBezTo>
                    <a:pt x="0" y="25"/>
                    <a:pt x="17" y="0"/>
                    <a:pt x="46" y="0"/>
                  </a:cubicBezTo>
                  <a:cubicBezTo>
                    <a:pt x="75" y="0"/>
                    <a:pt x="91" y="27"/>
                    <a:pt x="83" y="71"/>
                  </a:cubicBezTo>
                  <a:cubicBezTo>
                    <a:pt x="74" y="114"/>
                    <a:pt x="47" y="157"/>
                    <a:pt x="47" y="157"/>
                  </a:cubicBezTo>
                  <a:close/>
                </a:path>
              </a:pathLst>
            </a:custGeom>
            <a:solidFill>
              <a:srgbClr val="B9DF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18"/>
            <p:cNvSpPr/>
            <p:nvPr/>
          </p:nvSpPr>
          <p:spPr bwMode="auto">
            <a:xfrm>
              <a:off x="4190" y="3442"/>
              <a:ext cx="142" cy="259"/>
            </a:xfrm>
            <a:custGeom>
              <a:avLst/>
              <a:gdLst>
                <a:gd name="T0" fmla="*/ 38 w 91"/>
                <a:gd name="T1" fmla="*/ 166 h 166"/>
                <a:gd name="T2" fmla="*/ 0 w 91"/>
                <a:gd name="T3" fmla="*/ 56 h 166"/>
                <a:gd name="T4" fmla="*/ 48 w 91"/>
                <a:gd name="T5" fmla="*/ 2 h 166"/>
                <a:gd name="T6" fmla="*/ 84 w 91"/>
                <a:gd name="T7" fmla="*/ 65 h 166"/>
                <a:gd name="T8" fmla="*/ 38 w 91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66">
                  <a:moveTo>
                    <a:pt x="38" y="166"/>
                  </a:moveTo>
                  <a:cubicBezTo>
                    <a:pt x="38" y="166"/>
                    <a:pt x="0" y="97"/>
                    <a:pt x="0" y="56"/>
                  </a:cubicBezTo>
                  <a:cubicBezTo>
                    <a:pt x="0" y="16"/>
                    <a:pt x="28" y="0"/>
                    <a:pt x="48" y="2"/>
                  </a:cubicBezTo>
                  <a:cubicBezTo>
                    <a:pt x="68" y="5"/>
                    <a:pt x="91" y="19"/>
                    <a:pt x="84" y="65"/>
                  </a:cubicBezTo>
                  <a:cubicBezTo>
                    <a:pt x="76" y="111"/>
                    <a:pt x="38" y="166"/>
                    <a:pt x="38" y="166"/>
                  </a:cubicBezTo>
                  <a:close/>
                </a:path>
              </a:pathLst>
            </a:custGeom>
            <a:solidFill>
              <a:srgbClr val="96D3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19"/>
            <p:cNvSpPr/>
            <p:nvPr/>
          </p:nvSpPr>
          <p:spPr bwMode="auto">
            <a:xfrm>
              <a:off x="5385" y="1420"/>
              <a:ext cx="142" cy="259"/>
            </a:xfrm>
            <a:custGeom>
              <a:avLst/>
              <a:gdLst>
                <a:gd name="T0" fmla="*/ 38 w 91"/>
                <a:gd name="T1" fmla="*/ 166 h 166"/>
                <a:gd name="T2" fmla="*/ 0 w 91"/>
                <a:gd name="T3" fmla="*/ 56 h 166"/>
                <a:gd name="T4" fmla="*/ 48 w 91"/>
                <a:gd name="T5" fmla="*/ 2 h 166"/>
                <a:gd name="T6" fmla="*/ 84 w 91"/>
                <a:gd name="T7" fmla="*/ 65 h 166"/>
                <a:gd name="T8" fmla="*/ 38 w 91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66">
                  <a:moveTo>
                    <a:pt x="38" y="166"/>
                  </a:moveTo>
                  <a:cubicBezTo>
                    <a:pt x="38" y="166"/>
                    <a:pt x="0" y="97"/>
                    <a:pt x="0" y="56"/>
                  </a:cubicBezTo>
                  <a:cubicBezTo>
                    <a:pt x="0" y="16"/>
                    <a:pt x="28" y="0"/>
                    <a:pt x="48" y="2"/>
                  </a:cubicBezTo>
                  <a:cubicBezTo>
                    <a:pt x="68" y="5"/>
                    <a:pt x="91" y="19"/>
                    <a:pt x="84" y="65"/>
                  </a:cubicBezTo>
                  <a:cubicBezTo>
                    <a:pt x="76" y="111"/>
                    <a:pt x="38" y="166"/>
                    <a:pt x="38" y="166"/>
                  </a:cubicBezTo>
                  <a:close/>
                </a:path>
              </a:pathLst>
            </a:custGeom>
            <a:solidFill>
              <a:srgbClr val="8DD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21"/>
            <p:cNvSpPr/>
            <p:nvPr/>
          </p:nvSpPr>
          <p:spPr bwMode="auto">
            <a:xfrm>
              <a:off x="4000" y="1921"/>
              <a:ext cx="140" cy="259"/>
            </a:xfrm>
            <a:custGeom>
              <a:avLst/>
              <a:gdLst>
                <a:gd name="T0" fmla="*/ 37 w 90"/>
                <a:gd name="T1" fmla="*/ 166 h 166"/>
                <a:gd name="T2" fmla="*/ 0 w 90"/>
                <a:gd name="T3" fmla="*/ 56 h 166"/>
                <a:gd name="T4" fmla="*/ 47 w 90"/>
                <a:gd name="T5" fmla="*/ 2 h 166"/>
                <a:gd name="T6" fmla="*/ 83 w 90"/>
                <a:gd name="T7" fmla="*/ 65 h 166"/>
                <a:gd name="T8" fmla="*/ 37 w 90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66">
                  <a:moveTo>
                    <a:pt x="37" y="166"/>
                  </a:moveTo>
                  <a:cubicBezTo>
                    <a:pt x="37" y="166"/>
                    <a:pt x="0" y="96"/>
                    <a:pt x="0" y="56"/>
                  </a:cubicBezTo>
                  <a:cubicBezTo>
                    <a:pt x="0" y="15"/>
                    <a:pt x="27" y="0"/>
                    <a:pt x="47" y="2"/>
                  </a:cubicBezTo>
                  <a:cubicBezTo>
                    <a:pt x="67" y="4"/>
                    <a:pt x="90" y="19"/>
                    <a:pt x="83" y="65"/>
                  </a:cubicBezTo>
                  <a:cubicBezTo>
                    <a:pt x="76" y="111"/>
                    <a:pt x="37" y="166"/>
                    <a:pt x="37" y="166"/>
                  </a:cubicBezTo>
                  <a:close/>
                </a:path>
              </a:pathLst>
            </a:custGeom>
            <a:solidFill>
              <a:srgbClr val="8DD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22"/>
            <p:cNvSpPr/>
            <p:nvPr/>
          </p:nvSpPr>
          <p:spPr bwMode="auto">
            <a:xfrm>
              <a:off x="2332" y="2835"/>
              <a:ext cx="142" cy="260"/>
            </a:xfrm>
            <a:custGeom>
              <a:avLst/>
              <a:gdLst>
                <a:gd name="T0" fmla="*/ 38 w 91"/>
                <a:gd name="T1" fmla="*/ 166 h 166"/>
                <a:gd name="T2" fmla="*/ 0 w 91"/>
                <a:gd name="T3" fmla="*/ 56 h 166"/>
                <a:gd name="T4" fmla="*/ 48 w 91"/>
                <a:gd name="T5" fmla="*/ 2 h 166"/>
                <a:gd name="T6" fmla="*/ 84 w 91"/>
                <a:gd name="T7" fmla="*/ 65 h 166"/>
                <a:gd name="T8" fmla="*/ 38 w 91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66">
                  <a:moveTo>
                    <a:pt x="38" y="166"/>
                  </a:moveTo>
                  <a:cubicBezTo>
                    <a:pt x="38" y="166"/>
                    <a:pt x="0" y="97"/>
                    <a:pt x="0" y="56"/>
                  </a:cubicBezTo>
                  <a:cubicBezTo>
                    <a:pt x="0" y="16"/>
                    <a:pt x="28" y="0"/>
                    <a:pt x="48" y="2"/>
                  </a:cubicBezTo>
                  <a:cubicBezTo>
                    <a:pt x="68" y="5"/>
                    <a:pt x="91" y="19"/>
                    <a:pt x="84" y="65"/>
                  </a:cubicBezTo>
                  <a:cubicBezTo>
                    <a:pt x="76" y="111"/>
                    <a:pt x="38" y="166"/>
                    <a:pt x="38" y="166"/>
                  </a:cubicBezTo>
                  <a:close/>
                </a:path>
              </a:pathLst>
            </a:custGeom>
            <a:solidFill>
              <a:srgbClr val="8DD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23"/>
            <p:cNvSpPr/>
            <p:nvPr/>
          </p:nvSpPr>
          <p:spPr bwMode="auto">
            <a:xfrm>
              <a:off x="3115" y="3678"/>
              <a:ext cx="141" cy="259"/>
            </a:xfrm>
            <a:custGeom>
              <a:avLst/>
              <a:gdLst>
                <a:gd name="T0" fmla="*/ 37 w 90"/>
                <a:gd name="T1" fmla="*/ 166 h 166"/>
                <a:gd name="T2" fmla="*/ 0 w 90"/>
                <a:gd name="T3" fmla="*/ 56 h 166"/>
                <a:gd name="T4" fmla="*/ 47 w 90"/>
                <a:gd name="T5" fmla="*/ 3 h 166"/>
                <a:gd name="T6" fmla="*/ 83 w 90"/>
                <a:gd name="T7" fmla="*/ 66 h 166"/>
                <a:gd name="T8" fmla="*/ 37 w 90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66">
                  <a:moveTo>
                    <a:pt x="37" y="166"/>
                  </a:moveTo>
                  <a:cubicBezTo>
                    <a:pt x="37" y="166"/>
                    <a:pt x="0" y="97"/>
                    <a:pt x="0" y="56"/>
                  </a:cubicBezTo>
                  <a:cubicBezTo>
                    <a:pt x="0" y="16"/>
                    <a:pt x="27" y="0"/>
                    <a:pt x="47" y="3"/>
                  </a:cubicBezTo>
                  <a:cubicBezTo>
                    <a:pt x="67" y="5"/>
                    <a:pt x="90" y="20"/>
                    <a:pt x="83" y="66"/>
                  </a:cubicBezTo>
                  <a:cubicBezTo>
                    <a:pt x="76" y="112"/>
                    <a:pt x="37" y="166"/>
                    <a:pt x="37" y="166"/>
                  </a:cubicBezTo>
                  <a:close/>
                </a:path>
              </a:pathLst>
            </a:custGeom>
            <a:solidFill>
              <a:srgbClr val="8DD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3244438" y="221038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n w="0">
                  <a:noFill/>
                </a:ln>
                <a:solidFill>
                  <a:srgbClr val="92AF39"/>
                </a:solidFill>
                <a:cs typeface="+mn-ea"/>
                <a:sym typeface="+mn-lt"/>
              </a:rPr>
              <a:t>点击输入标题</a:t>
            </a:r>
            <a:endParaRPr lang="zh-CN" altLang="en-US" sz="2800" dirty="0">
              <a:ln w="0">
                <a:noFill/>
              </a:ln>
              <a:solidFill>
                <a:srgbClr val="92AF39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434040" y="3898584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n w="0">
                  <a:noFill/>
                </a:ln>
                <a:solidFill>
                  <a:srgbClr val="92AF39"/>
                </a:solidFill>
                <a:cs typeface="+mn-ea"/>
                <a:sym typeface="+mn-lt"/>
              </a:rPr>
              <a:t>点击输入标题</a:t>
            </a:r>
            <a:endParaRPr lang="zh-CN" altLang="en-US" sz="2800" dirty="0">
              <a:ln w="0">
                <a:noFill/>
              </a:ln>
              <a:solidFill>
                <a:srgbClr val="92AF39"/>
              </a:solidFill>
              <a:cs typeface="+mn-ea"/>
              <a:sym typeface="+mn-lt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2">
            <a:lum contrast="20000"/>
          </a:blip>
          <a:srcRect b="57891"/>
          <a:stretch>
            <a:fillRect/>
          </a:stretch>
        </p:blipFill>
        <p:spPr>
          <a:xfrm rot="20939223">
            <a:off x="-344994" y="695142"/>
            <a:ext cx="5199407" cy="2085015"/>
          </a:xfrm>
          <a:custGeom>
            <a:avLst/>
            <a:gdLst>
              <a:gd name="connsiteX0" fmla="*/ 5199407 w 5199407"/>
              <a:gd name="connsiteY0" fmla="*/ 0 h 2085015"/>
              <a:gd name="connsiteX1" fmla="*/ 5199407 w 5199407"/>
              <a:gd name="connsiteY1" fmla="*/ 2085015 h 2085015"/>
              <a:gd name="connsiteX2" fmla="*/ 186174 w 5199407"/>
              <a:gd name="connsiteY2" fmla="*/ 1109365 h 2085015"/>
              <a:gd name="connsiteX3" fmla="*/ 0 w 5199407"/>
              <a:gd name="connsiteY3" fmla="*/ 2065994 h 2085015"/>
              <a:gd name="connsiteX4" fmla="*/ 0 w 5199407"/>
              <a:gd name="connsiteY4" fmla="*/ 0 h 2085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9407" h="2085015">
                <a:moveTo>
                  <a:pt x="5199407" y="0"/>
                </a:moveTo>
                <a:lnTo>
                  <a:pt x="5199407" y="2085015"/>
                </a:lnTo>
                <a:lnTo>
                  <a:pt x="186174" y="1109365"/>
                </a:lnTo>
                <a:lnTo>
                  <a:pt x="0" y="206599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7393973" y="940144"/>
            <a:ext cx="3037500" cy="14062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2" name="文本框 31"/>
          <p:cNvSpPr txBox="1"/>
          <p:nvPr/>
        </p:nvSpPr>
        <p:spPr>
          <a:xfrm>
            <a:off x="3220093" y="2747760"/>
            <a:ext cx="5731239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 algn="just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池塘的水满了雨也停了，池塘的水满了雨也停了，田边的稀泥里到处是泥鳅，天天我等着你，等着你捉泥鳅，大哥哥好不好，咱们去捉泥鳅，小牛的哥哥，带着他捉泥鳅，大哥哥好不好，咱们去捉泥鳅。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409695" y="4435963"/>
            <a:ext cx="7203349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 algn="just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池塘的水满了雨也停了，池塘的水满了雨也停了，田边的稀泥里到处是泥鳅，天天我等着你，等着你捉泥鳅，大哥哥好不好，咱们去捉泥鳅，小牛的哥哥，带着他捉泥鳅，大哥哥好不好，咱们去捉泥鳅。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8" fill="hold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4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 animBg="1"/>
          <p:bldP spid="31" grpId="0"/>
          <p:bldP spid="34" grpId="0"/>
          <p:bldP spid="32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 animBg="1"/>
          <p:bldP spid="31" grpId="0"/>
          <p:bldP spid="34" grpId="0"/>
          <p:bldP spid="32" grpId="0"/>
          <p:bldP spid="35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4"/>
          <p:cNvSpPr/>
          <p:nvPr/>
        </p:nvSpPr>
        <p:spPr bwMode="auto">
          <a:xfrm>
            <a:off x="620898" y="217714"/>
            <a:ext cx="11150188" cy="6116386"/>
          </a:xfrm>
          <a:custGeom>
            <a:avLst/>
            <a:gdLst>
              <a:gd name="T0" fmla="*/ 4010 w 4010"/>
              <a:gd name="T1" fmla="*/ 1624 h 2210"/>
              <a:gd name="T2" fmla="*/ 3464 w 4010"/>
              <a:gd name="T3" fmla="*/ 1040 h 2210"/>
              <a:gd name="T4" fmla="*/ 2783 w 4010"/>
              <a:gd name="T5" fmla="*/ 430 h 2210"/>
              <a:gd name="T6" fmla="*/ 2713 w 4010"/>
              <a:gd name="T7" fmla="*/ 433 h 2210"/>
              <a:gd name="T8" fmla="*/ 2713 w 4010"/>
              <a:gd name="T9" fmla="*/ 430 h 2210"/>
              <a:gd name="T10" fmla="*/ 2462 w 4010"/>
              <a:gd name="T11" fmla="*/ 178 h 2210"/>
              <a:gd name="T12" fmla="*/ 2251 w 4010"/>
              <a:gd name="T13" fmla="*/ 292 h 2210"/>
              <a:gd name="T14" fmla="*/ 1588 w 4010"/>
              <a:gd name="T15" fmla="*/ 0 h 2210"/>
              <a:gd name="T16" fmla="*/ 688 w 4010"/>
              <a:gd name="T17" fmla="*/ 900 h 2210"/>
              <a:gd name="T18" fmla="*/ 691 w 4010"/>
              <a:gd name="T19" fmla="*/ 956 h 2210"/>
              <a:gd name="T20" fmla="*/ 629 w 4010"/>
              <a:gd name="T21" fmla="*/ 953 h 2210"/>
              <a:gd name="T22" fmla="*/ 0 w 4010"/>
              <a:gd name="T23" fmla="*/ 1581 h 2210"/>
              <a:gd name="T24" fmla="*/ 629 w 4010"/>
              <a:gd name="T25" fmla="*/ 2210 h 2210"/>
              <a:gd name="T26" fmla="*/ 688 w 4010"/>
              <a:gd name="T27" fmla="*/ 2207 h 2210"/>
              <a:gd name="T28" fmla="*/ 688 w 4010"/>
              <a:gd name="T29" fmla="*/ 2210 h 2210"/>
              <a:gd name="T30" fmla="*/ 3468 w 4010"/>
              <a:gd name="T31" fmla="*/ 2210 h 2210"/>
              <a:gd name="T32" fmla="*/ 3468 w 4010"/>
              <a:gd name="T33" fmla="*/ 2208 h 2210"/>
              <a:gd name="T34" fmla="*/ 4010 w 4010"/>
              <a:gd name="T35" fmla="*/ 1624 h 2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10" h="2210">
                <a:moveTo>
                  <a:pt x="4010" y="1624"/>
                </a:moveTo>
                <a:cubicBezTo>
                  <a:pt x="4010" y="1314"/>
                  <a:pt x="3769" y="1061"/>
                  <a:pt x="3464" y="1040"/>
                </a:cubicBezTo>
                <a:cubicBezTo>
                  <a:pt x="3427" y="697"/>
                  <a:pt x="3136" y="430"/>
                  <a:pt x="2783" y="430"/>
                </a:cubicBezTo>
                <a:cubicBezTo>
                  <a:pt x="2759" y="430"/>
                  <a:pt x="2736" y="431"/>
                  <a:pt x="2713" y="433"/>
                </a:cubicBezTo>
                <a:cubicBezTo>
                  <a:pt x="2713" y="432"/>
                  <a:pt x="2713" y="431"/>
                  <a:pt x="2713" y="430"/>
                </a:cubicBezTo>
                <a:cubicBezTo>
                  <a:pt x="2713" y="291"/>
                  <a:pt x="2601" y="178"/>
                  <a:pt x="2462" y="178"/>
                </a:cubicBezTo>
                <a:cubicBezTo>
                  <a:pt x="2374" y="178"/>
                  <a:pt x="2296" y="224"/>
                  <a:pt x="2251" y="292"/>
                </a:cubicBezTo>
                <a:cubicBezTo>
                  <a:pt x="2087" y="113"/>
                  <a:pt x="1851" y="0"/>
                  <a:pt x="1588" y="0"/>
                </a:cubicBezTo>
                <a:cubicBezTo>
                  <a:pt x="1091" y="0"/>
                  <a:pt x="688" y="402"/>
                  <a:pt x="688" y="900"/>
                </a:cubicBezTo>
                <a:cubicBezTo>
                  <a:pt x="688" y="918"/>
                  <a:pt x="690" y="937"/>
                  <a:pt x="691" y="956"/>
                </a:cubicBezTo>
                <a:cubicBezTo>
                  <a:pt x="671" y="954"/>
                  <a:pt x="650" y="953"/>
                  <a:pt x="629" y="953"/>
                </a:cubicBezTo>
                <a:cubicBezTo>
                  <a:pt x="282" y="953"/>
                  <a:pt x="0" y="1234"/>
                  <a:pt x="0" y="1581"/>
                </a:cubicBezTo>
                <a:cubicBezTo>
                  <a:pt x="0" y="1928"/>
                  <a:pt x="282" y="2210"/>
                  <a:pt x="629" y="2210"/>
                </a:cubicBezTo>
                <a:cubicBezTo>
                  <a:pt x="649" y="2210"/>
                  <a:pt x="669" y="2209"/>
                  <a:pt x="688" y="2207"/>
                </a:cubicBezTo>
                <a:cubicBezTo>
                  <a:pt x="688" y="2210"/>
                  <a:pt x="688" y="2210"/>
                  <a:pt x="688" y="2210"/>
                </a:cubicBezTo>
                <a:cubicBezTo>
                  <a:pt x="3468" y="2210"/>
                  <a:pt x="3468" y="2210"/>
                  <a:pt x="3468" y="2210"/>
                </a:cubicBezTo>
                <a:cubicBezTo>
                  <a:pt x="3468" y="2208"/>
                  <a:pt x="3468" y="2208"/>
                  <a:pt x="3468" y="2208"/>
                </a:cubicBezTo>
                <a:cubicBezTo>
                  <a:pt x="3771" y="2186"/>
                  <a:pt x="4010" y="1933"/>
                  <a:pt x="4010" y="1624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63500">
            <a:solidFill>
              <a:srgbClr val="FFC000"/>
            </a:solidFill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1163686" y="761682"/>
            <a:ext cx="3683095" cy="3329718"/>
          </a:xfrm>
          <a:custGeom>
            <a:avLst/>
            <a:gdLst>
              <a:gd name="T0" fmla="*/ 612 w 738"/>
              <a:gd name="T1" fmla="*/ 70 h 667"/>
              <a:gd name="T2" fmla="*/ 400 w 738"/>
              <a:gd name="T3" fmla="*/ 3 h 667"/>
              <a:gd name="T4" fmla="*/ 269 w 738"/>
              <a:gd name="T5" fmla="*/ 15 h 667"/>
              <a:gd name="T6" fmla="*/ 183 w 738"/>
              <a:gd name="T7" fmla="*/ 46 h 667"/>
              <a:gd name="T8" fmla="*/ 68 w 738"/>
              <a:gd name="T9" fmla="*/ 138 h 667"/>
              <a:gd name="T10" fmla="*/ 47 w 738"/>
              <a:gd name="T11" fmla="*/ 456 h 667"/>
              <a:gd name="T12" fmla="*/ 261 w 738"/>
              <a:gd name="T13" fmla="*/ 640 h 667"/>
              <a:gd name="T14" fmla="*/ 565 w 738"/>
              <a:gd name="T15" fmla="*/ 608 h 667"/>
              <a:gd name="T16" fmla="*/ 732 w 738"/>
              <a:gd name="T17" fmla="*/ 351 h 667"/>
              <a:gd name="T18" fmla="*/ 612 w 738"/>
              <a:gd name="T19" fmla="*/ 70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8" h="667">
                <a:moveTo>
                  <a:pt x="612" y="70"/>
                </a:moveTo>
                <a:cubicBezTo>
                  <a:pt x="550" y="27"/>
                  <a:pt x="475" y="4"/>
                  <a:pt x="400" y="3"/>
                </a:cubicBezTo>
                <a:cubicBezTo>
                  <a:pt x="380" y="1"/>
                  <a:pt x="335" y="0"/>
                  <a:pt x="269" y="15"/>
                </a:cubicBezTo>
                <a:cubicBezTo>
                  <a:pt x="236" y="22"/>
                  <a:pt x="207" y="34"/>
                  <a:pt x="183" y="46"/>
                </a:cubicBezTo>
                <a:cubicBezTo>
                  <a:pt x="139" y="65"/>
                  <a:pt x="100" y="96"/>
                  <a:pt x="68" y="138"/>
                </a:cubicBezTo>
                <a:cubicBezTo>
                  <a:pt x="1" y="229"/>
                  <a:pt x="0" y="354"/>
                  <a:pt x="47" y="456"/>
                </a:cubicBezTo>
                <a:cubicBezTo>
                  <a:pt x="92" y="553"/>
                  <a:pt x="168" y="612"/>
                  <a:pt x="261" y="640"/>
                </a:cubicBezTo>
                <a:cubicBezTo>
                  <a:pt x="355" y="667"/>
                  <a:pt x="478" y="654"/>
                  <a:pt x="565" y="608"/>
                </a:cubicBezTo>
                <a:cubicBezTo>
                  <a:pt x="659" y="558"/>
                  <a:pt x="726" y="453"/>
                  <a:pt x="732" y="351"/>
                </a:cubicBezTo>
                <a:cubicBezTo>
                  <a:pt x="738" y="241"/>
                  <a:pt x="704" y="133"/>
                  <a:pt x="612" y="70"/>
                </a:cubicBezTo>
                <a:close/>
              </a:path>
            </a:pathLst>
          </a:custGeom>
          <a:blipFill dpi="0" rotWithShape="1">
            <a:blip r:embed="rId2"/>
            <a:srcRect/>
            <a:tile tx="704850" ty="0" sx="50000" sy="50000" flip="none" algn="ctr"/>
          </a:blipFill>
          <a:ln w="63500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1800860" y="4274280"/>
            <a:ext cx="2408748" cy="262458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lum contrast="20000"/>
          </a:blip>
          <a:stretch>
            <a:fillRect/>
          </a:stretch>
        </p:blipFill>
        <p:spPr>
          <a:xfrm>
            <a:off x="8395417" y="896961"/>
            <a:ext cx="2985346" cy="30591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Freeform 5"/>
          <p:cNvSpPr/>
          <p:nvPr/>
        </p:nvSpPr>
        <p:spPr bwMode="auto">
          <a:xfrm>
            <a:off x="4085608" y="2611543"/>
            <a:ext cx="3507090" cy="3170600"/>
          </a:xfrm>
          <a:custGeom>
            <a:avLst/>
            <a:gdLst>
              <a:gd name="T0" fmla="*/ 612 w 738"/>
              <a:gd name="T1" fmla="*/ 70 h 667"/>
              <a:gd name="T2" fmla="*/ 400 w 738"/>
              <a:gd name="T3" fmla="*/ 3 h 667"/>
              <a:gd name="T4" fmla="*/ 269 w 738"/>
              <a:gd name="T5" fmla="*/ 15 h 667"/>
              <a:gd name="T6" fmla="*/ 183 w 738"/>
              <a:gd name="T7" fmla="*/ 46 h 667"/>
              <a:gd name="T8" fmla="*/ 68 w 738"/>
              <a:gd name="T9" fmla="*/ 138 h 667"/>
              <a:gd name="T10" fmla="*/ 47 w 738"/>
              <a:gd name="T11" fmla="*/ 456 h 667"/>
              <a:gd name="T12" fmla="*/ 261 w 738"/>
              <a:gd name="T13" fmla="*/ 640 h 667"/>
              <a:gd name="T14" fmla="*/ 565 w 738"/>
              <a:gd name="T15" fmla="*/ 608 h 667"/>
              <a:gd name="T16" fmla="*/ 732 w 738"/>
              <a:gd name="T17" fmla="*/ 351 h 667"/>
              <a:gd name="T18" fmla="*/ 612 w 738"/>
              <a:gd name="T19" fmla="*/ 70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8" h="667">
                <a:moveTo>
                  <a:pt x="612" y="70"/>
                </a:moveTo>
                <a:cubicBezTo>
                  <a:pt x="550" y="27"/>
                  <a:pt x="475" y="4"/>
                  <a:pt x="400" y="3"/>
                </a:cubicBezTo>
                <a:cubicBezTo>
                  <a:pt x="380" y="1"/>
                  <a:pt x="335" y="0"/>
                  <a:pt x="269" y="15"/>
                </a:cubicBezTo>
                <a:cubicBezTo>
                  <a:pt x="236" y="22"/>
                  <a:pt x="207" y="34"/>
                  <a:pt x="183" y="46"/>
                </a:cubicBezTo>
                <a:cubicBezTo>
                  <a:pt x="139" y="65"/>
                  <a:pt x="100" y="96"/>
                  <a:pt x="68" y="138"/>
                </a:cubicBezTo>
                <a:cubicBezTo>
                  <a:pt x="1" y="229"/>
                  <a:pt x="0" y="354"/>
                  <a:pt x="47" y="456"/>
                </a:cubicBezTo>
                <a:cubicBezTo>
                  <a:pt x="92" y="553"/>
                  <a:pt x="168" y="612"/>
                  <a:pt x="261" y="640"/>
                </a:cubicBezTo>
                <a:cubicBezTo>
                  <a:pt x="355" y="667"/>
                  <a:pt x="478" y="654"/>
                  <a:pt x="565" y="608"/>
                </a:cubicBezTo>
                <a:cubicBezTo>
                  <a:pt x="659" y="558"/>
                  <a:pt x="726" y="453"/>
                  <a:pt x="732" y="351"/>
                </a:cubicBezTo>
                <a:cubicBezTo>
                  <a:pt x="738" y="241"/>
                  <a:pt x="704" y="133"/>
                  <a:pt x="612" y="70"/>
                </a:cubicBezTo>
                <a:close/>
              </a:path>
            </a:pathLst>
          </a:custGeom>
          <a:blipFill dpi="0" rotWithShape="1">
            <a:blip r:embed="rId5"/>
            <a:srcRect/>
            <a:tile tx="-101600" ty="0" sx="30000" sy="30000" flip="none" algn="ctr"/>
          </a:blipFill>
          <a:ln w="63500"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408414" y="97915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ln w="0">
                  <a:noFill/>
                </a:ln>
                <a:solidFill>
                  <a:srgbClr val="96BA27"/>
                </a:solidFill>
                <a:cs typeface="+mn-ea"/>
                <a:sym typeface="+mn-lt"/>
              </a:rPr>
              <a:t>点击输入标题</a:t>
            </a:r>
            <a:endParaRPr lang="zh-CN" altLang="en-US" sz="2800" dirty="0">
              <a:ln w="0">
                <a:noFill/>
              </a:ln>
              <a:solidFill>
                <a:srgbClr val="96BA27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46781" y="1526137"/>
            <a:ext cx="3462368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480028" y="4197356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ln w="0">
                  <a:noFill/>
                </a:ln>
                <a:solidFill>
                  <a:srgbClr val="96BA27"/>
                </a:solidFill>
                <a:cs typeface="+mn-ea"/>
                <a:sym typeface="+mn-lt"/>
              </a:rPr>
              <a:t>点击输入标题</a:t>
            </a:r>
            <a:endParaRPr lang="zh-CN" altLang="en-US" sz="2800" dirty="0">
              <a:ln w="0">
                <a:noFill/>
              </a:ln>
              <a:solidFill>
                <a:srgbClr val="96BA27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918395" y="4744335"/>
            <a:ext cx="3462368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3855">
              <a:lnSpc>
                <a:spcPct val="120000"/>
              </a:lnSpc>
            </a:pPr>
            <a:r>
              <a:rPr lang="zh-CN" altLang="en-US" sz="1400" dirty="0" smtClean="0">
                <a:ln w="0">
                  <a:noFill/>
                </a:ln>
                <a:cs typeface="+mn-ea"/>
                <a:sym typeface="+mn-lt"/>
              </a:rPr>
              <a:t>池塘的水满了雨也停了，池塘的水满了雨也停了，田边的稀泥里到处是泥鳅，天天我等着你，等着你捉泥鳅</a:t>
            </a:r>
            <a:endParaRPr lang="zh-CN" altLang="en-US" sz="1400" dirty="0">
              <a:ln w="0">
                <a:noFill/>
              </a:ln>
              <a:cs typeface="+mn-ea"/>
              <a:sym typeface="+mn-lt"/>
            </a:endParaRPr>
          </a:p>
        </p:txBody>
      </p:sp>
      <p:grpSp>
        <p:nvGrpSpPr>
          <p:cNvPr id="17" name="Group 4"/>
          <p:cNvGrpSpPr>
            <a:grpSpLocks noChangeAspect="1"/>
          </p:cNvGrpSpPr>
          <p:nvPr/>
        </p:nvGrpSpPr>
        <p:grpSpPr bwMode="auto">
          <a:xfrm>
            <a:off x="9631363" y="525463"/>
            <a:ext cx="1482725" cy="693738"/>
            <a:chOff x="6067" y="331"/>
            <a:chExt cx="934" cy="437"/>
          </a:xfr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9" name="Freeform 5"/>
            <p:cNvSpPr/>
            <p:nvPr/>
          </p:nvSpPr>
          <p:spPr bwMode="auto">
            <a:xfrm>
              <a:off x="6377" y="573"/>
              <a:ext cx="464" cy="195"/>
            </a:xfrm>
            <a:custGeom>
              <a:avLst/>
              <a:gdLst>
                <a:gd name="T0" fmla="*/ 2 w 412"/>
                <a:gd name="T1" fmla="*/ 173 h 173"/>
                <a:gd name="T2" fmla="*/ 412 w 412"/>
                <a:gd name="T3" fmla="*/ 173 h 173"/>
                <a:gd name="T4" fmla="*/ 387 w 412"/>
                <a:gd name="T5" fmla="*/ 132 h 173"/>
                <a:gd name="T6" fmla="*/ 347 w 412"/>
                <a:gd name="T7" fmla="*/ 124 h 173"/>
                <a:gd name="T8" fmla="*/ 327 w 412"/>
                <a:gd name="T9" fmla="*/ 33 h 173"/>
                <a:gd name="T10" fmla="*/ 230 w 412"/>
                <a:gd name="T11" fmla="*/ 41 h 173"/>
                <a:gd name="T12" fmla="*/ 126 w 412"/>
                <a:gd name="T13" fmla="*/ 26 h 173"/>
                <a:gd name="T14" fmla="*/ 80 w 412"/>
                <a:gd name="T15" fmla="*/ 113 h 173"/>
                <a:gd name="T16" fmla="*/ 23 w 412"/>
                <a:gd name="T17" fmla="*/ 126 h 173"/>
                <a:gd name="T18" fmla="*/ 2 w 412"/>
                <a:gd name="T1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2" h="173">
                  <a:moveTo>
                    <a:pt x="2" y="173"/>
                  </a:moveTo>
                  <a:cubicBezTo>
                    <a:pt x="412" y="173"/>
                    <a:pt x="412" y="173"/>
                    <a:pt x="412" y="173"/>
                  </a:cubicBezTo>
                  <a:cubicBezTo>
                    <a:pt x="412" y="173"/>
                    <a:pt x="410" y="144"/>
                    <a:pt x="387" y="132"/>
                  </a:cubicBezTo>
                  <a:cubicBezTo>
                    <a:pt x="366" y="120"/>
                    <a:pt x="347" y="124"/>
                    <a:pt x="347" y="124"/>
                  </a:cubicBezTo>
                  <a:cubicBezTo>
                    <a:pt x="347" y="124"/>
                    <a:pt x="370" y="63"/>
                    <a:pt x="327" y="33"/>
                  </a:cubicBezTo>
                  <a:cubicBezTo>
                    <a:pt x="280" y="0"/>
                    <a:pt x="230" y="41"/>
                    <a:pt x="230" y="41"/>
                  </a:cubicBezTo>
                  <a:cubicBezTo>
                    <a:pt x="230" y="41"/>
                    <a:pt x="177" y="1"/>
                    <a:pt x="126" y="26"/>
                  </a:cubicBezTo>
                  <a:cubicBezTo>
                    <a:pt x="76" y="51"/>
                    <a:pt x="80" y="113"/>
                    <a:pt x="80" y="113"/>
                  </a:cubicBezTo>
                  <a:cubicBezTo>
                    <a:pt x="80" y="113"/>
                    <a:pt x="47" y="106"/>
                    <a:pt x="23" y="126"/>
                  </a:cubicBezTo>
                  <a:cubicBezTo>
                    <a:pt x="0" y="146"/>
                    <a:pt x="2" y="173"/>
                    <a:pt x="2" y="1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6"/>
            <p:cNvSpPr/>
            <p:nvPr/>
          </p:nvSpPr>
          <p:spPr bwMode="auto">
            <a:xfrm>
              <a:off x="6067" y="331"/>
              <a:ext cx="482" cy="208"/>
            </a:xfrm>
            <a:custGeom>
              <a:avLst/>
              <a:gdLst>
                <a:gd name="T0" fmla="*/ 405 w 429"/>
                <a:gd name="T1" fmla="*/ 184 h 184"/>
                <a:gd name="T2" fmla="*/ 16 w 429"/>
                <a:gd name="T3" fmla="*/ 184 h 184"/>
                <a:gd name="T4" fmla="*/ 18 w 429"/>
                <a:gd name="T5" fmla="*/ 135 h 184"/>
                <a:gd name="T6" fmla="*/ 61 w 429"/>
                <a:gd name="T7" fmla="*/ 129 h 184"/>
                <a:gd name="T8" fmla="*/ 98 w 429"/>
                <a:gd name="T9" fmla="*/ 62 h 184"/>
                <a:gd name="T10" fmla="*/ 172 w 429"/>
                <a:gd name="T11" fmla="*/ 81 h 184"/>
                <a:gd name="T12" fmla="*/ 283 w 429"/>
                <a:gd name="T13" fmla="*/ 17 h 184"/>
                <a:gd name="T14" fmla="*/ 364 w 429"/>
                <a:gd name="T15" fmla="*/ 114 h 184"/>
                <a:gd name="T16" fmla="*/ 403 w 429"/>
                <a:gd name="T17" fmla="*/ 120 h 184"/>
                <a:gd name="T18" fmla="*/ 405 w 429"/>
                <a:gd name="T1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9" h="184">
                  <a:moveTo>
                    <a:pt x="405" y="184"/>
                  </a:moveTo>
                  <a:cubicBezTo>
                    <a:pt x="16" y="184"/>
                    <a:pt x="16" y="184"/>
                    <a:pt x="16" y="184"/>
                  </a:cubicBezTo>
                  <a:cubicBezTo>
                    <a:pt x="16" y="184"/>
                    <a:pt x="0" y="156"/>
                    <a:pt x="18" y="135"/>
                  </a:cubicBezTo>
                  <a:cubicBezTo>
                    <a:pt x="33" y="117"/>
                    <a:pt x="61" y="129"/>
                    <a:pt x="61" y="129"/>
                  </a:cubicBezTo>
                  <a:cubicBezTo>
                    <a:pt x="61" y="129"/>
                    <a:pt x="57" y="78"/>
                    <a:pt x="98" y="62"/>
                  </a:cubicBezTo>
                  <a:cubicBezTo>
                    <a:pt x="140" y="46"/>
                    <a:pt x="172" y="81"/>
                    <a:pt x="172" y="81"/>
                  </a:cubicBezTo>
                  <a:cubicBezTo>
                    <a:pt x="172" y="81"/>
                    <a:pt x="199" y="0"/>
                    <a:pt x="283" y="17"/>
                  </a:cubicBezTo>
                  <a:cubicBezTo>
                    <a:pt x="366" y="33"/>
                    <a:pt x="364" y="114"/>
                    <a:pt x="364" y="114"/>
                  </a:cubicBezTo>
                  <a:cubicBezTo>
                    <a:pt x="364" y="114"/>
                    <a:pt x="386" y="105"/>
                    <a:pt x="403" y="120"/>
                  </a:cubicBezTo>
                  <a:cubicBezTo>
                    <a:pt x="429" y="145"/>
                    <a:pt x="405" y="184"/>
                    <a:pt x="405" y="1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7"/>
            <p:cNvSpPr/>
            <p:nvPr/>
          </p:nvSpPr>
          <p:spPr bwMode="auto">
            <a:xfrm>
              <a:off x="6677" y="394"/>
              <a:ext cx="324" cy="133"/>
            </a:xfrm>
            <a:custGeom>
              <a:avLst/>
              <a:gdLst>
                <a:gd name="T0" fmla="*/ 28 w 288"/>
                <a:gd name="T1" fmla="*/ 118 h 118"/>
                <a:gd name="T2" fmla="*/ 22 w 288"/>
                <a:gd name="T3" fmla="*/ 59 h 118"/>
                <a:gd name="T4" fmla="*/ 81 w 288"/>
                <a:gd name="T5" fmla="*/ 51 h 118"/>
                <a:gd name="T6" fmla="*/ 137 w 288"/>
                <a:gd name="T7" fmla="*/ 1 h 118"/>
                <a:gd name="T8" fmla="*/ 190 w 288"/>
                <a:gd name="T9" fmla="*/ 47 h 118"/>
                <a:gd name="T10" fmla="*/ 252 w 288"/>
                <a:gd name="T11" fmla="*/ 39 h 118"/>
                <a:gd name="T12" fmla="*/ 271 w 288"/>
                <a:gd name="T13" fmla="*/ 113 h 118"/>
                <a:gd name="T14" fmla="*/ 28 w 288"/>
                <a:gd name="T15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118">
                  <a:moveTo>
                    <a:pt x="28" y="118"/>
                  </a:moveTo>
                  <a:cubicBezTo>
                    <a:pt x="28" y="118"/>
                    <a:pt x="0" y="89"/>
                    <a:pt x="22" y="59"/>
                  </a:cubicBezTo>
                  <a:cubicBezTo>
                    <a:pt x="44" y="29"/>
                    <a:pt x="81" y="51"/>
                    <a:pt x="81" y="51"/>
                  </a:cubicBezTo>
                  <a:cubicBezTo>
                    <a:pt x="81" y="51"/>
                    <a:pt x="93" y="0"/>
                    <a:pt x="137" y="1"/>
                  </a:cubicBezTo>
                  <a:cubicBezTo>
                    <a:pt x="180" y="2"/>
                    <a:pt x="190" y="47"/>
                    <a:pt x="190" y="47"/>
                  </a:cubicBezTo>
                  <a:cubicBezTo>
                    <a:pt x="190" y="47"/>
                    <a:pt x="216" y="17"/>
                    <a:pt x="252" y="39"/>
                  </a:cubicBezTo>
                  <a:cubicBezTo>
                    <a:pt x="288" y="61"/>
                    <a:pt x="271" y="113"/>
                    <a:pt x="271" y="113"/>
                  </a:cubicBezTo>
                  <a:lnTo>
                    <a:pt x="28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5" name="图片 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8140" y="5376929"/>
            <a:ext cx="1944793" cy="11400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5" grpId="0" animBg="1"/>
          <p:bldP spid="8" grpId="0" animBg="1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5" grpId="0" animBg="1"/>
          <p:bldP spid="8" grpId="0" animBg="1"/>
          <p:bldP spid="9" grpId="0"/>
          <p:bldP spid="10" grpId="0"/>
          <p:bldP spid="11" grpId="0"/>
          <p:bldP spid="12" grpId="0"/>
        </p:bldLst>
      </p:timing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zpya1x3j">
      <a:majorFont>
        <a:latin typeface="方正卡通简体"/>
        <a:ea typeface="方正卡通简体"/>
        <a:cs typeface=""/>
      </a:majorFont>
      <a:minorFont>
        <a:latin typeface="方正卡通简体"/>
        <a:ea typeface="方正卡通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1322</Words>
  <Application>Microsoft Office PowerPoint</Application>
  <PresentationFormat>宽屏</PresentationFormat>
  <Paragraphs>89</Paragraphs>
  <Slides>20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Meiryo</vt:lpstr>
      <vt:lpstr>方正卡通简体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12</cp:revision>
  <dcterms:created xsi:type="dcterms:W3CDTF">2016-09-24T16:29:00Z</dcterms:created>
  <dcterms:modified xsi:type="dcterms:W3CDTF">2022-09-27T02:36:22Z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2052-10.1.0.6554</vt:lpwstr>
  </property>
</Properties>
</file>