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1"/>
  </p:notesMasterIdLst>
  <p:sldIdLst>
    <p:sldId id="256" r:id="rId3"/>
    <p:sldId id="257" r:id="rId4"/>
    <p:sldId id="264" r:id="rId5"/>
    <p:sldId id="260" r:id="rId6"/>
    <p:sldId id="351" r:id="rId7"/>
    <p:sldId id="262" r:id="rId8"/>
    <p:sldId id="352" r:id="rId9"/>
    <p:sldId id="353" r:id="rId10"/>
    <p:sldId id="258" r:id="rId11"/>
    <p:sldId id="259" r:id="rId12"/>
    <p:sldId id="261" r:id="rId13"/>
    <p:sldId id="263" r:id="rId14"/>
    <p:sldId id="354" r:id="rId15"/>
    <p:sldId id="336" r:id="rId16"/>
    <p:sldId id="265" r:id="rId17"/>
    <p:sldId id="266" r:id="rId18"/>
    <p:sldId id="269" r:id="rId19"/>
    <p:sldId id="35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FFCBBE"/>
    <a:srgbClr val="FCE0B6"/>
    <a:srgbClr val="FF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381E-830A-499D-BD52-59523B54870F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DE8DF-4C4B-48F6-B2FD-784ED6E2C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625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DE8DF-4C4B-48F6-B2FD-784ED6E2C85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108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362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8B31CAB-151F-44AA-BDBA-77EDFB439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A85D8-2BF4-4747-95E4-F93B620CC123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488A9DCC-78B3-4D41-BBED-213AF23A6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2DC3BC6-1BF9-4E8A-AABE-477F1AAE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1B-C9A2-4096-AA73-30F8FEEA98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6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11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53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160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99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31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>
            <a:extLst>
              <a:ext uri="{FF2B5EF4-FFF2-40B4-BE49-F238E27FC236}">
                <a16:creationId xmlns="" xmlns:a16="http://schemas.microsoft.com/office/drawing/2014/main" id="{91B4CF99-D3FC-4D68-B3EB-1360B1D18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2627" y="2189367"/>
            <a:ext cx="2913209" cy="2538302"/>
          </a:xfrm>
          <a:custGeom>
            <a:avLst/>
            <a:gdLst>
              <a:gd name="connsiteX0" fmla="*/ 176832 w 2913209"/>
              <a:gd name="connsiteY0" fmla="*/ 0 h 2538302"/>
              <a:gd name="connsiteX1" fmla="*/ 2736377 w 2913209"/>
              <a:gd name="connsiteY1" fmla="*/ 0 h 2538302"/>
              <a:gd name="connsiteX2" fmla="*/ 2913209 w 2913209"/>
              <a:gd name="connsiteY2" fmla="*/ 176832 h 2538302"/>
              <a:gd name="connsiteX3" fmla="*/ 2913209 w 2913209"/>
              <a:gd name="connsiteY3" fmla="*/ 2538302 h 2538302"/>
              <a:gd name="connsiteX4" fmla="*/ 0 w 2913209"/>
              <a:gd name="connsiteY4" fmla="*/ 2538302 h 2538302"/>
              <a:gd name="connsiteX5" fmla="*/ 0 w 2913209"/>
              <a:gd name="connsiteY5" fmla="*/ 176832 h 2538302"/>
              <a:gd name="connsiteX6" fmla="*/ 176832 w 2913209"/>
              <a:gd name="connsiteY6" fmla="*/ 0 h 253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3209" h="2538302">
                <a:moveTo>
                  <a:pt x="176832" y="0"/>
                </a:moveTo>
                <a:lnTo>
                  <a:pt x="2736377" y="0"/>
                </a:lnTo>
                <a:cubicBezTo>
                  <a:pt x="2834039" y="0"/>
                  <a:pt x="2913209" y="79170"/>
                  <a:pt x="2913209" y="176832"/>
                </a:cubicBezTo>
                <a:lnTo>
                  <a:pt x="2913209" y="2538302"/>
                </a:lnTo>
                <a:lnTo>
                  <a:pt x="0" y="2538302"/>
                </a:lnTo>
                <a:lnTo>
                  <a:pt x="0" y="176832"/>
                </a:lnTo>
                <a:cubicBezTo>
                  <a:pt x="0" y="79170"/>
                  <a:pt x="79170" y="0"/>
                  <a:pt x="17683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9" name="图片占位符 8">
            <a:extLst>
              <a:ext uri="{FF2B5EF4-FFF2-40B4-BE49-F238E27FC236}">
                <a16:creationId xmlns="" xmlns:a16="http://schemas.microsoft.com/office/drawing/2014/main" id="{176C7EAD-9552-4076-9C3A-244B35F16B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9396" y="2189367"/>
            <a:ext cx="2913209" cy="2538302"/>
          </a:xfrm>
          <a:custGeom>
            <a:avLst/>
            <a:gdLst>
              <a:gd name="connsiteX0" fmla="*/ 176832 w 2913209"/>
              <a:gd name="connsiteY0" fmla="*/ 0 h 2538302"/>
              <a:gd name="connsiteX1" fmla="*/ 2736377 w 2913209"/>
              <a:gd name="connsiteY1" fmla="*/ 0 h 2538302"/>
              <a:gd name="connsiteX2" fmla="*/ 2913209 w 2913209"/>
              <a:gd name="connsiteY2" fmla="*/ 176832 h 2538302"/>
              <a:gd name="connsiteX3" fmla="*/ 2913209 w 2913209"/>
              <a:gd name="connsiteY3" fmla="*/ 2538302 h 2538302"/>
              <a:gd name="connsiteX4" fmla="*/ 0 w 2913209"/>
              <a:gd name="connsiteY4" fmla="*/ 2538302 h 2538302"/>
              <a:gd name="connsiteX5" fmla="*/ 0 w 2913209"/>
              <a:gd name="connsiteY5" fmla="*/ 176832 h 2538302"/>
              <a:gd name="connsiteX6" fmla="*/ 176832 w 2913209"/>
              <a:gd name="connsiteY6" fmla="*/ 0 h 253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3209" h="2538302">
                <a:moveTo>
                  <a:pt x="176832" y="0"/>
                </a:moveTo>
                <a:lnTo>
                  <a:pt x="2736377" y="0"/>
                </a:lnTo>
                <a:cubicBezTo>
                  <a:pt x="2834039" y="0"/>
                  <a:pt x="2913209" y="79170"/>
                  <a:pt x="2913209" y="176832"/>
                </a:cubicBezTo>
                <a:lnTo>
                  <a:pt x="2913209" y="2538302"/>
                </a:lnTo>
                <a:lnTo>
                  <a:pt x="0" y="2538302"/>
                </a:lnTo>
                <a:lnTo>
                  <a:pt x="0" y="176832"/>
                </a:lnTo>
                <a:cubicBezTo>
                  <a:pt x="0" y="79170"/>
                  <a:pt x="79170" y="0"/>
                  <a:pt x="17683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5753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>
            <a:extLst>
              <a:ext uri="{FF2B5EF4-FFF2-40B4-BE49-F238E27FC236}">
                <a16:creationId xmlns="" xmlns:a16="http://schemas.microsoft.com/office/drawing/2014/main" id="{092D2539-0959-455D-B3BE-7EE4DDEC0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713" y="1753367"/>
            <a:ext cx="3873767" cy="387274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223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="" xmlns:a16="http://schemas.microsoft.com/office/drawing/2014/main" id="{D8D3CDFC-F17E-410F-84EE-121495FB84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43997" y="1603826"/>
            <a:ext cx="4304006" cy="4304006"/>
          </a:xfrm>
          <a:custGeom>
            <a:avLst/>
            <a:gdLst>
              <a:gd name="connsiteX0" fmla="*/ 1627351 w 3254702"/>
              <a:gd name="connsiteY0" fmla="*/ 0 h 3254702"/>
              <a:gd name="connsiteX1" fmla="*/ 3254702 w 3254702"/>
              <a:gd name="connsiteY1" fmla="*/ 1627351 h 3254702"/>
              <a:gd name="connsiteX2" fmla="*/ 1627351 w 3254702"/>
              <a:gd name="connsiteY2" fmla="*/ 3254702 h 3254702"/>
              <a:gd name="connsiteX3" fmla="*/ 0 w 3254702"/>
              <a:gd name="connsiteY3" fmla="*/ 1627351 h 3254702"/>
              <a:gd name="connsiteX4" fmla="*/ 1627351 w 3254702"/>
              <a:gd name="connsiteY4" fmla="*/ 0 h 32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4702" h="3254702">
                <a:moveTo>
                  <a:pt x="1627351" y="0"/>
                </a:moveTo>
                <a:cubicBezTo>
                  <a:pt x="2526112" y="0"/>
                  <a:pt x="3254702" y="728590"/>
                  <a:pt x="3254702" y="1627351"/>
                </a:cubicBezTo>
                <a:cubicBezTo>
                  <a:pt x="3254702" y="2526112"/>
                  <a:pt x="2526112" y="3254702"/>
                  <a:pt x="1627351" y="3254702"/>
                </a:cubicBezTo>
                <a:cubicBezTo>
                  <a:pt x="728590" y="3254702"/>
                  <a:pt x="0" y="2526112"/>
                  <a:pt x="0" y="1627351"/>
                </a:cubicBezTo>
                <a:cubicBezTo>
                  <a:pt x="0" y="728590"/>
                  <a:pt x="728590" y="0"/>
                  <a:pt x="162735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9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8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8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6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17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2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E9837EC6-DF5C-4726-80F9-A48B9B47A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D1F079F-4C04-4FAA-AEE6-E7654424B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8EA030-DA4B-4376-AA6D-3995A7EE6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85D8-2BF4-4747-95E4-F93B620CC123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623BB43-5E62-47A7-8BD5-1FB961D3A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660F89-E979-4161-8FF0-3F2E745A2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2681B-C9A2-4096-AA73-30F8FEEA98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40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3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雪地上的风景&#10;&#10;描述已自动生成">
            <a:extLst>
              <a:ext uri="{FF2B5EF4-FFF2-40B4-BE49-F238E27FC236}">
                <a16:creationId xmlns="" xmlns:a16="http://schemas.microsoft.com/office/drawing/2014/main" id="{2E3AA2F3-B00E-4CF9-96FC-AEA8FFBE1D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A51A6E0-152C-4A65-A90F-F6CB4460907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684" y="3110549"/>
            <a:ext cx="2339035" cy="1009518"/>
          </a:xfrm>
          <a:prstGeom prst="rect">
            <a:avLst/>
          </a:prstGeom>
        </p:spPr>
      </p:pic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7F1FBABE-56DE-489C-A8B8-DAD282688F41}"/>
              </a:ext>
            </a:extLst>
          </p:cNvPr>
          <p:cNvSpPr/>
          <p:nvPr/>
        </p:nvSpPr>
        <p:spPr>
          <a:xfrm>
            <a:off x="8297897" y="1122227"/>
            <a:ext cx="2099969" cy="2099969"/>
          </a:xfrm>
          <a:prstGeom prst="ellipse">
            <a:avLst/>
          </a:prstGeom>
          <a:solidFill>
            <a:srgbClr val="F5F5F5">
              <a:alpha val="76000"/>
            </a:srgbClr>
          </a:solidFill>
          <a:ln>
            <a:noFill/>
          </a:ln>
          <a:effectLst>
            <a:softEdge rad="444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/>
              <a:ea typeface="OPPOSans R"/>
              <a:cs typeface="+mn-cs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FBEBC06-A47C-42D9-AB3C-6CC8BCCC07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892" y="248570"/>
            <a:ext cx="1467497" cy="1042579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D1982C68-08EE-49FF-83DA-0D5DB3EF5F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083" y="253229"/>
            <a:ext cx="1807035" cy="3657352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B77392DC-93CA-483D-A689-A1065FE49E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94652" y="-1123612"/>
            <a:ext cx="1887718" cy="3820651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77CA67B5-DBAB-4CFC-85E8-C09B331E1B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DD49897E-AF7F-4154-A766-88DBEED00A6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-335743" y="6035638"/>
            <a:ext cx="5975112" cy="1621835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="" xmlns:a16="http://schemas.microsoft.com/office/drawing/2014/main" id="{2F611EE1-9487-45E0-BEC5-521F1A1FD2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6194169" y="5998093"/>
            <a:ext cx="5975112" cy="1621835"/>
          </a:xfrm>
          <a:prstGeom prst="rect">
            <a:avLst/>
          </a:prstGeom>
        </p:spPr>
      </p:pic>
      <p:pic>
        <p:nvPicPr>
          <p:cNvPr id="87" name="图片 86" descr="图片包含 游戏机, 灯光&#10;&#10;描述已自动生成" hidden="1">
            <a:extLst>
              <a:ext uri="{FF2B5EF4-FFF2-40B4-BE49-F238E27FC236}">
                <a16:creationId xmlns="" xmlns:a16="http://schemas.microsoft.com/office/drawing/2014/main" id="{9469A855-2D0B-4AD3-998A-3036DA822B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7" y="-1762634"/>
            <a:ext cx="11996692" cy="11088273"/>
          </a:xfrm>
          <a:prstGeom prst="rect">
            <a:avLst/>
          </a:prstGeom>
        </p:spPr>
      </p:pic>
      <p:sp>
        <p:nvSpPr>
          <p:cNvPr id="36" name="标题 1">
            <a:extLst>
              <a:ext uri="{FF2B5EF4-FFF2-40B4-BE49-F238E27FC236}">
                <a16:creationId xmlns="" xmlns:a16="http://schemas.microsoft.com/office/drawing/2014/main" id="{D1647F53-E3D8-4235-84AA-27D656C85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9054" y="1868708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2010600030101010101" charset="-122"/>
                <a:ea typeface="汉仪尚巍手书W" panose="02010600030101010101" charset="-122"/>
                <a:sym typeface="Calibri" panose="020F0502020204030204" pitchFamily="34" charset="0"/>
              </a:rPr>
              <a:t>主</a:t>
            </a:r>
          </a:p>
        </p:txBody>
      </p:sp>
      <p:sp>
        <p:nvSpPr>
          <p:cNvPr id="37" name="标题 1">
            <a:extLst>
              <a:ext uri="{FF2B5EF4-FFF2-40B4-BE49-F238E27FC236}">
                <a16:creationId xmlns="" xmlns:a16="http://schemas.microsoft.com/office/drawing/2014/main" id="{43FB098E-3C27-480A-9D04-9EDC49C22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6280" y="1973765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义</a:t>
            </a:r>
          </a:p>
        </p:txBody>
      </p:sp>
      <p:sp>
        <p:nvSpPr>
          <p:cNvPr id="38" name="标题 1">
            <a:extLst>
              <a:ext uri="{FF2B5EF4-FFF2-40B4-BE49-F238E27FC236}">
                <a16:creationId xmlns="" xmlns:a16="http://schemas.microsoft.com/office/drawing/2014/main" id="{C065D97E-28FF-4A49-977C-3ECDD2F8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49" y="2035320"/>
            <a:ext cx="117211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0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精</a:t>
            </a:r>
          </a:p>
        </p:txBody>
      </p:sp>
      <p:sp>
        <p:nvSpPr>
          <p:cNvPr id="39" name="标题 1">
            <a:extLst>
              <a:ext uri="{FF2B5EF4-FFF2-40B4-BE49-F238E27FC236}">
                <a16:creationId xmlns="" xmlns:a16="http://schemas.microsoft.com/office/drawing/2014/main" id="{492624E5-5D29-4182-B3B0-3553E992C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3797" y="1799884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神</a:t>
            </a:r>
          </a:p>
        </p:txBody>
      </p:sp>
      <p:sp>
        <p:nvSpPr>
          <p:cNvPr id="40" name="标题 1">
            <a:extLst>
              <a:ext uri="{FF2B5EF4-FFF2-40B4-BE49-F238E27FC236}">
                <a16:creationId xmlns="" xmlns:a16="http://schemas.microsoft.com/office/drawing/2014/main" id="{4738035C-E435-4B49-84A8-4FF325CF0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499" y="1713241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2010600030101010101" charset="-122"/>
                <a:ea typeface="汉仪尚巍手书W" panose="02010600030101010101" charset="-122"/>
                <a:sym typeface="Calibri" panose="020F0502020204030204" pitchFamily="34" charset="0"/>
              </a:rPr>
              <a:t>弘</a:t>
            </a:r>
          </a:p>
        </p:txBody>
      </p:sp>
      <p:sp>
        <p:nvSpPr>
          <p:cNvPr id="41" name="标题 1">
            <a:extLst>
              <a:ext uri="{FF2B5EF4-FFF2-40B4-BE49-F238E27FC236}">
                <a16:creationId xmlns="" xmlns:a16="http://schemas.microsoft.com/office/drawing/2014/main" id="{4478588E-B9F4-415F-9820-780A4087C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127" y="1959462"/>
            <a:ext cx="10695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扬</a:t>
            </a:r>
          </a:p>
        </p:txBody>
      </p:sp>
      <p:sp>
        <p:nvSpPr>
          <p:cNvPr id="42" name="标题 1">
            <a:extLst>
              <a:ext uri="{FF2B5EF4-FFF2-40B4-BE49-F238E27FC236}">
                <a16:creationId xmlns="" xmlns:a16="http://schemas.microsoft.com/office/drawing/2014/main" id="{DD6BE913-0FD2-45D0-9887-54F3ED07A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572" y="1965616"/>
            <a:ext cx="117211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0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爱</a:t>
            </a:r>
          </a:p>
        </p:txBody>
      </p:sp>
      <p:sp>
        <p:nvSpPr>
          <p:cNvPr id="43" name="标题 1">
            <a:extLst>
              <a:ext uri="{FF2B5EF4-FFF2-40B4-BE49-F238E27FC236}">
                <a16:creationId xmlns="" xmlns:a16="http://schemas.microsoft.com/office/drawing/2014/main" id="{22201068-8F28-4517-8566-20DAF96EF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4571" y="1980634"/>
            <a:ext cx="11095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国</a:t>
            </a:r>
          </a:p>
        </p:txBody>
      </p:sp>
      <p:sp>
        <p:nvSpPr>
          <p:cNvPr id="44" name="标题 1">
            <a:extLst>
              <a:ext uri="{FF2B5EF4-FFF2-40B4-BE49-F238E27FC236}">
                <a16:creationId xmlns="" xmlns:a16="http://schemas.microsoft.com/office/drawing/2014/main" id="{FAC20E5D-826D-4141-BA2E-EFA78A611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9054" y="2953172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2010600030101010101" charset="-122"/>
                <a:ea typeface="汉仪尚巍手书W" panose="02010600030101010101" charset="-122"/>
                <a:sym typeface="Calibri" panose="020F0502020204030204" pitchFamily="34" charset="0"/>
              </a:rPr>
              <a:t>主</a:t>
            </a:r>
          </a:p>
        </p:txBody>
      </p:sp>
      <p:sp>
        <p:nvSpPr>
          <p:cNvPr id="45" name="标题 1">
            <a:extLst>
              <a:ext uri="{FF2B5EF4-FFF2-40B4-BE49-F238E27FC236}">
                <a16:creationId xmlns="" xmlns:a16="http://schemas.microsoft.com/office/drawing/2014/main" id="{64ABECB1-7B83-49A2-8CAD-BAACFC662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6279" y="3058229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义</a:t>
            </a:r>
          </a:p>
        </p:txBody>
      </p:sp>
      <p:sp>
        <p:nvSpPr>
          <p:cNvPr id="46" name="标题 1">
            <a:extLst>
              <a:ext uri="{FF2B5EF4-FFF2-40B4-BE49-F238E27FC236}">
                <a16:creationId xmlns="" xmlns:a16="http://schemas.microsoft.com/office/drawing/2014/main" id="{292AEB08-2651-4C38-B577-309CE7E4C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50" y="3119784"/>
            <a:ext cx="117211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0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教</a:t>
            </a:r>
          </a:p>
        </p:txBody>
      </p:sp>
      <p:sp>
        <p:nvSpPr>
          <p:cNvPr id="47" name="标题 1">
            <a:extLst>
              <a:ext uri="{FF2B5EF4-FFF2-40B4-BE49-F238E27FC236}">
                <a16:creationId xmlns="" xmlns:a16="http://schemas.microsoft.com/office/drawing/2014/main" id="{F858F156-49A1-4E37-BD17-F77B5AA05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3796" y="2884348"/>
            <a:ext cx="127470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育</a:t>
            </a:r>
          </a:p>
        </p:txBody>
      </p:sp>
      <p:sp>
        <p:nvSpPr>
          <p:cNvPr id="48" name="标题 1">
            <a:extLst>
              <a:ext uri="{FF2B5EF4-FFF2-40B4-BE49-F238E27FC236}">
                <a16:creationId xmlns="" xmlns:a16="http://schemas.microsoft.com/office/drawing/2014/main" id="{0EB0F4E6-242A-4256-B5D3-8C811EC6D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497" y="2797705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2010600030101010101" charset="-122"/>
                <a:ea typeface="汉仪尚巍手书W" panose="02010600030101010101" charset="-122"/>
                <a:sym typeface="Calibri" panose="020F0502020204030204" pitchFamily="34" charset="0"/>
              </a:rPr>
              <a:t>践</a:t>
            </a:r>
          </a:p>
        </p:txBody>
      </p:sp>
      <p:sp>
        <p:nvSpPr>
          <p:cNvPr id="49" name="标题 1">
            <a:extLst>
              <a:ext uri="{FF2B5EF4-FFF2-40B4-BE49-F238E27FC236}">
                <a16:creationId xmlns="" xmlns:a16="http://schemas.microsoft.com/office/drawing/2014/main" id="{D369CBE4-FFBA-48BF-8568-6101B905F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126" y="3043926"/>
            <a:ext cx="10695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行</a:t>
            </a:r>
          </a:p>
        </p:txBody>
      </p:sp>
      <p:sp>
        <p:nvSpPr>
          <p:cNvPr id="50" name="标题 1">
            <a:extLst>
              <a:ext uri="{FF2B5EF4-FFF2-40B4-BE49-F238E27FC236}">
                <a16:creationId xmlns="" xmlns:a16="http://schemas.microsoft.com/office/drawing/2014/main" id="{FA14B057-8F6E-495C-9E49-1E509A054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572" y="3050080"/>
            <a:ext cx="117211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0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爱</a:t>
            </a:r>
          </a:p>
        </p:txBody>
      </p:sp>
      <p:sp>
        <p:nvSpPr>
          <p:cNvPr id="51" name="标题 1">
            <a:extLst>
              <a:ext uri="{FF2B5EF4-FFF2-40B4-BE49-F238E27FC236}">
                <a16:creationId xmlns="" xmlns:a16="http://schemas.microsoft.com/office/drawing/2014/main" id="{019C3903-A8ED-4C32-932A-9645F38B7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4570" y="3065098"/>
            <a:ext cx="11095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国</a:t>
            </a:r>
          </a:p>
        </p:txBody>
      </p:sp>
      <p:sp>
        <p:nvSpPr>
          <p:cNvPr id="68" name="矩形: 圆角 67">
            <a:extLst>
              <a:ext uri="{FF2B5EF4-FFF2-40B4-BE49-F238E27FC236}">
                <a16:creationId xmlns="" xmlns:a16="http://schemas.microsoft.com/office/drawing/2014/main" id="{2436F4A6-5E14-480B-B8B5-6D69A1A5613C}"/>
              </a:ext>
            </a:extLst>
          </p:cNvPr>
          <p:cNvSpPr/>
          <p:nvPr/>
        </p:nvSpPr>
        <p:spPr>
          <a:xfrm>
            <a:off x="2843883" y="4532339"/>
            <a:ext cx="6449757" cy="4937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99C64AC5-B88F-435F-A426-CF6F63F27BAF}"/>
              </a:ext>
            </a:extLst>
          </p:cNvPr>
          <p:cNvSpPr txBox="1"/>
          <p:nvPr/>
        </p:nvSpPr>
        <p:spPr>
          <a:xfrm>
            <a:off x="3144383" y="4594565"/>
            <a:ext cx="584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阿里巴巴普惠体 R" panose="00020600040101010101" pitchFamily="18" charset="-122"/>
              </a:rPr>
              <a:t>【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阿里巴巴普惠体 R" panose="00020600040101010101" pitchFamily="18" charset="-122"/>
              </a:rPr>
              <a:t>把新时代党的建设各项要求落到实处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阿里巴巴普惠体 R" panose="00020600040101010101" pitchFamily="18" charset="-122"/>
              </a:rPr>
              <a:t>】</a:t>
            </a: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阿里巴巴普惠体 R" panose="00020600040101010101" pitchFamily="18" charset="-122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9A4C42F0-4F91-4F6A-8FFA-188E0A4346BD}"/>
              </a:ext>
            </a:extLst>
          </p:cNvPr>
          <p:cNvGrpSpPr/>
          <p:nvPr/>
        </p:nvGrpSpPr>
        <p:grpSpPr>
          <a:xfrm>
            <a:off x="2495187" y="1546286"/>
            <a:ext cx="669290" cy="170180"/>
            <a:chOff x="4093210" y="1539722"/>
            <a:chExt cx="669290" cy="170180"/>
          </a:xfrm>
        </p:grpSpPr>
        <p:pic>
          <p:nvPicPr>
            <p:cNvPr id="55" name="图片 54">
              <a:extLst>
                <a:ext uri="{FF2B5EF4-FFF2-40B4-BE49-F238E27FC236}">
                  <a16:creationId xmlns="" xmlns:a16="http://schemas.microsoft.com/office/drawing/2014/main" id="{4B65FBE6-4897-43C5-BA8D-8DD6AADDB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2320" y="1539722"/>
              <a:ext cx="170180" cy="170180"/>
            </a:xfrm>
            <a:prstGeom prst="rect">
              <a:avLst/>
            </a:prstGeom>
          </p:spPr>
        </p:pic>
        <p:pic>
          <p:nvPicPr>
            <p:cNvPr id="56" name="图片 55">
              <a:extLst>
                <a:ext uri="{FF2B5EF4-FFF2-40B4-BE49-F238E27FC236}">
                  <a16:creationId xmlns="" xmlns:a16="http://schemas.microsoft.com/office/drawing/2014/main" id="{CC33C6BF-D547-4301-AD77-E0FF5A289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2765" y="1539722"/>
              <a:ext cx="170180" cy="170180"/>
            </a:xfrm>
            <a:prstGeom prst="rect">
              <a:avLst/>
            </a:prstGeom>
          </p:spPr>
        </p:pic>
        <p:pic>
          <p:nvPicPr>
            <p:cNvPr id="57" name="图片 56">
              <a:extLst>
                <a:ext uri="{FF2B5EF4-FFF2-40B4-BE49-F238E27FC236}">
                  <a16:creationId xmlns="" xmlns:a16="http://schemas.microsoft.com/office/drawing/2014/main" id="{DC8EBC53-CEFC-49E3-8BBD-E10F2DB6A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3210" y="1539722"/>
              <a:ext cx="170180" cy="170180"/>
            </a:xfrm>
            <a:prstGeom prst="rect">
              <a:avLst/>
            </a:prstGeom>
          </p:spPr>
        </p:pic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1D75649-F4E1-42C8-8687-54073DA58E93}"/>
              </a:ext>
            </a:extLst>
          </p:cNvPr>
          <p:cNvGrpSpPr/>
          <p:nvPr/>
        </p:nvGrpSpPr>
        <p:grpSpPr>
          <a:xfrm>
            <a:off x="9013234" y="1546286"/>
            <a:ext cx="669290" cy="170180"/>
            <a:chOff x="6870700" y="1539722"/>
            <a:chExt cx="669290" cy="170180"/>
          </a:xfrm>
        </p:grpSpPr>
        <p:pic>
          <p:nvPicPr>
            <p:cNvPr id="59" name="图片 58">
              <a:extLst>
                <a:ext uri="{FF2B5EF4-FFF2-40B4-BE49-F238E27FC236}">
                  <a16:creationId xmlns="" xmlns:a16="http://schemas.microsoft.com/office/drawing/2014/main" id="{D8416436-5B9D-460B-8E5D-F94FC422B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9810" y="1539722"/>
              <a:ext cx="170180" cy="170180"/>
            </a:xfrm>
            <a:prstGeom prst="rect">
              <a:avLst/>
            </a:prstGeom>
          </p:spPr>
        </p:pic>
        <p:pic>
          <p:nvPicPr>
            <p:cNvPr id="60" name="图片 59">
              <a:extLst>
                <a:ext uri="{FF2B5EF4-FFF2-40B4-BE49-F238E27FC236}">
                  <a16:creationId xmlns="" xmlns:a16="http://schemas.microsoft.com/office/drawing/2014/main" id="{CE25B267-0C21-44B2-9D3F-EEC9BD052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0255" y="1539722"/>
              <a:ext cx="170180" cy="170180"/>
            </a:xfrm>
            <a:prstGeom prst="rect">
              <a:avLst/>
            </a:prstGeom>
          </p:spPr>
        </p:pic>
        <p:pic>
          <p:nvPicPr>
            <p:cNvPr id="61" name="图片 60">
              <a:extLst>
                <a:ext uri="{FF2B5EF4-FFF2-40B4-BE49-F238E27FC236}">
                  <a16:creationId xmlns="" xmlns:a16="http://schemas.microsoft.com/office/drawing/2014/main" id="{CBF239D4-79F7-4877-B590-3360D3F35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0700" y="1539722"/>
              <a:ext cx="170180" cy="170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2670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基本要求</a:t>
            </a: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BED84D65-6D77-4969-AE2B-40A7D6C7963D}"/>
              </a:ext>
            </a:extLst>
          </p:cNvPr>
          <p:cNvSpPr/>
          <p:nvPr/>
        </p:nvSpPr>
        <p:spPr>
          <a:xfrm>
            <a:off x="6363500" y="1653727"/>
            <a:ext cx="5130000" cy="2080408"/>
          </a:xfrm>
          <a:custGeom>
            <a:avLst/>
            <a:gdLst>
              <a:gd name="connsiteX0" fmla="*/ 0 w 5130000"/>
              <a:gd name="connsiteY0" fmla="*/ 0 h 2080408"/>
              <a:gd name="connsiteX1" fmla="*/ 5130000 w 5130000"/>
              <a:gd name="connsiteY1" fmla="*/ 0 h 2080408"/>
              <a:gd name="connsiteX2" fmla="*/ 5130000 w 5130000"/>
              <a:gd name="connsiteY2" fmla="*/ 2080408 h 2080408"/>
              <a:gd name="connsiteX3" fmla="*/ 878907 w 5130000"/>
              <a:gd name="connsiteY3" fmla="*/ 2080408 h 2080408"/>
              <a:gd name="connsiteX4" fmla="*/ 814247 w 5130000"/>
              <a:gd name="connsiteY4" fmla="*/ 1872110 h 2080408"/>
              <a:gd name="connsiteX5" fmla="*/ 81614 w 5130000"/>
              <a:gd name="connsiteY5" fmla="*/ 1207861 h 2080408"/>
              <a:gd name="connsiteX6" fmla="*/ 0 w 5130000"/>
              <a:gd name="connsiteY6" fmla="*/ 1186876 h 20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0000" h="2080408">
                <a:moveTo>
                  <a:pt x="0" y="0"/>
                </a:moveTo>
                <a:lnTo>
                  <a:pt x="5130000" y="0"/>
                </a:lnTo>
                <a:lnTo>
                  <a:pt x="5130000" y="2080408"/>
                </a:lnTo>
                <a:lnTo>
                  <a:pt x="878907" y="2080408"/>
                </a:lnTo>
                <a:lnTo>
                  <a:pt x="814247" y="1872110"/>
                </a:lnTo>
                <a:cubicBezTo>
                  <a:pt x="680579" y="1556084"/>
                  <a:pt x="412469" y="1310767"/>
                  <a:pt x="81614" y="1207861"/>
                </a:cubicBezTo>
                <a:lnTo>
                  <a:pt x="0" y="1186876"/>
                </a:lnTo>
                <a:close/>
              </a:path>
            </a:pathLst>
          </a:cu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762000" dist="469900" dir="5400000" sx="80000" sy="80000" algn="t" rotWithShape="0">
              <a:srgbClr val="C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43D823AD-9212-420A-8059-8CD0B420CEBA}"/>
              </a:ext>
            </a:extLst>
          </p:cNvPr>
          <p:cNvSpPr/>
          <p:nvPr/>
        </p:nvSpPr>
        <p:spPr>
          <a:xfrm>
            <a:off x="6363500" y="4231492"/>
            <a:ext cx="5130000" cy="2080408"/>
          </a:xfrm>
          <a:custGeom>
            <a:avLst/>
            <a:gdLst>
              <a:gd name="connsiteX0" fmla="*/ 878906 w 5130000"/>
              <a:gd name="connsiteY0" fmla="*/ 0 h 2080408"/>
              <a:gd name="connsiteX1" fmla="*/ 5130000 w 5130000"/>
              <a:gd name="connsiteY1" fmla="*/ 0 h 2080408"/>
              <a:gd name="connsiteX2" fmla="*/ 5130000 w 5130000"/>
              <a:gd name="connsiteY2" fmla="*/ 2080408 h 2080408"/>
              <a:gd name="connsiteX3" fmla="*/ 0 w 5130000"/>
              <a:gd name="connsiteY3" fmla="*/ 2080408 h 2080408"/>
              <a:gd name="connsiteX4" fmla="*/ 0 w 5130000"/>
              <a:gd name="connsiteY4" fmla="*/ 893531 h 2080408"/>
              <a:gd name="connsiteX5" fmla="*/ 81614 w 5130000"/>
              <a:gd name="connsiteY5" fmla="*/ 872546 h 2080408"/>
              <a:gd name="connsiteX6" fmla="*/ 814247 w 5130000"/>
              <a:gd name="connsiteY6" fmla="*/ 208298 h 20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0000" h="2080408">
                <a:moveTo>
                  <a:pt x="878906" y="0"/>
                </a:moveTo>
                <a:lnTo>
                  <a:pt x="5130000" y="0"/>
                </a:lnTo>
                <a:lnTo>
                  <a:pt x="5130000" y="2080408"/>
                </a:lnTo>
                <a:lnTo>
                  <a:pt x="0" y="2080408"/>
                </a:lnTo>
                <a:lnTo>
                  <a:pt x="0" y="893531"/>
                </a:lnTo>
                <a:lnTo>
                  <a:pt x="81614" y="872546"/>
                </a:lnTo>
                <a:cubicBezTo>
                  <a:pt x="412469" y="769640"/>
                  <a:pt x="680579" y="524324"/>
                  <a:pt x="814247" y="208298"/>
                </a:cubicBezTo>
                <a:close/>
              </a:path>
            </a:pathLst>
          </a:cu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762000" dist="469900" dir="5400000" sx="80000" sy="80000" algn="t" rotWithShape="0">
              <a:srgbClr val="C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42" name="任意多边形: 形状 41">
            <a:extLst>
              <a:ext uri="{FF2B5EF4-FFF2-40B4-BE49-F238E27FC236}">
                <a16:creationId xmlns="" xmlns:a16="http://schemas.microsoft.com/office/drawing/2014/main" id="{0D27B55E-705B-46CB-8D49-998188ACC5EE}"/>
              </a:ext>
            </a:extLst>
          </p:cNvPr>
          <p:cNvSpPr/>
          <p:nvPr/>
        </p:nvSpPr>
        <p:spPr>
          <a:xfrm>
            <a:off x="698500" y="1653727"/>
            <a:ext cx="5130000" cy="2080408"/>
          </a:xfrm>
          <a:custGeom>
            <a:avLst/>
            <a:gdLst>
              <a:gd name="connsiteX0" fmla="*/ 0 w 5130000"/>
              <a:gd name="connsiteY0" fmla="*/ 0 h 2080408"/>
              <a:gd name="connsiteX1" fmla="*/ 5130000 w 5130000"/>
              <a:gd name="connsiteY1" fmla="*/ 0 h 2080408"/>
              <a:gd name="connsiteX2" fmla="*/ 5130000 w 5130000"/>
              <a:gd name="connsiteY2" fmla="*/ 1186876 h 2080408"/>
              <a:gd name="connsiteX3" fmla="*/ 5048387 w 5130000"/>
              <a:gd name="connsiteY3" fmla="*/ 1207861 h 2080408"/>
              <a:gd name="connsiteX4" fmla="*/ 4315753 w 5130000"/>
              <a:gd name="connsiteY4" fmla="*/ 1872110 h 2080408"/>
              <a:gd name="connsiteX5" fmla="*/ 4251094 w 5130000"/>
              <a:gd name="connsiteY5" fmla="*/ 2080408 h 2080408"/>
              <a:gd name="connsiteX6" fmla="*/ 0 w 5130000"/>
              <a:gd name="connsiteY6" fmla="*/ 2080408 h 20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0000" h="2080408">
                <a:moveTo>
                  <a:pt x="0" y="0"/>
                </a:moveTo>
                <a:lnTo>
                  <a:pt x="5130000" y="0"/>
                </a:lnTo>
                <a:lnTo>
                  <a:pt x="5130000" y="1186876"/>
                </a:lnTo>
                <a:lnTo>
                  <a:pt x="5048387" y="1207861"/>
                </a:lnTo>
                <a:cubicBezTo>
                  <a:pt x="4717532" y="1310767"/>
                  <a:pt x="4449421" y="1556084"/>
                  <a:pt x="4315753" y="1872110"/>
                </a:cubicBezTo>
                <a:lnTo>
                  <a:pt x="4251094" y="2080408"/>
                </a:lnTo>
                <a:lnTo>
                  <a:pt x="0" y="2080408"/>
                </a:lnTo>
                <a:close/>
              </a:path>
            </a:pathLst>
          </a:cu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762000" dist="469900" dir="5400000" sx="80000" sy="80000" algn="t" rotWithShape="0">
              <a:srgbClr val="C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A4708187-D8AD-4D56-AE71-82E1A1CE1C3B}"/>
              </a:ext>
            </a:extLst>
          </p:cNvPr>
          <p:cNvSpPr/>
          <p:nvPr/>
        </p:nvSpPr>
        <p:spPr>
          <a:xfrm>
            <a:off x="698500" y="4231492"/>
            <a:ext cx="5130000" cy="2080408"/>
          </a:xfrm>
          <a:custGeom>
            <a:avLst/>
            <a:gdLst>
              <a:gd name="connsiteX0" fmla="*/ 0 w 5130000"/>
              <a:gd name="connsiteY0" fmla="*/ 0 h 2080408"/>
              <a:gd name="connsiteX1" fmla="*/ 4251094 w 5130000"/>
              <a:gd name="connsiteY1" fmla="*/ 0 h 2080408"/>
              <a:gd name="connsiteX2" fmla="*/ 4315753 w 5130000"/>
              <a:gd name="connsiteY2" fmla="*/ 208298 h 2080408"/>
              <a:gd name="connsiteX3" fmla="*/ 5048387 w 5130000"/>
              <a:gd name="connsiteY3" fmla="*/ 872546 h 2080408"/>
              <a:gd name="connsiteX4" fmla="*/ 5130000 w 5130000"/>
              <a:gd name="connsiteY4" fmla="*/ 893531 h 2080408"/>
              <a:gd name="connsiteX5" fmla="*/ 5130000 w 5130000"/>
              <a:gd name="connsiteY5" fmla="*/ 2080408 h 2080408"/>
              <a:gd name="connsiteX6" fmla="*/ 0 w 5130000"/>
              <a:gd name="connsiteY6" fmla="*/ 2080408 h 20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0000" h="2080408">
                <a:moveTo>
                  <a:pt x="0" y="0"/>
                </a:moveTo>
                <a:lnTo>
                  <a:pt x="4251094" y="0"/>
                </a:lnTo>
                <a:lnTo>
                  <a:pt x="4315753" y="208298"/>
                </a:lnTo>
                <a:cubicBezTo>
                  <a:pt x="4449421" y="524324"/>
                  <a:pt x="4717532" y="769640"/>
                  <a:pt x="5048387" y="872546"/>
                </a:cubicBezTo>
                <a:lnTo>
                  <a:pt x="5130000" y="893531"/>
                </a:lnTo>
                <a:lnTo>
                  <a:pt x="5130000" y="2080408"/>
                </a:lnTo>
                <a:lnTo>
                  <a:pt x="0" y="2080408"/>
                </a:lnTo>
                <a:close/>
              </a:path>
            </a:pathLst>
          </a:cu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762000" dist="469900" dir="5400000" sx="80000" sy="80000" algn="t" rotWithShape="0">
              <a:srgbClr val="C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52" name="矩形: 圆角 51">
            <a:extLst>
              <a:ext uri="{FF2B5EF4-FFF2-40B4-BE49-F238E27FC236}">
                <a16:creationId xmlns="" xmlns:a16="http://schemas.microsoft.com/office/drawing/2014/main" id="{34C312F8-825F-467D-BF0B-EDDD0B6167F8}"/>
              </a:ext>
            </a:extLst>
          </p:cNvPr>
          <p:cNvSpPr>
            <a:spLocks/>
          </p:cNvSpPr>
          <p:nvPr/>
        </p:nvSpPr>
        <p:spPr>
          <a:xfrm>
            <a:off x="698500" y="4231492"/>
            <a:ext cx="5148000" cy="20804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53" name="矩形: 圆角 52">
            <a:extLst>
              <a:ext uri="{FF2B5EF4-FFF2-40B4-BE49-F238E27FC236}">
                <a16:creationId xmlns="" xmlns:a16="http://schemas.microsoft.com/office/drawing/2014/main" id="{31A9CA88-38E8-4CF3-87C6-3C50C5EF39F8}"/>
              </a:ext>
            </a:extLst>
          </p:cNvPr>
          <p:cNvSpPr>
            <a:spLocks/>
          </p:cNvSpPr>
          <p:nvPr/>
        </p:nvSpPr>
        <p:spPr>
          <a:xfrm>
            <a:off x="698500" y="1653727"/>
            <a:ext cx="5148000" cy="20804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54" name="矩形: 圆角 53">
            <a:extLst>
              <a:ext uri="{FF2B5EF4-FFF2-40B4-BE49-F238E27FC236}">
                <a16:creationId xmlns="" xmlns:a16="http://schemas.microsoft.com/office/drawing/2014/main" id="{B331A6F4-F1CE-4A5A-A86E-058038633802}"/>
              </a:ext>
            </a:extLst>
          </p:cNvPr>
          <p:cNvSpPr>
            <a:spLocks/>
          </p:cNvSpPr>
          <p:nvPr/>
        </p:nvSpPr>
        <p:spPr>
          <a:xfrm>
            <a:off x="6363500" y="4231492"/>
            <a:ext cx="5148000" cy="20804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55" name="矩形: 圆角 54">
            <a:extLst>
              <a:ext uri="{FF2B5EF4-FFF2-40B4-BE49-F238E27FC236}">
                <a16:creationId xmlns="" xmlns:a16="http://schemas.microsoft.com/office/drawing/2014/main" id="{AB7EDA85-15B1-49C1-A9F2-EE8CE75BC16D}"/>
              </a:ext>
            </a:extLst>
          </p:cNvPr>
          <p:cNvSpPr>
            <a:spLocks/>
          </p:cNvSpPr>
          <p:nvPr/>
        </p:nvSpPr>
        <p:spPr>
          <a:xfrm>
            <a:off x="6363500" y="1653727"/>
            <a:ext cx="5148000" cy="20804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2A944A9B-355B-4E3B-91AA-EFE7E1EC8A5D}"/>
              </a:ext>
            </a:extLst>
          </p:cNvPr>
          <p:cNvSpPr txBox="1"/>
          <p:nvPr/>
        </p:nvSpPr>
        <p:spPr>
          <a:xfrm>
            <a:off x="9043631" y="185783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dirty="0"/>
              <a:t>爱自己的骨肉同胞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73B2D6D2-9CB8-495D-88A8-6051B47D4266}"/>
              </a:ext>
            </a:extLst>
          </p:cNvPr>
          <p:cNvSpPr txBox="1"/>
          <p:nvPr/>
        </p:nvSpPr>
        <p:spPr>
          <a:xfrm>
            <a:off x="7720032" y="2330289"/>
            <a:ext cx="3473484" cy="9335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ea"/>
              </a:defRPr>
            </a:lvl1pPr>
          </a:lstStyle>
          <a:p>
            <a:pPr algn="r"/>
            <a:r>
              <a:rPr lang="zh-CN" altLang="en-US" dirty="0"/>
              <a:t>爱自己的骨肉同胞就是爱人民群众，人民群众是历史的创造者，他们的意志决定租国的命运和前程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E882A6A3-337C-44F8-B8EE-C170FF25C643}"/>
              </a:ext>
            </a:extLst>
          </p:cNvPr>
          <p:cNvSpPr txBox="1"/>
          <p:nvPr/>
        </p:nvSpPr>
        <p:spPr>
          <a:xfrm>
            <a:off x="9556592" y="4435595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dirty="0"/>
              <a:t>爱自己的国家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0CE85D5F-F595-45E9-A1E4-44FEDA33216B}"/>
              </a:ext>
            </a:extLst>
          </p:cNvPr>
          <p:cNvSpPr txBox="1"/>
          <p:nvPr/>
        </p:nvSpPr>
        <p:spPr>
          <a:xfrm>
            <a:off x="7627496" y="4908054"/>
            <a:ext cx="3566020" cy="9292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R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en-US" dirty="0"/>
              <a:t>把国家和人民的利益摆在首位，为祖国的独立和富强，为人民的解放和幸福贡献力量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7A2E247C-A4E7-4804-9EDB-6D14CBE42833}"/>
              </a:ext>
            </a:extLst>
          </p:cNvPr>
          <p:cNvSpPr txBox="1"/>
          <p:nvPr/>
        </p:nvSpPr>
        <p:spPr>
          <a:xfrm>
            <a:off x="872125" y="185783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爱祖国的大好河山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743FB1E9-899B-41E6-8669-34131E26D84B}"/>
              </a:ext>
            </a:extLst>
          </p:cNvPr>
          <p:cNvSpPr txBox="1"/>
          <p:nvPr/>
        </p:nvSpPr>
        <p:spPr>
          <a:xfrm>
            <a:off x="968377" y="2330289"/>
            <a:ext cx="3532869" cy="9292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ea"/>
                <a:cs typeface="+mn-cs"/>
              </a:rPr>
              <a:t>应把“保我国土”“爱我家乡”、维护相国领土的完整和统一，作力白己的神圣使命和义不容辞的责任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="" xmlns:a16="http://schemas.microsoft.com/office/drawing/2014/main" id="{5CA956E1-4DA7-4260-89D9-C029057014E6}"/>
              </a:ext>
            </a:extLst>
          </p:cNvPr>
          <p:cNvSpPr txBox="1"/>
          <p:nvPr/>
        </p:nvSpPr>
        <p:spPr>
          <a:xfrm>
            <a:off x="872125" y="443559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爱祖国灿烂的文化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3CFC7597-9B51-4DC3-82FB-AF717EB153B1}"/>
              </a:ext>
            </a:extLst>
          </p:cNvPr>
          <p:cNvSpPr txBox="1"/>
          <p:nvPr/>
        </p:nvSpPr>
        <p:spPr>
          <a:xfrm>
            <a:off x="968377" y="4908054"/>
            <a:ext cx="3401496" cy="92922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en-US" dirty="0"/>
              <a:t>爱祖国的灿烂文化就应该认真学习和真正了解祖国的历史，深入理解祖国的优良文化传统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D45B1D88-8F04-4059-9BB2-DCC550348C8B}"/>
              </a:ext>
            </a:extLst>
          </p:cNvPr>
          <p:cNvSpPr/>
          <p:nvPr/>
        </p:nvSpPr>
        <p:spPr>
          <a:xfrm>
            <a:off x="698500" y="1653727"/>
            <a:ext cx="5148000" cy="4571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5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Roboto Regular"/>
              <a:ea typeface="思源黑体 CN Regular"/>
            </a:endParaRPr>
          </a:p>
        </p:txBody>
      </p:sp>
      <p:sp>
        <p:nvSpPr>
          <p:cNvPr id="91" name="矩形 90">
            <a:extLst>
              <a:ext uri="{FF2B5EF4-FFF2-40B4-BE49-F238E27FC236}">
                <a16:creationId xmlns="" xmlns:a16="http://schemas.microsoft.com/office/drawing/2014/main" id="{5A378499-A491-48A4-BDF7-F4036E3F6A27}"/>
              </a:ext>
            </a:extLst>
          </p:cNvPr>
          <p:cNvSpPr/>
          <p:nvPr/>
        </p:nvSpPr>
        <p:spPr>
          <a:xfrm flipH="1">
            <a:off x="6368581" y="1653727"/>
            <a:ext cx="5148000" cy="4571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5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94" name="矩形 93">
            <a:extLst>
              <a:ext uri="{FF2B5EF4-FFF2-40B4-BE49-F238E27FC236}">
                <a16:creationId xmlns="" xmlns:a16="http://schemas.microsoft.com/office/drawing/2014/main" id="{5D9910B3-1C4C-43BD-BD1A-898F15F66814}"/>
              </a:ext>
            </a:extLst>
          </p:cNvPr>
          <p:cNvSpPr/>
          <p:nvPr/>
        </p:nvSpPr>
        <p:spPr>
          <a:xfrm>
            <a:off x="698500" y="4231492"/>
            <a:ext cx="4391541" cy="4571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5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Roboto Regular"/>
              <a:ea typeface="思源黑体 CN Regular"/>
            </a:endParaRPr>
          </a:p>
        </p:txBody>
      </p:sp>
      <p:sp>
        <p:nvSpPr>
          <p:cNvPr id="97" name="矩形 96">
            <a:extLst>
              <a:ext uri="{FF2B5EF4-FFF2-40B4-BE49-F238E27FC236}">
                <a16:creationId xmlns="" xmlns:a16="http://schemas.microsoft.com/office/drawing/2014/main" id="{6C96E56C-3D0C-4608-9091-4371D99AEEBE}"/>
              </a:ext>
            </a:extLst>
          </p:cNvPr>
          <p:cNvSpPr/>
          <p:nvPr/>
        </p:nvSpPr>
        <p:spPr>
          <a:xfrm flipH="1">
            <a:off x="6957499" y="4231492"/>
            <a:ext cx="4572000" cy="4571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95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Roboto Regular"/>
              <a:ea typeface="思源黑体 CN Regular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8C8C06C6-F74F-42BE-85CF-1D49A5AE8123}"/>
              </a:ext>
            </a:extLst>
          </p:cNvPr>
          <p:cNvGrpSpPr>
            <a:grpSpLocks/>
          </p:cNvGrpSpPr>
          <p:nvPr/>
        </p:nvGrpSpPr>
        <p:grpSpPr>
          <a:xfrm>
            <a:off x="4385340" y="2272154"/>
            <a:ext cx="3421320" cy="3421321"/>
            <a:chOff x="12898790" y="-3297754"/>
            <a:chExt cx="3421320" cy="3421321"/>
          </a:xfr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</a:gradFill>
        </p:grpSpPr>
        <p:sp>
          <p:nvSpPr>
            <p:cNvPr id="99" name="Freeform 59">
              <a:extLst>
                <a:ext uri="{FF2B5EF4-FFF2-40B4-BE49-F238E27FC236}">
                  <a16:creationId xmlns="" xmlns:a16="http://schemas.microsoft.com/office/drawing/2014/main" id="{616998E6-EE2A-47A1-BF92-C3680845E749}"/>
                </a:ext>
              </a:extLst>
            </p:cNvPr>
            <p:cNvSpPr>
              <a:spLocks/>
            </p:cNvSpPr>
            <p:nvPr/>
          </p:nvSpPr>
          <p:spPr>
            <a:xfrm rot="16200000" flipH="1" flipV="1">
              <a:off x="14685522" y="-3297754"/>
              <a:ext cx="1634587" cy="1634588"/>
            </a:xfrm>
            <a:custGeom>
              <a:avLst/>
              <a:gdLst>
                <a:gd name="connsiteX0" fmla="*/ 1629576 w 1629576"/>
                <a:gd name="connsiteY0" fmla="*/ 108581 h 1629577"/>
                <a:gd name="connsiteX1" fmla="*/ 1629576 w 1629576"/>
                <a:gd name="connsiteY1" fmla="*/ 749481 h 1629577"/>
                <a:gd name="connsiteX2" fmla="*/ 1527015 w 1629576"/>
                <a:gd name="connsiteY2" fmla="*/ 857344 h 1629577"/>
                <a:gd name="connsiteX3" fmla="*/ 1617993 w 1629576"/>
                <a:gd name="connsiteY3" fmla="*/ 852756 h 1629577"/>
                <a:gd name="connsiteX4" fmla="*/ 852756 w 1629576"/>
                <a:gd name="connsiteY4" fmla="*/ 1617993 h 1629577"/>
                <a:gd name="connsiteX5" fmla="*/ 857352 w 1629576"/>
                <a:gd name="connsiteY5" fmla="*/ 1527026 h 1629577"/>
                <a:gd name="connsiteX6" fmla="*/ 749490 w 1629576"/>
                <a:gd name="connsiteY6" fmla="*/ 1629577 h 1629577"/>
                <a:gd name="connsiteX7" fmla="*/ 108581 w 1629576"/>
                <a:gd name="connsiteY7" fmla="*/ 1629577 h 1629577"/>
                <a:gd name="connsiteX8" fmla="*/ 718 w 1629576"/>
                <a:gd name="connsiteY8" fmla="*/ 1516130 h 1629577"/>
                <a:gd name="connsiteX9" fmla="*/ 0 w 1629576"/>
                <a:gd name="connsiteY9" fmla="*/ 1530351 h 1629577"/>
                <a:gd name="connsiteX10" fmla="*/ 1530351 w 1629576"/>
                <a:gd name="connsiteY10" fmla="*/ 0 h 1629577"/>
                <a:gd name="connsiteX11" fmla="*/ 1516130 w 1629576"/>
                <a:gd name="connsiteY11" fmla="*/ 718 h 1629577"/>
                <a:gd name="connsiteX12" fmla="*/ 1629576 w 1629576"/>
                <a:gd name="connsiteY12" fmla="*/ 108581 h 162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9576" h="1629577">
                  <a:moveTo>
                    <a:pt x="1629576" y="108581"/>
                  </a:moveTo>
                  <a:lnTo>
                    <a:pt x="1629576" y="749481"/>
                  </a:lnTo>
                  <a:cubicBezTo>
                    <a:pt x="1629576" y="806988"/>
                    <a:pt x="1584450" y="854447"/>
                    <a:pt x="1527015" y="857344"/>
                  </a:cubicBezTo>
                  <a:lnTo>
                    <a:pt x="1617993" y="852756"/>
                  </a:lnTo>
                  <a:cubicBezTo>
                    <a:pt x="1214506" y="893733"/>
                    <a:pt x="893733" y="1214506"/>
                    <a:pt x="852756" y="1617993"/>
                  </a:cubicBezTo>
                  <a:lnTo>
                    <a:pt x="857352" y="1527026"/>
                  </a:lnTo>
                  <a:cubicBezTo>
                    <a:pt x="854451" y="1584455"/>
                    <a:pt x="806992" y="1629577"/>
                    <a:pt x="749490" y="1629577"/>
                  </a:cubicBezTo>
                  <a:lnTo>
                    <a:pt x="108581" y="1629577"/>
                  </a:lnTo>
                  <a:cubicBezTo>
                    <a:pt x="46787" y="1629577"/>
                    <a:pt x="-2399" y="1577845"/>
                    <a:pt x="718" y="1516130"/>
                  </a:cubicBezTo>
                  <a:lnTo>
                    <a:pt x="0" y="1530351"/>
                  </a:lnTo>
                  <a:cubicBezTo>
                    <a:pt x="81946" y="723440"/>
                    <a:pt x="723440" y="81946"/>
                    <a:pt x="1530351" y="0"/>
                  </a:cubicBezTo>
                  <a:lnTo>
                    <a:pt x="1516130" y="718"/>
                  </a:lnTo>
                  <a:cubicBezTo>
                    <a:pt x="1577845" y="-2398"/>
                    <a:pt x="1629576" y="46787"/>
                    <a:pt x="1629576" y="108581"/>
                  </a:cubicBezTo>
                </a:path>
              </a:pathLst>
            </a:custGeom>
            <a:grpFill/>
            <a:ln>
              <a:noFill/>
            </a:ln>
            <a:effectLst>
              <a:outerShdw blurRad="266700" dist="215900" dir="8100000" sx="90000" sy="90000" algn="tr" rotWithShape="0">
                <a:srgbClr val="C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/>
                <a:cs typeface="+mn-cs"/>
              </a:endParaRPr>
            </a:p>
          </p:txBody>
        </p:sp>
        <p:sp>
          <p:nvSpPr>
            <p:cNvPr id="100" name="Freeform 59">
              <a:extLst>
                <a:ext uri="{FF2B5EF4-FFF2-40B4-BE49-F238E27FC236}">
                  <a16:creationId xmlns="" xmlns:a16="http://schemas.microsoft.com/office/drawing/2014/main" id="{C81E5E3E-68E2-40DF-9EFE-ADD739446076}"/>
                </a:ext>
              </a:extLst>
            </p:cNvPr>
            <p:cNvSpPr>
              <a:spLocks/>
            </p:cNvSpPr>
            <p:nvPr/>
          </p:nvSpPr>
          <p:spPr>
            <a:xfrm flipH="1" flipV="1">
              <a:off x="14685522" y="-1511022"/>
              <a:ext cx="1634587" cy="1634588"/>
            </a:xfrm>
            <a:custGeom>
              <a:avLst/>
              <a:gdLst>
                <a:gd name="connsiteX0" fmla="*/ 1629576 w 1629576"/>
                <a:gd name="connsiteY0" fmla="*/ 108581 h 1629577"/>
                <a:gd name="connsiteX1" fmla="*/ 1629576 w 1629576"/>
                <a:gd name="connsiteY1" fmla="*/ 749481 h 1629577"/>
                <a:gd name="connsiteX2" fmla="*/ 1527015 w 1629576"/>
                <a:gd name="connsiteY2" fmla="*/ 857344 h 1629577"/>
                <a:gd name="connsiteX3" fmla="*/ 1617993 w 1629576"/>
                <a:gd name="connsiteY3" fmla="*/ 852756 h 1629577"/>
                <a:gd name="connsiteX4" fmla="*/ 852756 w 1629576"/>
                <a:gd name="connsiteY4" fmla="*/ 1617993 h 1629577"/>
                <a:gd name="connsiteX5" fmla="*/ 857352 w 1629576"/>
                <a:gd name="connsiteY5" fmla="*/ 1527026 h 1629577"/>
                <a:gd name="connsiteX6" fmla="*/ 749490 w 1629576"/>
                <a:gd name="connsiteY6" fmla="*/ 1629577 h 1629577"/>
                <a:gd name="connsiteX7" fmla="*/ 108581 w 1629576"/>
                <a:gd name="connsiteY7" fmla="*/ 1629577 h 1629577"/>
                <a:gd name="connsiteX8" fmla="*/ 718 w 1629576"/>
                <a:gd name="connsiteY8" fmla="*/ 1516130 h 1629577"/>
                <a:gd name="connsiteX9" fmla="*/ 0 w 1629576"/>
                <a:gd name="connsiteY9" fmla="*/ 1530351 h 1629577"/>
                <a:gd name="connsiteX10" fmla="*/ 1530351 w 1629576"/>
                <a:gd name="connsiteY10" fmla="*/ 0 h 1629577"/>
                <a:gd name="connsiteX11" fmla="*/ 1516130 w 1629576"/>
                <a:gd name="connsiteY11" fmla="*/ 718 h 1629577"/>
                <a:gd name="connsiteX12" fmla="*/ 1629576 w 1629576"/>
                <a:gd name="connsiteY12" fmla="*/ 108581 h 162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9576" h="1629577">
                  <a:moveTo>
                    <a:pt x="1629576" y="108581"/>
                  </a:moveTo>
                  <a:lnTo>
                    <a:pt x="1629576" y="749481"/>
                  </a:lnTo>
                  <a:cubicBezTo>
                    <a:pt x="1629576" y="806988"/>
                    <a:pt x="1584450" y="854447"/>
                    <a:pt x="1527015" y="857344"/>
                  </a:cubicBezTo>
                  <a:lnTo>
                    <a:pt x="1617993" y="852756"/>
                  </a:lnTo>
                  <a:cubicBezTo>
                    <a:pt x="1214506" y="893733"/>
                    <a:pt x="893733" y="1214506"/>
                    <a:pt x="852756" y="1617993"/>
                  </a:cubicBezTo>
                  <a:lnTo>
                    <a:pt x="857352" y="1527026"/>
                  </a:lnTo>
                  <a:cubicBezTo>
                    <a:pt x="854451" y="1584455"/>
                    <a:pt x="806992" y="1629577"/>
                    <a:pt x="749490" y="1629577"/>
                  </a:cubicBezTo>
                  <a:lnTo>
                    <a:pt x="108581" y="1629577"/>
                  </a:lnTo>
                  <a:cubicBezTo>
                    <a:pt x="46787" y="1629577"/>
                    <a:pt x="-2399" y="1577845"/>
                    <a:pt x="718" y="1516130"/>
                  </a:cubicBezTo>
                  <a:lnTo>
                    <a:pt x="0" y="1530351"/>
                  </a:lnTo>
                  <a:cubicBezTo>
                    <a:pt x="81946" y="723440"/>
                    <a:pt x="723440" y="81946"/>
                    <a:pt x="1530351" y="0"/>
                  </a:cubicBezTo>
                  <a:lnTo>
                    <a:pt x="1516130" y="718"/>
                  </a:lnTo>
                  <a:cubicBezTo>
                    <a:pt x="1577845" y="-2398"/>
                    <a:pt x="1629576" y="46787"/>
                    <a:pt x="1629576" y="108581"/>
                  </a:cubicBezTo>
                </a:path>
              </a:pathLst>
            </a:custGeom>
            <a:grpFill/>
            <a:ln>
              <a:noFill/>
            </a:ln>
            <a:effectLst>
              <a:outerShdw blurRad="266700" dist="215900" dir="13500000" sx="90000" sy="90000" algn="br" rotWithShape="0">
                <a:srgbClr val="C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/>
                <a:cs typeface="+mn-cs"/>
              </a:endParaRPr>
            </a:p>
          </p:txBody>
        </p:sp>
        <p:sp>
          <p:nvSpPr>
            <p:cNvPr id="101" name="Freeform 59">
              <a:extLst>
                <a:ext uri="{FF2B5EF4-FFF2-40B4-BE49-F238E27FC236}">
                  <a16:creationId xmlns="" xmlns:a16="http://schemas.microsoft.com/office/drawing/2014/main" id="{C2D84431-165D-4529-A6D0-56B697FCAED1}"/>
                </a:ext>
              </a:extLst>
            </p:cNvPr>
            <p:cNvSpPr>
              <a:spLocks/>
            </p:cNvSpPr>
            <p:nvPr/>
          </p:nvSpPr>
          <p:spPr>
            <a:xfrm rot="16200000">
              <a:off x="12898790" y="-1511020"/>
              <a:ext cx="1634587" cy="1634587"/>
            </a:xfrm>
            <a:custGeom>
              <a:avLst/>
              <a:gdLst>
                <a:gd name="connsiteX0" fmla="*/ 1629576 w 1629576"/>
                <a:gd name="connsiteY0" fmla="*/ 108581 h 1629577"/>
                <a:gd name="connsiteX1" fmla="*/ 1629576 w 1629576"/>
                <a:gd name="connsiteY1" fmla="*/ 749481 h 1629577"/>
                <a:gd name="connsiteX2" fmla="*/ 1527015 w 1629576"/>
                <a:gd name="connsiteY2" fmla="*/ 857344 h 1629577"/>
                <a:gd name="connsiteX3" fmla="*/ 1617993 w 1629576"/>
                <a:gd name="connsiteY3" fmla="*/ 852756 h 1629577"/>
                <a:gd name="connsiteX4" fmla="*/ 852756 w 1629576"/>
                <a:gd name="connsiteY4" fmla="*/ 1617993 h 1629577"/>
                <a:gd name="connsiteX5" fmla="*/ 857352 w 1629576"/>
                <a:gd name="connsiteY5" fmla="*/ 1527026 h 1629577"/>
                <a:gd name="connsiteX6" fmla="*/ 749490 w 1629576"/>
                <a:gd name="connsiteY6" fmla="*/ 1629577 h 1629577"/>
                <a:gd name="connsiteX7" fmla="*/ 108581 w 1629576"/>
                <a:gd name="connsiteY7" fmla="*/ 1629577 h 1629577"/>
                <a:gd name="connsiteX8" fmla="*/ 718 w 1629576"/>
                <a:gd name="connsiteY8" fmla="*/ 1516130 h 1629577"/>
                <a:gd name="connsiteX9" fmla="*/ 0 w 1629576"/>
                <a:gd name="connsiteY9" fmla="*/ 1530351 h 1629577"/>
                <a:gd name="connsiteX10" fmla="*/ 1530351 w 1629576"/>
                <a:gd name="connsiteY10" fmla="*/ 0 h 1629577"/>
                <a:gd name="connsiteX11" fmla="*/ 1516130 w 1629576"/>
                <a:gd name="connsiteY11" fmla="*/ 718 h 1629577"/>
                <a:gd name="connsiteX12" fmla="*/ 1629576 w 1629576"/>
                <a:gd name="connsiteY12" fmla="*/ 108581 h 162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9576" h="1629577">
                  <a:moveTo>
                    <a:pt x="1629576" y="108581"/>
                  </a:moveTo>
                  <a:lnTo>
                    <a:pt x="1629576" y="749481"/>
                  </a:lnTo>
                  <a:cubicBezTo>
                    <a:pt x="1629576" y="806988"/>
                    <a:pt x="1584450" y="854447"/>
                    <a:pt x="1527015" y="857344"/>
                  </a:cubicBezTo>
                  <a:lnTo>
                    <a:pt x="1617993" y="852756"/>
                  </a:lnTo>
                  <a:cubicBezTo>
                    <a:pt x="1214506" y="893733"/>
                    <a:pt x="893733" y="1214506"/>
                    <a:pt x="852756" y="1617993"/>
                  </a:cubicBezTo>
                  <a:lnTo>
                    <a:pt x="857352" y="1527026"/>
                  </a:lnTo>
                  <a:cubicBezTo>
                    <a:pt x="854451" y="1584455"/>
                    <a:pt x="806992" y="1629577"/>
                    <a:pt x="749490" y="1629577"/>
                  </a:cubicBezTo>
                  <a:lnTo>
                    <a:pt x="108581" y="1629577"/>
                  </a:lnTo>
                  <a:cubicBezTo>
                    <a:pt x="46787" y="1629577"/>
                    <a:pt x="-2399" y="1577845"/>
                    <a:pt x="718" y="1516130"/>
                  </a:cubicBezTo>
                  <a:lnTo>
                    <a:pt x="0" y="1530351"/>
                  </a:lnTo>
                  <a:cubicBezTo>
                    <a:pt x="81946" y="723440"/>
                    <a:pt x="723440" y="81946"/>
                    <a:pt x="1530351" y="0"/>
                  </a:cubicBezTo>
                  <a:lnTo>
                    <a:pt x="1516130" y="718"/>
                  </a:lnTo>
                  <a:cubicBezTo>
                    <a:pt x="1577845" y="-2398"/>
                    <a:pt x="1629576" y="46787"/>
                    <a:pt x="1629576" y="108581"/>
                  </a:cubicBezTo>
                </a:path>
              </a:pathLst>
            </a:custGeom>
            <a:grpFill/>
            <a:ln>
              <a:noFill/>
            </a:ln>
            <a:effectLst>
              <a:outerShdw blurRad="266700" dist="215900" dir="18900000" sx="90000" sy="90000" algn="bl" rotWithShape="0">
                <a:srgbClr val="C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/>
                <a:cs typeface="+mn-cs"/>
              </a:endParaRPr>
            </a:p>
          </p:txBody>
        </p:sp>
        <p:sp>
          <p:nvSpPr>
            <p:cNvPr id="102" name="Freeform 59">
              <a:extLst>
                <a:ext uri="{FF2B5EF4-FFF2-40B4-BE49-F238E27FC236}">
                  <a16:creationId xmlns="" xmlns:a16="http://schemas.microsoft.com/office/drawing/2014/main" id="{6EDD731C-FF43-4B05-99EA-45095818318C}"/>
                </a:ext>
              </a:extLst>
            </p:cNvPr>
            <p:cNvSpPr>
              <a:spLocks/>
            </p:cNvSpPr>
            <p:nvPr/>
          </p:nvSpPr>
          <p:spPr>
            <a:xfrm>
              <a:off x="12898794" y="-3297752"/>
              <a:ext cx="1634587" cy="1634587"/>
            </a:xfrm>
            <a:custGeom>
              <a:avLst/>
              <a:gdLst>
                <a:gd name="connsiteX0" fmla="*/ 1629576 w 1629576"/>
                <a:gd name="connsiteY0" fmla="*/ 108581 h 1629577"/>
                <a:gd name="connsiteX1" fmla="*/ 1629576 w 1629576"/>
                <a:gd name="connsiteY1" fmla="*/ 749481 h 1629577"/>
                <a:gd name="connsiteX2" fmla="*/ 1527015 w 1629576"/>
                <a:gd name="connsiteY2" fmla="*/ 857344 h 1629577"/>
                <a:gd name="connsiteX3" fmla="*/ 1617993 w 1629576"/>
                <a:gd name="connsiteY3" fmla="*/ 852756 h 1629577"/>
                <a:gd name="connsiteX4" fmla="*/ 852756 w 1629576"/>
                <a:gd name="connsiteY4" fmla="*/ 1617993 h 1629577"/>
                <a:gd name="connsiteX5" fmla="*/ 857352 w 1629576"/>
                <a:gd name="connsiteY5" fmla="*/ 1527026 h 1629577"/>
                <a:gd name="connsiteX6" fmla="*/ 749490 w 1629576"/>
                <a:gd name="connsiteY6" fmla="*/ 1629577 h 1629577"/>
                <a:gd name="connsiteX7" fmla="*/ 108581 w 1629576"/>
                <a:gd name="connsiteY7" fmla="*/ 1629577 h 1629577"/>
                <a:gd name="connsiteX8" fmla="*/ 718 w 1629576"/>
                <a:gd name="connsiteY8" fmla="*/ 1516130 h 1629577"/>
                <a:gd name="connsiteX9" fmla="*/ 0 w 1629576"/>
                <a:gd name="connsiteY9" fmla="*/ 1530351 h 1629577"/>
                <a:gd name="connsiteX10" fmla="*/ 1530351 w 1629576"/>
                <a:gd name="connsiteY10" fmla="*/ 0 h 1629577"/>
                <a:gd name="connsiteX11" fmla="*/ 1516130 w 1629576"/>
                <a:gd name="connsiteY11" fmla="*/ 718 h 1629577"/>
                <a:gd name="connsiteX12" fmla="*/ 1629576 w 1629576"/>
                <a:gd name="connsiteY12" fmla="*/ 108581 h 1629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29576" h="1629577">
                  <a:moveTo>
                    <a:pt x="1629576" y="108581"/>
                  </a:moveTo>
                  <a:lnTo>
                    <a:pt x="1629576" y="749481"/>
                  </a:lnTo>
                  <a:cubicBezTo>
                    <a:pt x="1629576" y="806988"/>
                    <a:pt x="1584450" y="854447"/>
                    <a:pt x="1527015" y="857344"/>
                  </a:cubicBezTo>
                  <a:lnTo>
                    <a:pt x="1617993" y="852756"/>
                  </a:lnTo>
                  <a:cubicBezTo>
                    <a:pt x="1214506" y="893733"/>
                    <a:pt x="893733" y="1214506"/>
                    <a:pt x="852756" y="1617993"/>
                  </a:cubicBezTo>
                  <a:lnTo>
                    <a:pt x="857352" y="1527026"/>
                  </a:lnTo>
                  <a:cubicBezTo>
                    <a:pt x="854451" y="1584455"/>
                    <a:pt x="806992" y="1629577"/>
                    <a:pt x="749490" y="1629577"/>
                  </a:cubicBezTo>
                  <a:lnTo>
                    <a:pt x="108581" y="1629577"/>
                  </a:lnTo>
                  <a:cubicBezTo>
                    <a:pt x="46787" y="1629577"/>
                    <a:pt x="-2399" y="1577845"/>
                    <a:pt x="718" y="1516130"/>
                  </a:cubicBezTo>
                  <a:lnTo>
                    <a:pt x="0" y="1530351"/>
                  </a:lnTo>
                  <a:cubicBezTo>
                    <a:pt x="81946" y="723440"/>
                    <a:pt x="723440" y="81946"/>
                    <a:pt x="1530351" y="0"/>
                  </a:cubicBezTo>
                  <a:lnTo>
                    <a:pt x="1516130" y="718"/>
                  </a:lnTo>
                  <a:cubicBezTo>
                    <a:pt x="1577845" y="-2398"/>
                    <a:pt x="1629576" y="46787"/>
                    <a:pt x="1629576" y="108581"/>
                  </a:cubicBezTo>
                </a:path>
              </a:pathLst>
            </a:custGeom>
            <a:grpFill/>
            <a:ln>
              <a:noFill/>
            </a:ln>
            <a:effectLst>
              <a:outerShdw blurRad="266700" dist="215900" dir="2700000" sx="90000" sy="90000" algn="tl" rotWithShape="0">
                <a:srgbClr val="C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ea typeface="思源黑体 CN Regular"/>
                <a:cs typeface="+mn-cs"/>
              </a:endParaRPr>
            </a:p>
          </p:txBody>
        </p:sp>
      </p:grpSp>
      <p:sp>
        <p:nvSpPr>
          <p:cNvPr id="103" name="Circle">
            <a:extLst>
              <a:ext uri="{FF2B5EF4-FFF2-40B4-BE49-F238E27FC236}">
                <a16:creationId xmlns="" xmlns:a16="http://schemas.microsoft.com/office/drawing/2014/main" id="{7BA9ACFA-7DA5-4CB5-969C-F704857CF859}"/>
              </a:ext>
            </a:extLst>
          </p:cNvPr>
          <p:cNvSpPr/>
          <p:nvPr/>
        </p:nvSpPr>
        <p:spPr>
          <a:xfrm>
            <a:off x="4921994" y="2808807"/>
            <a:ext cx="2348012" cy="23480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>
                <a:solidFill>
                  <a:srgbClr val="F6F9FF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C8CBD1"/>
              </a:solidFill>
              <a:effectLst/>
              <a:uLnTx/>
              <a:uFillTx/>
              <a:latin typeface="Poppins Light"/>
              <a:sym typeface="Poppins Light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="" xmlns:a16="http://schemas.microsoft.com/office/drawing/2014/main" id="{4DCB67A7-CDDF-4137-99C5-04C3CED8A334}"/>
              </a:ext>
            </a:extLst>
          </p:cNvPr>
          <p:cNvSpPr txBox="1">
            <a:spLocks/>
          </p:cNvSpPr>
          <p:nvPr/>
        </p:nvSpPr>
        <p:spPr>
          <a:xfrm rot="6900000">
            <a:off x="4734560" y="2621374"/>
            <a:ext cx="2722880" cy="2722880"/>
          </a:xfrm>
          <a:prstGeom prst="rect">
            <a:avLst/>
          </a:prstGeom>
          <a:noFill/>
        </p:spPr>
        <p:txBody>
          <a:bodyPr wrap="none" lIns="0" tIns="0" rIns="0" bIns="0">
            <a:prstTxWarp prst="textArchUp">
              <a:avLst>
                <a:gd name="adj" fmla="val 5552538"/>
              </a:avLst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OPPOSans H" panose="00020600040101010101" pitchFamily="18" charset="-122"/>
                <a:sym typeface="OPPOSans H" panose="00020600040101010101" pitchFamily="18" charset="-122"/>
              </a:rPr>
              <a:t>山 河</a:t>
            </a:r>
          </a:p>
        </p:txBody>
      </p:sp>
      <p:sp>
        <p:nvSpPr>
          <p:cNvPr id="112" name="文本框 111">
            <a:extLst>
              <a:ext uri="{FF2B5EF4-FFF2-40B4-BE49-F238E27FC236}">
                <a16:creationId xmlns="" xmlns:a16="http://schemas.microsoft.com/office/drawing/2014/main" id="{98AE4EB7-08F7-4264-80B9-74BA26005DEC}"/>
              </a:ext>
            </a:extLst>
          </p:cNvPr>
          <p:cNvSpPr txBox="1">
            <a:spLocks/>
          </p:cNvSpPr>
          <p:nvPr/>
        </p:nvSpPr>
        <p:spPr>
          <a:xfrm rot="12480000">
            <a:off x="4734560" y="2621374"/>
            <a:ext cx="2722880" cy="2722880"/>
          </a:xfrm>
          <a:prstGeom prst="rect">
            <a:avLst/>
          </a:prstGeom>
          <a:noFill/>
        </p:spPr>
        <p:txBody>
          <a:bodyPr wrap="none" lIns="0" tIns="0" rIns="0" bIns="0">
            <a:prstTxWarp prst="textArchUp">
              <a:avLst>
                <a:gd name="adj" fmla="val 5552538"/>
              </a:avLst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OPPOSans H" panose="00020600040101010101" pitchFamily="18" charset="-122"/>
                <a:sym typeface="OPPOSans H" panose="00020600040101010101" pitchFamily="18" charset="-122"/>
              </a:rPr>
              <a:t>同 胞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="" xmlns:a16="http://schemas.microsoft.com/office/drawing/2014/main" id="{57621D5C-C722-4A91-A0F2-450307B1885F}"/>
              </a:ext>
            </a:extLst>
          </p:cNvPr>
          <p:cNvSpPr txBox="1">
            <a:spLocks/>
          </p:cNvSpPr>
          <p:nvPr/>
        </p:nvSpPr>
        <p:spPr>
          <a:xfrm rot="19862988">
            <a:off x="4627880" y="2728054"/>
            <a:ext cx="2722880" cy="2722880"/>
          </a:xfrm>
          <a:prstGeom prst="rect">
            <a:avLst/>
          </a:prstGeom>
          <a:noFill/>
        </p:spPr>
        <p:txBody>
          <a:bodyPr wrap="none" lIns="0" tIns="0" rIns="0" bIns="0">
            <a:prstTxWarp prst="textArchDown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OPPOSans H" panose="00020600040101010101" pitchFamily="18" charset="-122"/>
                <a:sym typeface="OPPOSans H" panose="00020600040101010101" pitchFamily="18" charset="-122"/>
              </a:rPr>
              <a:t>文 化</a:t>
            </a: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5FEC9CBA-0EE4-439B-952B-EFC735BE1470}"/>
              </a:ext>
            </a:extLst>
          </p:cNvPr>
          <p:cNvSpPr txBox="1">
            <a:spLocks/>
          </p:cNvSpPr>
          <p:nvPr/>
        </p:nvSpPr>
        <p:spPr>
          <a:xfrm rot="14394582">
            <a:off x="4881845" y="2685695"/>
            <a:ext cx="2722880" cy="2722880"/>
          </a:xfrm>
          <a:prstGeom prst="rect">
            <a:avLst/>
          </a:prstGeom>
          <a:noFill/>
        </p:spPr>
        <p:txBody>
          <a:bodyPr wrap="none" lIns="0" tIns="0" rIns="0" bIns="0">
            <a:prstTxWarp prst="textArchDown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OPPOSans H" panose="00020600040101010101" pitchFamily="18" charset="-122"/>
                <a:sym typeface="OPPOSans H" panose="00020600040101010101" pitchFamily="18" charset="-122"/>
              </a:rPr>
              <a:t>国 家</a:t>
            </a:r>
          </a:p>
        </p:txBody>
      </p:sp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115" name="星形: 五角 114">
            <a:extLst>
              <a:ext uri="{FF2B5EF4-FFF2-40B4-BE49-F238E27FC236}">
                <a16:creationId xmlns="" xmlns:a16="http://schemas.microsoft.com/office/drawing/2014/main" id="{3563EC34-D2F5-4F45-9ADA-42393161AD58}"/>
              </a:ext>
            </a:extLst>
          </p:cNvPr>
          <p:cNvSpPr/>
          <p:nvPr/>
        </p:nvSpPr>
        <p:spPr>
          <a:xfrm>
            <a:off x="5598801" y="3489574"/>
            <a:ext cx="994397" cy="924364"/>
          </a:xfrm>
          <a:prstGeom prst="star5">
            <a:avLst>
              <a:gd name="adj" fmla="val 23391"/>
              <a:gd name="hf" fmla="val 105146"/>
              <a:gd name="vf" fmla="val 11055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76200">
            <a:noFill/>
          </a:ln>
          <a:effectLst>
            <a:outerShdw blurRad="50800" dist="63500" dir="5400000" algn="ctr" rotWithShape="0">
              <a:schemeClr val="accent1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prstMaterial="plastic">
            <a:bevelT w="1270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271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基本要求</a:t>
            </a: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DC94254F-3AAC-4C5D-8C51-CED68DD0C21D}"/>
              </a:ext>
            </a:extLst>
          </p:cNvPr>
          <p:cNvSpPr/>
          <p:nvPr/>
        </p:nvSpPr>
        <p:spPr>
          <a:xfrm>
            <a:off x="1041565" y="1823964"/>
            <a:ext cx="3057672" cy="41589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  <a:sym typeface="+mn-lt"/>
            </a:endParaRPr>
          </a:p>
        </p:txBody>
      </p:sp>
      <p:sp>
        <p:nvSpPr>
          <p:cNvPr id="73" name="任意多边形: 形状 72">
            <a:extLst>
              <a:ext uri="{FF2B5EF4-FFF2-40B4-BE49-F238E27FC236}">
                <a16:creationId xmlns="" xmlns:a16="http://schemas.microsoft.com/office/drawing/2014/main" id="{D7FFB7D0-DCFE-4F07-9711-2C5AC2125DF5}"/>
              </a:ext>
            </a:extLst>
          </p:cNvPr>
          <p:cNvSpPr/>
          <p:nvPr/>
        </p:nvSpPr>
        <p:spPr>
          <a:xfrm>
            <a:off x="1052173" y="2028407"/>
            <a:ext cx="3040887" cy="1088886"/>
          </a:xfrm>
          <a:custGeom>
            <a:avLst/>
            <a:gdLst>
              <a:gd name="connsiteX0" fmla="*/ 0 w 2447208"/>
              <a:gd name="connsiteY0" fmla="*/ 0 h 1170295"/>
              <a:gd name="connsiteX1" fmla="*/ 2447208 w 2447208"/>
              <a:gd name="connsiteY1" fmla="*/ 0 h 1170295"/>
              <a:gd name="connsiteX2" fmla="*/ 2447208 w 2447208"/>
              <a:gd name="connsiteY2" fmla="*/ 859770 h 1170295"/>
              <a:gd name="connsiteX3" fmla="*/ 2405476 w 2447208"/>
              <a:gd name="connsiteY3" fmla="*/ 888032 h 1170295"/>
              <a:gd name="connsiteX4" fmla="*/ 1223604 w 2447208"/>
              <a:gd name="connsiteY4" fmla="*/ 1170295 h 1170295"/>
              <a:gd name="connsiteX5" fmla="*/ 41732 w 2447208"/>
              <a:gd name="connsiteY5" fmla="*/ 888032 h 1170295"/>
              <a:gd name="connsiteX6" fmla="*/ 0 w 2447208"/>
              <a:gd name="connsiteY6" fmla="*/ 859770 h 117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70295">
                <a:moveTo>
                  <a:pt x="0" y="0"/>
                </a:moveTo>
                <a:lnTo>
                  <a:pt x="2447208" y="0"/>
                </a:lnTo>
                <a:lnTo>
                  <a:pt x="2447208" y="859770"/>
                </a:lnTo>
                <a:lnTo>
                  <a:pt x="2405476" y="888032"/>
                </a:lnTo>
                <a:cubicBezTo>
                  <a:pt x="2124555" y="1060417"/>
                  <a:pt x="1699417" y="1170295"/>
                  <a:pt x="1223604" y="1170295"/>
                </a:cubicBezTo>
                <a:cubicBezTo>
                  <a:pt x="747791" y="1170295"/>
                  <a:pt x="322653" y="1060417"/>
                  <a:pt x="41732" y="888032"/>
                </a:cubicBezTo>
                <a:lnTo>
                  <a:pt x="0" y="85977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74" name="任意多边形: 形状 73">
            <a:extLst>
              <a:ext uri="{FF2B5EF4-FFF2-40B4-BE49-F238E27FC236}">
                <a16:creationId xmlns="" xmlns:a16="http://schemas.microsoft.com/office/drawing/2014/main" id="{DB279DFD-6C97-483A-A8DB-2BF049B39DF8}"/>
              </a:ext>
            </a:extLst>
          </p:cNvPr>
          <p:cNvSpPr/>
          <p:nvPr/>
        </p:nvSpPr>
        <p:spPr>
          <a:xfrm>
            <a:off x="1041565" y="1823964"/>
            <a:ext cx="3057672" cy="1293328"/>
          </a:xfrm>
          <a:custGeom>
            <a:avLst/>
            <a:gdLst>
              <a:gd name="connsiteX0" fmla="*/ 0 w 2447208"/>
              <a:gd name="connsiteY0" fmla="*/ 0 h 1165860"/>
              <a:gd name="connsiteX1" fmla="*/ 2447208 w 2447208"/>
              <a:gd name="connsiteY1" fmla="*/ 0 h 1165860"/>
              <a:gd name="connsiteX2" fmla="*/ 2447208 w 2447208"/>
              <a:gd name="connsiteY2" fmla="*/ 699116 h 1165860"/>
              <a:gd name="connsiteX3" fmla="*/ 2405477 w 2447208"/>
              <a:gd name="connsiteY3" fmla="*/ 741596 h 1165860"/>
              <a:gd name="connsiteX4" fmla="*/ 1223604 w 2447208"/>
              <a:gd name="connsiteY4" fmla="*/ 1165860 h 1165860"/>
              <a:gd name="connsiteX5" fmla="*/ 41732 w 2447208"/>
              <a:gd name="connsiteY5" fmla="*/ 741596 h 1165860"/>
              <a:gd name="connsiteX6" fmla="*/ 0 w 2447208"/>
              <a:gd name="connsiteY6" fmla="*/ 699116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65860">
                <a:moveTo>
                  <a:pt x="0" y="0"/>
                </a:moveTo>
                <a:lnTo>
                  <a:pt x="2447208" y="0"/>
                </a:lnTo>
                <a:lnTo>
                  <a:pt x="2447208" y="699116"/>
                </a:lnTo>
                <a:lnTo>
                  <a:pt x="2405477" y="741596"/>
                </a:lnTo>
                <a:cubicBezTo>
                  <a:pt x="2124555" y="1000705"/>
                  <a:pt x="1699417" y="1165860"/>
                  <a:pt x="1223604" y="1165860"/>
                </a:cubicBezTo>
                <a:cubicBezTo>
                  <a:pt x="747791" y="1165860"/>
                  <a:pt x="322654" y="1000705"/>
                  <a:pt x="41732" y="741596"/>
                </a:cubicBezTo>
                <a:lnTo>
                  <a:pt x="0" y="69911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  <a:sym typeface="+mn-lt"/>
            </a:endParaRPr>
          </a:p>
        </p:txBody>
      </p:sp>
      <p:sp>
        <p:nvSpPr>
          <p:cNvPr id="75" name="椭圆 74">
            <a:extLst>
              <a:ext uri="{FF2B5EF4-FFF2-40B4-BE49-F238E27FC236}">
                <a16:creationId xmlns="" xmlns:a16="http://schemas.microsoft.com/office/drawing/2014/main" id="{4CA3F1B5-01E9-4AFD-A854-2B12ED278A34}"/>
              </a:ext>
            </a:extLst>
          </p:cNvPr>
          <p:cNvSpPr/>
          <p:nvPr/>
        </p:nvSpPr>
        <p:spPr>
          <a:xfrm flipV="1">
            <a:off x="2519205" y="5782389"/>
            <a:ext cx="102393" cy="1023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76" name="椭圆 75">
            <a:extLst>
              <a:ext uri="{FF2B5EF4-FFF2-40B4-BE49-F238E27FC236}">
                <a16:creationId xmlns="" xmlns:a16="http://schemas.microsoft.com/office/drawing/2014/main" id="{A761FF0D-B149-4792-87F2-CE4BCA8A59CC}"/>
              </a:ext>
            </a:extLst>
          </p:cNvPr>
          <p:cNvSpPr/>
          <p:nvPr/>
        </p:nvSpPr>
        <p:spPr>
          <a:xfrm flipV="1">
            <a:off x="2742475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77" name="椭圆 76">
            <a:extLst>
              <a:ext uri="{FF2B5EF4-FFF2-40B4-BE49-F238E27FC236}">
                <a16:creationId xmlns="" xmlns:a16="http://schemas.microsoft.com/office/drawing/2014/main" id="{8F1FBAF1-0CE6-41D0-B7B2-4860555CBC81}"/>
              </a:ext>
            </a:extLst>
          </p:cNvPr>
          <p:cNvSpPr/>
          <p:nvPr/>
        </p:nvSpPr>
        <p:spPr>
          <a:xfrm flipV="1">
            <a:off x="2324411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78" name="矩形 77">
            <a:extLst>
              <a:ext uri="{FF2B5EF4-FFF2-40B4-BE49-F238E27FC236}">
                <a16:creationId xmlns="" xmlns:a16="http://schemas.microsoft.com/office/drawing/2014/main" id="{F214EF60-150F-4A22-AFAE-6A5E418DDE64}"/>
              </a:ext>
            </a:extLst>
          </p:cNvPr>
          <p:cNvSpPr/>
          <p:nvPr/>
        </p:nvSpPr>
        <p:spPr>
          <a:xfrm>
            <a:off x="4567164" y="1823964"/>
            <a:ext cx="3057672" cy="41589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  <a:sym typeface="+mn-lt"/>
            </a:endParaRPr>
          </a:p>
        </p:txBody>
      </p:sp>
      <p:sp>
        <p:nvSpPr>
          <p:cNvPr id="79" name="任意多边形: 形状 78">
            <a:extLst>
              <a:ext uri="{FF2B5EF4-FFF2-40B4-BE49-F238E27FC236}">
                <a16:creationId xmlns="" xmlns:a16="http://schemas.microsoft.com/office/drawing/2014/main" id="{157E55D1-AC9F-4F01-A3BA-4F5E209340F0}"/>
              </a:ext>
            </a:extLst>
          </p:cNvPr>
          <p:cNvSpPr/>
          <p:nvPr/>
        </p:nvSpPr>
        <p:spPr>
          <a:xfrm>
            <a:off x="4577772" y="2028407"/>
            <a:ext cx="3040887" cy="1088886"/>
          </a:xfrm>
          <a:custGeom>
            <a:avLst/>
            <a:gdLst>
              <a:gd name="connsiteX0" fmla="*/ 0 w 2447208"/>
              <a:gd name="connsiteY0" fmla="*/ 0 h 1170295"/>
              <a:gd name="connsiteX1" fmla="*/ 2447208 w 2447208"/>
              <a:gd name="connsiteY1" fmla="*/ 0 h 1170295"/>
              <a:gd name="connsiteX2" fmla="*/ 2447208 w 2447208"/>
              <a:gd name="connsiteY2" fmla="*/ 859770 h 1170295"/>
              <a:gd name="connsiteX3" fmla="*/ 2405476 w 2447208"/>
              <a:gd name="connsiteY3" fmla="*/ 888032 h 1170295"/>
              <a:gd name="connsiteX4" fmla="*/ 1223604 w 2447208"/>
              <a:gd name="connsiteY4" fmla="*/ 1170295 h 1170295"/>
              <a:gd name="connsiteX5" fmla="*/ 41732 w 2447208"/>
              <a:gd name="connsiteY5" fmla="*/ 888032 h 1170295"/>
              <a:gd name="connsiteX6" fmla="*/ 0 w 2447208"/>
              <a:gd name="connsiteY6" fmla="*/ 859770 h 117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70295">
                <a:moveTo>
                  <a:pt x="0" y="0"/>
                </a:moveTo>
                <a:lnTo>
                  <a:pt x="2447208" y="0"/>
                </a:lnTo>
                <a:lnTo>
                  <a:pt x="2447208" y="859770"/>
                </a:lnTo>
                <a:lnTo>
                  <a:pt x="2405476" y="888032"/>
                </a:lnTo>
                <a:cubicBezTo>
                  <a:pt x="2124555" y="1060417"/>
                  <a:pt x="1699417" y="1170295"/>
                  <a:pt x="1223604" y="1170295"/>
                </a:cubicBezTo>
                <a:cubicBezTo>
                  <a:pt x="747791" y="1170295"/>
                  <a:pt x="322653" y="1060417"/>
                  <a:pt x="41732" y="888032"/>
                </a:cubicBezTo>
                <a:lnTo>
                  <a:pt x="0" y="85977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0" name="任意多边形: 形状 79">
            <a:extLst>
              <a:ext uri="{FF2B5EF4-FFF2-40B4-BE49-F238E27FC236}">
                <a16:creationId xmlns="" xmlns:a16="http://schemas.microsoft.com/office/drawing/2014/main" id="{B4A18811-5731-4EF6-A26B-F84C09A798B7}"/>
              </a:ext>
            </a:extLst>
          </p:cNvPr>
          <p:cNvSpPr/>
          <p:nvPr/>
        </p:nvSpPr>
        <p:spPr>
          <a:xfrm>
            <a:off x="4567164" y="1823964"/>
            <a:ext cx="3057672" cy="1293328"/>
          </a:xfrm>
          <a:custGeom>
            <a:avLst/>
            <a:gdLst>
              <a:gd name="connsiteX0" fmla="*/ 0 w 2447208"/>
              <a:gd name="connsiteY0" fmla="*/ 0 h 1165860"/>
              <a:gd name="connsiteX1" fmla="*/ 2447208 w 2447208"/>
              <a:gd name="connsiteY1" fmla="*/ 0 h 1165860"/>
              <a:gd name="connsiteX2" fmla="*/ 2447208 w 2447208"/>
              <a:gd name="connsiteY2" fmla="*/ 699116 h 1165860"/>
              <a:gd name="connsiteX3" fmla="*/ 2405477 w 2447208"/>
              <a:gd name="connsiteY3" fmla="*/ 741596 h 1165860"/>
              <a:gd name="connsiteX4" fmla="*/ 1223604 w 2447208"/>
              <a:gd name="connsiteY4" fmla="*/ 1165860 h 1165860"/>
              <a:gd name="connsiteX5" fmla="*/ 41732 w 2447208"/>
              <a:gd name="connsiteY5" fmla="*/ 741596 h 1165860"/>
              <a:gd name="connsiteX6" fmla="*/ 0 w 2447208"/>
              <a:gd name="connsiteY6" fmla="*/ 699116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65860">
                <a:moveTo>
                  <a:pt x="0" y="0"/>
                </a:moveTo>
                <a:lnTo>
                  <a:pt x="2447208" y="0"/>
                </a:lnTo>
                <a:lnTo>
                  <a:pt x="2447208" y="699116"/>
                </a:lnTo>
                <a:lnTo>
                  <a:pt x="2405477" y="741596"/>
                </a:lnTo>
                <a:cubicBezTo>
                  <a:pt x="2124555" y="1000705"/>
                  <a:pt x="1699417" y="1165860"/>
                  <a:pt x="1223604" y="1165860"/>
                </a:cubicBezTo>
                <a:cubicBezTo>
                  <a:pt x="747791" y="1165860"/>
                  <a:pt x="322654" y="1000705"/>
                  <a:pt x="41732" y="741596"/>
                </a:cubicBezTo>
                <a:lnTo>
                  <a:pt x="0" y="69911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  <a:sym typeface="+mn-lt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="" xmlns:a16="http://schemas.microsoft.com/office/drawing/2014/main" id="{02556827-2AE6-4EF0-B2E0-AECD13E7009A}"/>
              </a:ext>
            </a:extLst>
          </p:cNvPr>
          <p:cNvSpPr/>
          <p:nvPr/>
        </p:nvSpPr>
        <p:spPr>
          <a:xfrm flipV="1">
            <a:off x="6044804" y="5782389"/>
            <a:ext cx="102393" cy="1023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2" name="椭圆 81">
            <a:extLst>
              <a:ext uri="{FF2B5EF4-FFF2-40B4-BE49-F238E27FC236}">
                <a16:creationId xmlns="" xmlns:a16="http://schemas.microsoft.com/office/drawing/2014/main" id="{87EAA337-79CF-4B80-8994-577B9FEF5E7F}"/>
              </a:ext>
            </a:extLst>
          </p:cNvPr>
          <p:cNvSpPr/>
          <p:nvPr/>
        </p:nvSpPr>
        <p:spPr>
          <a:xfrm flipV="1">
            <a:off x="6268074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="" xmlns:a16="http://schemas.microsoft.com/office/drawing/2014/main" id="{D8E1C7ED-7A73-40AF-A27F-97B5644D4086}"/>
              </a:ext>
            </a:extLst>
          </p:cNvPr>
          <p:cNvSpPr/>
          <p:nvPr/>
        </p:nvSpPr>
        <p:spPr>
          <a:xfrm flipV="1">
            <a:off x="5850010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="" xmlns:a16="http://schemas.microsoft.com/office/drawing/2014/main" id="{82E32964-3CE3-495D-AA93-806B6790F45D}"/>
              </a:ext>
            </a:extLst>
          </p:cNvPr>
          <p:cNvSpPr/>
          <p:nvPr/>
        </p:nvSpPr>
        <p:spPr>
          <a:xfrm>
            <a:off x="8092763" y="1823964"/>
            <a:ext cx="3057672" cy="41589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  <a:sym typeface="+mn-lt"/>
            </a:endParaRPr>
          </a:p>
        </p:txBody>
      </p:sp>
      <p:sp>
        <p:nvSpPr>
          <p:cNvPr id="85" name="任意多边形: 形状 84">
            <a:extLst>
              <a:ext uri="{FF2B5EF4-FFF2-40B4-BE49-F238E27FC236}">
                <a16:creationId xmlns="" xmlns:a16="http://schemas.microsoft.com/office/drawing/2014/main" id="{6E065460-6294-4121-AD41-13C301ABD195}"/>
              </a:ext>
            </a:extLst>
          </p:cNvPr>
          <p:cNvSpPr/>
          <p:nvPr/>
        </p:nvSpPr>
        <p:spPr>
          <a:xfrm>
            <a:off x="8103371" y="2028407"/>
            <a:ext cx="3040887" cy="1088886"/>
          </a:xfrm>
          <a:custGeom>
            <a:avLst/>
            <a:gdLst>
              <a:gd name="connsiteX0" fmla="*/ 0 w 2447208"/>
              <a:gd name="connsiteY0" fmla="*/ 0 h 1170295"/>
              <a:gd name="connsiteX1" fmla="*/ 2447208 w 2447208"/>
              <a:gd name="connsiteY1" fmla="*/ 0 h 1170295"/>
              <a:gd name="connsiteX2" fmla="*/ 2447208 w 2447208"/>
              <a:gd name="connsiteY2" fmla="*/ 859770 h 1170295"/>
              <a:gd name="connsiteX3" fmla="*/ 2405476 w 2447208"/>
              <a:gd name="connsiteY3" fmla="*/ 888032 h 1170295"/>
              <a:gd name="connsiteX4" fmla="*/ 1223604 w 2447208"/>
              <a:gd name="connsiteY4" fmla="*/ 1170295 h 1170295"/>
              <a:gd name="connsiteX5" fmla="*/ 41732 w 2447208"/>
              <a:gd name="connsiteY5" fmla="*/ 888032 h 1170295"/>
              <a:gd name="connsiteX6" fmla="*/ 0 w 2447208"/>
              <a:gd name="connsiteY6" fmla="*/ 859770 h 117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70295">
                <a:moveTo>
                  <a:pt x="0" y="0"/>
                </a:moveTo>
                <a:lnTo>
                  <a:pt x="2447208" y="0"/>
                </a:lnTo>
                <a:lnTo>
                  <a:pt x="2447208" y="859770"/>
                </a:lnTo>
                <a:lnTo>
                  <a:pt x="2405476" y="888032"/>
                </a:lnTo>
                <a:cubicBezTo>
                  <a:pt x="2124555" y="1060417"/>
                  <a:pt x="1699417" y="1170295"/>
                  <a:pt x="1223604" y="1170295"/>
                </a:cubicBezTo>
                <a:cubicBezTo>
                  <a:pt x="747791" y="1170295"/>
                  <a:pt x="322653" y="1060417"/>
                  <a:pt x="41732" y="888032"/>
                </a:cubicBezTo>
                <a:lnTo>
                  <a:pt x="0" y="85977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6" name="任意多边形: 形状 85">
            <a:extLst>
              <a:ext uri="{FF2B5EF4-FFF2-40B4-BE49-F238E27FC236}">
                <a16:creationId xmlns="" xmlns:a16="http://schemas.microsoft.com/office/drawing/2014/main" id="{A7F932D4-BF5D-4F5B-889D-75A3C6BCCA24}"/>
              </a:ext>
            </a:extLst>
          </p:cNvPr>
          <p:cNvSpPr/>
          <p:nvPr/>
        </p:nvSpPr>
        <p:spPr>
          <a:xfrm>
            <a:off x="8092763" y="1823964"/>
            <a:ext cx="3057672" cy="1293328"/>
          </a:xfrm>
          <a:custGeom>
            <a:avLst/>
            <a:gdLst>
              <a:gd name="connsiteX0" fmla="*/ 0 w 2447208"/>
              <a:gd name="connsiteY0" fmla="*/ 0 h 1165860"/>
              <a:gd name="connsiteX1" fmla="*/ 2447208 w 2447208"/>
              <a:gd name="connsiteY1" fmla="*/ 0 h 1165860"/>
              <a:gd name="connsiteX2" fmla="*/ 2447208 w 2447208"/>
              <a:gd name="connsiteY2" fmla="*/ 699116 h 1165860"/>
              <a:gd name="connsiteX3" fmla="*/ 2405477 w 2447208"/>
              <a:gd name="connsiteY3" fmla="*/ 741596 h 1165860"/>
              <a:gd name="connsiteX4" fmla="*/ 1223604 w 2447208"/>
              <a:gd name="connsiteY4" fmla="*/ 1165860 h 1165860"/>
              <a:gd name="connsiteX5" fmla="*/ 41732 w 2447208"/>
              <a:gd name="connsiteY5" fmla="*/ 741596 h 1165860"/>
              <a:gd name="connsiteX6" fmla="*/ 0 w 2447208"/>
              <a:gd name="connsiteY6" fmla="*/ 699116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7208" h="1165860">
                <a:moveTo>
                  <a:pt x="0" y="0"/>
                </a:moveTo>
                <a:lnTo>
                  <a:pt x="2447208" y="0"/>
                </a:lnTo>
                <a:lnTo>
                  <a:pt x="2447208" y="699116"/>
                </a:lnTo>
                <a:lnTo>
                  <a:pt x="2405477" y="741596"/>
                </a:lnTo>
                <a:cubicBezTo>
                  <a:pt x="2124555" y="1000705"/>
                  <a:pt x="1699417" y="1165860"/>
                  <a:pt x="1223604" y="1165860"/>
                </a:cubicBezTo>
                <a:cubicBezTo>
                  <a:pt x="747791" y="1165860"/>
                  <a:pt x="322654" y="1000705"/>
                  <a:pt x="41732" y="741596"/>
                </a:cubicBezTo>
                <a:lnTo>
                  <a:pt x="0" y="69911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  <a:sym typeface="+mn-lt"/>
            </a:endParaRPr>
          </a:p>
        </p:txBody>
      </p:sp>
      <p:sp>
        <p:nvSpPr>
          <p:cNvPr id="87" name="椭圆 86">
            <a:extLst>
              <a:ext uri="{FF2B5EF4-FFF2-40B4-BE49-F238E27FC236}">
                <a16:creationId xmlns="" xmlns:a16="http://schemas.microsoft.com/office/drawing/2014/main" id="{0F8962CF-89AD-40E2-9506-B3945D7B0094}"/>
              </a:ext>
            </a:extLst>
          </p:cNvPr>
          <p:cNvSpPr/>
          <p:nvPr/>
        </p:nvSpPr>
        <p:spPr>
          <a:xfrm flipV="1">
            <a:off x="9570403" y="5782389"/>
            <a:ext cx="102393" cy="1023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="" xmlns:a16="http://schemas.microsoft.com/office/drawing/2014/main" id="{CACB22A2-AEFE-4F08-8FA2-EB3F2295FA4F}"/>
              </a:ext>
            </a:extLst>
          </p:cNvPr>
          <p:cNvSpPr/>
          <p:nvPr/>
        </p:nvSpPr>
        <p:spPr>
          <a:xfrm flipV="1">
            <a:off x="9793673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89" name="椭圆 88">
            <a:extLst>
              <a:ext uri="{FF2B5EF4-FFF2-40B4-BE49-F238E27FC236}">
                <a16:creationId xmlns="" xmlns:a16="http://schemas.microsoft.com/office/drawing/2014/main" id="{772E9EA6-1573-4EA1-A40B-6B064989A016}"/>
              </a:ext>
            </a:extLst>
          </p:cNvPr>
          <p:cNvSpPr/>
          <p:nvPr/>
        </p:nvSpPr>
        <p:spPr>
          <a:xfrm flipV="1">
            <a:off x="9375609" y="5796627"/>
            <a:ext cx="73917" cy="739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  <a:sym typeface="+mn-lt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="" xmlns:a16="http://schemas.microsoft.com/office/drawing/2014/main" id="{E2563033-BA67-4F96-822F-33C3E02B27B1}"/>
              </a:ext>
            </a:extLst>
          </p:cNvPr>
          <p:cNvSpPr txBox="1"/>
          <p:nvPr/>
        </p:nvSpPr>
        <p:spPr>
          <a:xfrm>
            <a:off x="1871965" y="2496752"/>
            <a:ext cx="1453414" cy="380480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自我批评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2C136062-9E37-42D6-A567-83BB514A1AC1}"/>
              </a:ext>
            </a:extLst>
          </p:cNvPr>
          <p:cNvSpPr txBox="1"/>
          <p:nvPr/>
        </p:nvSpPr>
        <p:spPr>
          <a:xfrm>
            <a:off x="1244536" y="3313958"/>
            <a:ext cx="2651730" cy="196219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如有个别党员干部患上了“找差距疲劳症”，党性分析写了不少</a:t>
            </a:r>
            <a:endParaRPr lang="en-US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批评与自我批评经常开展，找来找去、改来改去还是那些内容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="" xmlns:a16="http://schemas.microsoft.com/office/drawing/2014/main" id="{D07A1DF0-33F5-4AC0-8A16-55AD49521EE1}"/>
              </a:ext>
            </a:extLst>
          </p:cNvPr>
          <p:cNvSpPr txBox="1"/>
          <p:nvPr/>
        </p:nvSpPr>
        <p:spPr>
          <a:xfrm>
            <a:off x="2336362" y="1865249"/>
            <a:ext cx="468078" cy="626701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en-US" altLang="zh-CN" sz="3600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456047CA-F26E-44A5-8C98-B54F4CA393B8}"/>
              </a:ext>
            </a:extLst>
          </p:cNvPr>
          <p:cNvSpPr txBox="1"/>
          <p:nvPr/>
        </p:nvSpPr>
        <p:spPr>
          <a:xfrm>
            <a:off x="5058023" y="2496752"/>
            <a:ext cx="2075955" cy="380480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找自身问题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C4D18F2E-C7E7-4272-8BD4-41EA3EE0F7BE}"/>
              </a:ext>
            </a:extLst>
          </p:cNvPr>
          <p:cNvSpPr txBox="1"/>
          <p:nvPr/>
        </p:nvSpPr>
        <p:spPr>
          <a:xfrm>
            <a:off x="4770135" y="3313958"/>
            <a:ext cx="2651730" cy="196219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个别党员干部患上了“无所谓症”</a:t>
            </a:r>
            <a:endParaRPr lang="en-US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认为“船已到了码头、车已进了站台”，科层体制下升迁无望，找不找差距无所谓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18E0EC6D-9FB4-4C03-B593-83C54084D418}"/>
              </a:ext>
            </a:extLst>
          </p:cNvPr>
          <p:cNvSpPr txBox="1"/>
          <p:nvPr/>
        </p:nvSpPr>
        <p:spPr>
          <a:xfrm>
            <a:off x="5861962" y="1865249"/>
            <a:ext cx="468077" cy="626701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en-US" altLang="zh-CN" sz="3600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EB359F3A-16DB-42F6-8419-ED4CF5EF60AF}"/>
              </a:ext>
            </a:extLst>
          </p:cNvPr>
          <p:cNvSpPr txBox="1"/>
          <p:nvPr/>
        </p:nvSpPr>
        <p:spPr>
          <a:xfrm>
            <a:off x="8664884" y="2496752"/>
            <a:ext cx="1913430" cy="380480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做好思想工作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5253DD47-887C-4245-BC7D-C1D5EDCA1146}"/>
              </a:ext>
            </a:extLst>
          </p:cNvPr>
          <p:cNvSpPr txBox="1"/>
          <p:nvPr/>
        </p:nvSpPr>
        <p:spPr>
          <a:xfrm>
            <a:off x="8295734" y="3313958"/>
            <a:ext cx="2651730" cy="2282282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个别党员干部认为自丑不可外扬，隐私不可泄漏，思想根子瑕疵不可示人，不与党组织交心交肺</a:t>
            </a:r>
            <a:endParaRPr lang="en-US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个别党员干部认为自丑不可外扬，隐私不可泄漏，思想根子瑕疵不可示人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7D6AA73A-A397-4910-ACBF-8DDE72045ED4}"/>
              </a:ext>
            </a:extLst>
          </p:cNvPr>
          <p:cNvSpPr txBox="1"/>
          <p:nvPr/>
        </p:nvSpPr>
        <p:spPr>
          <a:xfrm>
            <a:off x="9387561" y="1865249"/>
            <a:ext cx="468077" cy="626701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en-US" altLang="zh-CN" sz="3600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92698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基本要求</a:t>
            </a: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85763B16-8BAF-471D-9BF6-9428FBD1B8AF}"/>
              </a:ext>
            </a:extLst>
          </p:cNvPr>
          <p:cNvSpPr/>
          <p:nvPr/>
        </p:nvSpPr>
        <p:spPr>
          <a:xfrm>
            <a:off x="860418" y="1798515"/>
            <a:ext cx="10471165" cy="1178100"/>
          </a:xfrm>
          <a:custGeom>
            <a:avLst/>
            <a:gdLst>
              <a:gd name="connsiteX0" fmla="*/ 0 w 11114087"/>
              <a:gd name="connsiteY0" fmla="*/ 0 h 1178100"/>
              <a:gd name="connsiteX1" fmla="*/ 11114087 w 11114087"/>
              <a:gd name="connsiteY1" fmla="*/ 0 h 1178100"/>
              <a:gd name="connsiteX2" fmla="*/ 11114087 w 11114087"/>
              <a:gd name="connsiteY2" fmla="*/ 1178100 h 1178100"/>
              <a:gd name="connsiteX3" fmla="*/ 0 w 11114087"/>
              <a:gd name="connsiteY3" fmla="*/ 1178100 h 1178100"/>
              <a:gd name="connsiteX4" fmla="*/ 0 w 11114087"/>
              <a:gd name="connsiteY4" fmla="*/ 0 h 11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4087" h="1178100">
                <a:moveTo>
                  <a:pt x="0" y="0"/>
                </a:moveTo>
                <a:lnTo>
                  <a:pt x="11114087" y="0"/>
                </a:lnTo>
                <a:lnTo>
                  <a:pt x="11114087" y="1178100"/>
                </a:lnTo>
                <a:lnTo>
                  <a:pt x="0" y="11781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1">
                <a:lumMod val="100000"/>
              </a:schemeClr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2577" tIns="354076" rIns="862577" bIns="120904" numCol="1" spcCol="1270" anchor="t" anchorCtr="0">
            <a:noAutofit/>
          </a:bodyPr>
          <a:lstStyle/>
          <a:p>
            <a:pPr marL="171450" lvl="1" indent="-171450" algn="l" defTabSz="755650" rtl="0">
              <a:lnSpc>
                <a:spcPct val="130000"/>
              </a:lnSpc>
              <a:spcBef>
                <a:spcPct val="0"/>
              </a:spcBef>
              <a:buChar char="•"/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D53F1651-187B-4B0D-9C68-8AC9CAC567AD}"/>
              </a:ext>
            </a:extLst>
          </p:cNvPr>
          <p:cNvSpPr/>
          <p:nvPr/>
        </p:nvSpPr>
        <p:spPr>
          <a:xfrm>
            <a:off x="1164195" y="1547595"/>
            <a:ext cx="2288131" cy="501840"/>
          </a:xfrm>
          <a:custGeom>
            <a:avLst/>
            <a:gdLst>
              <a:gd name="connsiteX0" fmla="*/ 0 w 2840738"/>
              <a:gd name="connsiteY0" fmla="*/ 501840 h 501840"/>
              <a:gd name="connsiteX1" fmla="*/ 125460 w 2840738"/>
              <a:gd name="connsiteY1" fmla="*/ 0 h 501840"/>
              <a:gd name="connsiteX2" fmla="*/ 2840738 w 2840738"/>
              <a:gd name="connsiteY2" fmla="*/ 0 h 501840"/>
              <a:gd name="connsiteX3" fmla="*/ 2715278 w 2840738"/>
              <a:gd name="connsiteY3" fmla="*/ 501840 h 501840"/>
              <a:gd name="connsiteX4" fmla="*/ 0 w 2840738"/>
              <a:gd name="connsiteY4" fmla="*/ 501840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0738" h="501840">
                <a:moveTo>
                  <a:pt x="0" y="501840"/>
                </a:moveTo>
                <a:lnTo>
                  <a:pt x="125460" y="0"/>
                </a:lnTo>
                <a:lnTo>
                  <a:pt x="2840738" y="0"/>
                </a:lnTo>
                <a:lnTo>
                  <a:pt x="2715278" y="501840"/>
                </a:lnTo>
                <a:lnTo>
                  <a:pt x="0" y="50184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E24E4CE-81AF-4418-8D82-76B1B107BED1}"/>
              </a:ext>
            </a:extLst>
          </p:cNvPr>
          <p:cNvSpPr txBox="1"/>
          <p:nvPr/>
        </p:nvSpPr>
        <p:spPr>
          <a:xfrm>
            <a:off x="1538850" y="1623664"/>
            <a:ext cx="1538883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明确主体责任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B4E175F-2E3C-43B1-9E31-D5F7DBF7E593}"/>
              </a:ext>
            </a:extLst>
          </p:cNvPr>
          <p:cNvSpPr txBox="1"/>
          <p:nvPr/>
        </p:nvSpPr>
        <p:spPr>
          <a:xfrm>
            <a:off x="1211591" y="2128967"/>
            <a:ext cx="9831235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各级党员干部特别是主要领导干部，要以上率下，勇挑重担，敢啃硬骨，亲自抓，带头干，一级带着一级干，一级监督一级干。做到重要改革亲自部署、重大方案亲自把关、关键环节亲自协调、落实情况亲自督查</a:t>
            </a:r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76061A26-112E-468A-84BC-2E3F57CDDC4F}"/>
              </a:ext>
            </a:extLst>
          </p:cNvPr>
          <p:cNvSpPr/>
          <p:nvPr/>
        </p:nvSpPr>
        <p:spPr>
          <a:xfrm>
            <a:off x="860418" y="3319378"/>
            <a:ext cx="10471165" cy="1178100"/>
          </a:xfrm>
          <a:custGeom>
            <a:avLst/>
            <a:gdLst>
              <a:gd name="connsiteX0" fmla="*/ 0 w 11114087"/>
              <a:gd name="connsiteY0" fmla="*/ 0 h 1178100"/>
              <a:gd name="connsiteX1" fmla="*/ 11114087 w 11114087"/>
              <a:gd name="connsiteY1" fmla="*/ 0 h 1178100"/>
              <a:gd name="connsiteX2" fmla="*/ 11114087 w 11114087"/>
              <a:gd name="connsiteY2" fmla="*/ 1178100 h 1178100"/>
              <a:gd name="connsiteX3" fmla="*/ 0 w 11114087"/>
              <a:gd name="connsiteY3" fmla="*/ 1178100 h 1178100"/>
              <a:gd name="connsiteX4" fmla="*/ 0 w 11114087"/>
              <a:gd name="connsiteY4" fmla="*/ 0 h 11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4087" h="1178100">
                <a:moveTo>
                  <a:pt x="0" y="0"/>
                </a:moveTo>
                <a:lnTo>
                  <a:pt x="11114087" y="0"/>
                </a:lnTo>
                <a:lnTo>
                  <a:pt x="11114087" y="1178100"/>
                </a:lnTo>
                <a:lnTo>
                  <a:pt x="0" y="11781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1">
                <a:lumMod val="100000"/>
              </a:schemeClr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2577" tIns="354076" rIns="862577" bIns="120904" numCol="1" spcCol="1270" anchor="t" anchorCtr="0">
            <a:noAutofit/>
          </a:bodyPr>
          <a:lstStyle/>
          <a:p>
            <a:pPr marL="171450" lvl="1" indent="-171450" algn="l" defTabSz="755650" rtl="0">
              <a:lnSpc>
                <a:spcPct val="130000"/>
              </a:lnSpc>
              <a:spcBef>
                <a:spcPct val="0"/>
              </a:spcBef>
              <a:buChar char="•"/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9FAE52E1-4093-457F-8FAA-11E22A0AE75B}"/>
              </a:ext>
            </a:extLst>
          </p:cNvPr>
          <p:cNvSpPr/>
          <p:nvPr/>
        </p:nvSpPr>
        <p:spPr>
          <a:xfrm>
            <a:off x="1164195" y="3068458"/>
            <a:ext cx="2288131" cy="501840"/>
          </a:xfrm>
          <a:custGeom>
            <a:avLst/>
            <a:gdLst>
              <a:gd name="connsiteX0" fmla="*/ 0 w 2840738"/>
              <a:gd name="connsiteY0" fmla="*/ 501840 h 501840"/>
              <a:gd name="connsiteX1" fmla="*/ 125460 w 2840738"/>
              <a:gd name="connsiteY1" fmla="*/ 0 h 501840"/>
              <a:gd name="connsiteX2" fmla="*/ 2840738 w 2840738"/>
              <a:gd name="connsiteY2" fmla="*/ 0 h 501840"/>
              <a:gd name="connsiteX3" fmla="*/ 2715278 w 2840738"/>
              <a:gd name="connsiteY3" fmla="*/ 501840 h 501840"/>
              <a:gd name="connsiteX4" fmla="*/ 0 w 2840738"/>
              <a:gd name="connsiteY4" fmla="*/ 501840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0738" h="501840">
                <a:moveTo>
                  <a:pt x="0" y="501840"/>
                </a:moveTo>
                <a:lnTo>
                  <a:pt x="125460" y="0"/>
                </a:lnTo>
                <a:lnTo>
                  <a:pt x="2840738" y="0"/>
                </a:lnTo>
                <a:lnTo>
                  <a:pt x="2715278" y="501840"/>
                </a:lnTo>
                <a:lnTo>
                  <a:pt x="0" y="50184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61A67FA-6AB3-4447-95EC-1988E49B1571}"/>
              </a:ext>
            </a:extLst>
          </p:cNvPr>
          <p:cNvSpPr txBox="1"/>
          <p:nvPr/>
        </p:nvSpPr>
        <p:spPr>
          <a:xfrm>
            <a:off x="1538850" y="3144527"/>
            <a:ext cx="1538883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建立监督制度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518CD91-347B-46D3-8A29-2E96BA302AA2}"/>
              </a:ext>
            </a:extLst>
          </p:cNvPr>
          <p:cNvSpPr txBox="1"/>
          <p:nvPr/>
        </p:nvSpPr>
        <p:spPr>
          <a:xfrm>
            <a:off x="1211591" y="3649830"/>
            <a:ext cx="9831235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要狠抓监督激励制度建设，营造有利于狠抓落实的体制机制。建立有效的监督制度，对不担当、不作为、抓落实不力的党员干部进行严肃问责</a:t>
            </a:r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602EEFF3-45F7-4642-9E58-C7EE985ADC82}"/>
              </a:ext>
            </a:extLst>
          </p:cNvPr>
          <p:cNvSpPr/>
          <p:nvPr/>
        </p:nvSpPr>
        <p:spPr>
          <a:xfrm>
            <a:off x="860418" y="4840240"/>
            <a:ext cx="10471165" cy="1178100"/>
          </a:xfrm>
          <a:custGeom>
            <a:avLst/>
            <a:gdLst>
              <a:gd name="connsiteX0" fmla="*/ 0 w 11114087"/>
              <a:gd name="connsiteY0" fmla="*/ 0 h 1178100"/>
              <a:gd name="connsiteX1" fmla="*/ 11114087 w 11114087"/>
              <a:gd name="connsiteY1" fmla="*/ 0 h 1178100"/>
              <a:gd name="connsiteX2" fmla="*/ 11114087 w 11114087"/>
              <a:gd name="connsiteY2" fmla="*/ 1178100 h 1178100"/>
              <a:gd name="connsiteX3" fmla="*/ 0 w 11114087"/>
              <a:gd name="connsiteY3" fmla="*/ 1178100 h 1178100"/>
              <a:gd name="connsiteX4" fmla="*/ 0 w 11114087"/>
              <a:gd name="connsiteY4" fmla="*/ 0 h 11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14087" h="1178100">
                <a:moveTo>
                  <a:pt x="0" y="0"/>
                </a:moveTo>
                <a:lnTo>
                  <a:pt x="11114087" y="0"/>
                </a:lnTo>
                <a:lnTo>
                  <a:pt x="11114087" y="1178100"/>
                </a:lnTo>
                <a:lnTo>
                  <a:pt x="0" y="1178100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1">
                <a:lumMod val="100000"/>
              </a:schemeClr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2577" tIns="354076" rIns="862577" bIns="120904" numCol="1" spcCol="1270" anchor="t" anchorCtr="0">
            <a:noAutofit/>
          </a:bodyPr>
          <a:lstStyle/>
          <a:p>
            <a:pPr marL="171450" lvl="1" indent="-171450" algn="l" defTabSz="755650" rtl="0">
              <a:lnSpc>
                <a:spcPct val="130000"/>
              </a:lnSpc>
              <a:spcBef>
                <a:spcPct val="0"/>
              </a:spcBef>
              <a:buChar char="•"/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A90DDBC4-1C3F-42F3-BFF6-733E657309A1}"/>
              </a:ext>
            </a:extLst>
          </p:cNvPr>
          <p:cNvSpPr/>
          <p:nvPr/>
        </p:nvSpPr>
        <p:spPr>
          <a:xfrm>
            <a:off x="1164195" y="4589320"/>
            <a:ext cx="2288131" cy="501840"/>
          </a:xfrm>
          <a:custGeom>
            <a:avLst/>
            <a:gdLst>
              <a:gd name="connsiteX0" fmla="*/ 0 w 2840738"/>
              <a:gd name="connsiteY0" fmla="*/ 501840 h 501840"/>
              <a:gd name="connsiteX1" fmla="*/ 125460 w 2840738"/>
              <a:gd name="connsiteY1" fmla="*/ 0 h 501840"/>
              <a:gd name="connsiteX2" fmla="*/ 2840738 w 2840738"/>
              <a:gd name="connsiteY2" fmla="*/ 0 h 501840"/>
              <a:gd name="connsiteX3" fmla="*/ 2715278 w 2840738"/>
              <a:gd name="connsiteY3" fmla="*/ 501840 h 501840"/>
              <a:gd name="connsiteX4" fmla="*/ 0 w 2840738"/>
              <a:gd name="connsiteY4" fmla="*/ 501840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0738" h="501840">
                <a:moveTo>
                  <a:pt x="0" y="501840"/>
                </a:moveTo>
                <a:lnTo>
                  <a:pt x="125460" y="0"/>
                </a:lnTo>
                <a:lnTo>
                  <a:pt x="2840738" y="0"/>
                </a:lnTo>
                <a:lnTo>
                  <a:pt x="2715278" y="501840"/>
                </a:lnTo>
                <a:lnTo>
                  <a:pt x="0" y="50184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A3156E1-1B26-428B-B840-86A8E564E85D}"/>
              </a:ext>
            </a:extLst>
          </p:cNvPr>
          <p:cNvSpPr txBox="1"/>
          <p:nvPr/>
        </p:nvSpPr>
        <p:spPr>
          <a:xfrm>
            <a:off x="1538850" y="4665389"/>
            <a:ext cx="1538883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狠抓工作作风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2673A86-71C5-496E-9F78-1A5B5334D8D1}"/>
              </a:ext>
            </a:extLst>
          </p:cNvPr>
          <p:cNvSpPr txBox="1"/>
          <p:nvPr/>
        </p:nvSpPr>
        <p:spPr>
          <a:xfrm>
            <a:off x="1211591" y="5170692"/>
            <a:ext cx="9831235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要树立正确政绩观，党员干部要真抓实干，转变作风，以“功成不必在我”的精神境界和“功成必定有我”的历史担当，不图虚名，不务虚功，远离形式主义、官僚主义、享乐主义和奢靡之风</a:t>
            </a:r>
          </a:p>
        </p:txBody>
      </p:sp>
    </p:spTree>
    <p:extLst>
      <p:ext uri="{BB962C8B-B14F-4D97-AF65-F5344CB8AC3E}">
        <p14:creationId xmlns:p14="http://schemas.microsoft.com/office/powerpoint/2010/main" val="363789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雪地上的风景&#10;&#10;描述已自动生成">
            <a:extLst>
              <a:ext uri="{FF2B5EF4-FFF2-40B4-BE49-F238E27FC236}">
                <a16:creationId xmlns="" xmlns:a16="http://schemas.microsoft.com/office/drawing/2014/main" id="{79546777-B739-4D2A-B4B4-4992B32054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30F2A3C-AC77-4F86-A923-F00CBBD479D7}"/>
              </a:ext>
            </a:extLst>
          </p:cNvPr>
          <p:cNvSpPr txBox="1"/>
          <p:nvPr/>
        </p:nvSpPr>
        <p:spPr>
          <a:xfrm>
            <a:off x="4069643" y="-433596"/>
            <a:ext cx="4052713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9600" dirty="0">
                <a:ln w="22225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69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 flip="none" rotWithShape="1">
                  <a:gsLst>
                    <a:gs pos="0">
                      <a:schemeClr val="accent1"/>
                    </a:gs>
                    <a:gs pos="7400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atin typeface="+mj-ea"/>
                <a:ea typeface="+mj-ea"/>
                <a:cs typeface="Aharoni" panose="02010803020104030203" pitchFamily="2" charset="-79"/>
              </a:rPr>
              <a:t>3</a:t>
            </a:r>
            <a:endParaRPr lang="zh-CN" altLang="en-US" sz="49600" dirty="0">
              <a:ln w="22225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 flip="none" rotWithShape="1">
                <a:gsLst>
                  <a:gs pos="0">
                    <a:schemeClr val="accent1"/>
                  </a:gs>
                  <a:gs pos="74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atin typeface="+mj-ea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22" name="图片 21" descr="雪地上的风景&#10;&#10;描述已自动生成">
            <a:extLst>
              <a:ext uri="{FF2B5EF4-FFF2-40B4-BE49-F238E27FC236}">
                <a16:creationId xmlns="" xmlns:a16="http://schemas.microsoft.com/office/drawing/2014/main" id="{131FB2C5-AEE3-4C52-8CEB-86F1D39DA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t="13499" r="11768" b="68308"/>
          <a:stretch/>
        </p:blipFill>
        <p:spPr>
          <a:xfrm>
            <a:off x="0" y="2044701"/>
            <a:ext cx="12192001" cy="27559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285DDC-6BAA-4E84-988C-EB643285F8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2749230-0795-4B05-8372-D70A949621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-335743" y="6035638"/>
            <a:ext cx="5975112" cy="16218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B3D711-653E-4C68-8EC4-05D1AF0BB0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6194169" y="5998093"/>
            <a:ext cx="5975112" cy="16218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A51112B-7B1C-4076-A014-202881669A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92" y="637600"/>
            <a:ext cx="1467497" cy="104257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2C6A90F-2BC0-4435-AF43-8725F67BC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21" y="1476752"/>
            <a:ext cx="1807035" cy="36573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4EDBED1-F309-4584-A81F-7E70B2C69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92669" y="-209560"/>
            <a:ext cx="1887718" cy="3820651"/>
          </a:xfrm>
          <a:prstGeom prst="rect">
            <a:avLst/>
          </a:prstGeom>
        </p:spPr>
      </p:pic>
      <p:sp useBgFill="1">
        <p:nvSpPr>
          <p:cNvPr id="15" name="文本框 14">
            <a:extLst>
              <a:ext uri="{FF2B5EF4-FFF2-40B4-BE49-F238E27FC236}">
                <a16:creationId xmlns="" xmlns:a16="http://schemas.microsoft.com/office/drawing/2014/main" id="{F82044F1-6F43-4D3B-837D-2F084BCC0D4F}"/>
              </a:ext>
            </a:extLst>
          </p:cNvPr>
          <p:cNvSpPr txBox="1"/>
          <p:nvPr/>
        </p:nvSpPr>
        <p:spPr>
          <a:xfrm>
            <a:off x="2771749" y="2274838"/>
            <a:ext cx="6648503" cy="23083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爱国主义教育</a:t>
            </a:r>
            <a:endParaRPr kumimoji="0" lang="en-US" altLang="zh-CN" sz="7200" i="0" u="none" strike="noStrike" kern="0" cap="none" spc="0" normalizeH="0" baseline="0" noProof="0" dirty="0">
              <a:ln>
                <a:noFill/>
              </a:ln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投身行动</a:t>
            </a:r>
          </a:p>
        </p:txBody>
      </p:sp>
    </p:spTree>
    <p:extLst>
      <p:ext uri="{BB962C8B-B14F-4D97-AF65-F5344CB8AC3E}">
        <p14:creationId xmlns:p14="http://schemas.microsoft.com/office/powerpoint/2010/main" val="4091216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CE760D6D-00AE-4587-8673-7703689B1296}"/>
              </a:ext>
            </a:extLst>
          </p:cNvPr>
          <p:cNvSpPr/>
          <p:nvPr/>
        </p:nvSpPr>
        <p:spPr>
          <a:xfrm>
            <a:off x="3937684" y="1781671"/>
            <a:ext cx="4316633" cy="4316633"/>
          </a:xfrm>
          <a:prstGeom prst="ellipse">
            <a:avLst/>
          </a:prstGeom>
          <a:solidFill>
            <a:schemeClr val="accent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2255E64D-8DAF-4944-A359-AB5D287DE902}"/>
              </a:ext>
            </a:extLst>
          </p:cNvPr>
          <p:cNvSpPr/>
          <p:nvPr/>
        </p:nvSpPr>
        <p:spPr>
          <a:xfrm>
            <a:off x="4095098" y="1939086"/>
            <a:ext cx="4001804" cy="400180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65" name="任意多边形: 形状 64">
            <a:extLst>
              <a:ext uri="{FF2B5EF4-FFF2-40B4-BE49-F238E27FC236}">
                <a16:creationId xmlns="" xmlns:a16="http://schemas.microsoft.com/office/drawing/2014/main" id="{B4982D80-A4AB-451A-92A9-77EB5A0A6A26}"/>
              </a:ext>
            </a:extLst>
          </p:cNvPr>
          <p:cNvSpPr/>
          <p:nvPr/>
        </p:nvSpPr>
        <p:spPr>
          <a:xfrm>
            <a:off x="921657" y="1594196"/>
            <a:ext cx="4854622" cy="2220814"/>
          </a:xfrm>
          <a:custGeom>
            <a:avLst/>
            <a:gdLst>
              <a:gd name="connsiteX0" fmla="*/ 0 w 4854622"/>
              <a:gd name="connsiteY0" fmla="*/ 0 h 2220814"/>
              <a:gd name="connsiteX1" fmla="*/ 4854622 w 4854622"/>
              <a:gd name="connsiteY1" fmla="*/ 0 h 2220814"/>
              <a:gd name="connsiteX2" fmla="*/ 4702751 w 4854622"/>
              <a:gd name="connsiteY2" fmla="*/ 23178 h 2220814"/>
              <a:gd name="connsiteX3" fmla="*/ 2846424 w 4854622"/>
              <a:gd name="connsiteY3" fmla="*/ 2076387 h 2220814"/>
              <a:gd name="connsiteX4" fmla="*/ 2839131 w 4854622"/>
              <a:gd name="connsiteY4" fmla="*/ 2220814 h 2220814"/>
              <a:gd name="connsiteX5" fmla="*/ 0 w 4854622"/>
              <a:gd name="connsiteY5" fmla="*/ 2220814 h 2220814"/>
              <a:gd name="connsiteX6" fmla="*/ 0 w 4854622"/>
              <a:gd name="connsiteY6" fmla="*/ 0 h 222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4622" h="2220814">
                <a:moveTo>
                  <a:pt x="0" y="0"/>
                </a:moveTo>
                <a:lnTo>
                  <a:pt x="4854622" y="0"/>
                </a:lnTo>
                <a:lnTo>
                  <a:pt x="4702751" y="23178"/>
                </a:lnTo>
                <a:cubicBezTo>
                  <a:pt x="3712618" y="225789"/>
                  <a:pt x="2950278" y="1053756"/>
                  <a:pt x="2846424" y="2076387"/>
                </a:cubicBezTo>
                <a:lnTo>
                  <a:pt x="2839131" y="2220814"/>
                </a:lnTo>
                <a:lnTo>
                  <a:pt x="0" y="22208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2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64" name="任意多边形: 形状 63">
            <a:extLst>
              <a:ext uri="{FF2B5EF4-FFF2-40B4-BE49-F238E27FC236}">
                <a16:creationId xmlns="" xmlns:a16="http://schemas.microsoft.com/office/drawing/2014/main" id="{47964DBC-9BBA-45C7-AD13-9E3B4A070EDE}"/>
              </a:ext>
            </a:extLst>
          </p:cNvPr>
          <p:cNvSpPr/>
          <p:nvPr/>
        </p:nvSpPr>
        <p:spPr>
          <a:xfrm>
            <a:off x="6415721" y="1594196"/>
            <a:ext cx="4854621" cy="2220814"/>
          </a:xfrm>
          <a:custGeom>
            <a:avLst/>
            <a:gdLst>
              <a:gd name="connsiteX0" fmla="*/ 0 w 4854621"/>
              <a:gd name="connsiteY0" fmla="*/ 0 h 2220814"/>
              <a:gd name="connsiteX1" fmla="*/ 4854621 w 4854621"/>
              <a:gd name="connsiteY1" fmla="*/ 0 h 2220814"/>
              <a:gd name="connsiteX2" fmla="*/ 4854621 w 4854621"/>
              <a:gd name="connsiteY2" fmla="*/ 2220814 h 2220814"/>
              <a:gd name="connsiteX3" fmla="*/ 2015491 w 4854621"/>
              <a:gd name="connsiteY3" fmla="*/ 2220814 h 2220814"/>
              <a:gd name="connsiteX4" fmla="*/ 2008198 w 4854621"/>
              <a:gd name="connsiteY4" fmla="*/ 2076387 h 2220814"/>
              <a:gd name="connsiteX5" fmla="*/ 151871 w 4854621"/>
              <a:gd name="connsiteY5" fmla="*/ 23178 h 2220814"/>
              <a:gd name="connsiteX6" fmla="*/ 0 w 4854621"/>
              <a:gd name="connsiteY6" fmla="*/ 0 h 222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4621" h="2220814">
                <a:moveTo>
                  <a:pt x="0" y="0"/>
                </a:moveTo>
                <a:lnTo>
                  <a:pt x="4854621" y="0"/>
                </a:lnTo>
                <a:lnTo>
                  <a:pt x="4854621" y="2220814"/>
                </a:lnTo>
                <a:lnTo>
                  <a:pt x="2015491" y="2220814"/>
                </a:lnTo>
                <a:lnTo>
                  <a:pt x="2008198" y="2076387"/>
                </a:lnTo>
                <a:cubicBezTo>
                  <a:pt x="1904344" y="1053756"/>
                  <a:pt x="1142005" y="225789"/>
                  <a:pt x="151871" y="231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2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="" xmlns:a16="http://schemas.microsoft.com/office/drawing/2014/main" id="{07A0A76A-A085-4F3B-898D-345C133483A2}"/>
              </a:ext>
            </a:extLst>
          </p:cNvPr>
          <p:cNvSpPr/>
          <p:nvPr/>
        </p:nvSpPr>
        <p:spPr>
          <a:xfrm>
            <a:off x="921657" y="3977503"/>
            <a:ext cx="4687284" cy="2220814"/>
          </a:xfrm>
          <a:custGeom>
            <a:avLst/>
            <a:gdLst>
              <a:gd name="connsiteX0" fmla="*/ 0 w 4687284"/>
              <a:gd name="connsiteY0" fmla="*/ 0 h 2220814"/>
              <a:gd name="connsiteX1" fmla="*/ 2837760 w 4687284"/>
              <a:gd name="connsiteY1" fmla="*/ 0 h 2220814"/>
              <a:gd name="connsiteX2" fmla="*/ 2846424 w 4687284"/>
              <a:gd name="connsiteY2" fmla="*/ 171582 h 2220814"/>
              <a:gd name="connsiteX3" fmla="*/ 4478499 w 4687284"/>
              <a:gd name="connsiteY3" fmla="*/ 2167129 h 2220814"/>
              <a:gd name="connsiteX4" fmla="*/ 4687284 w 4687284"/>
              <a:gd name="connsiteY4" fmla="*/ 2220814 h 2220814"/>
              <a:gd name="connsiteX5" fmla="*/ 0 w 4687284"/>
              <a:gd name="connsiteY5" fmla="*/ 2220814 h 2220814"/>
              <a:gd name="connsiteX6" fmla="*/ 0 w 4687284"/>
              <a:gd name="connsiteY6" fmla="*/ 0 h 222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87284" h="2220814">
                <a:moveTo>
                  <a:pt x="0" y="0"/>
                </a:moveTo>
                <a:lnTo>
                  <a:pt x="2837760" y="0"/>
                </a:lnTo>
                <a:lnTo>
                  <a:pt x="2846424" y="171582"/>
                </a:lnTo>
                <a:cubicBezTo>
                  <a:pt x="2942289" y="1115550"/>
                  <a:pt x="3599231" y="1893649"/>
                  <a:pt x="4478499" y="2167129"/>
                </a:cubicBezTo>
                <a:lnTo>
                  <a:pt x="4687284" y="2220814"/>
                </a:lnTo>
                <a:lnTo>
                  <a:pt x="0" y="22208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2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="" xmlns:a16="http://schemas.microsoft.com/office/drawing/2014/main" id="{CD886945-9CE2-4E48-ACA8-1692A98E54B4}"/>
              </a:ext>
            </a:extLst>
          </p:cNvPr>
          <p:cNvSpPr/>
          <p:nvPr/>
        </p:nvSpPr>
        <p:spPr>
          <a:xfrm>
            <a:off x="6583059" y="3977503"/>
            <a:ext cx="4687283" cy="2220814"/>
          </a:xfrm>
          <a:custGeom>
            <a:avLst/>
            <a:gdLst>
              <a:gd name="connsiteX0" fmla="*/ 1849524 w 4687283"/>
              <a:gd name="connsiteY0" fmla="*/ 0 h 2220814"/>
              <a:gd name="connsiteX1" fmla="*/ 4687283 w 4687283"/>
              <a:gd name="connsiteY1" fmla="*/ 0 h 2220814"/>
              <a:gd name="connsiteX2" fmla="*/ 4687283 w 4687283"/>
              <a:gd name="connsiteY2" fmla="*/ 2220814 h 2220814"/>
              <a:gd name="connsiteX3" fmla="*/ 0 w 4687283"/>
              <a:gd name="connsiteY3" fmla="*/ 2220814 h 2220814"/>
              <a:gd name="connsiteX4" fmla="*/ 208785 w 4687283"/>
              <a:gd name="connsiteY4" fmla="*/ 2167129 h 2220814"/>
              <a:gd name="connsiteX5" fmla="*/ 1840860 w 4687283"/>
              <a:gd name="connsiteY5" fmla="*/ 171582 h 2220814"/>
              <a:gd name="connsiteX6" fmla="*/ 1849524 w 4687283"/>
              <a:gd name="connsiteY6" fmla="*/ 0 h 222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87283" h="2220814">
                <a:moveTo>
                  <a:pt x="1849524" y="0"/>
                </a:moveTo>
                <a:lnTo>
                  <a:pt x="4687283" y="0"/>
                </a:lnTo>
                <a:lnTo>
                  <a:pt x="4687283" y="2220814"/>
                </a:lnTo>
                <a:lnTo>
                  <a:pt x="0" y="2220814"/>
                </a:lnTo>
                <a:lnTo>
                  <a:pt x="208785" y="2167129"/>
                </a:lnTo>
                <a:cubicBezTo>
                  <a:pt x="1088054" y="1893649"/>
                  <a:pt x="1744995" y="1115550"/>
                  <a:pt x="1840860" y="171582"/>
                </a:cubicBezTo>
                <a:lnTo>
                  <a:pt x="1849524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2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6824C8D5-0B66-42CD-B9F9-12AB2915BD1C}"/>
              </a:ext>
            </a:extLst>
          </p:cNvPr>
          <p:cNvSpPr txBox="1"/>
          <p:nvPr/>
        </p:nvSpPr>
        <p:spPr>
          <a:xfrm>
            <a:off x="1049110" y="2098408"/>
            <a:ext cx="2767434" cy="1253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不要为某些势力所利用，或为国家和民族利益的破坏者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82F2CE6-9DAE-43BB-B3F5-186C9DC3FA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9EA841C8-29B7-41A0-9664-2F62EF4A7F68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D4C89D7F-F6AE-4AD2-9BA6-01530463FE7D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61654B95-D502-45EA-822B-14866A02451F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9BDDB240-CABE-4CBC-BDA8-7327A54E9478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kern="0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投身行动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6153E900-DB52-4DAC-AD2D-DE121342E140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A78CA773-A1C4-4F58-AD7B-248009D20F65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9F0E1E9D-E769-4552-955F-0BDBE2E58F4B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5F14EC4D-3ED7-4F1E-BF87-8EF5A6F14576}"/>
              </a:ext>
            </a:extLst>
          </p:cNvPr>
          <p:cNvSpPr txBox="1"/>
          <p:nvPr/>
        </p:nvSpPr>
        <p:spPr>
          <a:xfrm>
            <a:off x="1049110" y="4529772"/>
            <a:ext cx="2767434" cy="1253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不要做始作俑者，不组织、煽动、带领非法的对行示威活动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740C4B61-E1FE-48FE-A74E-7C2395A43FD8}"/>
              </a:ext>
            </a:extLst>
          </p:cNvPr>
          <p:cNvSpPr txBox="1"/>
          <p:nvPr/>
        </p:nvSpPr>
        <p:spPr>
          <a:xfrm>
            <a:off x="8376431" y="2129847"/>
            <a:ext cx="2767434" cy="1253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/>
              <a:t>不要做不利于社会稳定的事情，不参加未经批准的非法游行集会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B3D8CD0-E8E3-4BF4-9341-967F25283B31}"/>
              </a:ext>
            </a:extLst>
          </p:cNvPr>
          <p:cNvSpPr txBox="1"/>
          <p:nvPr/>
        </p:nvSpPr>
        <p:spPr>
          <a:xfrm>
            <a:off x="8376431" y="4561211"/>
            <a:ext cx="2767434" cy="12538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/>
              <a:t>不要做中转站，不通过短信和网络传播不利于社会稳定的消息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B09FEB09-A162-469A-9421-352F4AAF9056}"/>
              </a:ext>
            </a:extLst>
          </p:cNvPr>
          <p:cNvSpPr/>
          <p:nvPr/>
        </p:nvSpPr>
        <p:spPr>
          <a:xfrm>
            <a:off x="5047819" y="2378975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爱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3114846C-0729-4484-B989-23E65D217019}"/>
              </a:ext>
            </a:extLst>
          </p:cNvPr>
          <p:cNvSpPr/>
          <p:nvPr/>
        </p:nvSpPr>
        <p:spPr>
          <a:xfrm>
            <a:off x="5903732" y="2507379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国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CA789BE3-667E-4D12-83EE-2E34C66725CB}"/>
              </a:ext>
            </a:extLst>
          </p:cNvPr>
          <p:cNvSpPr/>
          <p:nvPr/>
        </p:nvSpPr>
        <p:spPr>
          <a:xfrm>
            <a:off x="4702528" y="3326941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四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231A29E3-E7CF-43E2-9C0F-ACD5A505943D}"/>
              </a:ext>
            </a:extLst>
          </p:cNvPr>
          <p:cNvSpPr/>
          <p:nvPr/>
        </p:nvSpPr>
        <p:spPr>
          <a:xfrm>
            <a:off x="5413518" y="3455618"/>
            <a:ext cx="1121646" cy="1412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6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不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9AD054F0-2BE4-42AC-8BCB-6A6429419611}"/>
              </a:ext>
            </a:extLst>
          </p:cNvPr>
          <p:cNvSpPr/>
          <p:nvPr/>
        </p:nvSpPr>
        <p:spPr>
          <a:xfrm>
            <a:off x="6146807" y="3388534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做</a:t>
            </a:r>
          </a:p>
        </p:txBody>
      </p:sp>
    </p:spTree>
    <p:extLst>
      <p:ext uri="{BB962C8B-B14F-4D97-AF65-F5344CB8AC3E}">
        <p14:creationId xmlns:p14="http://schemas.microsoft.com/office/powerpoint/2010/main" val="4055306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kern="0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投身行动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任意形状 2">
            <a:extLst>
              <a:ext uri="{FF2B5EF4-FFF2-40B4-BE49-F238E27FC236}">
                <a16:creationId xmlns="" xmlns:a16="http://schemas.microsoft.com/office/drawing/2014/main" id="{884CB599-9588-4CC1-9F8E-48402828D34A}"/>
              </a:ext>
            </a:extLst>
          </p:cNvPr>
          <p:cNvSpPr/>
          <p:nvPr/>
        </p:nvSpPr>
        <p:spPr>
          <a:xfrm>
            <a:off x="5674795" y="1980537"/>
            <a:ext cx="1829603" cy="210299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1" name="任意形状 4">
            <a:extLst>
              <a:ext uri="{FF2B5EF4-FFF2-40B4-BE49-F238E27FC236}">
                <a16:creationId xmlns="" xmlns:a16="http://schemas.microsoft.com/office/drawing/2014/main" id="{C52FFDE2-F93C-420A-B70E-4B218501920E}"/>
              </a:ext>
            </a:extLst>
          </p:cNvPr>
          <p:cNvSpPr/>
          <p:nvPr/>
        </p:nvSpPr>
        <p:spPr>
          <a:xfrm>
            <a:off x="3698824" y="1980537"/>
            <a:ext cx="1829603" cy="210299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2" name="任意形状 7">
            <a:extLst>
              <a:ext uri="{FF2B5EF4-FFF2-40B4-BE49-F238E27FC236}">
                <a16:creationId xmlns="" xmlns:a16="http://schemas.microsoft.com/office/drawing/2014/main" id="{0572A3E0-3B96-47C1-AF96-1053139B6198}"/>
              </a:ext>
            </a:extLst>
          </p:cNvPr>
          <p:cNvSpPr/>
          <p:nvPr/>
        </p:nvSpPr>
        <p:spPr>
          <a:xfrm>
            <a:off x="4683024" y="3765557"/>
            <a:ext cx="1829603" cy="210299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3" name="任意形状 9">
            <a:extLst>
              <a:ext uri="{FF2B5EF4-FFF2-40B4-BE49-F238E27FC236}">
                <a16:creationId xmlns="" xmlns:a16="http://schemas.microsoft.com/office/drawing/2014/main" id="{E7A67E7F-4AC1-4F7E-B72C-5D5B7305A565}"/>
              </a:ext>
            </a:extLst>
          </p:cNvPr>
          <p:cNvSpPr/>
          <p:nvPr/>
        </p:nvSpPr>
        <p:spPr>
          <a:xfrm>
            <a:off x="6658996" y="3765557"/>
            <a:ext cx="1829603" cy="210299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175116DA-EF0C-438A-96A7-1AD758BC6D37}"/>
              </a:ext>
            </a:extLst>
          </p:cNvPr>
          <p:cNvSpPr txBox="1"/>
          <p:nvPr/>
        </p:nvSpPr>
        <p:spPr>
          <a:xfrm>
            <a:off x="4905146" y="3283909"/>
            <a:ext cx="59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23">
            <a:extLst>
              <a:ext uri="{FF2B5EF4-FFF2-40B4-BE49-F238E27FC236}">
                <a16:creationId xmlns="" xmlns:a16="http://schemas.microsoft.com/office/drawing/2014/main" id="{4B53CA0B-AC85-41E8-A063-CC5E459673A5}"/>
              </a:ext>
            </a:extLst>
          </p:cNvPr>
          <p:cNvSpPr txBox="1"/>
          <p:nvPr/>
        </p:nvSpPr>
        <p:spPr>
          <a:xfrm>
            <a:off x="5905035" y="5078226"/>
            <a:ext cx="59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26">
            <a:extLst>
              <a:ext uri="{FF2B5EF4-FFF2-40B4-BE49-F238E27FC236}">
                <a16:creationId xmlns="" xmlns:a16="http://schemas.microsoft.com/office/drawing/2014/main" id="{1A65C27E-A160-43CB-8A69-6D608A432319}"/>
              </a:ext>
            </a:extLst>
          </p:cNvPr>
          <p:cNvSpPr txBox="1"/>
          <p:nvPr/>
        </p:nvSpPr>
        <p:spPr>
          <a:xfrm>
            <a:off x="7877193" y="5093168"/>
            <a:ext cx="59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27">
            <a:extLst>
              <a:ext uri="{FF2B5EF4-FFF2-40B4-BE49-F238E27FC236}">
                <a16:creationId xmlns="" xmlns:a16="http://schemas.microsoft.com/office/drawing/2014/main" id="{CF5A6E72-EF6F-42C9-A01B-80DE6C085526}"/>
              </a:ext>
            </a:extLst>
          </p:cNvPr>
          <p:cNvSpPr txBox="1"/>
          <p:nvPr/>
        </p:nvSpPr>
        <p:spPr>
          <a:xfrm>
            <a:off x="6888604" y="3283909"/>
            <a:ext cx="59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任意形状 64">
            <a:extLst>
              <a:ext uri="{FF2B5EF4-FFF2-40B4-BE49-F238E27FC236}">
                <a16:creationId xmlns="" xmlns:a16="http://schemas.microsoft.com/office/drawing/2014/main" id="{42BA5C2B-9D95-4D52-AAFA-2B99AA15606C}"/>
              </a:ext>
            </a:extLst>
          </p:cNvPr>
          <p:cNvSpPr/>
          <p:nvPr/>
        </p:nvSpPr>
        <p:spPr>
          <a:xfrm>
            <a:off x="7213968" y="4457127"/>
            <a:ext cx="719658" cy="719852"/>
          </a:xfrm>
          <a:custGeom>
            <a:avLst/>
            <a:gdLst>
              <a:gd name="connsiteX0" fmla="*/ 707661 w 719658"/>
              <a:gd name="connsiteY0" fmla="*/ 525589 h 719852"/>
              <a:gd name="connsiteX1" fmla="*/ 687935 w 719658"/>
              <a:gd name="connsiteY1" fmla="*/ 687896 h 719852"/>
              <a:gd name="connsiteX2" fmla="*/ 599940 w 719658"/>
              <a:gd name="connsiteY2" fmla="*/ 719679 h 719852"/>
              <a:gd name="connsiteX3" fmla="*/ 390085 w 719658"/>
              <a:gd name="connsiteY3" fmla="*/ 645148 h 719852"/>
              <a:gd name="connsiteX4" fmla="*/ 401851 w 719658"/>
              <a:gd name="connsiteY4" fmla="*/ 625966 h 719852"/>
              <a:gd name="connsiteX5" fmla="*/ 672027 w 719658"/>
              <a:gd name="connsiteY5" fmla="*/ 671987 h 719852"/>
              <a:gd name="connsiteX6" fmla="*/ 686051 w 719658"/>
              <a:gd name="connsiteY6" fmla="*/ 531840 h 719852"/>
              <a:gd name="connsiteX7" fmla="*/ 674417 w 719658"/>
              <a:gd name="connsiteY7" fmla="*/ 444065 h 719852"/>
              <a:gd name="connsiteX8" fmla="*/ 651917 w 719658"/>
              <a:gd name="connsiteY8" fmla="*/ 466565 h 719852"/>
              <a:gd name="connsiteX9" fmla="*/ 674417 w 719658"/>
              <a:gd name="connsiteY9" fmla="*/ 489065 h 719852"/>
              <a:gd name="connsiteX10" fmla="*/ 696917 w 719658"/>
              <a:gd name="connsiteY10" fmla="*/ 466565 h 719852"/>
              <a:gd name="connsiteX11" fmla="*/ 674417 w 719658"/>
              <a:gd name="connsiteY11" fmla="*/ 444065 h 719852"/>
              <a:gd name="connsiteX12" fmla="*/ 674417 w 719658"/>
              <a:gd name="connsiteY12" fmla="*/ 421565 h 719852"/>
              <a:gd name="connsiteX13" fmla="*/ 719417 w 719658"/>
              <a:gd name="connsiteY13" fmla="*/ 466565 h 719852"/>
              <a:gd name="connsiteX14" fmla="*/ 674417 w 719658"/>
              <a:gd name="connsiteY14" fmla="*/ 511565 h 719852"/>
              <a:gd name="connsiteX15" fmla="*/ 629417 w 719658"/>
              <a:gd name="connsiteY15" fmla="*/ 466565 h 719852"/>
              <a:gd name="connsiteX16" fmla="*/ 674417 w 719658"/>
              <a:gd name="connsiteY16" fmla="*/ 421565 h 719852"/>
              <a:gd name="connsiteX17" fmla="*/ 160103 w 719658"/>
              <a:gd name="connsiteY17" fmla="*/ 411073 h 719852"/>
              <a:gd name="connsiteX18" fmla="*/ 230531 w 719658"/>
              <a:gd name="connsiteY18" fmla="*/ 488961 h 719852"/>
              <a:gd name="connsiteX19" fmla="*/ 336807 w 719658"/>
              <a:gd name="connsiteY19" fmla="*/ 581564 h 719852"/>
              <a:gd name="connsiteX20" fmla="*/ 323283 w 719658"/>
              <a:gd name="connsiteY20" fmla="*/ 599549 h 719852"/>
              <a:gd name="connsiteX21" fmla="*/ 214622 w 719658"/>
              <a:gd name="connsiteY21" fmla="*/ 504869 h 719852"/>
              <a:gd name="connsiteX22" fmla="*/ 142651 w 719658"/>
              <a:gd name="connsiteY22" fmla="*/ 425278 h 719852"/>
              <a:gd name="connsiteX23" fmla="*/ 581252 w 719658"/>
              <a:gd name="connsiteY23" fmla="*/ 383052 h 719852"/>
              <a:gd name="connsiteX24" fmla="*/ 599225 w 719658"/>
              <a:gd name="connsiteY24" fmla="*/ 396576 h 719852"/>
              <a:gd name="connsiteX25" fmla="*/ 504875 w 719658"/>
              <a:gd name="connsiteY25" fmla="*/ 504808 h 719852"/>
              <a:gd name="connsiteX26" fmla="*/ 234556 w 719658"/>
              <a:gd name="connsiteY26" fmla="*/ 693575 h 719852"/>
              <a:gd name="connsiteX27" fmla="*/ 119316 w 719658"/>
              <a:gd name="connsiteY27" fmla="*/ 719448 h 719852"/>
              <a:gd name="connsiteX28" fmla="*/ 31688 w 719658"/>
              <a:gd name="connsiteY28" fmla="*/ 687896 h 719852"/>
              <a:gd name="connsiteX29" fmla="*/ 62126 w 719658"/>
              <a:gd name="connsiteY29" fmla="*/ 410853 h 719852"/>
              <a:gd name="connsiteX30" fmla="*/ 81676 w 719658"/>
              <a:gd name="connsiteY30" fmla="*/ 421993 h 719852"/>
              <a:gd name="connsiteX31" fmla="*/ 47596 w 719658"/>
              <a:gd name="connsiteY31" fmla="*/ 671987 h 719852"/>
              <a:gd name="connsiteX32" fmla="*/ 226196 w 719658"/>
              <a:gd name="connsiteY32" fmla="*/ 672685 h 719852"/>
              <a:gd name="connsiteX33" fmla="*/ 488967 w 719658"/>
              <a:gd name="connsiteY33" fmla="*/ 488900 h 719852"/>
              <a:gd name="connsiteX34" fmla="*/ 581252 w 719658"/>
              <a:gd name="connsiteY34" fmla="*/ 383052 h 719852"/>
              <a:gd name="connsiteX35" fmla="*/ 450191 w 719658"/>
              <a:gd name="connsiteY35" fmla="*/ 361305 h 719852"/>
              <a:gd name="connsiteX36" fmla="*/ 418166 w 719658"/>
              <a:gd name="connsiteY36" fmla="*/ 470844 h 719852"/>
              <a:gd name="connsiteX37" fmla="*/ 493276 w 719658"/>
              <a:gd name="connsiteY37" fmla="*/ 361305 h 719852"/>
              <a:gd name="connsiteX38" fmla="*/ 370563 w 719658"/>
              <a:gd name="connsiteY38" fmla="*/ 361305 h 719852"/>
              <a:gd name="connsiteX39" fmla="*/ 370563 w 719658"/>
              <a:gd name="connsiteY39" fmla="*/ 482537 h 719852"/>
              <a:gd name="connsiteX40" fmla="*/ 427709 w 719658"/>
              <a:gd name="connsiteY40" fmla="*/ 361305 h 719852"/>
              <a:gd name="connsiteX41" fmla="*/ 290922 w 719658"/>
              <a:gd name="connsiteY41" fmla="*/ 361305 h 719852"/>
              <a:gd name="connsiteX42" fmla="*/ 348063 w 719658"/>
              <a:gd name="connsiteY42" fmla="*/ 482537 h 719852"/>
              <a:gd name="connsiteX43" fmla="*/ 348063 w 719658"/>
              <a:gd name="connsiteY43" fmla="*/ 361305 h 719852"/>
              <a:gd name="connsiteX44" fmla="*/ 225355 w 719658"/>
              <a:gd name="connsiteY44" fmla="*/ 361305 h 719852"/>
              <a:gd name="connsiteX45" fmla="*/ 300466 w 719658"/>
              <a:gd name="connsiteY45" fmla="*/ 470846 h 719852"/>
              <a:gd name="connsiteX46" fmla="*/ 268440 w 719658"/>
              <a:gd name="connsiteY46" fmla="*/ 361305 h 719852"/>
              <a:gd name="connsiteX47" fmla="*/ 112675 w 719658"/>
              <a:gd name="connsiteY47" fmla="*/ 337190 h 719852"/>
              <a:gd name="connsiteX48" fmla="*/ 90175 w 719658"/>
              <a:gd name="connsiteY48" fmla="*/ 359690 h 719852"/>
              <a:gd name="connsiteX49" fmla="*/ 112675 w 719658"/>
              <a:gd name="connsiteY49" fmla="*/ 382190 h 719852"/>
              <a:gd name="connsiteX50" fmla="*/ 135175 w 719658"/>
              <a:gd name="connsiteY50" fmla="*/ 359690 h 719852"/>
              <a:gd name="connsiteX51" fmla="*/ 112675 w 719658"/>
              <a:gd name="connsiteY51" fmla="*/ 337190 h 719852"/>
              <a:gd name="connsiteX52" fmla="*/ 112675 w 719658"/>
              <a:gd name="connsiteY52" fmla="*/ 314690 h 719852"/>
              <a:gd name="connsiteX53" fmla="*/ 157675 w 719658"/>
              <a:gd name="connsiteY53" fmla="*/ 359690 h 719852"/>
              <a:gd name="connsiteX54" fmla="*/ 112675 w 719658"/>
              <a:gd name="connsiteY54" fmla="*/ 404690 h 719852"/>
              <a:gd name="connsiteX55" fmla="*/ 67675 w 719658"/>
              <a:gd name="connsiteY55" fmla="*/ 359690 h 719852"/>
              <a:gd name="connsiteX56" fmla="*/ 112675 w 719658"/>
              <a:gd name="connsiteY56" fmla="*/ 314690 h 719852"/>
              <a:gd name="connsiteX57" fmla="*/ 418166 w 719658"/>
              <a:gd name="connsiteY57" fmla="*/ 229269 h 719852"/>
              <a:gd name="connsiteX58" fmla="*/ 450191 w 719658"/>
              <a:gd name="connsiteY58" fmla="*/ 338805 h 719852"/>
              <a:gd name="connsiteX59" fmla="*/ 493276 w 719658"/>
              <a:gd name="connsiteY59" fmla="*/ 338805 h 719852"/>
              <a:gd name="connsiteX60" fmla="*/ 418166 w 719658"/>
              <a:gd name="connsiteY60" fmla="*/ 229269 h 719852"/>
              <a:gd name="connsiteX61" fmla="*/ 300465 w 719658"/>
              <a:gd name="connsiteY61" fmla="*/ 229267 h 719852"/>
              <a:gd name="connsiteX62" fmla="*/ 225355 w 719658"/>
              <a:gd name="connsiteY62" fmla="*/ 338804 h 719852"/>
              <a:gd name="connsiteX63" fmla="*/ 268440 w 719658"/>
              <a:gd name="connsiteY63" fmla="*/ 338804 h 719852"/>
              <a:gd name="connsiteX64" fmla="*/ 300465 w 719658"/>
              <a:gd name="connsiteY64" fmla="*/ 229267 h 719852"/>
              <a:gd name="connsiteX65" fmla="*/ 370563 w 719658"/>
              <a:gd name="connsiteY65" fmla="*/ 217578 h 719852"/>
              <a:gd name="connsiteX66" fmla="*/ 370563 w 719658"/>
              <a:gd name="connsiteY66" fmla="*/ 338805 h 719852"/>
              <a:gd name="connsiteX67" fmla="*/ 427709 w 719658"/>
              <a:gd name="connsiteY67" fmla="*/ 338805 h 719852"/>
              <a:gd name="connsiteX68" fmla="*/ 370563 w 719658"/>
              <a:gd name="connsiteY68" fmla="*/ 217578 h 719852"/>
              <a:gd name="connsiteX69" fmla="*/ 348063 w 719658"/>
              <a:gd name="connsiteY69" fmla="*/ 217578 h 719852"/>
              <a:gd name="connsiteX70" fmla="*/ 290922 w 719658"/>
              <a:gd name="connsiteY70" fmla="*/ 338805 h 719852"/>
              <a:gd name="connsiteX71" fmla="*/ 348063 w 719658"/>
              <a:gd name="connsiteY71" fmla="*/ 338805 h 719852"/>
              <a:gd name="connsiteX72" fmla="*/ 359313 w 719658"/>
              <a:gd name="connsiteY72" fmla="*/ 193027 h 719852"/>
              <a:gd name="connsiteX73" fmla="*/ 516346 w 719658"/>
              <a:gd name="connsiteY73" fmla="*/ 350055 h 719852"/>
              <a:gd name="connsiteX74" fmla="*/ 359313 w 719658"/>
              <a:gd name="connsiteY74" fmla="*/ 507088 h 719852"/>
              <a:gd name="connsiteX75" fmla="*/ 202285 w 719658"/>
              <a:gd name="connsiteY75" fmla="*/ 350060 h 719852"/>
              <a:gd name="connsiteX76" fmla="*/ 359313 w 719658"/>
              <a:gd name="connsiteY76" fmla="*/ 193027 h 719852"/>
              <a:gd name="connsiteX77" fmla="*/ 321805 w 719658"/>
              <a:gd name="connsiteY77" fmla="*/ 121039 h 719852"/>
              <a:gd name="connsiteX78" fmla="*/ 335362 w 719658"/>
              <a:gd name="connsiteY78" fmla="*/ 138991 h 719852"/>
              <a:gd name="connsiteX79" fmla="*/ 230624 w 719658"/>
              <a:gd name="connsiteY79" fmla="*/ 230490 h 719852"/>
              <a:gd name="connsiteX80" fmla="*/ 161207 w 719658"/>
              <a:gd name="connsiteY80" fmla="*/ 307186 h 719852"/>
              <a:gd name="connsiteX81" fmla="*/ 143772 w 719658"/>
              <a:gd name="connsiteY81" fmla="*/ 292959 h 719852"/>
              <a:gd name="connsiteX82" fmla="*/ 214716 w 719658"/>
              <a:gd name="connsiteY82" fmla="*/ 214582 h 719852"/>
              <a:gd name="connsiteX83" fmla="*/ 321805 w 719658"/>
              <a:gd name="connsiteY83" fmla="*/ 121039 h 719852"/>
              <a:gd name="connsiteX84" fmla="*/ 566091 w 719658"/>
              <a:gd name="connsiteY84" fmla="*/ 3009 h 719852"/>
              <a:gd name="connsiteX85" fmla="*/ 687902 w 719658"/>
              <a:gd name="connsiteY85" fmla="*/ 31495 h 719852"/>
              <a:gd name="connsiteX86" fmla="*/ 645879 w 719658"/>
              <a:gd name="connsiteY86" fmla="*/ 328165 h 719852"/>
              <a:gd name="connsiteX87" fmla="*/ 626675 w 719658"/>
              <a:gd name="connsiteY87" fmla="*/ 316431 h 719852"/>
              <a:gd name="connsiteX88" fmla="*/ 671994 w 719658"/>
              <a:gd name="connsiteY88" fmla="*/ 47403 h 719852"/>
              <a:gd name="connsiteX89" fmla="*/ 397775 w 719658"/>
              <a:gd name="connsiteY89" fmla="*/ 95990 h 719852"/>
              <a:gd name="connsiteX90" fmla="*/ 385877 w 719658"/>
              <a:gd name="connsiteY90" fmla="*/ 76885 h 719852"/>
              <a:gd name="connsiteX91" fmla="*/ 566091 w 719658"/>
              <a:gd name="connsiteY91" fmla="*/ 3009 h 719852"/>
              <a:gd name="connsiteX92" fmla="*/ 113935 w 719658"/>
              <a:gd name="connsiteY92" fmla="*/ 86 h 719852"/>
              <a:gd name="connsiteX93" fmla="*/ 504848 w 719658"/>
              <a:gd name="connsiteY93" fmla="*/ 214714 h 719852"/>
              <a:gd name="connsiteX94" fmla="*/ 654032 w 719658"/>
              <a:gd name="connsiteY94" fmla="*/ 404943 h 719852"/>
              <a:gd name="connsiteX95" fmla="*/ 634597 w 719658"/>
              <a:gd name="connsiteY95" fmla="*/ 416270 h 719852"/>
              <a:gd name="connsiteX96" fmla="*/ 488940 w 719658"/>
              <a:gd name="connsiteY96" fmla="*/ 230623 h 719852"/>
              <a:gd name="connsiteX97" fmla="*/ 47444 w 719658"/>
              <a:gd name="connsiteY97" fmla="*/ 47590 h 719852"/>
              <a:gd name="connsiteX98" fmla="*/ 85973 w 719658"/>
              <a:gd name="connsiteY98" fmla="*/ 305192 h 719852"/>
              <a:gd name="connsiteX99" fmla="*/ 66571 w 719658"/>
              <a:gd name="connsiteY99" fmla="*/ 316574 h 719852"/>
              <a:gd name="connsiteX100" fmla="*/ 31535 w 719658"/>
              <a:gd name="connsiteY100" fmla="*/ 31682 h 719852"/>
              <a:gd name="connsiteX101" fmla="*/ 113935 w 719658"/>
              <a:gd name="connsiteY101" fmla="*/ 86 h 71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719658" h="719852">
                <a:moveTo>
                  <a:pt x="707661" y="525589"/>
                </a:moveTo>
                <a:cubicBezTo>
                  <a:pt x="728601" y="597934"/>
                  <a:pt x="721779" y="654063"/>
                  <a:pt x="687935" y="687896"/>
                </a:cubicBezTo>
                <a:cubicBezTo>
                  <a:pt x="664112" y="709959"/>
                  <a:pt x="632364" y="721426"/>
                  <a:pt x="599940" y="719679"/>
                </a:cubicBezTo>
                <a:cubicBezTo>
                  <a:pt x="543108" y="719679"/>
                  <a:pt x="470450" y="694449"/>
                  <a:pt x="390085" y="645148"/>
                </a:cubicBezTo>
                <a:lnTo>
                  <a:pt x="401851" y="625966"/>
                </a:lnTo>
                <a:cubicBezTo>
                  <a:pt x="522706" y="700112"/>
                  <a:pt x="626242" y="717756"/>
                  <a:pt x="672027" y="671987"/>
                </a:cubicBezTo>
                <a:cubicBezTo>
                  <a:pt x="699323" y="644692"/>
                  <a:pt x="704305" y="594924"/>
                  <a:pt x="686051" y="531840"/>
                </a:cubicBezTo>
                <a:close/>
                <a:moveTo>
                  <a:pt x="674417" y="444065"/>
                </a:moveTo>
                <a:cubicBezTo>
                  <a:pt x="661996" y="444077"/>
                  <a:pt x="651929" y="454144"/>
                  <a:pt x="651917" y="466565"/>
                </a:cubicBezTo>
                <a:cubicBezTo>
                  <a:pt x="651917" y="478991"/>
                  <a:pt x="661991" y="489065"/>
                  <a:pt x="674417" y="489065"/>
                </a:cubicBezTo>
                <a:cubicBezTo>
                  <a:pt x="686843" y="489065"/>
                  <a:pt x="696917" y="478991"/>
                  <a:pt x="696917" y="466565"/>
                </a:cubicBezTo>
                <a:cubicBezTo>
                  <a:pt x="696917" y="454139"/>
                  <a:pt x="686843" y="444065"/>
                  <a:pt x="674417" y="444065"/>
                </a:cubicBezTo>
                <a:close/>
                <a:moveTo>
                  <a:pt x="674417" y="421565"/>
                </a:moveTo>
                <a:cubicBezTo>
                  <a:pt x="699270" y="421565"/>
                  <a:pt x="719417" y="441712"/>
                  <a:pt x="719417" y="466565"/>
                </a:cubicBezTo>
                <a:cubicBezTo>
                  <a:pt x="719417" y="491418"/>
                  <a:pt x="699270" y="511565"/>
                  <a:pt x="674417" y="511565"/>
                </a:cubicBezTo>
                <a:cubicBezTo>
                  <a:pt x="649576" y="511537"/>
                  <a:pt x="629445" y="491406"/>
                  <a:pt x="629417" y="466565"/>
                </a:cubicBezTo>
                <a:cubicBezTo>
                  <a:pt x="629417" y="441712"/>
                  <a:pt x="649564" y="421565"/>
                  <a:pt x="674417" y="421565"/>
                </a:cubicBezTo>
                <a:close/>
                <a:moveTo>
                  <a:pt x="160103" y="411073"/>
                </a:moveTo>
                <a:cubicBezTo>
                  <a:pt x="182238" y="438217"/>
                  <a:pt x="205744" y="464213"/>
                  <a:pt x="230531" y="488961"/>
                </a:cubicBezTo>
                <a:cubicBezTo>
                  <a:pt x="263747" y="522275"/>
                  <a:pt x="299260" y="553219"/>
                  <a:pt x="336807" y="581564"/>
                </a:cubicBezTo>
                <a:lnTo>
                  <a:pt x="323283" y="599549"/>
                </a:lnTo>
                <a:cubicBezTo>
                  <a:pt x="284894" y="570567"/>
                  <a:pt x="248585" y="538929"/>
                  <a:pt x="214622" y="504869"/>
                </a:cubicBezTo>
                <a:cubicBezTo>
                  <a:pt x="189292" y="479582"/>
                  <a:pt x="165270" y="453017"/>
                  <a:pt x="142651" y="425278"/>
                </a:cubicBezTo>
                <a:close/>
                <a:moveTo>
                  <a:pt x="581252" y="383052"/>
                </a:moveTo>
                <a:lnTo>
                  <a:pt x="599225" y="396576"/>
                </a:lnTo>
                <a:cubicBezTo>
                  <a:pt x="570334" y="434807"/>
                  <a:pt x="538807" y="470972"/>
                  <a:pt x="504875" y="504808"/>
                </a:cubicBezTo>
                <a:cubicBezTo>
                  <a:pt x="418308" y="591403"/>
                  <a:pt x="322309" y="658441"/>
                  <a:pt x="234556" y="693575"/>
                </a:cubicBezTo>
                <a:cubicBezTo>
                  <a:pt x="198100" y="709335"/>
                  <a:pt x="159010" y="718111"/>
                  <a:pt x="119316" y="719448"/>
                </a:cubicBezTo>
                <a:cubicBezTo>
                  <a:pt x="87040" y="721221"/>
                  <a:pt x="55425" y="709837"/>
                  <a:pt x="31688" y="687896"/>
                </a:cubicBezTo>
                <a:cubicBezTo>
                  <a:pt x="-19124" y="637067"/>
                  <a:pt x="-7742" y="533504"/>
                  <a:pt x="62126" y="410853"/>
                </a:cubicBezTo>
                <a:lnTo>
                  <a:pt x="81676" y="421993"/>
                </a:lnTo>
                <a:cubicBezTo>
                  <a:pt x="18088" y="533614"/>
                  <a:pt x="5030" y="629404"/>
                  <a:pt x="47596" y="671987"/>
                </a:cubicBezTo>
                <a:cubicBezTo>
                  <a:pt x="80358" y="704737"/>
                  <a:pt x="145446" y="705006"/>
                  <a:pt x="226196" y="672685"/>
                </a:cubicBezTo>
                <a:cubicBezTo>
                  <a:pt x="311180" y="638660"/>
                  <a:pt x="404504" y="573390"/>
                  <a:pt x="488967" y="488900"/>
                </a:cubicBezTo>
                <a:cubicBezTo>
                  <a:pt x="522151" y="455805"/>
                  <a:pt x="552988" y="420437"/>
                  <a:pt x="581252" y="383052"/>
                </a:cubicBezTo>
                <a:close/>
                <a:moveTo>
                  <a:pt x="450191" y="361305"/>
                </a:moveTo>
                <a:cubicBezTo>
                  <a:pt x="449855" y="400077"/>
                  <a:pt x="438769" y="437997"/>
                  <a:pt x="418166" y="470844"/>
                </a:cubicBezTo>
                <a:cubicBezTo>
                  <a:pt x="460727" y="450084"/>
                  <a:pt x="489249" y="408487"/>
                  <a:pt x="493276" y="361305"/>
                </a:cubicBezTo>
                <a:close/>
                <a:moveTo>
                  <a:pt x="370563" y="361305"/>
                </a:moveTo>
                <a:lnTo>
                  <a:pt x="370563" y="482537"/>
                </a:lnTo>
                <a:cubicBezTo>
                  <a:pt x="400804" y="472280"/>
                  <a:pt x="425003" y="421836"/>
                  <a:pt x="427709" y="361305"/>
                </a:cubicBezTo>
                <a:close/>
                <a:moveTo>
                  <a:pt x="290922" y="361305"/>
                </a:moveTo>
                <a:cubicBezTo>
                  <a:pt x="293627" y="421835"/>
                  <a:pt x="317826" y="472279"/>
                  <a:pt x="348063" y="482537"/>
                </a:cubicBezTo>
                <a:lnTo>
                  <a:pt x="348063" y="361305"/>
                </a:lnTo>
                <a:close/>
                <a:moveTo>
                  <a:pt x="225355" y="361305"/>
                </a:moveTo>
                <a:cubicBezTo>
                  <a:pt x="229380" y="408488"/>
                  <a:pt x="257903" y="450086"/>
                  <a:pt x="300466" y="470846"/>
                </a:cubicBezTo>
                <a:cubicBezTo>
                  <a:pt x="279862" y="437998"/>
                  <a:pt x="268776" y="400078"/>
                  <a:pt x="268440" y="361305"/>
                </a:cubicBezTo>
                <a:close/>
                <a:moveTo>
                  <a:pt x="112675" y="337190"/>
                </a:moveTo>
                <a:cubicBezTo>
                  <a:pt x="100249" y="337190"/>
                  <a:pt x="90175" y="347264"/>
                  <a:pt x="90175" y="359690"/>
                </a:cubicBezTo>
                <a:cubicBezTo>
                  <a:pt x="90175" y="372116"/>
                  <a:pt x="100249" y="382190"/>
                  <a:pt x="112675" y="382190"/>
                </a:cubicBezTo>
                <a:cubicBezTo>
                  <a:pt x="125101" y="382190"/>
                  <a:pt x="135175" y="372116"/>
                  <a:pt x="135175" y="359690"/>
                </a:cubicBezTo>
                <a:cubicBezTo>
                  <a:pt x="135163" y="347269"/>
                  <a:pt x="125096" y="337202"/>
                  <a:pt x="112675" y="337190"/>
                </a:cubicBezTo>
                <a:close/>
                <a:moveTo>
                  <a:pt x="112675" y="314690"/>
                </a:moveTo>
                <a:cubicBezTo>
                  <a:pt x="137528" y="314690"/>
                  <a:pt x="157675" y="334837"/>
                  <a:pt x="157675" y="359690"/>
                </a:cubicBezTo>
                <a:cubicBezTo>
                  <a:pt x="157675" y="384543"/>
                  <a:pt x="137528" y="404690"/>
                  <a:pt x="112675" y="404690"/>
                </a:cubicBezTo>
                <a:cubicBezTo>
                  <a:pt x="87822" y="404690"/>
                  <a:pt x="67675" y="384543"/>
                  <a:pt x="67675" y="359690"/>
                </a:cubicBezTo>
                <a:cubicBezTo>
                  <a:pt x="67703" y="334849"/>
                  <a:pt x="87834" y="314718"/>
                  <a:pt x="112675" y="314690"/>
                </a:cubicBezTo>
                <a:close/>
                <a:moveTo>
                  <a:pt x="418166" y="229269"/>
                </a:moveTo>
                <a:cubicBezTo>
                  <a:pt x="438770" y="262115"/>
                  <a:pt x="449856" y="300033"/>
                  <a:pt x="450191" y="338805"/>
                </a:cubicBezTo>
                <a:lnTo>
                  <a:pt x="493276" y="338805"/>
                </a:lnTo>
                <a:cubicBezTo>
                  <a:pt x="489249" y="291623"/>
                  <a:pt x="460727" y="250028"/>
                  <a:pt x="418166" y="229269"/>
                </a:cubicBezTo>
                <a:close/>
                <a:moveTo>
                  <a:pt x="300465" y="229267"/>
                </a:moveTo>
                <a:cubicBezTo>
                  <a:pt x="257903" y="250025"/>
                  <a:pt x="229380" y="291622"/>
                  <a:pt x="225355" y="338804"/>
                </a:cubicBezTo>
                <a:lnTo>
                  <a:pt x="268440" y="338804"/>
                </a:lnTo>
                <a:cubicBezTo>
                  <a:pt x="268776" y="300032"/>
                  <a:pt x="279862" y="262113"/>
                  <a:pt x="300465" y="229267"/>
                </a:cubicBezTo>
                <a:close/>
                <a:moveTo>
                  <a:pt x="370563" y="217578"/>
                </a:moveTo>
                <a:lnTo>
                  <a:pt x="370563" y="338805"/>
                </a:lnTo>
                <a:lnTo>
                  <a:pt x="427709" y="338805"/>
                </a:lnTo>
                <a:cubicBezTo>
                  <a:pt x="425003" y="278278"/>
                  <a:pt x="400804" y="227834"/>
                  <a:pt x="370563" y="217578"/>
                </a:cubicBezTo>
                <a:close/>
                <a:moveTo>
                  <a:pt x="348063" y="217578"/>
                </a:moveTo>
                <a:cubicBezTo>
                  <a:pt x="317826" y="227835"/>
                  <a:pt x="293627" y="278279"/>
                  <a:pt x="290922" y="338805"/>
                </a:cubicBezTo>
                <a:lnTo>
                  <a:pt x="348063" y="338805"/>
                </a:lnTo>
                <a:close/>
                <a:moveTo>
                  <a:pt x="359313" y="193027"/>
                </a:moveTo>
                <a:cubicBezTo>
                  <a:pt x="446038" y="193025"/>
                  <a:pt x="516344" y="263329"/>
                  <a:pt x="516346" y="350055"/>
                </a:cubicBezTo>
                <a:cubicBezTo>
                  <a:pt x="516249" y="436741"/>
                  <a:pt x="445999" y="506991"/>
                  <a:pt x="359313" y="507088"/>
                </a:cubicBezTo>
                <a:cubicBezTo>
                  <a:pt x="272589" y="507086"/>
                  <a:pt x="202287" y="436783"/>
                  <a:pt x="202285" y="350060"/>
                </a:cubicBezTo>
                <a:cubicBezTo>
                  <a:pt x="202283" y="263335"/>
                  <a:pt x="272587" y="193029"/>
                  <a:pt x="359313" y="193027"/>
                </a:cubicBezTo>
                <a:close/>
                <a:moveTo>
                  <a:pt x="321805" y="121039"/>
                </a:moveTo>
                <a:lnTo>
                  <a:pt x="335362" y="138991"/>
                </a:lnTo>
                <a:cubicBezTo>
                  <a:pt x="298386" y="167045"/>
                  <a:pt x="263390" y="197617"/>
                  <a:pt x="230624" y="230490"/>
                </a:cubicBezTo>
                <a:cubicBezTo>
                  <a:pt x="206216" y="254878"/>
                  <a:pt x="183048" y="280475"/>
                  <a:pt x="161207" y="307186"/>
                </a:cubicBezTo>
                <a:lnTo>
                  <a:pt x="143772" y="292959"/>
                </a:lnTo>
                <a:cubicBezTo>
                  <a:pt x="166093" y="265662"/>
                  <a:pt x="189771" y="239503"/>
                  <a:pt x="214716" y="214582"/>
                </a:cubicBezTo>
                <a:cubicBezTo>
                  <a:pt x="248214" y="180970"/>
                  <a:pt x="283995" y="149715"/>
                  <a:pt x="321805" y="121039"/>
                </a:cubicBezTo>
                <a:close/>
                <a:moveTo>
                  <a:pt x="566091" y="3009"/>
                </a:moveTo>
                <a:cubicBezTo>
                  <a:pt x="618309" y="-4837"/>
                  <a:pt x="660793" y="4378"/>
                  <a:pt x="687902" y="31495"/>
                </a:cubicBezTo>
                <a:cubicBezTo>
                  <a:pt x="742015" y="85625"/>
                  <a:pt x="726305" y="196526"/>
                  <a:pt x="645879" y="328165"/>
                </a:cubicBezTo>
                <a:lnTo>
                  <a:pt x="626675" y="316431"/>
                </a:lnTo>
                <a:cubicBezTo>
                  <a:pt x="700207" y="196081"/>
                  <a:pt x="717571" y="92996"/>
                  <a:pt x="671994" y="47403"/>
                </a:cubicBezTo>
                <a:cubicBezTo>
                  <a:pt x="625565" y="964"/>
                  <a:pt x="520487" y="19580"/>
                  <a:pt x="397775" y="95990"/>
                </a:cubicBezTo>
                <a:lnTo>
                  <a:pt x="385877" y="76885"/>
                </a:lnTo>
                <a:cubicBezTo>
                  <a:pt x="451922" y="35760"/>
                  <a:pt x="513873" y="10854"/>
                  <a:pt x="566091" y="3009"/>
                </a:cubicBezTo>
                <a:close/>
                <a:moveTo>
                  <a:pt x="113935" y="86"/>
                </a:moveTo>
                <a:cubicBezTo>
                  <a:pt x="215361" y="-3001"/>
                  <a:pt x="366816" y="76711"/>
                  <a:pt x="504848" y="214714"/>
                </a:cubicBezTo>
                <a:cubicBezTo>
                  <a:pt x="562423" y="271558"/>
                  <a:pt x="612552" y="335478"/>
                  <a:pt x="654032" y="404943"/>
                </a:cubicBezTo>
                <a:lnTo>
                  <a:pt x="634597" y="416270"/>
                </a:lnTo>
                <a:cubicBezTo>
                  <a:pt x="594087" y="348480"/>
                  <a:pt x="545144" y="286100"/>
                  <a:pt x="488940" y="230623"/>
                </a:cubicBezTo>
                <a:cubicBezTo>
                  <a:pt x="319663" y="61384"/>
                  <a:pt x="117465" y="-22437"/>
                  <a:pt x="47444" y="47590"/>
                </a:cubicBezTo>
                <a:cubicBezTo>
                  <a:pt x="3663" y="91365"/>
                  <a:pt x="18429" y="190072"/>
                  <a:pt x="85973" y="305192"/>
                </a:cubicBezTo>
                <a:lnTo>
                  <a:pt x="66571" y="316574"/>
                </a:lnTo>
                <a:cubicBezTo>
                  <a:pt x="-7515" y="190319"/>
                  <a:pt x="-20611" y="83818"/>
                  <a:pt x="31535" y="31682"/>
                </a:cubicBezTo>
                <a:cubicBezTo>
                  <a:pt x="51876" y="11345"/>
                  <a:pt x="80127" y="1116"/>
                  <a:pt x="113935" y="86"/>
                </a:cubicBezTo>
                <a:close/>
              </a:path>
            </a:pathLst>
          </a:custGeom>
          <a:solidFill>
            <a:schemeClr val="bg1"/>
          </a:solidFill>
          <a:ln w="1116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9" name="任意形状 65">
            <a:extLst>
              <a:ext uri="{FF2B5EF4-FFF2-40B4-BE49-F238E27FC236}">
                <a16:creationId xmlns="" xmlns:a16="http://schemas.microsoft.com/office/drawing/2014/main" id="{1DDC53F8-6B35-407F-9E72-6608926EE860}"/>
              </a:ext>
            </a:extLst>
          </p:cNvPr>
          <p:cNvSpPr/>
          <p:nvPr/>
        </p:nvSpPr>
        <p:spPr>
          <a:xfrm>
            <a:off x="5237825" y="4457047"/>
            <a:ext cx="720000" cy="720011"/>
          </a:xfrm>
          <a:custGeom>
            <a:avLst/>
            <a:gdLst>
              <a:gd name="connsiteX0" fmla="*/ 99581 w 720000"/>
              <a:gd name="connsiteY0" fmla="*/ 407615 h 720011"/>
              <a:gd name="connsiteX1" fmla="*/ 99580 w 720000"/>
              <a:gd name="connsiteY1" fmla="*/ 407616 h 720011"/>
              <a:gd name="connsiteX2" fmla="*/ 85397 w 720000"/>
              <a:gd name="connsiteY2" fmla="*/ 421799 h 720011"/>
              <a:gd name="connsiteX3" fmla="*/ 99581 w 720000"/>
              <a:gd name="connsiteY3" fmla="*/ 435982 h 720011"/>
              <a:gd name="connsiteX4" fmla="*/ 113764 w 720000"/>
              <a:gd name="connsiteY4" fmla="*/ 421799 h 720011"/>
              <a:gd name="connsiteX5" fmla="*/ 99581 w 720000"/>
              <a:gd name="connsiteY5" fmla="*/ 407615 h 720011"/>
              <a:gd name="connsiteX6" fmla="*/ 258959 w 720000"/>
              <a:gd name="connsiteY6" fmla="*/ 356760 h 720011"/>
              <a:gd name="connsiteX7" fmla="*/ 244776 w 720000"/>
              <a:gd name="connsiteY7" fmla="*/ 370932 h 720011"/>
              <a:gd name="connsiteX8" fmla="*/ 258948 w 720000"/>
              <a:gd name="connsiteY8" fmla="*/ 385116 h 720011"/>
              <a:gd name="connsiteX9" fmla="*/ 273132 w 720000"/>
              <a:gd name="connsiteY9" fmla="*/ 370943 h 720011"/>
              <a:gd name="connsiteX10" fmla="*/ 258959 w 720000"/>
              <a:gd name="connsiteY10" fmla="*/ 356760 h 720011"/>
              <a:gd name="connsiteX11" fmla="*/ 179264 w 720000"/>
              <a:gd name="connsiteY11" fmla="*/ 292654 h 720011"/>
              <a:gd name="connsiteX12" fmla="*/ 179264 w 720000"/>
              <a:gd name="connsiteY12" fmla="*/ 292655 h 720011"/>
              <a:gd name="connsiteX13" fmla="*/ 165092 w 720000"/>
              <a:gd name="connsiteY13" fmla="*/ 306838 h 720011"/>
              <a:gd name="connsiteX14" fmla="*/ 165092 w 720000"/>
              <a:gd name="connsiteY14" fmla="*/ 306849 h 720011"/>
              <a:gd name="connsiteX15" fmla="*/ 179286 w 720000"/>
              <a:gd name="connsiteY15" fmla="*/ 321021 h 720011"/>
              <a:gd name="connsiteX16" fmla="*/ 193459 w 720000"/>
              <a:gd name="connsiteY16" fmla="*/ 306827 h 720011"/>
              <a:gd name="connsiteX17" fmla="*/ 179264 w 720000"/>
              <a:gd name="connsiteY17" fmla="*/ 292654 h 720011"/>
              <a:gd name="connsiteX18" fmla="*/ 483684 w 720000"/>
              <a:gd name="connsiteY18" fmla="*/ 258674 h 720011"/>
              <a:gd name="connsiteX19" fmla="*/ 469501 w 720000"/>
              <a:gd name="connsiteY19" fmla="*/ 272857 h 720011"/>
              <a:gd name="connsiteX20" fmla="*/ 483673 w 720000"/>
              <a:gd name="connsiteY20" fmla="*/ 287030 h 720011"/>
              <a:gd name="connsiteX21" fmla="*/ 497857 w 720000"/>
              <a:gd name="connsiteY21" fmla="*/ 272857 h 720011"/>
              <a:gd name="connsiteX22" fmla="*/ 483684 w 720000"/>
              <a:gd name="connsiteY22" fmla="*/ 258674 h 720011"/>
              <a:gd name="connsiteX23" fmla="*/ 371459 w 720000"/>
              <a:gd name="connsiteY23" fmla="*/ 217772 h 720011"/>
              <a:gd name="connsiteX24" fmla="*/ 357276 w 720000"/>
              <a:gd name="connsiteY24" fmla="*/ 231955 h 720011"/>
              <a:gd name="connsiteX25" fmla="*/ 371459 w 720000"/>
              <a:gd name="connsiteY25" fmla="*/ 246139 h 720011"/>
              <a:gd name="connsiteX26" fmla="*/ 385642 w 720000"/>
              <a:gd name="connsiteY26" fmla="*/ 231955 h 720011"/>
              <a:gd name="connsiteX27" fmla="*/ 371459 w 720000"/>
              <a:gd name="connsiteY27" fmla="*/ 217772 h 720011"/>
              <a:gd name="connsiteX28" fmla="*/ 552920 w 720000"/>
              <a:gd name="connsiteY28" fmla="*/ 150415 h 720011"/>
              <a:gd name="connsiteX29" fmla="*/ 609170 w 720000"/>
              <a:gd name="connsiteY29" fmla="*/ 150415 h 720011"/>
              <a:gd name="connsiteX30" fmla="*/ 609170 w 720000"/>
              <a:gd name="connsiteY30" fmla="*/ 207368 h 720011"/>
              <a:gd name="connsiteX31" fmla="*/ 586670 w 720000"/>
              <a:gd name="connsiteY31" fmla="*/ 207368 h 720011"/>
              <a:gd name="connsiteX32" fmla="*/ 586670 w 720000"/>
              <a:gd name="connsiteY32" fmla="*/ 189005 h 720011"/>
              <a:gd name="connsiteX33" fmla="*/ 517532 w 720000"/>
              <a:gd name="connsiteY33" fmla="*/ 258791 h 720011"/>
              <a:gd name="connsiteX34" fmla="*/ 520356 w 720000"/>
              <a:gd name="connsiteY34" fmla="*/ 272952 h 720011"/>
              <a:gd name="connsiteX35" fmla="*/ 483631 w 720000"/>
              <a:gd name="connsiteY35" fmla="*/ 309583 h 720011"/>
              <a:gd name="connsiteX36" fmla="*/ 447001 w 720000"/>
              <a:gd name="connsiteY36" fmla="*/ 272858 h 720011"/>
              <a:gd name="connsiteX37" fmla="*/ 447108 w 720000"/>
              <a:gd name="connsiteY37" fmla="*/ 271792 h 720011"/>
              <a:gd name="connsiteX38" fmla="*/ 400122 w 720000"/>
              <a:gd name="connsiteY38" fmla="*/ 254557 h 720011"/>
              <a:gd name="connsiteX39" fmla="*/ 358103 w 720000"/>
              <a:gd name="connsiteY39" fmla="*/ 266035 h 720011"/>
              <a:gd name="connsiteX40" fmla="*/ 289574 w 720000"/>
              <a:gd name="connsiteY40" fmla="*/ 350840 h 720011"/>
              <a:gd name="connsiteX41" fmla="*/ 292932 w 720000"/>
              <a:gd name="connsiteY41" fmla="*/ 384837 h 720011"/>
              <a:gd name="connsiteX42" fmla="*/ 245155 w 720000"/>
              <a:gd name="connsiteY42" fmla="*/ 404996 h 720011"/>
              <a:gd name="connsiteX43" fmla="*/ 224996 w 720000"/>
              <a:gd name="connsiteY43" fmla="*/ 357219 h 720011"/>
              <a:gd name="connsiteX44" fmla="*/ 200694 w 720000"/>
              <a:gd name="connsiteY44" fmla="*/ 336476 h 720011"/>
              <a:gd name="connsiteX45" fmla="*/ 169670 w 720000"/>
              <a:gd name="connsiteY45" fmla="*/ 342088 h 720011"/>
              <a:gd name="connsiteX46" fmla="*/ 128731 w 720000"/>
              <a:gd name="connsiteY46" fmla="*/ 399778 h 720011"/>
              <a:gd name="connsiteX47" fmla="*/ 136264 w 720000"/>
              <a:gd name="connsiteY47" fmla="*/ 421799 h 720011"/>
              <a:gd name="connsiteX48" fmla="*/ 99580 w 720000"/>
              <a:gd name="connsiteY48" fmla="*/ 458482 h 720011"/>
              <a:gd name="connsiteX49" fmla="*/ 62897 w 720000"/>
              <a:gd name="connsiteY49" fmla="*/ 421799 h 720011"/>
              <a:gd name="connsiteX50" fmla="*/ 99580 w 720000"/>
              <a:gd name="connsiteY50" fmla="*/ 385116 h 720011"/>
              <a:gd name="connsiteX51" fmla="*/ 110279 w 720000"/>
              <a:gd name="connsiteY51" fmla="*/ 386894 h 720011"/>
              <a:gd name="connsiteX52" fmla="*/ 150843 w 720000"/>
              <a:gd name="connsiteY52" fmla="*/ 329734 h 720011"/>
              <a:gd name="connsiteX53" fmla="*/ 142591 w 720000"/>
              <a:gd name="connsiteY53" fmla="*/ 306838 h 720011"/>
              <a:gd name="connsiteX54" fmla="*/ 179269 w 720000"/>
              <a:gd name="connsiteY54" fmla="*/ 270160 h 720011"/>
              <a:gd name="connsiteX55" fmla="*/ 215947 w 720000"/>
              <a:gd name="connsiteY55" fmla="*/ 306838 h 720011"/>
              <a:gd name="connsiteX56" fmla="*/ 213960 w 720000"/>
              <a:gd name="connsiteY56" fmla="*/ 318209 h 720011"/>
              <a:gd name="connsiteX57" fmla="*/ 239471 w 720000"/>
              <a:gd name="connsiteY57" fmla="*/ 339987 h 720011"/>
              <a:gd name="connsiteX58" fmla="*/ 272016 w 720000"/>
              <a:gd name="connsiteY58" fmla="*/ 336773 h 720011"/>
              <a:gd name="connsiteX59" fmla="*/ 340689 w 720000"/>
              <a:gd name="connsiteY59" fmla="*/ 251788 h 720011"/>
              <a:gd name="connsiteX60" fmla="*/ 334775 w 720000"/>
              <a:gd name="connsiteY60" fmla="*/ 231677 h 720011"/>
              <a:gd name="connsiteX61" fmla="*/ 371592 w 720000"/>
              <a:gd name="connsiteY61" fmla="*/ 195138 h 720011"/>
              <a:gd name="connsiteX62" fmla="*/ 408131 w 720000"/>
              <a:gd name="connsiteY62" fmla="*/ 231955 h 720011"/>
              <a:gd name="connsiteX63" fmla="*/ 407977 w 720000"/>
              <a:gd name="connsiteY63" fmla="*/ 233478 h 720011"/>
              <a:gd name="connsiteX64" fmla="*/ 454713 w 720000"/>
              <a:gd name="connsiteY64" fmla="*/ 250620 h 720011"/>
              <a:gd name="connsiteX65" fmla="*/ 502797 w 720000"/>
              <a:gd name="connsiteY65" fmla="*/ 241697 h 720011"/>
              <a:gd name="connsiteX66" fmla="*/ 570940 w 720000"/>
              <a:gd name="connsiteY66" fmla="*/ 172915 h 720011"/>
              <a:gd name="connsiteX67" fmla="*/ 552920 w 720000"/>
              <a:gd name="connsiteY67" fmla="*/ 172915 h 720011"/>
              <a:gd name="connsiteX68" fmla="*/ 629932 w 720000"/>
              <a:gd name="connsiteY68" fmla="*/ 107269 h 720011"/>
              <a:gd name="connsiteX69" fmla="*/ 674865 w 720000"/>
              <a:gd name="connsiteY69" fmla="*/ 107269 h 720011"/>
              <a:gd name="connsiteX70" fmla="*/ 674865 w 720000"/>
              <a:gd name="connsiteY70" fmla="*/ 129769 h 720011"/>
              <a:gd name="connsiteX71" fmla="*/ 652432 w 720000"/>
              <a:gd name="connsiteY71" fmla="*/ 129769 h 720011"/>
              <a:gd name="connsiteX72" fmla="*/ 652432 w 720000"/>
              <a:gd name="connsiteY72" fmla="*/ 174297 h 720011"/>
              <a:gd name="connsiteX73" fmla="*/ 674932 w 720000"/>
              <a:gd name="connsiteY73" fmla="*/ 174297 h 720011"/>
              <a:gd name="connsiteX74" fmla="*/ 674932 w 720000"/>
              <a:gd name="connsiteY74" fmla="*/ 196797 h 720011"/>
              <a:gd name="connsiteX75" fmla="*/ 652432 w 720000"/>
              <a:gd name="connsiteY75" fmla="*/ 196797 h 720011"/>
              <a:gd name="connsiteX76" fmla="*/ 652432 w 720000"/>
              <a:gd name="connsiteY76" fmla="*/ 241797 h 720011"/>
              <a:gd name="connsiteX77" fmla="*/ 674932 w 720000"/>
              <a:gd name="connsiteY77" fmla="*/ 241797 h 720011"/>
              <a:gd name="connsiteX78" fmla="*/ 674932 w 720000"/>
              <a:gd name="connsiteY78" fmla="*/ 264297 h 720011"/>
              <a:gd name="connsiteX79" fmla="*/ 652432 w 720000"/>
              <a:gd name="connsiteY79" fmla="*/ 264297 h 720011"/>
              <a:gd name="connsiteX80" fmla="*/ 652432 w 720000"/>
              <a:gd name="connsiteY80" fmla="*/ 309297 h 720011"/>
              <a:gd name="connsiteX81" fmla="*/ 674932 w 720000"/>
              <a:gd name="connsiteY81" fmla="*/ 309297 h 720011"/>
              <a:gd name="connsiteX82" fmla="*/ 674932 w 720000"/>
              <a:gd name="connsiteY82" fmla="*/ 331797 h 720011"/>
              <a:gd name="connsiteX83" fmla="*/ 652432 w 720000"/>
              <a:gd name="connsiteY83" fmla="*/ 331797 h 720011"/>
              <a:gd name="connsiteX84" fmla="*/ 652432 w 720000"/>
              <a:gd name="connsiteY84" fmla="*/ 376797 h 720011"/>
              <a:gd name="connsiteX85" fmla="*/ 674932 w 720000"/>
              <a:gd name="connsiteY85" fmla="*/ 376797 h 720011"/>
              <a:gd name="connsiteX86" fmla="*/ 674932 w 720000"/>
              <a:gd name="connsiteY86" fmla="*/ 399297 h 720011"/>
              <a:gd name="connsiteX87" fmla="*/ 652432 w 720000"/>
              <a:gd name="connsiteY87" fmla="*/ 399297 h 720011"/>
              <a:gd name="connsiteX88" fmla="*/ 652432 w 720000"/>
              <a:gd name="connsiteY88" fmla="*/ 444297 h 720011"/>
              <a:gd name="connsiteX89" fmla="*/ 674932 w 720000"/>
              <a:gd name="connsiteY89" fmla="*/ 444297 h 720011"/>
              <a:gd name="connsiteX90" fmla="*/ 674932 w 720000"/>
              <a:gd name="connsiteY90" fmla="*/ 466797 h 720011"/>
              <a:gd name="connsiteX91" fmla="*/ 652432 w 720000"/>
              <a:gd name="connsiteY91" fmla="*/ 466797 h 720011"/>
              <a:gd name="connsiteX92" fmla="*/ 652432 w 720000"/>
              <a:gd name="connsiteY92" fmla="*/ 511797 h 720011"/>
              <a:gd name="connsiteX93" fmla="*/ 674932 w 720000"/>
              <a:gd name="connsiteY93" fmla="*/ 511797 h 720011"/>
              <a:gd name="connsiteX94" fmla="*/ 674932 w 720000"/>
              <a:gd name="connsiteY94" fmla="*/ 534297 h 720011"/>
              <a:gd name="connsiteX95" fmla="*/ 652432 w 720000"/>
              <a:gd name="connsiteY95" fmla="*/ 534297 h 720011"/>
              <a:gd name="connsiteX96" fmla="*/ 652432 w 720000"/>
              <a:gd name="connsiteY96" fmla="*/ 556797 h 720011"/>
              <a:gd name="connsiteX97" fmla="*/ 629932 w 720000"/>
              <a:gd name="connsiteY97" fmla="*/ 556797 h 720011"/>
              <a:gd name="connsiteX98" fmla="*/ 629932 w 720000"/>
              <a:gd name="connsiteY98" fmla="*/ 534297 h 720011"/>
              <a:gd name="connsiteX99" fmla="*/ 584932 w 720000"/>
              <a:gd name="connsiteY99" fmla="*/ 534297 h 720011"/>
              <a:gd name="connsiteX100" fmla="*/ 584932 w 720000"/>
              <a:gd name="connsiteY100" fmla="*/ 556797 h 720011"/>
              <a:gd name="connsiteX101" fmla="*/ 562432 w 720000"/>
              <a:gd name="connsiteY101" fmla="*/ 556797 h 720011"/>
              <a:gd name="connsiteX102" fmla="*/ 562432 w 720000"/>
              <a:gd name="connsiteY102" fmla="*/ 534297 h 720011"/>
              <a:gd name="connsiteX103" fmla="*/ 517432 w 720000"/>
              <a:gd name="connsiteY103" fmla="*/ 534297 h 720011"/>
              <a:gd name="connsiteX104" fmla="*/ 517432 w 720000"/>
              <a:gd name="connsiteY104" fmla="*/ 556797 h 720011"/>
              <a:gd name="connsiteX105" fmla="*/ 494932 w 720000"/>
              <a:gd name="connsiteY105" fmla="*/ 556797 h 720011"/>
              <a:gd name="connsiteX106" fmla="*/ 494932 w 720000"/>
              <a:gd name="connsiteY106" fmla="*/ 534297 h 720011"/>
              <a:gd name="connsiteX107" fmla="*/ 449932 w 720000"/>
              <a:gd name="connsiteY107" fmla="*/ 534297 h 720011"/>
              <a:gd name="connsiteX108" fmla="*/ 449932 w 720000"/>
              <a:gd name="connsiteY108" fmla="*/ 556797 h 720011"/>
              <a:gd name="connsiteX109" fmla="*/ 427432 w 720000"/>
              <a:gd name="connsiteY109" fmla="*/ 556797 h 720011"/>
              <a:gd name="connsiteX110" fmla="*/ 427432 w 720000"/>
              <a:gd name="connsiteY110" fmla="*/ 534297 h 720011"/>
              <a:gd name="connsiteX111" fmla="*/ 382432 w 720000"/>
              <a:gd name="connsiteY111" fmla="*/ 534297 h 720011"/>
              <a:gd name="connsiteX112" fmla="*/ 382432 w 720000"/>
              <a:gd name="connsiteY112" fmla="*/ 556797 h 720011"/>
              <a:gd name="connsiteX113" fmla="*/ 359932 w 720000"/>
              <a:gd name="connsiteY113" fmla="*/ 556797 h 720011"/>
              <a:gd name="connsiteX114" fmla="*/ 359932 w 720000"/>
              <a:gd name="connsiteY114" fmla="*/ 534297 h 720011"/>
              <a:gd name="connsiteX115" fmla="*/ 314932 w 720000"/>
              <a:gd name="connsiteY115" fmla="*/ 534297 h 720011"/>
              <a:gd name="connsiteX116" fmla="*/ 314932 w 720000"/>
              <a:gd name="connsiteY116" fmla="*/ 556797 h 720011"/>
              <a:gd name="connsiteX117" fmla="*/ 292432 w 720000"/>
              <a:gd name="connsiteY117" fmla="*/ 556797 h 720011"/>
              <a:gd name="connsiteX118" fmla="*/ 292432 w 720000"/>
              <a:gd name="connsiteY118" fmla="*/ 534297 h 720011"/>
              <a:gd name="connsiteX119" fmla="*/ 247432 w 720000"/>
              <a:gd name="connsiteY119" fmla="*/ 534297 h 720011"/>
              <a:gd name="connsiteX120" fmla="*/ 247432 w 720000"/>
              <a:gd name="connsiteY120" fmla="*/ 556797 h 720011"/>
              <a:gd name="connsiteX121" fmla="*/ 224932 w 720000"/>
              <a:gd name="connsiteY121" fmla="*/ 556797 h 720011"/>
              <a:gd name="connsiteX122" fmla="*/ 224932 w 720000"/>
              <a:gd name="connsiteY122" fmla="*/ 534297 h 720011"/>
              <a:gd name="connsiteX123" fmla="*/ 179932 w 720000"/>
              <a:gd name="connsiteY123" fmla="*/ 534297 h 720011"/>
              <a:gd name="connsiteX124" fmla="*/ 179932 w 720000"/>
              <a:gd name="connsiteY124" fmla="*/ 556797 h 720011"/>
              <a:gd name="connsiteX125" fmla="*/ 157432 w 720000"/>
              <a:gd name="connsiteY125" fmla="*/ 556797 h 720011"/>
              <a:gd name="connsiteX126" fmla="*/ 157432 w 720000"/>
              <a:gd name="connsiteY126" fmla="*/ 534297 h 720011"/>
              <a:gd name="connsiteX127" fmla="*/ 112432 w 720000"/>
              <a:gd name="connsiteY127" fmla="*/ 534297 h 720011"/>
              <a:gd name="connsiteX128" fmla="*/ 112432 w 720000"/>
              <a:gd name="connsiteY128" fmla="*/ 556797 h 720011"/>
              <a:gd name="connsiteX129" fmla="*/ 89932 w 720000"/>
              <a:gd name="connsiteY129" fmla="*/ 556797 h 720011"/>
              <a:gd name="connsiteX130" fmla="*/ 89932 w 720000"/>
              <a:gd name="connsiteY130" fmla="*/ 534297 h 720011"/>
              <a:gd name="connsiteX131" fmla="*/ 44932 w 720000"/>
              <a:gd name="connsiteY131" fmla="*/ 534297 h 720011"/>
              <a:gd name="connsiteX132" fmla="*/ 44932 w 720000"/>
              <a:gd name="connsiteY132" fmla="*/ 511797 h 720011"/>
              <a:gd name="connsiteX133" fmla="*/ 629932 w 720000"/>
              <a:gd name="connsiteY133" fmla="*/ 511797 h 720011"/>
              <a:gd name="connsiteX134" fmla="*/ 22500 w 720000"/>
              <a:gd name="connsiteY134" fmla="*/ 67500 h 720011"/>
              <a:gd name="connsiteX135" fmla="*/ 22500 w 720000"/>
              <a:gd name="connsiteY135" fmla="*/ 580584 h 720011"/>
              <a:gd name="connsiteX136" fmla="*/ 697500 w 720000"/>
              <a:gd name="connsiteY136" fmla="*/ 580584 h 720011"/>
              <a:gd name="connsiteX137" fmla="*/ 697500 w 720000"/>
              <a:gd name="connsiteY137" fmla="*/ 67500 h 720011"/>
              <a:gd name="connsiteX138" fmla="*/ 22500 w 720000"/>
              <a:gd name="connsiteY138" fmla="*/ 22500 h 720011"/>
              <a:gd name="connsiteX139" fmla="*/ 22500 w 720000"/>
              <a:gd name="connsiteY139" fmla="*/ 45000 h 720011"/>
              <a:gd name="connsiteX140" fmla="*/ 697500 w 720000"/>
              <a:gd name="connsiteY140" fmla="*/ 45000 h 720011"/>
              <a:gd name="connsiteX141" fmla="*/ 697500 w 720000"/>
              <a:gd name="connsiteY141" fmla="*/ 22500 h 720011"/>
              <a:gd name="connsiteX142" fmla="*/ 0 w 720000"/>
              <a:gd name="connsiteY142" fmla="*/ 0 h 720011"/>
              <a:gd name="connsiteX143" fmla="*/ 720000 w 720000"/>
              <a:gd name="connsiteY143" fmla="*/ 0 h 720011"/>
              <a:gd name="connsiteX144" fmla="*/ 720000 w 720000"/>
              <a:gd name="connsiteY144" fmla="*/ 67500 h 720011"/>
              <a:gd name="connsiteX145" fmla="*/ 720000 w 720000"/>
              <a:gd name="connsiteY145" fmla="*/ 603084 h 720011"/>
              <a:gd name="connsiteX146" fmla="*/ 463807 w 720000"/>
              <a:gd name="connsiteY146" fmla="*/ 603084 h 720011"/>
              <a:gd name="connsiteX147" fmla="*/ 540000 w 720000"/>
              <a:gd name="connsiteY147" fmla="*/ 677077 h 720011"/>
              <a:gd name="connsiteX148" fmla="*/ 540000 w 720000"/>
              <a:gd name="connsiteY148" fmla="*/ 720011 h 720011"/>
              <a:gd name="connsiteX149" fmla="*/ 517500 w 720000"/>
              <a:gd name="connsiteY149" fmla="*/ 720011 h 720011"/>
              <a:gd name="connsiteX150" fmla="*/ 517500 w 720000"/>
              <a:gd name="connsiteY150" fmla="*/ 686591 h 720011"/>
              <a:gd name="connsiteX151" fmla="*/ 431511 w 720000"/>
              <a:gd name="connsiteY151" fmla="*/ 603084 h 720011"/>
              <a:gd name="connsiteX152" fmla="*/ 371250 w 720000"/>
              <a:gd name="connsiteY152" fmla="*/ 603084 h 720011"/>
              <a:gd name="connsiteX153" fmla="*/ 371250 w 720000"/>
              <a:gd name="connsiteY153" fmla="*/ 720011 h 720011"/>
              <a:gd name="connsiteX154" fmla="*/ 348750 w 720000"/>
              <a:gd name="connsiteY154" fmla="*/ 720011 h 720011"/>
              <a:gd name="connsiteX155" fmla="*/ 348750 w 720000"/>
              <a:gd name="connsiteY155" fmla="*/ 603084 h 720011"/>
              <a:gd name="connsiteX156" fmla="*/ 288489 w 720000"/>
              <a:gd name="connsiteY156" fmla="*/ 603084 h 720011"/>
              <a:gd name="connsiteX157" fmla="*/ 202500 w 720000"/>
              <a:gd name="connsiteY157" fmla="*/ 686591 h 720011"/>
              <a:gd name="connsiteX158" fmla="*/ 202500 w 720000"/>
              <a:gd name="connsiteY158" fmla="*/ 720011 h 720011"/>
              <a:gd name="connsiteX159" fmla="*/ 180000 w 720000"/>
              <a:gd name="connsiteY159" fmla="*/ 720011 h 720011"/>
              <a:gd name="connsiteX160" fmla="*/ 180000 w 720000"/>
              <a:gd name="connsiteY160" fmla="*/ 677077 h 720011"/>
              <a:gd name="connsiteX161" fmla="*/ 256193 w 720000"/>
              <a:gd name="connsiteY161" fmla="*/ 603084 h 720011"/>
              <a:gd name="connsiteX162" fmla="*/ 0 w 720000"/>
              <a:gd name="connsiteY162" fmla="*/ 603084 h 72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720000" h="720011">
                <a:moveTo>
                  <a:pt x="99581" y="407615"/>
                </a:moveTo>
                <a:lnTo>
                  <a:pt x="99580" y="407616"/>
                </a:lnTo>
                <a:cubicBezTo>
                  <a:pt x="91751" y="407624"/>
                  <a:pt x="85405" y="413969"/>
                  <a:pt x="85397" y="421799"/>
                </a:cubicBezTo>
                <a:cubicBezTo>
                  <a:pt x="85397" y="429632"/>
                  <a:pt x="91747" y="435982"/>
                  <a:pt x="99581" y="435982"/>
                </a:cubicBezTo>
                <a:cubicBezTo>
                  <a:pt x="107414" y="435982"/>
                  <a:pt x="113764" y="429632"/>
                  <a:pt x="113764" y="421799"/>
                </a:cubicBezTo>
                <a:cubicBezTo>
                  <a:pt x="113764" y="413965"/>
                  <a:pt x="107414" y="407615"/>
                  <a:pt x="99581" y="407615"/>
                </a:cubicBezTo>
                <a:close/>
                <a:moveTo>
                  <a:pt x="258959" y="356760"/>
                </a:moveTo>
                <a:cubicBezTo>
                  <a:pt x="251129" y="356757"/>
                  <a:pt x="244779" y="363102"/>
                  <a:pt x="244776" y="370932"/>
                </a:cubicBezTo>
                <a:cubicBezTo>
                  <a:pt x="244773" y="378762"/>
                  <a:pt x="251118" y="385113"/>
                  <a:pt x="258948" y="385116"/>
                </a:cubicBezTo>
                <a:cubicBezTo>
                  <a:pt x="266778" y="385119"/>
                  <a:pt x="273128" y="378773"/>
                  <a:pt x="273132" y="370943"/>
                </a:cubicBezTo>
                <a:cubicBezTo>
                  <a:pt x="273126" y="363116"/>
                  <a:pt x="266786" y="356771"/>
                  <a:pt x="258959" y="356760"/>
                </a:cubicBezTo>
                <a:close/>
                <a:moveTo>
                  <a:pt x="179264" y="292654"/>
                </a:moveTo>
                <a:lnTo>
                  <a:pt x="179264" y="292655"/>
                </a:lnTo>
                <a:cubicBezTo>
                  <a:pt x="171439" y="292669"/>
                  <a:pt x="165100" y="299012"/>
                  <a:pt x="165092" y="306838"/>
                </a:cubicBezTo>
                <a:cubicBezTo>
                  <a:pt x="165092" y="306841"/>
                  <a:pt x="165092" y="306845"/>
                  <a:pt x="165092" y="306849"/>
                </a:cubicBezTo>
                <a:cubicBezTo>
                  <a:pt x="165098" y="314682"/>
                  <a:pt x="171453" y="321027"/>
                  <a:pt x="179286" y="321021"/>
                </a:cubicBezTo>
                <a:cubicBezTo>
                  <a:pt x="187119" y="321015"/>
                  <a:pt x="193465" y="314660"/>
                  <a:pt x="193459" y="306827"/>
                </a:cubicBezTo>
                <a:cubicBezTo>
                  <a:pt x="193452" y="298994"/>
                  <a:pt x="187098" y="292648"/>
                  <a:pt x="179264" y="292654"/>
                </a:cubicBezTo>
                <a:close/>
                <a:moveTo>
                  <a:pt x="483684" y="258674"/>
                </a:moveTo>
                <a:cubicBezTo>
                  <a:pt x="475854" y="258681"/>
                  <a:pt x="469508" y="265027"/>
                  <a:pt x="469501" y="272857"/>
                </a:cubicBezTo>
                <a:cubicBezTo>
                  <a:pt x="469504" y="280683"/>
                  <a:pt x="475848" y="287027"/>
                  <a:pt x="483673" y="287030"/>
                </a:cubicBezTo>
                <a:cubicBezTo>
                  <a:pt x="491504" y="287033"/>
                  <a:pt x="497854" y="280688"/>
                  <a:pt x="497857" y="272857"/>
                </a:cubicBezTo>
                <a:cubicBezTo>
                  <a:pt x="497860" y="265027"/>
                  <a:pt x="491515" y="258677"/>
                  <a:pt x="483684" y="258674"/>
                </a:cubicBezTo>
                <a:close/>
                <a:moveTo>
                  <a:pt x="371459" y="217772"/>
                </a:moveTo>
                <a:cubicBezTo>
                  <a:pt x="363629" y="217778"/>
                  <a:pt x="357282" y="224125"/>
                  <a:pt x="357276" y="231955"/>
                </a:cubicBezTo>
                <a:cubicBezTo>
                  <a:pt x="357276" y="239788"/>
                  <a:pt x="363626" y="246139"/>
                  <a:pt x="371459" y="246139"/>
                </a:cubicBezTo>
                <a:cubicBezTo>
                  <a:pt x="379292" y="246139"/>
                  <a:pt x="385642" y="239788"/>
                  <a:pt x="385642" y="231955"/>
                </a:cubicBezTo>
                <a:cubicBezTo>
                  <a:pt x="385642" y="224122"/>
                  <a:pt x="379292" y="217772"/>
                  <a:pt x="371459" y="217772"/>
                </a:cubicBezTo>
                <a:close/>
                <a:moveTo>
                  <a:pt x="552920" y="150415"/>
                </a:moveTo>
                <a:lnTo>
                  <a:pt x="609170" y="150415"/>
                </a:lnTo>
                <a:lnTo>
                  <a:pt x="609170" y="207368"/>
                </a:lnTo>
                <a:lnTo>
                  <a:pt x="586670" y="207368"/>
                </a:lnTo>
                <a:lnTo>
                  <a:pt x="586670" y="189005"/>
                </a:lnTo>
                <a:lnTo>
                  <a:pt x="517532" y="258791"/>
                </a:lnTo>
                <a:cubicBezTo>
                  <a:pt x="519403" y="263278"/>
                  <a:pt x="520363" y="268091"/>
                  <a:pt x="520356" y="272952"/>
                </a:cubicBezTo>
                <a:cubicBezTo>
                  <a:pt x="520330" y="293209"/>
                  <a:pt x="503888" y="309609"/>
                  <a:pt x="483631" y="309583"/>
                </a:cubicBezTo>
                <a:cubicBezTo>
                  <a:pt x="463375" y="309557"/>
                  <a:pt x="446974" y="293114"/>
                  <a:pt x="447001" y="272858"/>
                </a:cubicBezTo>
                <a:cubicBezTo>
                  <a:pt x="447001" y="272492"/>
                  <a:pt x="447097" y="272155"/>
                  <a:pt x="447108" y="271792"/>
                </a:cubicBezTo>
                <a:lnTo>
                  <a:pt x="400122" y="254557"/>
                </a:lnTo>
                <a:cubicBezTo>
                  <a:pt x="390276" y="267376"/>
                  <a:pt x="373098" y="272068"/>
                  <a:pt x="358103" y="266035"/>
                </a:cubicBezTo>
                <a:lnTo>
                  <a:pt x="289574" y="350840"/>
                </a:lnTo>
                <a:cubicBezTo>
                  <a:pt x="296226" y="360927"/>
                  <a:pt x="297482" y="373643"/>
                  <a:pt x="292932" y="384837"/>
                </a:cubicBezTo>
                <a:cubicBezTo>
                  <a:pt x="285305" y="403597"/>
                  <a:pt x="263915" y="412622"/>
                  <a:pt x="245155" y="404996"/>
                </a:cubicBezTo>
                <a:cubicBezTo>
                  <a:pt x="226395" y="397369"/>
                  <a:pt x="217369" y="375979"/>
                  <a:pt x="224996" y="357219"/>
                </a:cubicBezTo>
                <a:lnTo>
                  <a:pt x="200694" y="336476"/>
                </a:lnTo>
                <a:cubicBezTo>
                  <a:pt x="191823" y="343149"/>
                  <a:pt x="180317" y="345230"/>
                  <a:pt x="169670" y="342088"/>
                </a:cubicBezTo>
                <a:lnTo>
                  <a:pt x="128731" y="399778"/>
                </a:lnTo>
                <a:cubicBezTo>
                  <a:pt x="133589" y="406094"/>
                  <a:pt x="136236" y="413831"/>
                  <a:pt x="136264" y="421799"/>
                </a:cubicBezTo>
                <a:cubicBezTo>
                  <a:pt x="136240" y="442049"/>
                  <a:pt x="119830" y="458458"/>
                  <a:pt x="99580" y="458482"/>
                </a:cubicBezTo>
                <a:cubicBezTo>
                  <a:pt x="79321" y="458482"/>
                  <a:pt x="62897" y="442059"/>
                  <a:pt x="62897" y="421799"/>
                </a:cubicBezTo>
                <a:cubicBezTo>
                  <a:pt x="62897" y="401539"/>
                  <a:pt x="79321" y="385116"/>
                  <a:pt x="99580" y="385116"/>
                </a:cubicBezTo>
                <a:cubicBezTo>
                  <a:pt x="103216" y="385168"/>
                  <a:pt x="106822" y="385767"/>
                  <a:pt x="110279" y="386894"/>
                </a:cubicBezTo>
                <a:lnTo>
                  <a:pt x="150843" y="329734"/>
                </a:lnTo>
                <a:cubicBezTo>
                  <a:pt x="145541" y="323278"/>
                  <a:pt x="142627" y="315192"/>
                  <a:pt x="142591" y="306838"/>
                </a:cubicBezTo>
                <a:cubicBezTo>
                  <a:pt x="142591" y="286582"/>
                  <a:pt x="159013" y="270160"/>
                  <a:pt x="179269" y="270160"/>
                </a:cubicBezTo>
                <a:cubicBezTo>
                  <a:pt x="199526" y="270160"/>
                  <a:pt x="215947" y="286582"/>
                  <a:pt x="215947" y="306838"/>
                </a:cubicBezTo>
                <a:cubicBezTo>
                  <a:pt x="215898" y="310710"/>
                  <a:pt x="215227" y="314550"/>
                  <a:pt x="213960" y="318209"/>
                </a:cubicBezTo>
                <a:lnTo>
                  <a:pt x="239471" y="339987"/>
                </a:lnTo>
                <a:cubicBezTo>
                  <a:pt x="249161" y="333715"/>
                  <a:pt x="261286" y="332518"/>
                  <a:pt x="272016" y="336773"/>
                </a:cubicBezTo>
                <a:lnTo>
                  <a:pt x="340689" y="251788"/>
                </a:lnTo>
                <a:cubicBezTo>
                  <a:pt x="336803" y="245803"/>
                  <a:pt x="334748" y="238814"/>
                  <a:pt x="334775" y="231677"/>
                </a:cubicBezTo>
                <a:cubicBezTo>
                  <a:pt x="334852" y="211421"/>
                  <a:pt x="351335" y="195062"/>
                  <a:pt x="371592" y="195138"/>
                </a:cubicBezTo>
                <a:cubicBezTo>
                  <a:pt x="391848" y="195215"/>
                  <a:pt x="408208" y="211699"/>
                  <a:pt x="408131" y="231955"/>
                </a:cubicBezTo>
                <a:cubicBezTo>
                  <a:pt x="408131" y="232477"/>
                  <a:pt x="408000" y="232962"/>
                  <a:pt x="407977" y="233478"/>
                </a:cubicBezTo>
                <a:lnTo>
                  <a:pt x="454713" y="250620"/>
                </a:lnTo>
                <a:cubicBezTo>
                  <a:pt x="465981" y="235593"/>
                  <a:pt x="486887" y="231714"/>
                  <a:pt x="502797" y="241697"/>
                </a:cubicBezTo>
                <a:lnTo>
                  <a:pt x="570940" y="172915"/>
                </a:lnTo>
                <a:lnTo>
                  <a:pt x="552920" y="172915"/>
                </a:lnTo>
                <a:close/>
                <a:moveTo>
                  <a:pt x="629932" y="107269"/>
                </a:moveTo>
                <a:lnTo>
                  <a:pt x="674865" y="107269"/>
                </a:lnTo>
                <a:lnTo>
                  <a:pt x="674865" y="129769"/>
                </a:lnTo>
                <a:lnTo>
                  <a:pt x="652432" y="129769"/>
                </a:lnTo>
                <a:lnTo>
                  <a:pt x="652432" y="174297"/>
                </a:lnTo>
                <a:lnTo>
                  <a:pt x="674932" y="174297"/>
                </a:lnTo>
                <a:lnTo>
                  <a:pt x="674932" y="196797"/>
                </a:lnTo>
                <a:lnTo>
                  <a:pt x="652432" y="196797"/>
                </a:lnTo>
                <a:lnTo>
                  <a:pt x="652432" y="241797"/>
                </a:lnTo>
                <a:lnTo>
                  <a:pt x="674932" y="241797"/>
                </a:lnTo>
                <a:lnTo>
                  <a:pt x="674932" y="264297"/>
                </a:lnTo>
                <a:lnTo>
                  <a:pt x="652432" y="264297"/>
                </a:lnTo>
                <a:lnTo>
                  <a:pt x="652432" y="309297"/>
                </a:lnTo>
                <a:lnTo>
                  <a:pt x="674932" y="309297"/>
                </a:lnTo>
                <a:lnTo>
                  <a:pt x="674932" y="331797"/>
                </a:lnTo>
                <a:lnTo>
                  <a:pt x="652432" y="331797"/>
                </a:lnTo>
                <a:lnTo>
                  <a:pt x="652432" y="376797"/>
                </a:lnTo>
                <a:lnTo>
                  <a:pt x="674932" y="376797"/>
                </a:lnTo>
                <a:lnTo>
                  <a:pt x="674932" y="399297"/>
                </a:lnTo>
                <a:lnTo>
                  <a:pt x="652432" y="399297"/>
                </a:lnTo>
                <a:lnTo>
                  <a:pt x="652432" y="444297"/>
                </a:lnTo>
                <a:lnTo>
                  <a:pt x="674932" y="444297"/>
                </a:lnTo>
                <a:lnTo>
                  <a:pt x="674932" y="466797"/>
                </a:lnTo>
                <a:lnTo>
                  <a:pt x="652432" y="466797"/>
                </a:lnTo>
                <a:lnTo>
                  <a:pt x="652432" y="511797"/>
                </a:lnTo>
                <a:lnTo>
                  <a:pt x="674932" y="511797"/>
                </a:lnTo>
                <a:lnTo>
                  <a:pt x="674932" y="534297"/>
                </a:lnTo>
                <a:lnTo>
                  <a:pt x="652432" y="534297"/>
                </a:lnTo>
                <a:lnTo>
                  <a:pt x="652432" y="556797"/>
                </a:lnTo>
                <a:lnTo>
                  <a:pt x="629932" y="556797"/>
                </a:lnTo>
                <a:lnTo>
                  <a:pt x="629932" y="534297"/>
                </a:lnTo>
                <a:lnTo>
                  <a:pt x="584932" y="534297"/>
                </a:lnTo>
                <a:lnTo>
                  <a:pt x="584932" y="556797"/>
                </a:lnTo>
                <a:lnTo>
                  <a:pt x="562432" y="556797"/>
                </a:lnTo>
                <a:lnTo>
                  <a:pt x="562432" y="534297"/>
                </a:lnTo>
                <a:lnTo>
                  <a:pt x="517432" y="534297"/>
                </a:lnTo>
                <a:lnTo>
                  <a:pt x="517432" y="556797"/>
                </a:lnTo>
                <a:lnTo>
                  <a:pt x="494932" y="556797"/>
                </a:lnTo>
                <a:lnTo>
                  <a:pt x="494932" y="534297"/>
                </a:lnTo>
                <a:lnTo>
                  <a:pt x="449932" y="534297"/>
                </a:lnTo>
                <a:lnTo>
                  <a:pt x="449932" y="556797"/>
                </a:lnTo>
                <a:lnTo>
                  <a:pt x="427432" y="556797"/>
                </a:lnTo>
                <a:lnTo>
                  <a:pt x="427432" y="534297"/>
                </a:lnTo>
                <a:lnTo>
                  <a:pt x="382432" y="534297"/>
                </a:lnTo>
                <a:lnTo>
                  <a:pt x="382432" y="556797"/>
                </a:lnTo>
                <a:lnTo>
                  <a:pt x="359932" y="556797"/>
                </a:lnTo>
                <a:lnTo>
                  <a:pt x="359932" y="534297"/>
                </a:lnTo>
                <a:lnTo>
                  <a:pt x="314932" y="534297"/>
                </a:lnTo>
                <a:lnTo>
                  <a:pt x="314932" y="556797"/>
                </a:lnTo>
                <a:lnTo>
                  <a:pt x="292432" y="556797"/>
                </a:lnTo>
                <a:lnTo>
                  <a:pt x="292432" y="534297"/>
                </a:lnTo>
                <a:lnTo>
                  <a:pt x="247432" y="534297"/>
                </a:lnTo>
                <a:lnTo>
                  <a:pt x="247432" y="556797"/>
                </a:lnTo>
                <a:lnTo>
                  <a:pt x="224932" y="556797"/>
                </a:lnTo>
                <a:lnTo>
                  <a:pt x="224932" y="534297"/>
                </a:lnTo>
                <a:lnTo>
                  <a:pt x="179932" y="534297"/>
                </a:lnTo>
                <a:lnTo>
                  <a:pt x="179932" y="556797"/>
                </a:lnTo>
                <a:lnTo>
                  <a:pt x="157432" y="556797"/>
                </a:lnTo>
                <a:lnTo>
                  <a:pt x="157432" y="534297"/>
                </a:lnTo>
                <a:lnTo>
                  <a:pt x="112432" y="534297"/>
                </a:lnTo>
                <a:lnTo>
                  <a:pt x="112432" y="556797"/>
                </a:lnTo>
                <a:lnTo>
                  <a:pt x="89932" y="556797"/>
                </a:lnTo>
                <a:lnTo>
                  <a:pt x="89932" y="534297"/>
                </a:lnTo>
                <a:lnTo>
                  <a:pt x="44932" y="534297"/>
                </a:lnTo>
                <a:lnTo>
                  <a:pt x="44932" y="511797"/>
                </a:lnTo>
                <a:lnTo>
                  <a:pt x="629932" y="511797"/>
                </a:lnTo>
                <a:close/>
                <a:moveTo>
                  <a:pt x="22500" y="67500"/>
                </a:moveTo>
                <a:lnTo>
                  <a:pt x="22500" y="580584"/>
                </a:lnTo>
                <a:lnTo>
                  <a:pt x="697500" y="580584"/>
                </a:lnTo>
                <a:lnTo>
                  <a:pt x="697500" y="67500"/>
                </a:lnTo>
                <a:close/>
                <a:moveTo>
                  <a:pt x="22500" y="22500"/>
                </a:moveTo>
                <a:lnTo>
                  <a:pt x="22500" y="45000"/>
                </a:lnTo>
                <a:lnTo>
                  <a:pt x="697500" y="45000"/>
                </a:lnTo>
                <a:lnTo>
                  <a:pt x="697500" y="22500"/>
                </a:lnTo>
                <a:close/>
                <a:moveTo>
                  <a:pt x="0" y="0"/>
                </a:moveTo>
                <a:lnTo>
                  <a:pt x="720000" y="0"/>
                </a:lnTo>
                <a:lnTo>
                  <a:pt x="720000" y="67500"/>
                </a:lnTo>
                <a:lnTo>
                  <a:pt x="720000" y="603084"/>
                </a:lnTo>
                <a:lnTo>
                  <a:pt x="463807" y="603084"/>
                </a:lnTo>
                <a:lnTo>
                  <a:pt x="540000" y="677077"/>
                </a:lnTo>
                <a:lnTo>
                  <a:pt x="540000" y="720011"/>
                </a:lnTo>
                <a:lnTo>
                  <a:pt x="517500" y="720011"/>
                </a:lnTo>
                <a:lnTo>
                  <a:pt x="517500" y="686591"/>
                </a:lnTo>
                <a:lnTo>
                  <a:pt x="431511" y="603084"/>
                </a:lnTo>
                <a:lnTo>
                  <a:pt x="371250" y="603084"/>
                </a:lnTo>
                <a:lnTo>
                  <a:pt x="371250" y="720011"/>
                </a:lnTo>
                <a:lnTo>
                  <a:pt x="348750" y="720011"/>
                </a:lnTo>
                <a:lnTo>
                  <a:pt x="348750" y="603084"/>
                </a:lnTo>
                <a:lnTo>
                  <a:pt x="288489" y="603084"/>
                </a:lnTo>
                <a:lnTo>
                  <a:pt x="202500" y="686591"/>
                </a:lnTo>
                <a:lnTo>
                  <a:pt x="202500" y="720011"/>
                </a:lnTo>
                <a:lnTo>
                  <a:pt x="180000" y="720011"/>
                </a:lnTo>
                <a:lnTo>
                  <a:pt x="180000" y="677077"/>
                </a:lnTo>
                <a:lnTo>
                  <a:pt x="256193" y="603084"/>
                </a:lnTo>
                <a:lnTo>
                  <a:pt x="0" y="603084"/>
                </a:lnTo>
                <a:close/>
              </a:path>
            </a:pathLst>
          </a:custGeom>
          <a:solidFill>
            <a:schemeClr val="bg1"/>
          </a:solidFill>
          <a:ln w="1116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任意形状 63">
            <a:extLst>
              <a:ext uri="{FF2B5EF4-FFF2-40B4-BE49-F238E27FC236}">
                <a16:creationId xmlns="" xmlns:a16="http://schemas.microsoft.com/office/drawing/2014/main" id="{C09B471B-0666-4984-A4C8-D65CD1C14324}"/>
              </a:ext>
            </a:extLst>
          </p:cNvPr>
          <p:cNvSpPr/>
          <p:nvPr/>
        </p:nvSpPr>
        <p:spPr>
          <a:xfrm>
            <a:off x="6232266" y="2674703"/>
            <a:ext cx="714661" cy="714661"/>
          </a:xfrm>
          <a:custGeom>
            <a:avLst/>
            <a:gdLst>
              <a:gd name="connsiteX0" fmla="*/ 371167 w 714661"/>
              <a:gd name="connsiteY0" fmla="*/ 239081 h 714661"/>
              <a:gd name="connsiteX1" fmla="*/ 391305 w 714661"/>
              <a:gd name="connsiteY1" fmla="*/ 249172 h 714661"/>
              <a:gd name="connsiteX2" fmla="*/ 342728 w 714661"/>
              <a:gd name="connsiteY2" fmla="*/ 346080 h 714661"/>
              <a:gd name="connsiteX3" fmla="*/ 411161 w 714661"/>
              <a:gd name="connsiteY3" fmla="*/ 346080 h 714661"/>
              <a:gd name="connsiteX4" fmla="*/ 346305 w 714661"/>
              <a:gd name="connsiteY4" fmla="*/ 475792 h 714661"/>
              <a:gd name="connsiteX5" fmla="*/ 326168 w 714661"/>
              <a:gd name="connsiteY5" fmla="*/ 465735 h 714661"/>
              <a:gd name="connsiteX6" fmla="*/ 374756 w 714661"/>
              <a:gd name="connsiteY6" fmla="*/ 368580 h 714661"/>
              <a:gd name="connsiteX7" fmla="*/ 306300 w 714661"/>
              <a:gd name="connsiteY7" fmla="*/ 368580 h 714661"/>
              <a:gd name="connsiteX8" fmla="*/ 357330 w 714661"/>
              <a:gd name="connsiteY8" fmla="*/ 201939 h 714661"/>
              <a:gd name="connsiteX9" fmla="*/ 201939 w 714661"/>
              <a:gd name="connsiteY9" fmla="*/ 357330 h 714661"/>
              <a:gd name="connsiteX10" fmla="*/ 357330 w 714661"/>
              <a:gd name="connsiteY10" fmla="*/ 512720 h 714661"/>
              <a:gd name="connsiteX11" fmla="*/ 512720 w 714661"/>
              <a:gd name="connsiteY11" fmla="*/ 357330 h 714661"/>
              <a:gd name="connsiteX12" fmla="*/ 357330 w 714661"/>
              <a:gd name="connsiteY12" fmla="*/ 201939 h 714661"/>
              <a:gd name="connsiteX13" fmla="*/ 357330 w 714661"/>
              <a:gd name="connsiteY13" fmla="*/ 179439 h 714661"/>
              <a:gd name="connsiteX14" fmla="*/ 535220 w 714661"/>
              <a:gd name="connsiteY14" fmla="*/ 357330 h 714661"/>
              <a:gd name="connsiteX15" fmla="*/ 357330 w 714661"/>
              <a:gd name="connsiteY15" fmla="*/ 535220 h 714661"/>
              <a:gd name="connsiteX16" fmla="*/ 179439 w 714661"/>
              <a:gd name="connsiteY16" fmla="*/ 357330 h 714661"/>
              <a:gd name="connsiteX17" fmla="*/ 357330 w 714661"/>
              <a:gd name="connsiteY17" fmla="*/ 179439 h 714661"/>
              <a:gd name="connsiteX18" fmla="*/ 284502 w 714661"/>
              <a:gd name="connsiteY18" fmla="*/ 26982 h 714661"/>
              <a:gd name="connsiteX19" fmla="*/ 254795 w 714661"/>
              <a:gd name="connsiteY19" fmla="*/ 34947 h 714661"/>
              <a:gd name="connsiteX20" fmla="*/ 269121 w 714661"/>
              <a:gd name="connsiteY20" fmla="*/ 124134 h 714661"/>
              <a:gd name="connsiteX21" fmla="*/ 260947 w 714661"/>
              <a:gd name="connsiteY21" fmla="*/ 127551 h 714661"/>
              <a:gd name="connsiteX22" fmla="*/ 206488 w 714661"/>
              <a:gd name="connsiteY22" fmla="*/ 159213 h 714661"/>
              <a:gd name="connsiteX23" fmla="*/ 199446 w 714661"/>
              <a:gd name="connsiteY23" fmla="*/ 164586 h 714661"/>
              <a:gd name="connsiteX24" fmla="*/ 129210 w 714661"/>
              <a:gd name="connsiteY24" fmla="*/ 107457 h 714661"/>
              <a:gd name="connsiteX25" fmla="*/ 107457 w 714661"/>
              <a:gd name="connsiteY25" fmla="*/ 129210 h 714661"/>
              <a:gd name="connsiteX26" fmla="*/ 164586 w 714661"/>
              <a:gd name="connsiteY26" fmla="*/ 199445 h 714661"/>
              <a:gd name="connsiteX27" fmla="*/ 159214 w 714661"/>
              <a:gd name="connsiteY27" fmla="*/ 206488 h 714661"/>
              <a:gd name="connsiteX28" fmla="*/ 127551 w 714661"/>
              <a:gd name="connsiteY28" fmla="*/ 260947 h 714661"/>
              <a:gd name="connsiteX29" fmla="*/ 124135 w 714661"/>
              <a:gd name="connsiteY29" fmla="*/ 269121 h 714661"/>
              <a:gd name="connsiteX30" fmla="*/ 34948 w 714661"/>
              <a:gd name="connsiteY30" fmla="*/ 254784 h 714661"/>
              <a:gd name="connsiteX31" fmla="*/ 26983 w 714661"/>
              <a:gd name="connsiteY31" fmla="*/ 284491 h 714661"/>
              <a:gd name="connsiteX32" fmla="*/ 111577 w 714661"/>
              <a:gd name="connsiteY32" fmla="*/ 316747 h 714661"/>
              <a:gd name="connsiteX33" fmla="*/ 110457 w 714661"/>
              <a:gd name="connsiteY33" fmla="*/ 325536 h 714661"/>
              <a:gd name="connsiteX34" fmla="*/ 108457 w 714661"/>
              <a:gd name="connsiteY34" fmla="*/ 357011 h 714661"/>
              <a:gd name="connsiteX35" fmla="*/ 110457 w 714661"/>
              <a:gd name="connsiteY35" fmla="*/ 389136 h 714661"/>
              <a:gd name="connsiteX36" fmla="*/ 111566 w 714661"/>
              <a:gd name="connsiteY36" fmla="*/ 397914 h 714661"/>
              <a:gd name="connsiteX37" fmla="*/ 26983 w 714661"/>
              <a:gd name="connsiteY37" fmla="*/ 430158 h 714661"/>
              <a:gd name="connsiteX38" fmla="*/ 34948 w 714661"/>
              <a:gd name="connsiteY38" fmla="*/ 459865 h 714661"/>
              <a:gd name="connsiteX39" fmla="*/ 124135 w 714661"/>
              <a:gd name="connsiteY39" fmla="*/ 445539 h 714661"/>
              <a:gd name="connsiteX40" fmla="*/ 127551 w 714661"/>
              <a:gd name="connsiteY40" fmla="*/ 453713 h 714661"/>
              <a:gd name="connsiteX41" fmla="*/ 159214 w 714661"/>
              <a:gd name="connsiteY41" fmla="*/ 508172 h 714661"/>
              <a:gd name="connsiteX42" fmla="*/ 164586 w 714661"/>
              <a:gd name="connsiteY42" fmla="*/ 515215 h 714661"/>
              <a:gd name="connsiteX43" fmla="*/ 107457 w 714661"/>
              <a:gd name="connsiteY43" fmla="*/ 585450 h 714661"/>
              <a:gd name="connsiteX44" fmla="*/ 129210 w 714661"/>
              <a:gd name="connsiteY44" fmla="*/ 607203 h 714661"/>
              <a:gd name="connsiteX45" fmla="*/ 199446 w 714661"/>
              <a:gd name="connsiteY45" fmla="*/ 550074 h 714661"/>
              <a:gd name="connsiteX46" fmla="*/ 206488 w 714661"/>
              <a:gd name="connsiteY46" fmla="*/ 555447 h 714661"/>
              <a:gd name="connsiteX47" fmla="*/ 260947 w 714661"/>
              <a:gd name="connsiteY47" fmla="*/ 587109 h 714661"/>
              <a:gd name="connsiteX48" fmla="*/ 269121 w 714661"/>
              <a:gd name="connsiteY48" fmla="*/ 590526 h 714661"/>
              <a:gd name="connsiteX49" fmla="*/ 254795 w 714661"/>
              <a:gd name="connsiteY49" fmla="*/ 679713 h 714661"/>
              <a:gd name="connsiteX50" fmla="*/ 284502 w 714661"/>
              <a:gd name="connsiteY50" fmla="*/ 687678 h 714661"/>
              <a:gd name="connsiteX51" fmla="*/ 316747 w 714661"/>
              <a:gd name="connsiteY51" fmla="*/ 603094 h 714661"/>
              <a:gd name="connsiteX52" fmla="*/ 325525 w 714661"/>
              <a:gd name="connsiteY52" fmla="*/ 604204 h 714661"/>
              <a:gd name="connsiteX53" fmla="*/ 357990 w 714661"/>
              <a:gd name="connsiteY53" fmla="*/ 606203 h 714661"/>
              <a:gd name="connsiteX54" fmla="*/ 389125 w 714661"/>
              <a:gd name="connsiteY54" fmla="*/ 604204 h 714661"/>
              <a:gd name="connsiteX55" fmla="*/ 397914 w 714661"/>
              <a:gd name="connsiteY55" fmla="*/ 603083 h 714661"/>
              <a:gd name="connsiteX56" fmla="*/ 430159 w 714661"/>
              <a:gd name="connsiteY56" fmla="*/ 687678 h 714661"/>
              <a:gd name="connsiteX57" fmla="*/ 459877 w 714661"/>
              <a:gd name="connsiteY57" fmla="*/ 679713 h 714661"/>
              <a:gd name="connsiteX58" fmla="*/ 445540 w 714661"/>
              <a:gd name="connsiteY58" fmla="*/ 590526 h 714661"/>
              <a:gd name="connsiteX59" fmla="*/ 453713 w 714661"/>
              <a:gd name="connsiteY59" fmla="*/ 587109 h 714661"/>
              <a:gd name="connsiteX60" fmla="*/ 508173 w 714661"/>
              <a:gd name="connsiteY60" fmla="*/ 555447 h 714661"/>
              <a:gd name="connsiteX61" fmla="*/ 515215 w 714661"/>
              <a:gd name="connsiteY61" fmla="*/ 550074 h 714661"/>
              <a:gd name="connsiteX62" fmla="*/ 585451 w 714661"/>
              <a:gd name="connsiteY62" fmla="*/ 607203 h 714661"/>
              <a:gd name="connsiteX63" fmla="*/ 607204 w 714661"/>
              <a:gd name="connsiteY63" fmla="*/ 585450 h 714661"/>
              <a:gd name="connsiteX64" fmla="*/ 550075 w 714661"/>
              <a:gd name="connsiteY64" fmla="*/ 515215 h 714661"/>
              <a:gd name="connsiteX65" fmla="*/ 555447 w 714661"/>
              <a:gd name="connsiteY65" fmla="*/ 508172 h 714661"/>
              <a:gd name="connsiteX66" fmla="*/ 587110 w 714661"/>
              <a:gd name="connsiteY66" fmla="*/ 453713 h 714661"/>
              <a:gd name="connsiteX67" fmla="*/ 590526 w 714661"/>
              <a:gd name="connsiteY67" fmla="*/ 445539 h 714661"/>
              <a:gd name="connsiteX68" fmla="*/ 679713 w 714661"/>
              <a:gd name="connsiteY68" fmla="*/ 459865 h 714661"/>
              <a:gd name="connsiteX69" fmla="*/ 687678 w 714661"/>
              <a:gd name="connsiteY69" fmla="*/ 430158 h 714661"/>
              <a:gd name="connsiteX70" fmla="*/ 603095 w 714661"/>
              <a:gd name="connsiteY70" fmla="*/ 397913 h 714661"/>
              <a:gd name="connsiteX71" fmla="*/ 604204 w 714661"/>
              <a:gd name="connsiteY71" fmla="*/ 389135 h 714661"/>
              <a:gd name="connsiteX72" fmla="*/ 606204 w 714661"/>
              <a:gd name="connsiteY72" fmla="*/ 356660 h 714661"/>
              <a:gd name="connsiteX73" fmla="*/ 604204 w 714661"/>
              <a:gd name="connsiteY73" fmla="*/ 325535 h 714661"/>
              <a:gd name="connsiteX74" fmla="*/ 603083 w 714661"/>
              <a:gd name="connsiteY74" fmla="*/ 316746 h 714661"/>
              <a:gd name="connsiteX75" fmla="*/ 687679 w 714661"/>
              <a:gd name="connsiteY75" fmla="*/ 284502 h 714661"/>
              <a:gd name="connsiteX76" fmla="*/ 679714 w 714661"/>
              <a:gd name="connsiteY76" fmla="*/ 254784 h 714661"/>
              <a:gd name="connsiteX77" fmla="*/ 590527 w 714661"/>
              <a:gd name="connsiteY77" fmla="*/ 269121 h 714661"/>
              <a:gd name="connsiteX78" fmla="*/ 587110 w 714661"/>
              <a:gd name="connsiteY78" fmla="*/ 260947 h 714661"/>
              <a:gd name="connsiteX79" fmla="*/ 555447 w 714661"/>
              <a:gd name="connsiteY79" fmla="*/ 206488 h 714661"/>
              <a:gd name="connsiteX80" fmla="*/ 550075 w 714661"/>
              <a:gd name="connsiteY80" fmla="*/ 199445 h 714661"/>
              <a:gd name="connsiteX81" fmla="*/ 607204 w 714661"/>
              <a:gd name="connsiteY81" fmla="*/ 129210 h 714661"/>
              <a:gd name="connsiteX82" fmla="*/ 585451 w 714661"/>
              <a:gd name="connsiteY82" fmla="*/ 107457 h 714661"/>
              <a:gd name="connsiteX83" fmla="*/ 515215 w 714661"/>
              <a:gd name="connsiteY83" fmla="*/ 164586 h 714661"/>
              <a:gd name="connsiteX84" fmla="*/ 508173 w 714661"/>
              <a:gd name="connsiteY84" fmla="*/ 159213 h 714661"/>
              <a:gd name="connsiteX85" fmla="*/ 453714 w 714661"/>
              <a:gd name="connsiteY85" fmla="*/ 127551 h 714661"/>
              <a:gd name="connsiteX86" fmla="*/ 445540 w 714661"/>
              <a:gd name="connsiteY86" fmla="*/ 124134 h 714661"/>
              <a:gd name="connsiteX87" fmla="*/ 459866 w 714661"/>
              <a:gd name="connsiteY87" fmla="*/ 34947 h 714661"/>
              <a:gd name="connsiteX88" fmla="*/ 430159 w 714661"/>
              <a:gd name="connsiteY88" fmla="*/ 26982 h 714661"/>
              <a:gd name="connsiteX89" fmla="*/ 397914 w 714661"/>
              <a:gd name="connsiteY89" fmla="*/ 111577 h 714661"/>
              <a:gd name="connsiteX90" fmla="*/ 389125 w 714661"/>
              <a:gd name="connsiteY90" fmla="*/ 110456 h 714661"/>
              <a:gd name="connsiteX91" fmla="*/ 357660 w 714661"/>
              <a:gd name="connsiteY91" fmla="*/ 108457 h 714661"/>
              <a:gd name="connsiteX92" fmla="*/ 325525 w 714661"/>
              <a:gd name="connsiteY92" fmla="*/ 110456 h 714661"/>
              <a:gd name="connsiteX93" fmla="*/ 316747 w 714661"/>
              <a:gd name="connsiteY93" fmla="*/ 111566 h 714661"/>
              <a:gd name="connsiteX94" fmla="*/ 298301 w 714661"/>
              <a:gd name="connsiteY94" fmla="*/ 0 h 714661"/>
              <a:gd name="connsiteX95" fmla="*/ 331567 w 714661"/>
              <a:gd name="connsiteY95" fmla="*/ 87275 h 714661"/>
              <a:gd name="connsiteX96" fmla="*/ 357319 w 714661"/>
              <a:gd name="connsiteY96" fmla="*/ 85957 h 714661"/>
              <a:gd name="connsiteX97" fmla="*/ 357440 w 714661"/>
              <a:gd name="connsiteY97" fmla="*/ 85957 h 714661"/>
              <a:gd name="connsiteX98" fmla="*/ 383137 w 714661"/>
              <a:gd name="connsiteY98" fmla="*/ 87155 h 714661"/>
              <a:gd name="connsiteX99" fmla="*/ 416360 w 714661"/>
              <a:gd name="connsiteY99" fmla="*/ 0 h 714661"/>
              <a:gd name="connsiteX100" fmla="*/ 485310 w 714661"/>
              <a:gd name="connsiteY100" fmla="*/ 18468 h 714661"/>
              <a:gd name="connsiteX101" fmla="*/ 470544 w 714661"/>
              <a:gd name="connsiteY101" fmla="*/ 110369 h 714661"/>
              <a:gd name="connsiteX102" fmla="*/ 514654 w 714661"/>
              <a:gd name="connsiteY102" fmla="*/ 136044 h 714661"/>
              <a:gd name="connsiteX103" fmla="*/ 587010 w 714661"/>
              <a:gd name="connsiteY103" fmla="*/ 77179 h 714661"/>
              <a:gd name="connsiteX104" fmla="*/ 637482 w 714661"/>
              <a:gd name="connsiteY104" fmla="*/ 127650 h 714661"/>
              <a:gd name="connsiteX105" fmla="*/ 578617 w 714661"/>
              <a:gd name="connsiteY105" fmla="*/ 199995 h 714661"/>
              <a:gd name="connsiteX106" fmla="*/ 604292 w 714661"/>
              <a:gd name="connsiteY106" fmla="*/ 244116 h 714661"/>
              <a:gd name="connsiteX107" fmla="*/ 696193 w 714661"/>
              <a:gd name="connsiteY107" fmla="*/ 229339 h 714661"/>
              <a:gd name="connsiteX108" fmla="*/ 714661 w 714661"/>
              <a:gd name="connsiteY108" fmla="*/ 298300 h 714661"/>
              <a:gd name="connsiteX109" fmla="*/ 627506 w 714661"/>
              <a:gd name="connsiteY109" fmla="*/ 331523 h 714661"/>
              <a:gd name="connsiteX110" fmla="*/ 628704 w 714661"/>
              <a:gd name="connsiteY110" fmla="*/ 357000 h 714661"/>
              <a:gd name="connsiteX111" fmla="*/ 627385 w 714661"/>
              <a:gd name="connsiteY111" fmla="*/ 383093 h 714661"/>
              <a:gd name="connsiteX112" fmla="*/ 714661 w 714661"/>
              <a:gd name="connsiteY112" fmla="*/ 416360 h 714661"/>
              <a:gd name="connsiteX113" fmla="*/ 696193 w 714661"/>
              <a:gd name="connsiteY113" fmla="*/ 485310 h 714661"/>
              <a:gd name="connsiteX114" fmla="*/ 604292 w 714661"/>
              <a:gd name="connsiteY114" fmla="*/ 470545 h 714661"/>
              <a:gd name="connsiteX115" fmla="*/ 578617 w 714661"/>
              <a:gd name="connsiteY115" fmla="*/ 514666 h 714661"/>
              <a:gd name="connsiteX116" fmla="*/ 637482 w 714661"/>
              <a:gd name="connsiteY116" fmla="*/ 587011 h 714661"/>
              <a:gd name="connsiteX117" fmla="*/ 587010 w 714661"/>
              <a:gd name="connsiteY117" fmla="*/ 637482 h 714661"/>
              <a:gd name="connsiteX118" fmla="*/ 514665 w 714661"/>
              <a:gd name="connsiteY118" fmla="*/ 578617 h 714661"/>
              <a:gd name="connsiteX119" fmla="*/ 470544 w 714661"/>
              <a:gd name="connsiteY119" fmla="*/ 604292 h 714661"/>
              <a:gd name="connsiteX120" fmla="*/ 485321 w 714661"/>
              <a:gd name="connsiteY120" fmla="*/ 696193 h 714661"/>
              <a:gd name="connsiteX121" fmla="*/ 416370 w 714661"/>
              <a:gd name="connsiteY121" fmla="*/ 714661 h 714661"/>
              <a:gd name="connsiteX122" fmla="*/ 383137 w 714661"/>
              <a:gd name="connsiteY122" fmla="*/ 627506 h 714661"/>
              <a:gd name="connsiteX123" fmla="*/ 357648 w 714661"/>
              <a:gd name="connsiteY123" fmla="*/ 628704 h 714661"/>
              <a:gd name="connsiteX124" fmla="*/ 331567 w 714661"/>
              <a:gd name="connsiteY124" fmla="*/ 627385 h 714661"/>
              <a:gd name="connsiteX125" fmla="*/ 298301 w 714661"/>
              <a:gd name="connsiteY125" fmla="*/ 714661 h 714661"/>
              <a:gd name="connsiteX126" fmla="*/ 229350 w 714661"/>
              <a:gd name="connsiteY126" fmla="*/ 696193 h 714661"/>
              <a:gd name="connsiteX127" fmla="*/ 244116 w 714661"/>
              <a:gd name="connsiteY127" fmla="*/ 604292 h 714661"/>
              <a:gd name="connsiteX128" fmla="*/ 200006 w 714661"/>
              <a:gd name="connsiteY128" fmla="*/ 578617 h 714661"/>
              <a:gd name="connsiteX129" fmla="*/ 127650 w 714661"/>
              <a:gd name="connsiteY129" fmla="*/ 637482 h 714661"/>
              <a:gd name="connsiteX130" fmla="*/ 77179 w 714661"/>
              <a:gd name="connsiteY130" fmla="*/ 587010 h 714661"/>
              <a:gd name="connsiteX131" fmla="*/ 136044 w 714661"/>
              <a:gd name="connsiteY131" fmla="*/ 514665 h 714661"/>
              <a:gd name="connsiteX132" fmla="*/ 110369 w 714661"/>
              <a:gd name="connsiteY132" fmla="*/ 470544 h 714661"/>
              <a:gd name="connsiteX133" fmla="*/ 18468 w 714661"/>
              <a:gd name="connsiteY133" fmla="*/ 485309 h 714661"/>
              <a:gd name="connsiteX134" fmla="*/ 0 w 714661"/>
              <a:gd name="connsiteY134" fmla="*/ 416359 h 714661"/>
              <a:gd name="connsiteX135" fmla="*/ 87275 w 714661"/>
              <a:gd name="connsiteY135" fmla="*/ 383093 h 714661"/>
              <a:gd name="connsiteX136" fmla="*/ 85957 w 714661"/>
              <a:gd name="connsiteY136" fmla="*/ 357352 h 714661"/>
              <a:gd name="connsiteX137" fmla="*/ 87155 w 714661"/>
              <a:gd name="connsiteY137" fmla="*/ 331523 h 714661"/>
              <a:gd name="connsiteX138" fmla="*/ 0 w 714661"/>
              <a:gd name="connsiteY138" fmla="*/ 298300 h 714661"/>
              <a:gd name="connsiteX139" fmla="*/ 18468 w 714661"/>
              <a:gd name="connsiteY139" fmla="*/ 229339 h 714661"/>
              <a:gd name="connsiteX140" fmla="*/ 110369 w 714661"/>
              <a:gd name="connsiteY140" fmla="*/ 244116 h 714661"/>
              <a:gd name="connsiteX141" fmla="*/ 136044 w 714661"/>
              <a:gd name="connsiteY141" fmla="*/ 199995 h 714661"/>
              <a:gd name="connsiteX142" fmla="*/ 77179 w 714661"/>
              <a:gd name="connsiteY142" fmla="*/ 127650 h 714661"/>
              <a:gd name="connsiteX143" fmla="*/ 127650 w 714661"/>
              <a:gd name="connsiteY143" fmla="*/ 77179 h 714661"/>
              <a:gd name="connsiteX144" fmla="*/ 199995 w 714661"/>
              <a:gd name="connsiteY144" fmla="*/ 136044 h 714661"/>
              <a:gd name="connsiteX145" fmla="*/ 244116 w 714661"/>
              <a:gd name="connsiteY145" fmla="*/ 110369 h 714661"/>
              <a:gd name="connsiteX146" fmla="*/ 229350 w 714661"/>
              <a:gd name="connsiteY146" fmla="*/ 18468 h 71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714661" h="714661">
                <a:moveTo>
                  <a:pt x="371167" y="239081"/>
                </a:moveTo>
                <a:lnTo>
                  <a:pt x="391305" y="249172"/>
                </a:lnTo>
                <a:lnTo>
                  <a:pt x="342728" y="346080"/>
                </a:lnTo>
                <a:lnTo>
                  <a:pt x="411161" y="346080"/>
                </a:lnTo>
                <a:lnTo>
                  <a:pt x="346305" y="475792"/>
                </a:lnTo>
                <a:lnTo>
                  <a:pt x="326168" y="465735"/>
                </a:lnTo>
                <a:lnTo>
                  <a:pt x="374756" y="368580"/>
                </a:lnTo>
                <a:lnTo>
                  <a:pt x="306300" y="368580"/>
                </a:lnTo>
                <a:close/>
                <a:moveTo>
                  <a:pt x="357330" y="201939"/>
                </a:moveTo>
                <a:cubicBezTo>
                  <a:pt x="271510" y="201939"/>
                  <a:pt x="201939" y="271510"/>
                  <a:pt x="201939" y="357330"/>
                </a:cubicBezTo>
                <a:cubicBezTo>
                  <a:pt x="201939" y="443150"/>
                  <a:pt x="271510" y="512720"/>
                  <a:pt x="357330" y="512720"/>
                </a:cubicBezTo>
                <a:cubicBezTo>
                  <a:pt x="443109" y="512623"/>
                  <a:pt x="512623" y="443109"/>
                  <a:pt x="512720" y="357330"/>
                </a:cubicBezTo>
                <a:cubicBezTo>
                  <a:pt x="512720" y="271510"/>
                  <a:pt x="443149" y="201939"/>
                  <a:pt x="357330" y="201939"/>
                </a:cubicBezTo>
                <a:close/>
                <a:moveTo>
                  <a:pt x="357330" y="179439"/>
                </a:moveTo>
                <a:cubicBezTo>
                  <a:pt x="455529" y="179553"/>
                  <a:pt x="535107" y="259130"/>
                  <a:pt x="535220" y="357330"/>
                </a:cubicBezTo>
                <a:cubicBezTo>
                  <a:pt x="535220" y="455576"/>
                  <a:pt x="455576" y="535220"/>
                  <a:pt x="357330" y="535220"/>
                </a:cubicBezTo>
                <a:cubicBezTo>
                  <a:pt x="259083" y="535220"/>
                  <a:pt x="179439" y="455576"/>
                  <a:pt x="179439" y="357330"/>
                </a:cubicBezTo>
                <a:cubicBezTo>
                  <a:pt x="179439" y="259083"/>
                  <a:pt x="259083" y="179439"/>
                  <a:pt x="357330" y="179439"/>
                </a:cubicBezTo>
                <a:close/>
                <a:moveTo>
                  <a:pt x="284502" y="26982"/>
                </a:moveTo>
                <a:lnTo>
                  <a:pt x="254795" y="34947"/>
                </a:lnTo>
                <a:lnTo>
                  <a:pt x="269121" y="124134"/>
                </a:lnTo>
                <a:lnTo>
                  <a:pt x="260947" y="127551"/>
                </a:lnTo>
                <a:cubicBezTo>
                  <a:pt x="241518" y="135738"/>
                  <a:pt x="223216" y="146379"/>
                  <a:pt x="206488" y="159213"/>
                </a:cubicBezTo>
                <a:lnTo>
                  <a:pt x="199446" y="164586"/>
                </a:lnTo>
                <a:lnTo>
                  <a:pt x="129210" y="107457"/>
                </a:lnTo>
                <a:lnTo>
                  <a:pt x="107457" y="129210"/>
                </a:lnTo>
                <a:lnTo>
                  <a:pt x="164586" y="199445"/>
                </a:lnTo>
                <a:lnTo>
                  <a:pt x="159214" y="206488"/>
                </a:lnTo>
                <a:cubicBezTo>
                  <a:pt x="146380" y="223216"/>
                  <a:pt x="135739" y="241517"/>
                  <a:pt x="127551" y="260947"/>
                </a:cubicBezTo>
                <a:lnTo>
                  <a:pt x="124135" y="269121"/>
                </a:lnTo>
                <a:lnTo>
                  <a:pt x="34948" y="254784"/>
                </a:lnTo>
                <a:lnTo>
                  <a:pt x="26983" y="284491"/>
                </a:lnTo>
                <a:lnTo>
                  <a:pt x="111577" y="316747"/>
                </a:lnTo>
                <a:lnTo>
                  <a:pt x="110457" y="325536"/>
                </a:lnTo>
                <a:cubicBezTo>
                  <a:pt x="109125" y="335975"/>
                  <a:pt x="108457" y="346488"/>
                  <a:pt x="108457" y="357011"/>
                </a:cubicBezTo>
                <a:cubicBezTo>
                  <a:pt x="108457" y="357011"/>
                  <a:pt x="109127" y="378688"/>
                  <a:pt x="110457" y="389136"/>
                </a:cubicBezTo>
                <a:lnTo>
                  <a:pt x="111566" y="397914"/>
                </a:lnTo>
                <a:lnTo>
                  <a:pt x="26983" y="430158"/>
                </a:lnTo>
                <a:lnTo>
                  <a:pt x="34948" y="459865"/>
                </a:lnTo>
                <a:lnTo>
                  <a:pt x="124135" y="445539"/>
                </a:lnTo>
                <a:lnTo>
                  <a:pt x="127551" y="453713"/>
                </a:lnTo>
                <a:cubicBezTo>
                  <a:pt x="135739" y="473143"/>
                  <a:pt x="146380" y="491444"/>
                  <a:pt x="159214" y="508172"/>
                </a:cubicBezTo>
                <a:lnTo>
                  <a:pt x="164586" y="515215"/>
                </a:lnTo>
                <a:lnTo>
                  <a:pt x="107457" y="585450"/>
                </a:lnTo>
                <a:lnTo>
                  <a:pt x="129210" y="607203"/>
                </a:lnTo>
                <a:lnTo>
                  <a:pt x="199446" y="550074"/>
                </a:lnTo>
                <a:lnTo>
                  <a:pt x="206488" y="555447"/>
                </a:lnTo>
                <a:cubicBezTo>
                  <a:pt x="223218" y="568277"/>
                  <a:pt x="241520" y="578918"/>
                  <a:pt x="260947" y="587109"/>
                </a:cubicBezTo>
                <a:lnTo>
                  <a:pt x="269121" y="590526"/>
                </a:lnTo>
                <a:lnTo>
                  <a:pt x="254795" y="679713"/>
                </a:lnTo>
                <a:lnTo>
                  <a:pt x="284502" y="687678"/>
                </a:lnTo>
                <a:lnTo>
                  <a:pt x="316747" y="603094"/>
                </a:lnTo>
                <a:lnTo>
                  <a:pt x="325525" y="604204"/>
                </a:lnTo>
                <a:cubicBezTo>
                  <a:pt x="335995" y="605533"/>
                  <a:pt x="357770" y="606203"/>
                  <a:pt x="357990" y="606203"/>
                </a:cubicBezTo>
                <a:cubicBezTo>
                  <a:pt x="368400" y="606192"/>
                  <a:pt x="378799" y="605524"/>
                  <a:pt x="389125" y="604204"/>
                </a:cubicBezTo>
                <a:lnTo>
                  <a:pt x="397914" y="603083"/>
                </a:lnTo>
                <a:lnTo>
                  <a:pt x="430159" y="687678"/>
                </a:lnTo>
                <a:lnTo>
                  <a:pt x="459877" y="679713"/>
                </a:lnTo>
                <a:lnTo>
                  <a:pt x="445540" y="590526"/>
                </a:lnTo>
                <a:lnTo>
                  <a:pt x="453713" y="587109"/>
                </a:lnTo>
                <a:cubicBezTo>
                  <a:pt x="473143" y="578921"/>
                  <a:pt x="491445" y="568281"/>
                  <a:pt x="508173" y="555447"/>
                </a:cubicBezTo>
                <a:lnTo>
                  <a:pt x="515215" y="550074"/>
                </a:lnTo>
                <a:lnTo>
                  <a:pt x="585451" y="607203"/>
                </a:lnTo>
                <a:lnTo>
                  <a:pt x="607204" y="585450"/>
                </a:lnTo>
                <a:lnTo>
                  <a:pt x="550075" y="515215"/>
                </a:lnTo>
                <a:lnTo>
                  <a:pt x="555447" y="508172"/>
                </a:lnTo>
                <a:cubicBezTo>
                  <a:pt x="568281" y="491444"/>
                  <a:pt x="578922" y="473142"/>
                  <a:pt x="587110" y="453713"/>
                </a:cubicBezTo>
                <a:lnTo>
                  <a:pt x="590526" y="445539"/>
                </a:lnTo>
                <a:lnTo>
                  <a:pt x="679713" y="459865"/>
                </a:lnTo>
                <a:lnTo>
                  <a:pt x="687678" y="430158"/>
                </a:lnTo>
                <a:lnTo>
                  <a:pt x="603095" y="397913"/>
                </a:lnTo>
                <a:lnTo>
                  <a:pt x="604204" y="389135"/>
                </a:lnTo>
                <a:cubicBezTo>
                  <a:pt x="605533" y="378665"/>
                  <a:pt x="606204" y="356879"/>
                  <a:pt x="606204" y="356660"/>
                </a:cubicBezTo>
                <a:cubicBezTo>
                  <a:pt x="606193" y="346253"/>
                  <a:pt x="605525" y="335858"/>
                  <a:pt x="604204" y="325535"/>
                </a:cubicBezTo>
                <a:lnTo>
                  <a:pt x="603083" y="316746"/>
                </a:lnTo>
                <a:lnTo>
                  <a:pt x="687679" y="284502"/>
                </a:lnTo>
                <a:lnTo>
                  <a:pt x="679714" y="254784"/>
                </a:lnTo>
                <a:lnTo>
                  <a:pt x="590527" y="269121"/>
                </a:lnTo>
                <a:lnTo>
                  <a:pt x="587110" y="260947"/>
                </a:lnTo>
                <a:cubicBezTo>
                  <a:pt x="578922" y="241517"/>
                  <a:pt x="568282" y="223216"/>
                  <a:pt x="555447" y="206488"/>
                </a:cubicBezTo>
                <a:lnTo>
                  <a:pt x="550075" y="199445"/>
                </a:lnTo>
                <a:lnTo>
                  <a:pt x="607204" y="129210"/>
                </a:lnTo>
                <a:lnTo>
                  <a:pt x="585451" y="107457"/>
                </a:lnTo>
                <a:lnTo>
                  <a:pt x="515215" y="164586"/>
                </a:lnTo>
                <a:lnTo>
                  <a:pt x="508173" y="159213"/>
                </a:lnTo>
                <a:cubicBezTo>
                  <a:pt x="491443" y="146382"/>
                  <a:pt x="473141" y="135742"/>
                  <a:pt x="453714" y="127551"/>
                </a:cubicBezTo>
                <a:lnTo>
                  <a:pt x="445540" y="124134"/>
                </a:lnTo>
                <a:lnTo>
                  <a:pt x="459866" y="34947"/>
                </a:lnTo>
                <a:lnTo>
                  <a:pt x="430159" y="26982"/>
                </a:lnTo>
                <a:lnTo>
                  <a:pt x="397914" y="111577"/>
                </a:lnTo>
                <a:lnTo>
                  <a:pt x="389125" y="110456"/>
                </a:lnTo>
                <a:cubicBezTo>
                  <a:pt x="378690" y="109125"/>
                  <a:pt x="368180" y="108457"/>
                  <a:pt x="357660" y="108457"/>
                </a:cubicBezTo>
                <a:cubicBezTo>
                  <a:pt x="357781" y="108457"/>
                  <a:pt x="335995" y="109127"/>
                  <a:pt x="325525" y="110456"/>
                </a:cubicBezTo>
                <a:lnTo>
                  <a:pt x="316747" y="111566"/>
                </a:lnTo>
                <a:close/>
                <a:moveTo>
                  <a:pt x="298301" y="0"/>
                </a:moveTo>
                <a:lnTo>
                  <a:pt x="331567" y="87275"/>
                </a:lnTo>
                <a:cubicBezTo>
                  <a:pt x="343004" y="86396"/>
                  <a:pt x="356594" y="85979"/>
                  <a:pt x="357319" y="85957"/>
                </a:cubicBezTo>
                <a:lnTo>
                  <a:pt x="357440" y="85957"/>
                </a:lnTo>
                <a:cubicBezTo>
                  <a:pt x="366134" y="85964"/>
                  <a:pt x="374700" y="86364"/>
                  <a:pt x="383137" y="87155"/>
                </a:cubicBezTo>
                <a:lnTo>
                  <a:pt x="416360" y="0"/>
                </a:lnTo>
                <a:lnTo>
                  <a:pt x="485310" y="18468"/>
                </a:lnTo>
                <a:lnTo>
                  <a:pt x="470544" y="110369"/>
                </a:lnTo>
                <a:cubicBezTo>
                  <a:pt x="486027" y="117511"/>
                  <a:pt x="500797" y="126108"/>
                  <a:pt x="514654" y="136044"/>
                </a:cubicBezTo>
                <a:lnTo>
                  <a:pt x="587010" y="77179"/>
                </a:lnTo>
                <a:lnTo>
                  <a:pt x="637482" y="127650"/>
                </a:lnTo>
                <a:lnTo>
                  <a:pt x="578617" y="199995"/>
                </a:lnTo>
                <a:cubicBezTo>
                  <a:pt x="588548" y="213859"/>
                  <a:pt x="597144" y="228632"/>
                  <a:pt x="604292" y="244116"/>
                </a:cubicBezTo>
                <a:lnTo>
                  <a:pt x="696193" y="229339"/>
                </a:lnTo>
                <a:lnTo>
                  <a:pt x="714661" y="298300"/>
                </a:lnTo>
                <a:lnTo>
                  <a:pt x="627506" y="331523"/>
                </a:lnTo>
                <a:cubicBezTo>
                  <a:pt x="628297" y="339982"/>
                  <a:pt x="628704" y="348519"/>
                  <a:pt x="628704" y="357000"/>
                </a:cubicBezTo>
                <a:cubicBezTo>
                  <a:pt x="628682" y="357989"/>
                  <a:pt x="628264" y="371645"/>
                  <a:pt x="627385" y="383093"/>
                </a:cubicBezTo>
                <a:lnTo>
                  <a:pt x="714661" y="416360"/>
                </a:lnTo>
                <a:lnTo>
                  <a:pt x="696193" y="485310"/>
                </a:lnTo>
                <a:lnTo>
                  <a:pt x="604292" y="470545"/>
                </a:lnTo>
                <a:cubicBezTo>
                  <a:pt x="597144" y="486029"/>
                  <a:pt x="588548" y="500801"/>
                  <a:pt x="578617" y="514666"/>
                </a:cubicBezTo>
                <a:lnTo>
                  <a:pt x="637482" y="587011"/>
                </a:lnTo>
                <a:lnTo>
                  <a:pt x="587010" y="637482"/>
                </a:lnTo>
                <a:lnTo>
                  <a:pt x="514665" y="578617"/>
                </a:lnTo>
                <a:cubicBezTo>
                  <a:pt x="500801" y="588548"/>
                  <a:pt x="486028" y="597145"/>
                  <a:pt x="470544" y="604292"/>
                </a:cubicBezTo>
                <a:lnTo>
                  <a:pt x="485321" y="696193"/>
                </a:lnTo>
                <a:lnTo>
                  <a:pt x="416370" y="714661"/>
                </a:lnTo>
                <a:lnTo>
                  <a:pt x="383137" y="627506"/>
                </a:lnTo>
                <a:cubicBezTo>
                  <a:pt x="374677" y="628297"/>
                  <a:pt x="366141" y="628704"/>
                  <a:pt x="357648" y="628704"/>
                </a:cubicBezTo>
                <a:cubicBezTo>
                  <a:pt x="356660" y="628682"/>
                  <a:pt x="343004" y="628264"/>
                  <a:pt x="331567" y="627385"/>
                </a:cubicBezTo>
                <a:lnTo>
                  <a:pt x="298301" y="714661"/>
                </a:lnTo>
                <a:lnTo>
                  <a:pt x="229350" y="696193"/>
                </a:lnTo>
                <a:lnTo>
                  <a:pt x="244116" y="604292"/>
                </a:lnTo>
                <a:cubicBezTo>
                  <a:pt x="228633" y="597149"/>
                  <a:pt x="213864" y="588552"/>
                  <a:pt x="200006" y="578617"/>
                </a:cubicBezTo>
                <a:lnTo>
                  <a:pt x="127650" y="637482"/>
                </a:lnTo>
                <a:lnTo>
                  <a:pt x="77179" y="587010"/>
                </a:lnTo>
                <a:lnTo>
                  <a:pt x="136044" y="514665"/>
                </a:lnTo>
                <a:cubicBezTo>
                  <a:pt x="126113" y="500801"/>
                  <a:pt x="117516" y="486028"/>
                  <a:pt x="110369" y="470544"/>
                </a:cubicBezTo>
                <a:lnTo>
                  <a:pt x="18468" y="485309"/>
                </a:lnTo>
                <a:lnTo>
                  <a:pt x="0" y="416359"/>
                </a:lnTo>
                <a:lnTo>
                  <a:pt x="87275" y="383093"/>
                </a:lnTo>
                <a:cubicBezTo>
                  <a:pt x="86396" y="371667"/>
                  <a:pt x="85979" y="358077"/>
                  <a:pt x="85957" y="357352"/>
                </a:cubicBezTo>
                <a:cubicBezTo>
                  <a:pt x="85964" y="348614"/>
                  <a:pt x="86364" y="340005"/>
                  <a:pt x="87155" y="331523"/>
                </a:cubicBezTo>
                <a:lnTo>
                  <a:pt x="0" y="298300"/>
                </a:lnTo>
                <a:lnTo>
                  <a:pt x="18468" y="229339"/>
                </a:lnTo>
                <a:lnTo>
                  <a:pt x="110369" y="244116"/>
                </a:lnTo>
                <a:cubicBezTo>
                  <a:pt x="117516" y="228633"/>
                  <a:pt x="126113" y="213860"/>
                  <a:pt x="136044" y="199995"/>
                </a:cubicBezTo>
                <a:lnTo>
                  <a:pt x="77179" y="127650"/>
                </a:lnTo>
                <a:lnTo>
                  <a:pt x="127650" y="77179"/>
                </a:lnTo>
                <a:lnTo>
                  <a:pt x="199995" y="136044"/>
                </a:lnTo>
                <a:cubicBezTo>
                  <a:pt x="213859" y="126113"/>
                  <a:pt x="228632" y="117516"/>
                  <a:pt x="244116" y="110369"/>
                </a:cubicBezTo>
                <a:lnTo>
                  <a:pt x="229350" y="18468"/>
                </a:lnTo>
                <a:close/>
              </a:path>
            </a:pathLst>
          </a:custGeom>
          <a:solidFill>
            <a:schemeClr val="bg1"/>
          </a:solidFill>
          <a:ln w="1116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1" name="任意形状 62">
            <a:extLst>
              <a:ext uri="{FF2B5EF4-FFF2-40B4-BE49-F238E27FC236}">
                <a16:creationId xmlns="" xmlns:a16="http://schemas.microsoft.com/office/drawing/2014/main" id="{068ABE1B-019B-486B-B3F1-E2C9F4E38F13}"/>
              </a:ext>
            </a:extLst>
          </p:cNvPr>
          <p:cNvSpPr/>
          <p:nvPr/>
        </p:nvSpPr>
        <p:spPr>
          <a:xfrm>
            <a:off x="4253625" y="2676533"/>
            <a:ext cx="720000" cy="711000"/>
          </a:xfrm>
          <a:custGeom>
            <a:avLst/>
            <a:gdLst>
              <a:gd name="connsiteX0" fmla="*/ 348750 w 720000"/>
              <a:gd name="connsiteY0" fmla="*/ 415098 h 711000"/>
              <a:gd name="connsiteX1" fmla="*/ 284625 w 720000"/>
              <a:gd name="connsiteY1" fmla="*/ 507375 h 711000"/>
              <a:gd name="connsiteX2" fmla="*/ 108000 w 720000"/>
              <a:gd name="connsiteY2" fmla="*/ 415558 h 711000"/>
              <a:gd name="connsiteX3" fmla="*/ 108000 w 720000"/>
              <a:gd name="connsiteY3" fmla="*/ 554625 h 711000"/>
              <a:gd name="connsiteX4" fmla="*/ 348750 w 720000"/>
              <a:gd name="connsiteY4" fmla="*/ 680374 h 711000"/>
              <a:gd name="connsiteX5" fmla="*/ 371250 w 720000"/>
              <a:gd name="connsiteY5" fmla="*/ 413958 h 711000"/>
              <a:gd name="connsiteX6" fmla="*/ 371250 w 720000"/>
              <a:gd name="connsiteY6" fmla="*/ 680374 h 711000"/>
              <a:gd name="connsiteX7" fmla="*/ 612000 w 720000"/>
              <a:gd name="connsiteY7" fmla="*/ 554625 h 711000"/>
              <a:gd name="connsiteX8" fmla="*/ 612000 w 720000"/>
              <a:gd name="connsiteY8" fmla="*/ 415921 h 711000"/>
              <a:gd name="connsiteX9" fmla="*/ 435375 w 720000"/>
              <a:gd name="connsiteY9" fmla="*/ 507375 h 711000"/>
              <a:gd name="connsiteX10" fmla="*/ 481500 w 720000"/>
              <a:gd name="connsiteY10" fmla="*/ 279000 h 711000"/>
              <a:gd name="connsiteX11" fmla="*/ 481500 w 720000"/>
              <a:gd name="connsiteY11" fmla="*/ 303277 h 711000"/>
              <a:gd name="connsiteX12" fmla="*/ 524690 w 720000"/>
              <a:gd name="connsiteY12" fmla="*/ 280825 h 711000"/>
              <a:gd name="connsiteX13" fmla="*/ 528188 w 720000"/>
              <a:gd name="connsiteY13" fmla="*/ 279000 h 711000"/>
              <a:gd name="connsiteX14" fmla="*/ 192925 w 720000"/>
              <a:gd name="connsiteY14" fmla="*/ 279000 h 711000"/>
              <a:gd name="connsiteX15" fmla="*/ 261000 w 720000"/>
              <a:gd name="connsiteY15" fmla="*/ 314388 h 711000"/>
              <a:gd name="connsiteX16" fmla="*/ 261000 w 720000"/>
              <a:gd name="connsiteY16" fmla="*/ 279000 h 711000"/>
              <a:gd name="connsiteX17" fmla="*/ 619962 w 720000"/>
              <a:gd name="connsiteY17" fmla="*/ 256625 h 711000"/>
              <a:gd name="connsiteX18" fmla="*/ 531087 w 720000"/>
              <a:gd name="connsiteY18" fmla="*/ 302735 h 711000"/>
              <a:gd name="connsiteX19" fmla="*/ 375750 w 720000"/>
              <a:gd name="connsiteY19" fmla="*/ 383625 h 711000"/>
              <a:gd name="connsiteX20" fmla="*/ 442125 w 720000"/>
              <a:gd name="connsiteY20" fmla="*/ 479250 h 711000"/>
              <a:gd name="connsiteX21" fmla="*/ 686250 w 720000"/>
              <a:gd name="connsiteY21" fmla="*/ 352125 h 711000"/>
              <a:gd name="connsiteX22" fmla="*/ 100039 w 720000"/>
              <a:gd name="connsiteY22" fmla="*/ 256625 h 711000"/>
              <a:gd name="connsiteX23" fmla="*/ 33750 w 720000"/>
              <a:gd name="connsiteY23" fmla="*/ 352125 h 711000"/>
              <a:gd name="connsiteX24" fmla="*/ 277875 w 720000"/>
              <a:gd name="connsiteY24" fmla="*/ 479250 h 711000"/>
              <a:gd name="connsiteX25" fmla="*/ 344250 w 720000"/>
              <a:gd name="connsiteY25" fmla="*/ 383625 h 711000"/>
              <a:gd name="connsiteX26" fmla="*/ 188914 w 720000"/>
              <a:gd name="connsiteY26" fmla="*/ 302736 h 711000"/>
              <a:gd name="connsiteX27" fmla="*/ 481500 w 720000"/>
              <a:gd name="connsiteY27" fmla="*/ 245250 h 711000"/>
              <a:gd name="connsiteX28" fmla="*/ 481500 w 720000"/>
              <a:gd name="connsiteY28" fmla="*/ 256500 h 711000"/>
              <a:gd name="connsiteX29" fmla="*/ 515250 w 720000"/>
              <a:gd name="connsiteY29" fmla="*/ 256500 h 711000"/>
              <a:gd name="connsiteX30" fmla="*/ 515250 w 720000"/>
              <a:gd name="connsiteY30" fmla="*/ 245250 h 711000"/>
              <a:gd name="connsiteX31" fmla="*/ 205875 w 720000"/>
              <a:gd name="connsiteY31" fmla="*/ 245250 h 711000"/>
              <a:gd name="connsiteX32" fmla="*/ 205875 w 720000"/>
              <a:gd name="connsiteY32" fmla="*/ 256500 h 711000"/>
              <a:gd name="connsiteX33" fmla="*/ 261000 w 720000"/>
              <a:gd name="connsiteY33" fmla="*/ 256500 h 711000"/>
              <a:gd name="connsiteX34" fmla="*/ 261000 w 720000"/>
              <a:gd name="connsiteY34" fmla="*/ 245250 h 711000"/>
              <a:gd name="connsiteX35" fmla="*/ 249750 w 720000"/>
              <a:gd name="connsiteY35" fmla="*/ 245250 h 711000"/>
              <a:gd name="connsiteX36" fmla="*/ 498375 w 720000"/>
              <a:gd name="connsiteY36" fmla="*/ 157500 h 711000"/>
              <a:gd name="connsiteX37" fmla="*/ 492750 w 720000"/>
              <a:gd name="connsiteY37" fmla="*/ 163125 h 711000"/>
              <a:gd name="connsiteX38" fmla="*/ 498375 w 720000"/>
              <a:gd name="connsiteY38" fmla="*/ 168750 h 711000"/>
              <a:gd name="connsiteX39" fmla="*/ 504000 w 720000"/>
              <a:gd name="connsiteY39" fmla="*/ 163125 h 711000"/>
              <a:gd name="connsiteX40" fmla="*/ 498375 w 720000"/>
              <a:gd name="connsiteY40" fmla="*/ 157500 h 711000"/>
              <a:gd name="connsiteX41" fmla="*/ 326250 w 720000"/>
              <a:gd name="connsiteY41" fmla="*/ 126964 h 711000"/>
              <a:gd name="connsiteX42" fmla="*/ 326250 w 720000"/>
              <a:gd name="connsiteY42" fmla="*/ 348308 h 711000"/>
              <a:gd name="connsiteX43" fmla="*/ 348750 w 720000"/>
              <a:gd name="connsiteY43" fmla="*/ 360005 h 711000"/>
              <a:gd name="connsiteX44" fmla="*/ 348750 w 720000"/>
              <a:gd name="connsiteY44" fmla="*/ 146250 h 711000"/>
              <a:gd name="connsiteX45" fmla="*/ 371250 w 720000"/>
              <a:gd name="connsiteY45" fmla="*/ 146250 h 711000"/>
              <a:gd name="connsiteX46" fmla="*/ 371250 w 720000"/>
              <a:gd name="connsiteY46" fmla="*/ 360589 h 711000"/>
              <a:gd name="connsiteX47" fmla="*/ 393750 w 720000"/>
              <a:gd name="connsiteY47" fmla="*/ 348893 h 711000"/>
              <a:gd name="connsiteX48" fmla="*/ 393750 w 720000"/>
              <a:gd name="connsiteY48" fmla="*/ 126964 h 711000"/>
              <a:gd name="connsiteX49" fmla="*/ 360000 w 720000"/>
              <a:gd name="connsiteY49" fmla="*/ 135000 h 711000"/>
              <a:gd name="connsiteX50" fmla="*/ 509625 w 720000"/>
              <a:gd name="connsiteY50" fmla="*/ 104906 h 711000"/>
              <a:gd name="connsiteX51" fmla="*/ 509625 w 720000"/>
              <a:gd name="connsiteY51" fmla="*/ 138470 h 711000"/>
              <a:gd name="connsiteX52" fmla="*/ 518344 w 720000"/>
              <a:gd name="connsiteY52" fmla="*/ 142031 h 711000"/>
              <a:gd name="connsiteX53" fmla="*/ 526500 w 720000"/>
              <a:gd name="connsiteY53" fmla="*/ 162000 h 711000"/>
              <a:gd name="connsiteX54" fmla="*/ 498375 w 720000"/>
              <a:gd name="connsiteY54" fmla="*/ 190125 h 711000"/>
              <a:gd name="connsiteX55" fmla="*/ 470250 w 720000"/>
              <a:gd name="connsiteY55" fmla="*/ 162000 h 711000"/>
              <a:gd name="connsiteX56" fmla="*/ 478406 w 720000"/>
              <a:gd name="connsiteY56" fmla="*/ 142031 h 711000"/>
              <a:gd name="connsiteX57" fmla="*/ 487125 w 720000"/>
              <a:gd name="connsiteY57" fmla="*/ 138470 h 711000"/>
              <a:gd name="connsiteX58" fmla="*/ 487125 w 720000"/>
              <a:gd name="connsiteY58" fmla="*/ 107135 h 711000"/>
              <a:gd name="connsiteX59" fmla="*/ 460125 w 720000"/>
              <a:gd name="connsiteY59" fmla="*/ 164250 h 711000"/>
              <a:gd name="connsiteX60" fmla="*/ 478125 w 720000"/>
              <a:gd name="connsiteY60" fmla="*/ 222750 h 711000"/>
              <a:gd name="connsiteX61" fmla="*/ 517500 w 720000"/>
              <a:gd name="connsiteY61" fmla="*/ 222750 h 711000"/>
              <a:gd name="connsiteX62" fmla="*/ 535500 w 720000"/>
              <a:gd name="connsiteY62" fmla="*/ 163125 h 711000"/>
              <a:gd name="connsiteX63" fmla="*/ 222750 w 720000"/>
              <a:gd name="connsiteY63" fmla="*/ 99000 h 711000"/>
              <a:gd name="connsiteX64" fmla="*/ 194625 w 720000"/>
              <a:gd name="connsiteY64" fmla="*/ 154125 h 711000"/>
              <a:gd name="connsiteX65" fmla="*/ 212625 w 720000"/>
              <a:gd name="connsiteY65" fmla="*/ 223875 h 711000"/>
              <a:gd name="connsiteX66" fmla="*/ 249750 w 720000"/>
              <a:gd name="connsiteY66" fmla="*/ 223875 h 711000"/>
              <a:gd name="connsiteX67" fmla="*/ 249750 w 720000"/>
              <a:gd name="connsiteY67" fmla="*/ 222750 h 711000"/>
              <a:gd name="connsiteX68" fmla="*/ 248625 w 720000"/>
              <a:gd name="connsiteY68" fmla="*/ 222750 h 711000"/>
              <a:gd name="connsiteX69" fmla="*/ 261000 w 720000"/>
              <a:gd name="connsiteY69" fmla="*/ 192375 h 711000"/>
              <a:gd name="connsiteX70" fmla="*/ 246375 w 720000"/>
              <a:gd name="connsiteY70" fmla="*/ 164250 h 711000"/>
              <a:gd name="connsiteX71" fmla="*/ 220500 w 720000"/>
              <a:gd name="connsiteY71" fmla="*/ 117000 h 711000"/>
              <a:gd name="connsiteX72" fmla="*/ 222750 w 720000"/>
              <a:gd name="connsiteY72" fmla="*/ 99000 h 711000"/>
              <a:gd name="connsiteX73" fmla="*/ 360000 w 720000"/>
              <a:gd name="connsiteY73" fmla="*/ 63000 h 711000"/>
              <a:gd name="connsiteX74" fmla="*/ 329253 w 720000"/>
              <a:gd name="connsiteY74" fmla="*/ 105021 h 711000"/>
              <a:gd name="connsiteX75" fmla="*/ 360000 w 720000"/>
              <a:gd name="connsiteY75" fmla="*/ 112500 h 711000"/>
              <a:gd name="connsiteX76" fmla="*/ 390747 w 720000"/>
              <a:gd name="connsiteY76" fmla="*/ 105021 h 711000"/>
              <a:gd name="connsiteX77" fmla="*/ 283500 w 720000"/>
              <a:gd name="connsiteY77" fmla="*/ 0 h 711000"/>
              <a:gd name="connsiteX78" fmla="*/ 324000 w 720000"/>
              <a:gd name="connsiteY78" fmla="*/ 47250 h 711000"/>
              <a:gd name="connsiteX79" fmla="*/ 307125 w 720000"/>
              <a:gd name="connsiteY79" fmla="*/ 60750 h 711000"/>
              <a:gd name="connsiteX80" fmla="*/ 277875 w 720000"/>
              <a:gd name="connsiteY80" fmla="*/ 27000 h 711000"/>
              <a:gd name="connsiteX81" fmla="*/ 34875 w 720000"/>
              <a:gd name="connsiteY81" fmla="*/ 154125 h 711000"/>
              <a:gd name="connsiteX82" fmla="*/ 98683 w 720000"/>
              <a:gd name="connsiteY82" fmla="*/ 228008 h 711000"/>
              <a:gd name="connsiteX83" fmla="*/ 155986 w 720000"/>
              <a:gd name="connsiteY83" fmla="*/ 198206 h 711000"/>
              <a:gd name="connsiteX84" fmla="*/ 161427 w 720000"/>
              <a:gd name="connsiteY84" fmla="*/ 208667 h 711000"/>
              <a:gd name="connsiteX85" fmla="*/ 166500 w 720000"/>
              <a:gd name="connsiteY85" fmla="*/ 218250 h 711000"/>
              <a:gd name="connsiteX86" fmla="*/ 132504 w 720000"/>
              <a:gd name="connsiteY86" fmla="*/ 235779 h 711000"/>
              <a:gd name="connsiteX87" fmla="*/ 121146 w 720000"/>
              <a:gd name="connsiteY87" fmla="*/ 241686 h 711000"/>
              <a:gd name="connsiteX88" fmla="*/ 183375 w 720000"/>
              <a:gd name="connsiteY88" fmla="*/ 274036 h 711000"/>
              <a:gd name="connsiteX89" fmla="*/ 183375 w 720000"/>
              <a:gd name="connsiteY89" fmla="*/ 223875 h 711000"/>
              <a:gd name="connsiteX90" fmla="*/ 188773 w 720000"/>
              <a:gd name="connsiteY90" fmla="*/ 223875 h 711000"/>
              <a:gd name="connsiteX91" fmla="*/ 176203 w 720000"/>
              <a:gd name="connsiteY91" fmla="*/ 197297 h 711000"/>
              <a:gd name="connsiteX92" fmla="*/ 172125 w 720000"/>
              <a:gd name="connsiteY92" fmla="*/ 154125 h 711000"/>
              <a:gd name="connsiteX93" fmla="*/ 250875 w 720000"/>
              <a:gd name="connsiteY93" fmla="*/ 67500 h 711000"/>
              <a:gd name="connsiteX94" fmla="*/ 250875 w 720000"/>
              <a:gd name="connsiteY94" fmla="*/ 68625 h 711000"/>
              <a:gd name="connsiteX95" fmla="*/ 270000 w 720000"/>
              <a:gd name="connsiteY95" fmla="*/ 74250 h 711000"/>
              <a:gd name="connsiteX96" fmla="*/ 258750 w 720000"/>
              <a:gd name="connsiteY96" fmla="*/ 93375 h 711000"/>
              <a:gd name="connsiteX97" fmla="*/ 250875 w 720000"/>
              <a:gd name="connsiteY97" fmla="*/ 91125 h 711000"/>
              <a:gd name="connsiteX98" fmla="*/ 250875 w 720000"/>
              <a:gd name="connsiteY98" fmla="*/ 90000 h 711000"/>
              <a:gd name="connsiteX99" fmla="*/ 241875 w 720000"/>
              <a:gd name="connsiteY99" fmla="*/ 117000 h 711000"/>
              <a:gd name="connsiteX100" fmla="*/ 257625 w 720000"/>
              <a:gd name="connsiteY100" fmla="*/ 145125 h 711000"/>
              <a:gd name="connsiteX101" fmla="*/ 283500 w 720000"/>
              <a:gd name="connsiteY101" fmla="*/ 192375 h 711000"/>
              <a:gd name="connsiteX102" fmla="*/ 280266 w 720000"/>
              <a:gd name="connsiteY102" fmla="*/ 215578 h 711000"/>
              <a:gd name="connsiteX103" fmla="*/ 275243 w 720000"/>
              <a:gd name="connsiteY103" fmla="*/ 223875 h 711000"/>
              <a:gd name="connsiteX104" fmla="*/ 282375 w 720000"/>
              <a:gd name="connsiteY104" fmla="*/ 223875 h 711000"/>
              <a:gd name="connsiteX105" fmla="*/ 282375 w 720000"/>
              <a:gd name="connsiteY105" fmla="*/ 279000 h 711000"/>
              <a:gd name="connsiteX106" fmla="*/ 283500 w 720000"/>
              <a:gd name="connsiteY106" fmla="*/ 279000 h 711000"/>
              <a:gd name="connsiteX107" fmla="*/ 283500 w 720000"/>
              <a:gd name="connsiteY107" fmla="*/ 322875 h 711000"/>
              <a:gd name="connsiteX108" fmla="*/ 277326 w 720000"/>
              <a:gd name="connsiteY108" fmla="*/ 322875 h 711000"/>
              <a:gd name="connsiteX109" fmla="*/ 304875 w 720000"/>
              <a:gd name="connsiteY109" fmla="*/ 337196 h 711000"/>
              <a:gd name="connsiteX110" fmla="*/ 304875 w 720000"/>
              <a:gd name="connsiteY110" fmla="*/ 102375 h 711000"/>
              <a:gd name="connsiteX111" fmla="*/ 348750 w 720000"/>
              <a:gd name="connsiteY111" fmla="*/ 40592 h 711000"/>
              <a:gd name="connsiteX112" fmla="*/ 348750 w 720000"/>
              <a:gd name="connsiteY112" fmla="*/ 24750 h 711000"/>
              <a:gd name="connsiteX113" fmla="*/ 360000 w 720000"/>
              <a:gd name="connsiteY113" fmla="*/ 24750 h 711000"/>
              <a:gd name="connsiteX114" fmla="*/ 371250 w 720000"/>
              <a:gd name="connsiteY114" fmla="*/ 24750 h 711000"/>
              <a:gd name="connsiteX115" fmla="*/ 371250 w 720000"/>
              <a:gd name="connsiteY115" fmla="*/ 40592 h 711000"/>
              <a:gd name="connsiteX116" fmla="*/ 415125 w 720000"/>
              <a:gd name="connsiteY116" fmla="*/ 102375 h 711000"/>
              <a:gd name="connsiteX117" fmla="*/ 415125 w 720000"/>
              <a:gd name="connsiteY117" fmla="*/ 337781 h 711000"/>
              <a:gd name="connsiteX118" fmla="*/ 463277 w 720000"/>
              <a:gd name="connsiteY118" fmla="*/ 312750 h 711000"/>
              <a:gd name="connsiteX119" fmla="*/ 459000 w 720000"/>
              <a:gd name="connsiteY119" fmla="*/ 312750 h 711000"/>
              <a:gd name="connsiteX120" fmla="*/ 459000 w 720000"/>
              <a:gd name="connsiteY120" fmla="*/ 279000 h 711000"/>
              <a:gd name="connsiteX121" fmla="*/ 459000 w 720000"/>
              <a:gd name="connsiteY121" fmla="*/ 234391 h 711000"/>
              <a:gd name="connsiteX122" fmla="*/ 436500 w 720000"/>
              <a:gd name="connsiteY122" fmla="*/ 162000 h 711000"/>
              <a:gd name="connsiteX123" fmla="*/ 475875 w 720000"/>
              <a:gd name="connsiteY123" fmla="*/ 79875 h 711000"/>
              <a:gd name="connsiteX124" fmla="*/ 523125 w 720000"/>
              <a:gd name="connsiteY124" fmla="*/ 79875 h 711000"/>
              <a:gd name="connsiteX125" fmla="*/ 559125 w 720000"/>
              <a:gd name="connsiteY125" fmla="*/ 162000 h 711000"/>
              <a:gd name="connsiteX126" fmla="*/ 536625 w 720000"/>
              <a:gd name="connsiteY126" fmla="*/ 237682 h 711000"/>
              <a:gd name="connsiteX127" fmla="*/ 536625 w 720000"/>
              <a:gd name="connsiteY127" fmla="*/ 274598 h 711000"/>
              <a:gd name="connsiteX128" fmla="*/ 599676 w 720000"/>
              <a:gd name="connsiteY128" fmla="*/ 241702 h 711000"/>
              <a:gd name="connsiteX129" fmla="*/ 598934 w 720000"/>
              <a:gd name="connsiteY129" fmla="*/ 241316 h 711000"/>
              <a:gd name="connsiteX130" fmla="*/ 553500 w 720000"/>
              <a:gd name="connsiteY130" fmla="*/ 218250 h 711000"/>
              <a:gd name="connsiteX131" fmla="*/ 563625 w 720000"/>
              <a:gd name="connsiteY131" fmla="*/ 199125 h 711000"/>
              <a:gd name="connsiteX132" fmla="*/ 563803 w 720000"/>
              <a:gd name="connsiteY132" fmla="*/ 199215 h 711000"/>
              <a:gd name="connsiteX133" fmla="*/ 564426 w 720000"/>
              <a:gd name="connsiteY133" fmla="*/ 198016 h 711000"/>
              <a:gd name="connsiteX134" fmla="*/ 621564 w 720000"/>
              <a:gd name="connsiteY134" fmla="*/ 227722 h 711000"/>
              <a:gd name="connsiteX135" fmla="*/ 685125 w 720000"/>
              <a:gd name="connsiteY135" fmla="*/ 154125 h 711000"/>
              <a:gd name="connsiteX136" fmla="*/ 442125 w 720000"/>
              <a:gd name="connsiteY136" fmla="*/ 27000 h 711000"/>
              <a:gd name="connsiteX137" fmla="*/ 412875 w 720000"/>
              <a:gd name="connsiteY137" fmla="*/ 60750 h 711000"/>
              <a:gd name="connsiteX138" fmla="*/ 396000 w 720000"/>
              <a:gd name="connsiteY138" fmla="*/ 47250 h 711000"/>
              <a:gd name="connsiteX139" fmla="*/ 436500 w 720000"/>
              <a:gd name="connsiteY139" fmla="*/ 0 h 711000"/>
              <a:gd name="connsiteX140" fmla="*/ 720000 w 720000"/>
              <a:gd name="connsiteY140" fmla="*/ 147375 h 711000"/>
              <a:gd name="connsiteX141" fmla="*/ 638084 w 720000"/>
              <a:gd name="connsiteY141" fmla="*/ 242121 h 711000"/>
              <a:gd name="connsiteX142" fmla="*/ 720000 w 720000"/>
              <a:gd name="connsiteY142" fmla="*/ 360000 h 711000"/>
              <a:gd name="connsiteX143" fmla="*/ 634500 w 720000"/>
              <a:gd name="connsiteY143" fmla="*/ 404271 h 711000"/>
              <a:gd name="connsiteX144" fmla="*/ 634500 w 720000"/>
              <a:gd name="connsiteY144" fmla="*/ 568125 h 711000"/>
              <a:gd name="connsiteX145" fmla="*/ 360000 w 720000"/>
              <a:gd name="connsiteY145" fmla="*/ 711000 h 711000"/>
              <a:gd name="connsiteX146" fmla="*/ 85500 w 720000"/>
              <a:gd name="connsiteY146" fmla="*/ 568125 h 711000"/>
              <a:gd name="connsiteX147" fmla="*/ 85500 w 720000"/>
              <a:gd name="connsiteY147" fmla="*/ 403862 h 711000"/>
              <a:gd name="connsiteX148" fmla="*/ 1125 w 720000"/>
              <a:gd name="connsiteY148" fmla="*/ 360000 h 711000"/>
              <a:gd name="connsiteX149" fmla="*/ 82980 w 720000"/>
              <a:gd name="connsiteY149" fmla="*/ 242209 h 711000"/>
              <a:gd name="connsiteX150" fmla="*/ 0 w 720000"/>
              <a:gd name="connsiteY150" fmla="*/ 147375 h 7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720000" h="711000">
                <a:moveTo>
                  <a:pt x="348750" y="415098"/>
                </a:moveTo>
                <a:lnTo>
                  <a:pt x="284625" y="507375"/>
                </a:lnTo>
                <a:lnTo>
                  <a:pt x="108000" y="415558"/>
                </a:lnTo>
                <a:lnTo>
                  <a:pt x="108000" y="554625"/>
                </a:lnTo>
                <a:lnTo>
                  <a:pt x="348750" y="680374"/>
                </a:lnTo>
                <a:close/>
                <a:moveTo>
                  <a:pt x="371250" y="413958"/>
                </a:moveTo>
                <a:lnTo>
                  <a:pt x="371250" y="680374"/>
                </a:lnTo>
                <a:lnTo>
                  <a:pt x="612000" y="554625"/>
                </a:lnTo>
                <a:lnTo>
                  <a:pt x="612000" y="415921"/>
                </a:lnTo>
                <a:lnTo>
                  <a:pt x="435375" y="507375"/>
                </a:lnTo>
                <a:close/>
                <a:moveTo>
                  <a:pt x="481500" y="279000"/>
                </a:moveTo>
                <a:lnTo>
                  <a:pt x="481500" y="303277"/>
                </a:lnTo>
                <a:lnTo>
                  <a:pt x="524690" y="280825"/>
                </a:lnTo>
                <a:lnTo>
                  <a:pt x="528188" y="279000"/>
                </a:lnTo>
                <a:close/>
                <a:moveTo>
                  <a:pt x="192925" y="279000"/>
                </a:moveTo>
                <a:lnTo>
                  <a:pt x="261000" y="314388"/>
                </a:lnTo>
                <a:lnTo>
                  <a:pt x="261000" y="279000"/>
                </a:lnTo>
                <a:close/>
                <a:moveTo>
                  <a:pt x="619962" y="256625"/>
                </a:moveTo>
                <a:lnTo>
                  <a:pt x="531087" y="302735"/>
                </a:lnTo>
                <a:lnTo>
                  <a:pt x="375750" y="383625"/>
                </a:lnTo>
                <a:lnTo>
                  <a:pt x="442125" y="479250"/>
                </a:lnTo>
                <a:lnTo>
                  <a:pt x="686250" y="352125"/>
                </a:lnTo>
                <a:close/>
                <a:moveTo>
                  <a:pt x="100039" y="256625"/>
                </a:moveTo>
                <a:lnTo>
                  <a:pt x="33750" y="352125"/>
                </a:lnTo>
                <a:lnTo>
                  <a:pt x="277875" y="479250"/>
                </a:lnTo>
                <a:lnTo>
                  <a:pt x="344250" y="383625"/>
                </a:lnTo>
                <a:lnTo>
                  <a:pt x="188914" y="302736"/>
                </a:lnTo>
                <a:close/>
                <a:moveTo>
                  <a:pt x="481500" y="245250"/>
                </a:moveTo>
                <a:lnTo>
                  <a:pt x="481500" y="256500"/>
                </a:lnTo>
                <a:lnTo>
                  <a:pt x="515250" y="256500"/>
                </a:lnTo>
                <a:lnTo>
                  <a:pt x="515250" y="245250"/>
                </a:lnTo>
                <a:close/>
                <a:moveTo>
                  <a:pt x="205875" y="245250"/>
                </a:moveTo>
                <a:lnTo>
                  <a:pt x="205875" y="256500"/>
                </a:lnTo>
                <a:lnTo>
                  <a:pt x="261000" y="256500"/>
                </a:lnTo>
                <a:lnTo>
                  <a:pt x="261000" y="245250"/>
                </a:lnTo>
                <a:lnTo>
                  <a:pt x="249750" y="245250"/>
                </a:lnTo>
                <a:close/>
                <a:moveTo>
                  <a:pt x="498375" y="157500"/>
                </a:moveTo>
                <a:cubicBezTo>
                  <a:pt x="495000" y="157500"/>
                  <a:pt x="492750" y="159750"/>
                  <a:pt x="492750" y="163125"/>
                </a:cubicBezTo>
                <a:cubicBezTo>
                  <a:pt x="492750" y="166500"/>
                  <a:pt x="495000" y="168750"/>
                  <a:pt x="498375" y="168750"/>
                </a:cubicBezTo>
                <a:cubicBezTo>
                  <a:pt x="501750" y="168750"/>
                  <a:pt x="504000" y="166500"/>
                  <a:pt x="504000" y="163125"/>
                </a:cubicBezTo>
                <a:cubicBezTo>
                  <a:pt x="504000" y="159750"/>
                  <a:pt x="500625" y="157500"/>
                  <a:pt x="498375" y="157500"/>
                </a:cubicBezTo>
                <a:close/>
                <a:moveTo>
                  <a:pt x="326250" y="126964"/>
                </a:moveTo>
                <a:lnTo>
                  <a:pt x="326250" y="348308"/>
                </a:lnTo>
                <a:lnTo>
                  <a:pt x="348750" y="360005"/>
                </a:lnTo>
                <a:lnTo>
                  <a:pt x="348750" y="146250"/>
                </a:lnTo>
                <a:lnTo>
                  <a:pt x="371250" y="146250"/>
                </a:lnTo>
                <a:lnTo>
                  <a:pt x="371250" y="360589"/>
                </a:lnTo>
                <a:lnTo>
                  <a:pt x="393750" y="348893"/>
                </a:lnTo>
                <a:lnTo>
                  <a:pt x="393750" y="126964"/>
                </a:lnTo>
                <a:lnTo>
                  <a:pt x="360000" y="135000"/>
                </a:lnTo>
                <a:close/>
                <a:moveTo>
                  <a:pt x="509625" y="104906"/>
                </a:moveTo>
                <a:lnTo>
                  <a:pt x="509625" y="138470"/>
                </a:lnTo>
                <a:lnTo>
                  <a:pt x="518344" y="142031"/>
                </a:lnTo>
                <a:cubicBezTo>
                  <a:pt x="523406" y="147094"/>
                  <a:pt x="526500" y="154125"/>
                  <a:pt x="526500" y="162000"/>
                </a:cubicBezTo>
                <a:cubicBezTo>
                  <a:pt x="525375" y="177750"/>
                  <a:pt x="513000" y="190125"/>
                  <a:pt x="498375" y="190125"/>
                </a:cubicBezTo>
                <a:cubicBezTo>
                  <a:pt x="482625" y="190125"/>
                  <a:pt x="470250" y="177750"/>
                  <a:pt x="470250" y="162000"/>
                </a:cubicBezTo>
                <a:cubicBezTo>
                  <a:pt x="470250" y="154125"/>
                  <a:pt x="473344" y="147094"/>
                  <a:pt x="478406" y="142031"/>
                </a:cubicBezTo>
                <a:lnTo>
                  <a:pt x="487125" y="138470"/>
                </a:lnTo>
                <a:lnTo>
                  <a:pt x="487125" y="107135"/>
                </a:lnTo>
                <a:lnTo>
                  <a:pt x="460125" y="164250"/>
                </a:lnTo>
                <a:lnTo>
                  <a:pt x="478125" y="222750"/>
                </a:lnTo>
                <a:lnTo>
                  <a:pt x="517500" y="222750"/>
                </a:lnTo>
                <a:lnTo>
                  <a:pt x="535500" y="163125"/>
                </a:lnTo>
                <a:close/>
                <a:moveTo>
                  <a:pt x="222750" y="99000"/>
                </a:moveTo>
                <a:cubicBezTo>
                  <a:pt x="205875" y="112500"/>
                  <a:pt x="194625" y="132750"/>
                  <a:pt x="194625" y="154125"/>
                </a:cubicBezTo>
                <a:cubicBezTo>
                  <a:pt x="192375" y="178875"/>
                  <a:pt x="199125" y="203625"/>
                  <a:pt x="212625" y="223875"/>
                </a:cubicBezTo>
                <a:lnTo>
                  <a:pt x="249750" y="223875"/>
                </a:lnTo>
                <a:lnTo>
                  <a:pt x="249750" y="222750"/>
                </a:lnTo>
                <a:lnTo>
                  <a:pt x="248625" y="222750"/>
                </a:lnTo>
                <a:cubicBezTo>
                  <a:pt x="257625" y="216000"/>
                  <a:pt x="262125" y="203625"/>
                  <a:pt x="261000" y="192375"/>
                </a:cubicBezTo>
                <a:cubicBezTo>
                  <a:pt x="261000" y="181125"/>
                  <a:pt x="255375" y="169875"/>
                  <a:pt x="246375" y="164250"/>
                </a:cubicBezTo>
                <a:cubicBezTo>
                  <a:pt x="230625" y="154125"/>
                  <a:pt x="220500" y="136125"/>
                  <a:pt x="220500" y="117000"/>
                </a:cubicBezTo>
                <a:cubicBezTo>
                  <a:pt x="220500" y="111375"/>
                  <a:pt x="221625" y="105750"/>
                  <a:pt x="222750" y="99000"/>
                </a:cubicBezTo>
                <a:close/>
                <a:moveTo>
                  <a:pt x="360000" y="63000"/>
                </a:moveTo>
                <a:lnTo>
                  <a:pt x="329253" y="105021"/>
                </a:lnTo>
                <a:lnTo>
                  <a:pt x="360000" y="112500"/>
                </a:lnTo>
                <a:lnTo>
                  <a:pt x="390747" y="105021"/>
                </a:lnTo>
                <a:close/>
                <a:moveTo>
                  <a:pt x="283500" y="0"/>
                </a:moveTo>
                <a:lnTo>
                  <a:pt x="324000" y="47250"/>
                </a:lnTo>
                <a:lnTo>
                  <a:pt x="307125" y="60750"/>
                </a:lnTo>
                <a:lnTo>
                  <a:pt x="277875" y="27000"/>
                </a:lnTo>
                <a:lnTo>
                  <a:pt x="34875" y="154125"/>
                </a:lnTo>
                <a:lnTo>
                  <a:pt x="98683" y="228008"/>
                </a:lnTo>
                <a:lnTo>
                  <a:pt x="155986" y="198206"/>
                </a:lnTo>
                <a:lnTo>
                  <a:pt x="161427" y="208667"/>
                </a:lnTo>
                <a:lnTo>
                  <a:pt x="166500" y="218250"/>
                </a:lnTo>
                <a:lnTo>
                  <a:pt x="132504" y="235779"/>
                </a:lnTo>
                <a:lnTo>
                  <a:pt x="121146" y="241686"/>
                </a:lnTo>
                <a:lnTo>
                  <a:pt x="183375" y="274036"/>
                </a:lnTo>
                <a:lnTo>
                  <a:pt x="183375" y="223875"/>
                </a:lnTo>
                <a:lnTo>
                  <a:pt x="188773" y="223875"/>
                </a:lnTo>
                <a:lnTo>
                  <a:pt x="176203" y="197297"/>
                </a:lnTo>
                <a:cubicBezTo>
                  <a:pt x="172407" y="183375"/>
                  <a:pt x="171000" y="168750"/>
                  <a:pt x="172125" y="154125"/>
                </a:cubicBezTo>
                <a:cubicBezTo>
                  <a:pt x="173250" y="112500"/>
                  <a:pt x="203625" y="68625"/>
                  <a:pt x="250875" y="67500"/>
                </a:cubicBezTo>
                <a:lnTo>
                  <a:pt x="250875" y="68625"/>
                </a:lnTo>
                <a:cubicBezTo>
                  <a:pt x="257625" y="68625"/>
                  <a:pt x="264375" y="70875"/>
                  <a:pt x="270000" y="74250"/>
                </a:cubicBezTo>
                <a:lnTo>
                  <a:pt x="258750" y="93375"/>
                </a:lnTo>
                <a:cubicBezTo>
                  <a:pt x="256500" y="92250"/>
                  <a:pt x="254250" y="91125"/>
                  <a:pt x="250875" y="91125"/>
                </a:cubicBezTo>
                <a:lnTo>
                  <a:pt x="250875" y="90000"/>
                </a:lnTo>
                <a:cubicBezTo>
                  <a:pt x="245250" y="97875"/>
                  <a:pt x="241875" y="106875"/>
                  <a:pt x="241875" y="117000"/>
                </a:cubicBezTo>
                <a:cubicBezTo>
                  <a:pt x="241875" y="128250"/>
                  <a:pt x="247500" y="139500"/>
                  <a:pt x="257625" y="145125"/>
                </a:cubicBezTo>
                <a:cubicBezTo>
                  <a:pt x="273375" y="155250"/>
                  <a:pt x="283500" y="173250"/>
                  <a:pt x="283500" y="192375"/>
                </a:cubicBezTo>
                <a:cubicBezTo>
                  <a:pt x="284063" y="200250"/>
                  <a:pt x="282938" y="208125"/>
                  <a:pt x="280266" y="215578"/>
                </a:cubicBezTo>
                <a:lnTo>
                  <a:pt x="275243" y="223875"/>
                </a:lnTo>
                <a:lnTo>
                  <a:pt x="282375" y="223875"/>
                </a:lnTo>
                <a:lnTo>
                  <a:pt x="282375" y="279000"/>
                </a:lnTo>
                <a:lnTo>
                  <a:pt x="283500" y="279000"/>
                </a:lnTo>
                <a:lnTo>
                  <a:pt x="283500" y="322875"/>
                </a:lnTo>
                <a:lnTo>
                  <a:pt x="277326" y="322875"/>
                </a:lnTo>
                <a:lnTo>
                  <a:pt x="304875" y="337196"/>
                </a:lnTo>
                <a:lnTo>
                  <a:pt x="304875" y="102375"/>
                </a:lnTo>
                <a:lnTo>
                  <a:pt x="348750" y="40592"/>
                </a:lnTo>
                <a:lnTo>
                  <a:pt x="348750" y="24750"/>
                </a:lnTo>
                <a:lnTo>
                  <a:pt x="360000" y="24750"/>
                </a:lnTo>
                <a:lnTo>
                  <a:pt x="371250" y="24750"/>
                </a:lnTo>
                <a:lnTo>
                  <a:pt x="371250" y="40592"/>
                </a:lnTo>
                <a:lnTo>
                  <a:pt x="415125" y="102375"/>
                </a:lnTo>
                <a:lnTo>
                  <a:pt x="415125" y="337781"/>
                </a:lnTo>
                <a:lnTo>
                  <a:pt x="463277" y="312750"/>
                </a:lnTo>
                <a:lnTo>
                  <a:pt x="459000" y="312750"/>
                </a:lnTo>
                <a:lnTo>
                  <a:pt x="459000" y="279000"/>
                </a:lnTo>
                <a:lnTo>
                  <a:pt x="459000" y="234391"/>
                </a:lnTo>
                <a:lnTo>
                  <a:pt x="436500" y="162000"/>
                </a:lnTo>
                <a:lnTo>
                  <a:pt x="475875" y="79875"/>
                </a:lnTo>
                <a:lnTo>
                  <a:pt x="523125" y="79875"/>
                </a:lnTo>
                <a:lnTo>
                  <a:pt x="559125" y="162000"/>
                </a:lnTo>
                <a:lnTo>
                  <a:pt x="536625" y="237682"/>
                </a:lnTo>
                <a:lnTo>
                  <a:pt x="536625" y="274598"/>
                </a:lnTo>
                <a:lnTo>
                  <a:pt x="599676" y="241702"/>
                </a:lnTo>
                <a:lnTo>
                  <a:pt x="598934" y="241316"/>
                </a:lnTo>
                <a:lnTo>
                  <a:pt x="553500" y="218250"/>
                </a:lnTo>
                <a:lnTo>
                  <a:pt x="563625" y="199125"/>
                </a:lnTo>
                <a:lnTo>
                  <a:pt x="563803" y="199215"/>
                </a:lnTo>
                <a:lnTo>
                  <a:pt x="564426" y="198016"/>
                </a:lnTo>
                <a:lnTo>
                  <a:pt x="621564" y="227722"/>
                </a:lnTo>
                <a:lnTo>
                  <a:pt x="685125" y="154125"/>
                </a:lnTo>
                <a:lnTo>
                  <a:pt x="442125" y="27000"/>
                </a:lnTo>
                <a:lnTo>
                  <a:pt x="412875" y="60750"/>
                </a:lnTo>
                <a:lnTo>
                  <a:pt x="396000" y="47250"/>
                </a:lnTo>
                <a:lnTo>
                  <a:pt x="436500" y="0"/>
                </a:lnTo>
                <a:lnTo>
                  <a:pt x="720000" y="147375"/>
                </a:lnTo>
                <a:lnTo>
                  <a:pt x="638084" y="242121"/>
                </a:lnTo>
                <a:lnTo>
                  <a:pt x="720000" y="360000"/>
                </a:lnTo>
                <a:lnTo>
                  <a:pt x="634500" y="404271"/>
                </a:lnTo>
                <a:lnTo>
                  <a:pt x="634500" y="568125"/>
                </a:lnTo>
                <a:lnTo>
                  <a:pt x="360000" y="711000"/>
                </a:lnTo>
                <a:lnTo>
                  <a:pt x="85500" y="568125"/>
                </a:lnTo>
                <a:lnTo>
                  <a:pt x="85500" y="403862"/>
                </a:lnTo>
                <a:lnTo>
                  <a:pt x="1125" y="360000"/>
                </a:lnTo>
                <a:lnTo>
                  <a:pt x="82980" y="242209"/>
                </a:lnTo>
                <a:lnTo>
                  <a:pt x="0" y="147375"/>
                </a:lnTo>
                <a:close/>
              </a:path>
            </a:pathLst>
          </a:custGeom>
          <a:solidFill>
            <a:schemeClr val="bg1"/>
          </a:solidFill>
          <a:ln w="1116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0B772CA-69BF-40C2-AA70-F2EEC5714CAC}"/>
              </a:ext>
            </a:extLst>
          </p:cNvPr>
          <p:cNvSpPr txBox="1"/>
          <p:nvPr/>
        </p:nvSpPr>
        <p:spPr>
          <a:xfrm>
            <a:off x="1244132" y="2383314"/>
            <a:ext cx="2308324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r">
              <a:buNone/>
            </a:pPr>
            <a:r>
              <a:rPr lang="zh-CN" altLang="en-US" sz="20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</a:rPr>
              <a:t>勤奋学习，努力读书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7A57E82-05A3-487B-84E1-EC8EC7A3E4C1}"/>
              </a:ext>
            </a:extLst>
          </p:cNvPr>
          <p:cNvSpPr txBox="1"/>
          <p:nvPr/>
        </p:nvSpPr>
        <p:spPr>
          <a:xfrm>
            <a:off x="2997772" y="4185198"/>
            <a:ext cx="1538883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r">
              <a:buNone/>
            </a:pPr>
            <a:r>
              <a:rPr lang="zh-CN" altLang="en-US" sz="20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</a:rPr>
              <a:t>相信当和政府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EF2394C-D7D5-45E8-AA2A-75338A17DA89}"/>
              </a:ext>
            </a:extLst>
          </p:cNvPr>
          <p:cNvSpPr txBox="1"/>
          <p:nvPr/>
        </p:nvSpPr>
        <p:spPr>
          <a:xfrm>
            <a:off x="7619453" y="2383314"/>
            <a:ext cx="2393219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0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</a:rPr>
              <a:t>为构建和谐社会努力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9FF2AD-FD45-4DFD-A5CA-5C64CBA48186}"/>
              </a:ext>
            </a:extLst>
          </p:cNvPr>
          <p:cNvSpPr txBox="1"/>
          <p:nvPr/>
        </p:nvSpPr>
        <p:spPr>
          <a:xfrm>
            <a:off x="8603652" y="4185198"/>
            <a:ext cx="1795363" cy="380480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0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+mj-ea"/>
                <a:ea typeface="+mj-ea"/>
              </a:rPr>
              <a:t>从国家利益出发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5EBAF65F-F968-40A1-A8D4-129FF85421A2}"/>
              </a:ext>
            </a:extLst>
          </p:cNvPr>
          <p:cNvSpPr txBox="1"/>
          <p:nvPr/>
        </p:nvSpPr>
        <p:spPr>
          <a:xfrm>
            <a:off x="8596851" y="4517028"/>
            <a:ext cx="2922049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要科学分析，全面思考，让理性融入爱国情感，从国家利益出发</a:t>
            </a:r>
            <a:endParaRPr lang="zh-CN" altLang="en-US" sz="1600" b="1" dirty="0">
              <a:latin typeface="+mn-ea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1E28873-CA68-4F71-85F1-DFBFACEDDCC1}"/>
              </a:ext>
            </a:extLst>
          </p:cNvPr>
          <p:cNvSpPr txBox="1"/>
          <p:nvPr/>
        </p:nvSpPr>
        <p:spPr>
          <a:xfrm>
            <a:off x="7619453" y="2700885"/>
            <a:ext cx="2922049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要展示当代大学生的风采，用理性的力量为构建和谐社会努力</a:t>
            </a:r>
            <a:endParaRPr lang="zh-CN" altLang="en-US" sz="1600" b="1" dirty="0">
              <a:latin typeface="+mn-ea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07148C7-7ADE-4A66-B58E-5D128721FFFF}"/>
              </a:ext>
            </a:extLst>
          </p:cNvPr>
          <p:cNvSpPr txBox="1"/>
          <p:nvPr/>
        </p:nvSpPr>
        <p:spPr>
          <a:xfrm>
            <a:off x="1614606" y="4517028"/>
            <a:ext cx="2922049" cy="1001932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要充分相信政府有能力把握大局，给我国政策的灵活外交留出足够的空间</a:t>
            </a:r>
            <a:endParaRPr lang="zh-CN" altLang="en-US" sz="1600" b="1" dirty="0">
              <a:latin typeface="+mn-ea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FAE1F56-5974-4BC0-B5F0-8884725A9538}"/>
              </a:ext>
            </a:extLst>
          </p:cNvPr>
          <p:cNvSpPr txBox="1"/>
          <p:nvPr/>
        </p:nvSpPr>
        <p:spPr>
          <a:xfrm>
            <a:off x="637208" y="2700885"/>
            <a:ext cx="2922049" cy="68184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要勤奋学习，化爱国热忱为学习动力，为中华之崛起而读书</a:t>
            </a:r>
            <a:endParaRPr lang="zh-CN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9160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kern="0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投身行动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EC55C7A8-468E-4B8E-9D0B-4DF43641284A}"/>
              </a:ext>
            </a:extLst>
          </p:cNvPr>
          <p:cNvGrpSpPr/>
          <p:nvPr/>
        </p:nvGrpSpPr>
        <p:grpSpPr>
          <a:xfrm>
            <a:off x="4375572" y="3719588"/>
            <a:ext cx="3403600" cy="2584020"/>
            <a:chOff x="4028902" y="3336764"/>
            <a:chExt cx="4134196" cy="3138690"/>
          </a:xfrm>
        </p:grpSpPr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F2542B8D-5671-4364-9A1D-7DC9EAF0BB58}"/>
                </a:ext>
              </a:extLst>
            </p:cNvPr>
            <p:cNvSpPr/>
            <p:nvPr/>
          </p:nvSpPr>
          <p:spPr>
            <a:xfrm>
              <a:off x="4028902" y="5634280"/>
              <a:ext cx="4134196" cy="84117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2900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  <a:ln cap="rnd">
              <a:gradFill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3D5838D5-97A5-4272-BDF3-797EF5D7921B}"/>
                </a:ext>
              </a:extLst>
            </p:cNvPr>
            <p:cNvSpPr/>
            <p:nvPr/>
          </p:nvSpPr>
          <p:spPr>
            <a:xfrm>
              <a:off x="4234991" y="3336764"/>
              <a:ext cx="3722018" cy="2964194"/>
            </a:xfrm>
            <a:custGeom>
              <a:avLst/>
              <a:gdLst>
                <a:gd name="connsiteX0" fmla="*/ 1 w 2859882"/>
                <a:gd name="connsiteY0" fmla="*/ 0 h 2277595"/>
                <a:gd name="connsiteX1" fmla="*/ 2859881 w 2859882"/>
                <a:gd name="connsiteY1" fmla="*/ 0 h 2277595"/>
                <a:gd name="connsiteX2" fmla="*/ 2859881 w 2859882"/>
                <a:gd name="connsiteY2" fmla="*/ 1985963 h 2277595"/>
                <a:gd name="connsiteX3" fmla="*/ 2859288 w 2859882"/>
                <a:gd name="connsiteY3" fmla="*/ 1985963 h 2277595"/>
                <a:gd name="connsiteX4" fmla="*/ 2859882 w 2859882"/>
                <a:gd name="connsiteY4" fmla="*/ 1988344 h 2277595"/>
                <a:gd name="connsiteX5" fmla="*/ 1429941 w 2859882"/>
                <a:gd name="connsiteY5" fmla="*/ 2277595 h 2277595"/>
                <a:gd name="connsiteX6" fmla="*/ 0 w 2859882"/>
                <a:gd name="connsiteY6" fmla="*/ 1988344 h 2277595"/>
                <a:gd name="connsiteX7" fmla="*/ 595 w 2859882"/>
                <a:gd name="connsiteY7" fmla="*/ 1985963 h 2277595"/>
                <a:gd name="connsiteX8" fmla="*/ 1 w 2859882"/>
                <a:gd name="connsiteY8" fmla="*/ 1985963 h 227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9882" h="2277595">
                  <a:moveTo>
                    <a:pt x="1" y="0"/>
                  </a:moveTo>
                  <a:lnTo>
                    <a:pt x="2859881" y="0"/>
                  </a:lnTo>
                  <a:lnTo>
                    <a:pt x="2859881" y="1985963"/>
                  </a:lnTo>
                  <a:lnTo>
                    <a:pt x="2859288" y="1985963"/>
                  </a:lnTo>
                  <a:lnTo>
                    <a:pt x="2859882" y="1988344"/>
                  </a:lnTo>
                  <a:cubicBezTo>
                    <a:pt x="2859882" y="2148093"/>
                    <a:pt x="2219676" y="2277595"/>
                    <a:pt x="1429941" y="2277595"/>
                  </a:cubicBezTo>
                  <a:cubicBezTo>
                    <a:pt x="640206" y="2277595"/>
                    <a:pt x="0" y="2148093"/>
                    <a:pt x="0" y="1988344"/>
                  </a:cubicBezTo>
                  <a:lnTo>
                    <a:pt x="595" y="1985963"/>
                  </a:lnTo>
                  <a:lnTo>
                    <a:pt x="1" y="1985963"/>
                  </a:lnTo>
                  <a:close/>
                </a:path>
              </a:pathLst>
            </a:custGeom>
            <a:gradFill>
              <a:gsLst>
                <a:gs pos="100000">
                  <a:schemeClr val="accent1">
                    <a:alpha val="22000"/>
                  </a:schemeClr>
                </a:gs>
                <a:gs pos="0">
                  <a:schemeClr val="accent1">
                    <a:lumMod val="40000"/>
                    <a:lumOff val="60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="" xmlns:a16="http://schemas.microsoft.com/office/drawing/2014/main" id="{A22E0C78-5703-467D-BB0D-8A12F75C2555}"/>
                </a:ext>
              </a:extLst>
            </p:cNvPr>
            <p:cNvSpPr/>
            <p:nvPr/>
          </p:nvSpPr>
          <p:spPr>
            <a:xfrm>
              <a:off x="4234992" y="5454481"/>
              <a:ext cx="3722015" cy="752896"/>
            </a:xfrm>
            <a:custGeom>
              <a:avLst/>
              <a:gdLst>
                <a:gd name="connsiteX0" fmla="*/ 1429941 w 2859880"/>
                <a:gd name="connsiteY0" fmla="*/ 0 h 578502"/>
                <a:gd name="connsiteX1" fmla="*/ 2852499 w 2859880"/>
                <a:gd name="connsiteY1" fmla="*/ 259677 h 578502"/>
                <a:gd name="connsiteX2" fmla="*/ 2859880 w 2859880"/>
                <a:gd name="connsiteY2" fmla="*/ 289243 h 578502"/>
                <a:gd name="connsiteX3" fmla="*/ 2859880 w 2859880"/>
                <a:gd name="connsiteY3" fmla="*/ 289259 h 578502"/>
                <a:gd name="connsiteX4" fmla="*/ 2852499 w 2859880"/>
                <a:gd name="connsiteY4" fmla="*/ 318825 h 578502"/>
                <a:gd name="connsiteX5" fmla="*/ 1429941 w 2859880"/>
                <a:gd name="connsiteY5" fmla="*/ 578502 h 578502"/>
                <a:gd name="connsiteX6" fmla="*/ 0 w 2859880"/>
                <a:gd name="connsiteY6" fmla="*/ 289251 h 578502"/>
                <a:gd name="connsiteX7" fmla="*/ 1429941 w 2859880"/>
                <a:gd name="connsiteY7" fmla="*/ 0 h 578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9880" h="578502">
                  <a:moveTo>
                    <a:pt x="1429941" y="0"/>
                  </a:moveTo>
                  <a:cubicBezTo>
                    <a:pt x="2170318" y="0"/>
                    <a:pt x="2779272" y="113820"/>
                    <a:pt x="2852499" y="259677"/>
                  </a:cubicBezTo>
                  <a:lnTo>
                    <a:pt x="2859880" y="289243"/>
                  </a:lnTo>
                  <a:lnTo>
                    <a:pt x="2859880" y="289259"/>
                  </a:lnTo>
                  <a:lnTo>
                    <a:pt x="2852499" y="318825"/>
                  </a:lnTo>
                  <a:cubicBezTo>
                    <a:pt x="2779272" y="464682"/>
                    <a:pt x="2170318" y="578502"/>
                    <a:pt x="1429941" y="578502"/>
                  </a:cubicBezTo>
                  <a:cubicBezTo>
                    <a:pt x="640206" y="578502"/>
                    <a:pt x="0" y="449000"/>
                    <a:pt x="0" y="289251"/>
                  </a:cubicBezTo>
                  <a:cubicBezTo>
                    <a:pt x="0" y="129502"/>
                    <a:pt x="640206" y="0"/>
                    <a:pt x="142994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5400000" scaled="1"/>
            </a:gradFill>
            <a:ln w="6350">
              <a:solidFill>
                <a:schemeClr val="accent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="" xmlns:a16="http://schemas.microsoft.com/office/drawing/2014/main" id="{58B75CD8-A7A1-47F7-9D61-7245734EC4FA}"/>
                </a:ext>
              </a:extLst>
            </p:cNvPr>
            <p:cNvSpPr/>
            <p:nvPr/>
          </p:nvSpPr>
          <p:spPr>
            <a:xfrm>
              <a:off x="4234992" y="5830929"/>
              <a:ext cx="3722015" cy="470029"/>
            </a:xfrm>
            <a:custGeom>
              <a:avLst/>
              <a:gdLst>
                <a:gd name="connsiteX0" fmla="*/ 1 w 2859882"/>
                <a:gd name="connsiteY0" fmla="*/ 0 h 361156"/>
                <a:gd name="connsiteX1" fmla="*/ 1429942 w 2859882"/>
                <a:gd name="connsiteY1" fmla="*/ 289251 h 361156"/>
                <a:gd name="connsiteX2" fmla="*/ 2852500 w 2859882"/>
                <a:gd name="connsiteY2" fmla="*/ 29574 h 361156"/>
                <a:gd name="connsiteX3" fmla="*/ 2859881 w 2859882"/>
                <a:gd name="connsiteY3" fmla="*/ 8 h 361156"/>
                <a:gd name="connsiteX4" fmla="*/ 2859881 w 2859882"/>
                <a:gd name="connsiteY4" fmla="*/ 69524 h 361156"/>
                <a:gd name="connsiteX5" fmla="*/ 2859288 w 2859882"/>
                <a:gd name="connsiteY5" fmla="*/ 69524 h 361156"/>
                <a:gd name="connsiteX6" fmla="*/ 2859882 w 2859882"/>
                <a:gd name="connsiteY6" fmla="*/ 71905 h 361156"/>
                <a:gd name="connsiteX7" fmla="*/ 1429941 w 2859882"/>
                <a:gd name="connsiteY7" fmla="*/ 361156 h 361156"/>
                <a:gd name="connsiteX8" fmla="*/ 0 w 2859882"/>
                <a:gd name="connsiteY8" fmla="*/ 71905 h 361156"/>
                <a:gd name="connsiteX9" fmla="*/ 595 w 2859882"/>
                <a:gd name="connsiteY9" fmla="*/ 69524 h 361156"/>
                <a:gd name="connsiteX10" fmla="*/ 1 w 2859882"/>
                <a:gd name="connsiteY10" fmla="*/ 69524 h 361156"/>
                <a:gd name="connsiteX11" fmla="*/ 1 w 2859882"/>
                <a:gd name="connsiteY11" fmla="*/ 0 h 3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9882" h="361156">
                  <a:moveTo>
                    <a:pt x="1" y="0"/>
                  </a:moveTo>
                  <a:cubicBezTo>
                    <a:pt x="1" y="159749"/>
                    <a:pt x="640207" y="289251"/>
                    <a:pt x="1429942" y="289251"/>
                  </a:cubicBezTo>
                  <a:cubicBezTo>
                    <a:pt x="2170319" y="289251"/>
                    <a:pt x="2779273" y="175431"/>
                    <a:pt x="2852500" y="29574"/>
                  </a:cubicBezTo>
                  <a:lnTo>
                    <a:pt x="2859881" y="8"/>
                  </a:lnTo>
                  <a:lnTo>
                    <a:pt x="2859881" y="69524"/>
                  </a:lnTo>
                  <a:lnTo>
                    <a:pt x="2859288" y="69524"/>
                  </a:lnTo>
                  <a:lnTo>
                    <a:pt x="2859882" y="71905"/>
                  </a:lnTo>
                  <a:cubicBezTo>
                    <a:pt x="2859882" y="231654"/>
                    <a:pt x="2219676" y="361156"/>
                    <a:pt x="1429941" y="361156"/>
                  </a:cubicBezTo>
                  <a:cubicBezTo>
                    <a:pt x="640206" y="361156"/>
                    <a:pt x="0" y="231654"/>
                    <a:pt x="0" y="71905"/>
                  </a:cubicBezTo>
                  <a:lnTo>
                    <a:pt x="595" y="69524"/>
                  </a:lnTo>
                  <a:lnTo>
                    <a:pt x="1" y="69524"/>
                  </a:lnTo>
                  <a:lnTo>
                    <a:pt x="1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chemeClr val="accent1">
                    <a:lumMod val="50000"/>
                    <a:lumOff val="50000"/>
                  </a:schemeClr>
                </a:gs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2700000" scaled="1"/>
              <a:tileRect/>
            </a:gradFill>
            <a:ln w="6350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30063A90-0CA9-4BAF-BD3E-318121564B08}"/>
                </a:ext>
              </a:extLst>
            </p:cNvPr>
            <p:cNvSpPr/>
            <p:nvPr/>
          </p:nvSpPr>
          <p:spPr>
            <a:xfrm>
              <a:off x="4234992" y="5190211"/>
              <a:ext cx="3722016" cy="752896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  <a:ln cap="rnd">
              <a:gradFill>
                <a:gsLst>
                  <a:gs pos="0">
                    <a:schemeClr val="accent1">
                      <a:lumMod val="20000"/>
                      <a:lumOff val="80000"/>
                      <a:alpha val="51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CB8A1E59-35D8-42E2-BC9B-94ADE85E5F19}"/>
                </a:ext>
              </a:extLst>
            </p:cNvPr>
            <p:cNvSpPr/>
            <p:nvPr/>
          </p:nvSpPr>
          <p:spPr>
            <a:xfrm>
              <a:off x="4028902" y="4628802"/>
              <a:ext cx="4134196" cy="84117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  <a:tileRect/>
            </a:gradFill>
            <a:ln cap="rnd">
              <a:gradFill>
                <a:gsLst>
                  <a:gs pos="0">
                    <a:schemeClr val="accent1">
                      <a:lumMod val="20000"/>
                      <a:lumOff val="80000"/>
                      <a:alpha val="51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01F791AE-8D35-497B-A582-61F646204932}"/>
                </a:ext>
              </a:extLst>
            </p:cNvPr>
            <p:cNvSpPr/>
            <p:nvPr/>
          </p:nvSpPr>
          <p:spPr>
            <a:xfrm flipV="1">
              <a:off x="5584649" y="5667639"/>
              <a:ext cx="1022702" cy="22758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1"/>
            </a:gradFill>
            <a:ln w="6350">
              <a:solidFill>
                <a:schemeClr val="bg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椭圆 57">
              <a:extLst>
                <a:ext uri="{FF2B5EF4-FFF2-40B4-BE49-F238E27FC236}">
                  <a16:creationId xmlns="" xmlns:a16="http://schemas.microsoft.com/office/drawing/2014/main" id="{48F5062E-AA68-4E8C-97D2-5FFCC0CBF10E}"/>
                </a:ext>
              </a:extLst>
            </p:cNvPr>
            <p:cNvSpPr/>
            <p:nvPr/>
          </p:nvSpPr>
          <p:spPr>
            <a:xfrm flipV="1">
              <a:off x="5906955" y="5738803"/>
              <a:ext cx="378089" cy="79056"/>
            </a:xfrm>
            <a:prstGeom prst="ellipse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AEAAFC20-1E35-4739-9131-FC17E7A3C252}"/>
                </a:ext>
              </a:extLst>
            </p:cNvPr>
            <p:cNvCxnSpPr>
              <a:cxnSpLocks/>
            </p:cNvCxnSpPr>
            <p:nvPr/>
          </p:nvCxnSpPr>
          <p:spPr>
            <a:xfrm>
              <a:off x="4698308" y="5118744"/>
              <a:ext cx="0" cy="766507"/>
            </a:xfrm>
            <a:prstGeom prst="line">
              <a:avLst/>
            </a:prstGeom>
            <a:ln w="63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20000"/>
                      <a:lumOff val="80000"/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8FF05824-5ED1-4867-B10B-02FCFA83A6C1}"/>
                </a:ext>
              </a:extLst>
            </p:cNvPr>
            <p:cNvCxnSpPr>
              <a:cxnSpLocks/>
            </p:cNvCxnSpPr>
            <p:nvPr/>
          </p:nvCxnSpPr>
          <p:spPr>
            <a:xfrm>
              <a:off x="5203462" y="5534452"/>
              <a:ext cx="0" cy="766507"/>
            </a:xfrm>
            <a:prstGeom prst="line">
              <a:avLst/>
            </a:prstGeom>
            <a:ln w="6350">
              <a:gradFill>
                <a:gsLst>
                  <a:gs pos="0">
                    <a:schemeClr val="accent1"/>
                  </a:gs>
                  <a:gs pos="7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8A6663E5-E83B-4EBA-9287-05748B705DF7}"/>
                </a:ext>
              </a:extLst>
            </p:cNvPr>
            <p:cNvCxnSpPr>
              <a:cxnSpLocks/>
            </p:cNvCxnSpPr>
            <p:nvPr/>
          </p:nvCxnSpPr>
          <p:spPr>
            <a:xfrm>
              <a:off x="6563966" y="4972296"/>
              <a:ext cx="0" cy="766507"/>
            </a:xfrm>
            <a:prstGeom prst="line">
              <a:avLst/>
            </a:prstGeom>
            <a:ln w="6350">
              <a:gradFill>
                <a:gsLst>
                  <a:gs pos="0">
                    <a:schemeClr val="accent1"/>
                  </a:gs>
                  <a:gs pos="7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="" xmlns:a16="http://schemas.microsoft.com/office/drawing/2014/main" id="{35E54022-9A20-493E-9CAB-60DAF01CFB0A}"/>
                </a:ext>
              </a:extLst>
            </p:cNvPr>
            <p:cNvCxnSpPr>
              <a:cxnSpLocks/>
            </p:cNvCxnSpPr>
            <p:nvPr/>
          </p:nvCxnSpPr>
          <p:spPr>
            <a:xfrm>
              <a:off x="6948254" y="5705558"/>
              <a:ext cx="0" cy="766507"/>
            </a:xfrm>
            <a:prstGeom prst="line">
              <a:avLst/>
            </a:prstGeom>
            <a:ln w="6350">
              <a:gradFill>
                <a:gsLst>
                  <a:gs pos="0">
                    <a:schemeClr val="accent1"/>
                  </a:gs>
                  <a:gs pos="7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="" xmlns:a16="http://schemas.microsoft.com/office/drawing/2014/main" id="{7E708A05-0510-4936-9DA0-41A69C89F7E9}"/>
                </a:ext>
              </a:extLst>
            </p:cNvPr>
            <p:cNvCxnSpPr>
              <a:cxnSpLocks/>
            </p:cNvCxnSpPr>
            <p:nvPr/>
          </p:nvCxnSpPr>
          <p:spPr>
            <a:xfrm>
              <a:off x="7416218" y="5434605"/>
              <a:ext cx="0" cy="766507"/>
            </a:xfrm>
            <a:prstGeom prst="line">
              <a:avLst/>
            </a:prstGeom>
            <a:ln w="6350">
              <a:gradFill>
                <a:gsLst>
                  <a:gs pos="0">
                    <a:schemeClr val="accent1"/>
                  </a:gs>
                  <a:gs pos="70000">
                    <a:schemeClr val="accent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任意多边形: 形状 63">
              <a:extLst>
                <a:ext uri="{FF2B5EF4-FFF2-40B4-BE49-F238E27FC236}">
                  <a16:creationId xmlns="" xmlns:a16="http://schemas.microsoft.com/office/drawing/2014/main" id="{1B977413-3FBF-42E7-9D71-6F5464383C7B}"/>
                </a:ext>
              </a:extLst>
            </p:cNvPr>
            <p:cNvSpPr/>
            <p:nvPr/>
          </p:nvSpPr>
          <p:spPr>
            <a:xfrm rot="10800000">
              <a:off x="5086891" y="4862547"/>
              <a:ext cx="2018218" cy="1025803"/>
            </a:xfrm>
            <a:custGeom>
              <a:avLst/>
              <a:gdLst>
                <a:gd name="connsiteX0" fmla="*/ 1550736 w 1550736"/>
                <a:gd name="connsiteY0" fmla="*/ 788195 h 788195"/>
                <a:gd name="connsiteX1" fmla="*/ 0 w 1550736"/>
                <a:gd name="connsiteY1" fmla="*/ 788195 h 788195"/>
                <a:gd name="connsiteX2" fmla="*/ 384627 w 1550736"/>
                <a:gd name="connsiteY2" fmla="*/ 84742 h 788195"/>
                <a:gd name="connsiteX3" fmla="*/ 383379 w 1550736"/>
                <a:gd name="connsiteY3" fmla="*/ 82154 h 788195"/>
                <a:gd name="connsiteX4" fmla="*/ 776285 w 1550736"/>
                <a:gd name="connsiteY4" fmla="*/ 0 h 788195"/>
                <a:gd name="connsiteX5" fmla="*/ 1169191 w 1550736"/>
                <a:gd name="connsiteY5" fmla="*/ 82154 h 788195"/>
                <a:gd name="connsiteX6" fmla="*/ 1167084 w 1550736"/>
                <a:gd name="connsiteY6" fmla="*/ 86525 h 78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0736" h="788195">
                  <a:moveTo>
                    <a:pt x="1550736" y="788195"/>
                  </a:moveTo>
                  <a:lnTo>
                    <a:pt x="0" y="788195"/>
                  </a:lnTo>
                  <a:lnTo>
                    <a:pt x="384627" y="84742"/>
                  </a:lnTo>
                  <a:lnTo>
                    <a:pt x="383379" y="82154"/>
                  </a:lnTo>
                  <a:cubicBezTo>
                    <a:pt x="383379" y="36782"/>
                    <a:pt x="559289" y="0"/>
                    <a:pt x="776285" y="0"/>
                  </a:cubicBezTo>
                  <a:cubicBezTo>
                    <a:pt x="993281" y="0"/>
                    <a:pt x="1169191" y="36782"/>
                    <a:pt x="1169191" y="82154"/>
                  </a:cubicBezTo>
                  <a:lnTo>
                    <a:pt x="1167084" y="86525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alpha val="34000"/>
                  </a:schemeClr>
                </a:gs>
                <a:gs pos="0">
                  <a:schemeClr val="accent1">
                    <a:lumMod val="40000"/>
                    <a:lumOff val="60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C793F986-CA2B-40A9-8ACB-460552A5F51C}"/>
              </a:ext>
            </a:extLst>
          </p:cNvPr>
          <p:cNvSpPr txBox="1"/>
          <p:nvPr/>
        </p:nvSpPr>
        <p:spPr>
          <a:xfrm>
            <a:off x="1394135" y="4786719"/>
            <a:ext cx="2506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  <a:latin typeface="+mj-lt"/>
                <a:ea typeface="+mj-ea"/>
              </a:defRPr>
            </a:lvl1pPr>
          </a:lstStyle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</a:rPr>
              <a:t>落实设岗定责制度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257873DE-B7AB-4755-AC58-7D9DDE887674}"/>
              </a:ext>
            </a:extLst>
          </p:cNvPr>
          <p:cNvSpPr txBox="1"/>
          <p:nvPr/>
        </p:nvSpPr>
        <p:spPr>
          <a:xfrm>
            <a:off x="5197347" y="1894554"/>
            <a:ext cx="342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  <a:latin typeface="+mj-lt"/>
                <a:ea typeface="+mj-ea"/>
              </a:defRPr>
            </a:lvl1pPr>
          </a:lstStyle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</a:rPr>
              <a:t>落实身份制度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743F7C99-98B4-48C2-A11C-3AC3E81A1233}"/>
              </a:ext>
            </a:extLst>
          </p:cNvPr>
          <p:cNvSpPr txBox="1"/>
          <p:nvPr/>
        </p:nvSpPr>
        <p:spPr>
          <a:xfrm>
            <a:off x="1637060" y="2781104"/>
            <a:ext cx="2863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  <a:latin typeface="+mj-lt"/>
                <a:ea typeface="+mj-ea"/>
              </a:defRPr>
            </a:lvl1pPr>
          </a:lstStyle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</a:rPr>
              <a:t>落实责任区制度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D2DAD99A-10C9-4A73-A0A3-D0493E474DC2}"/>
              </a:ext>
            </a:extLst>
          </p:cNvPr>
          <p:cNvSpPr txBox="1"/>
          <p:nvPr/>
        </p:nvSpPr>
        <p:spPr>
          <a:xfrm>
            <a:off x="8858205" y="2781104"/>
            <a:ext cx="2399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  <a:latin typeface="+mj-lt"/>
                <a:ea typeface="+mj-ea"/>
              </a:defRPr>
            </a:lvl1pPr>
          </a:lstStyle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</a:rPr>
              <a:t>落实服务群众制度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="" xmlns:a16="http://schemas.microsoft.com/office/drawing/2014/main" id="{1278BB24-AB5C-4A6B-B5E5-1B63E77D2E0C}"/>
              </a:ext>
            </a:extLst>
          </p:cNvPr>
          <p:cNvSpPr txBox="1"/>
          <p:nvPr/>
        </p:nvSpPr>
        <p:spPr>
          <a:xfrm>
            <a:off x="8949361" y="4786719"/>
            <a:ext cx="2466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gradFill flip="none" rotWithShape="1">
                  <a:gsLst>
                    <a:gs pos="5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  <a:latin typeface="+mj-lt"/>
                <a:ea typeface="+mj-ea"/>
              </a:defRPr>
            </a:lvl1pPr>
          </a:lstStyle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</a:rPr>
              <a:t>增强党的意识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C4683D1B-7CF4-4905-8669-C71100E8E293}"/>
              </a:ext>
            </a:extLst>
          </p:cNvPr>
          <p:cNvSpPr txBox="1"/>
          <p:nvPr/>
        </p:nvSpPr>
        <p:spPr>
          <a:xfrm>
            <a:off x="8949362" y="5094415"/>
            <a:ext cx="2775994" cy="1021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+mn-ea"/>
              </a:rPr>
              <a:t>重点要求党员增强党的意识，自觉爱党护党为党，敬业修德，奉献社会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E46A91B6-9049-4764-B472-645BF2334225}"/>
              </a:ext>
            </a:extLst>
          </p:cNvPr>
          <p:cNvSpPr txBox="1"/>
          <p:nvPr/>
        </p:nvSpPr>
        <p:spPr>
          <a:xfrm>
            <a:off x="1394135" y="5094415"/>
            <a:ext cx="2778125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+mn-ea"/>
              </a:rPr>
              <a:t>重点落实党员设岗定责和承诺践诺制度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CF70936F-E457-4941-8708-40964F5C4514}"/>
              </a:ext>
            </a:extLst>
          </p:cNvPr>
          <p:cNvSpPr txBox="1"/>
          <p:nvPr/>
        </p:nvSpPr>
        <p:spPr>
          <a:xfrm>
            <a:off x="1637060" y="3108198"/>
            <a:ext cx="2863042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+mn-ea"/>
              </a:rPr>
              <a:t>重点落实党员示范岗和党员责任区制度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="" xmlns:a16="http://schemas.microsoft.com/office/drawing/2014/main" id="{67AF8D84-B0E0-4FE0-9ABE-C7F84E991744}"/>
              </a:ext>
            </a:extLst>
          </p:cNvPr>
          <p:cNvSpPr txBox="1"/>
          <p:nvPr/>
        </p:nvSpPr>
        <p:spPr>
          <a:xfrm>
            <a:off x="5197348" y="2198488"/>
            <a:ext cx="2628900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+mn-ea"/>
              </a:rPr>
              <a:t>重点落实党员挂牌上岗、亮明身份制度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="" xmlns:a16="http://schemas.microsoft.com/office/drawing/2014/main" id="{54C51299-3006-414E-B1CD-8C4F78498087}"/>
              </a:ext>
            </a:extLst>
          </p:cNvPr>
          <p:cNvSpPr txBox="1"/>
          <p:nvPr/>
        </p:nvSpPr>
        <p:spPr>
          <a:xfrm>
            <a:off x="8858206" y="3108198"/>
            <a:ext cx="2674266" cy="1021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>
                <a:latin typeface="+mn-ea"/>
              </a:rPr>
              <a:t>促进党员模范履行岗位职责，落实党员到社区报到、直接联系服务群众制度</a:t>
            </a:r>
          </a:p>
        </p:txBody>
      </p:sp>
      <p:sp>
        <p:nvSpPr>
          <p:cNvPr id="76" name="矩形: 圆角 75">
            <a:extLst>
              <a:ext uri="{FF2B5EF4-FFF2-40B4-BE49-F238E27FC236}">
                <a16:creationId xmlns="" xmlns:a16="http://schemas.microsoft.com/office/drawing/2014/main" id="{5F1CF731-67B0-4169-8F99-D84560264FFC}"/>
              </a:ext>
            </a:extLst>
          </p:cNvPr>
          <p:cNvSpPr/>
          <p:nvPr/>
        </p:nvSpPr>
        <p:spPr>
          <a:xfrm>
            <a:off x="870752" y="2843320"/>
            <a:ext cx="718042" cy="718042"/>
          </a:xfrm>
          <a:prstGeom prst="roundRect">
            <a:avLst/>
          </a:prstGeom>
          <a:noFill/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图形 697">
            <a:extLst>
              <a:ext uri="{FF2B5EF4-FFF2-40B4-BE49-F238E27FC236}">
                <a16:creationId xmlns="" xmlns:a16="http://schemas.microsoft.com/office/drawing/2014/main" id="{B8DACBE1-B64B-4EDF-8466-BF3F292A01FE}"/>
              </a:ext>
            </a:extLst>
          </p:cNvPr>
          <p:cNvGrpSpPr/>
          <p:nvPr/>
        </p:nvGrpSpPr>
        <p:grpSpPr>
          <a:xfrm>
            <a:off x="976472" y="2949040"/>
            <a:ext cx="506602" cy="506602"/>
            <a:chOff x="1042863" y="3062345"/>
            <a:chExt cx="506602" cy="506602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</p:grpSpPr>
        <p:sp>
          <p:nvSpPr>
            <p:cNvPr id="78" name="任意多边形: 形状 77">
              <a:extLst>
                <a:ext uri="{FF2B5EF4-FFF2-40B4-BE49-F238E27FC236}">
                  <a16:creationId xmlns="" xmlns:a16="http://schemas.microsoft.com/office/drawing/2014/main" id="{7DBA3B30-D709-4218-A692-7428651CA015}"/>
                </a:ext>
              </a:extLst>
            </p:cNvPr>
            <p:cNvSpPr/>
            <p:nvPr/>
          </p:nvSpPr>
          <p:spPr>
            <a:xfrm>
              <a:off x="1075547" y="3085534"/>
              <a:ext cx="114394" cy="120669"/>
            </a:xfrm>
            <a:custGeom>
              <a:avLst/>
              <a:gdLst>
                <a:gd name="connsiteX0" fmla="*/ 65368 w 114394"/>
                <a:gd name="connsiteY0" fmla="*/ 51673 h 120669"/>
                <a:gd name="connsiteX1" fmla="*/ 75819 w 114394"/>
                <a:gd name="connsiteY1" fmla="*/ 83034 h 120669"/>
                <a:gd name="connsiteX2" fmla="*/ 114394 w 114394"/>
                <a:gd name="connsiteY2" fmla="*/ 83034 h 120669"/>
                <a:gd name="connsiteX3" fmla="*/ 114394 w 114394"/>
                <a:gd name="connsiteY3" fmla="*/ 66692 h 120669"/>
                <a:gd name="connsiteX4" fmla="*/ 87601 w 114394"/>
                <a:gd name="connsiteY4" fmla="*/ 66692 h 120669"/>
                <a:gd name="connsiteX5" fmla="*/ 65368 w 114394"/>
                <a:gd name="connsiteY5" fmla="*/ 0 h 120669"/>
                <a:gd name="connsiteX6" fmla="*/ 39335 w 114394"/>
                <a:gd name="connsiteY6" fmla="*/ 78082 h 120669"/>
                <a:gd name="connsiteX7" fmla="*/ 29563 w 114394"/>
                <a:gd name="connsiteY7" fmla="*/ 58521 h 120669"/>
                <a:gd name="connsiteX8" fmla="*/ 0 w 114394"/>
                <a:gd name="connsiteY8" fmla="*/ 58521 h 120669"/>
                <a:gd name="connsiteX9" fmla="*/ 0 w 114394"/>
                <a:gd name="connsiteY9" fmla="*/ 74863 h 120669"/>
                <a:gd name="connsiteX10" fmla="*/ 19463 w 114394"/>
                <a:gd name="connsiteY10" fmla="*/ 74863 h 120669"/>
                <a:gd name="connsiteX11" fmla="*/ 42375 w 114394"/>
                <a:gd name="connsiteY11" fmla="*/ 120669 h 12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94" h="120669">
                  <a:moveTo>
                    <a:pt x="65368" y="51673"/>
                  </a:moveTo>
                  <a:lnTo>
                    <a:pt x="75819" y="83034"/>
                  </a:lnTo>
                  <a:lnTo>
                    <a:pt x="114394" y="83034"/>
                  </a:lnTo>
                  <a:lnTo>
                    <a:pt x="114394" y="66692"/>
                  </a:lnTo>
                  <a:lnTo>
                    <a:pt x="87601" y="66692"/>
                  </a:lnTo>
                  <a:lnTo>
                    <a:pt x="65368" y="0"/>
                  </a:lnTo>
                  <a:lnTo>
                    <a:pt x="39335" y="78082"/>
                  </a:lnTo>
                  <a:lnTo>
                    <a:pt x="29563" y="58521"/>
                  </a:lnTo>
                  <a:lnTo>
                    <a:pt x="0" y="58521"/>
                  </a:lnTo>
                  <a:lnTo>
                    <a:pt x="0" y="74863"/>
                  </a:lnTo>
                  <a:lnTo>
                    <a:pt x="19463" y="74863"/>
                  </a:lnTo>
                  <a:lnTo>
                    <a:pt x="42375" y="120669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="" xmlns:a16="http://schemas.microsoft.com/office/drawing/2014/main" id="{1B1F8F46-CD62-47E3-99E9-4B4DFC5A7858}"/>
                </a:ext>
              </a:extLst>
            </p:cNvPr>
            <p:cNvSpPr/>
            <p:nvPr/>
          </p:nvSpPr>
          <p:spPr>
            <a:xfrm>
              <a:off x="1042863" y="3062345"/>
              <a:ext cx="506602" cy="506602"/>
            </a:xfrm>
            <a:custGeom>
              <a:avLst/>
              <a:gdLst>
                <a:gd name="connsiteX0" fmla="*/ 465747 w 506602"/>
                <a:gd name="connsiteY0" fmla="*/ 384037 h 506602"/>
                <a:gd name="connsiteX1" fmla="*/ 506602 w 506602"/>
                <a:gd name="connsiteY1" fmla="*/ 343182 h 506602"/>
                <a:gd name="connsiteX2" fmla="*/ 506602 w 506602"/>
                <a:gd name="connsiteY2" fmla="*/ 130736 h 506602"/>
                <a:gd name="connsiteX3" fmla="*/ 473542 w 506602"/>
                <a:gd name="connsiteY3" fmla="*/ 90665 h 506602"/>
                <a:gd name="connsiteX4" fmla="*/ 384037 w 506602"/>
                <a:gd name="connsiteY4" fmla="*/ 8171 h 506602"/>
                <a:gd name="connsiteX5" fmla="*/ 294573 w 506602"/>
                <a:gd name="connsiteY5" fmla="*/ 89881 h 506602"/>
                <a:gd name="connsiteX6" fmla="*/ 179762 w 506602"/>
                <a:gd name="connsiteY6" fmla="*/ 89881 h 506602"/>
                <a:gd name="connsiteX7" fmla="*/ 89881 w 506602"/>
                <a:gd name="connsiteY7" fmla="*/ 0 h 506602"/>
                <a:gd name="connsiteX8" fmla="*/ 0 w 506602"/>
                <a:gd name="connsiteY8" fmla="*/ 89881 h 506602"/>
                <a:gd name="connsiteX9" fmla="*/ 35658 w 506602"/>
                <a:gd name="connsiteY9" fmla="*/ 161541 h 506602"/>
                <a:gd name="connsiteX10" fmla="*/ 16342 w 506602"/>
                <a:gd name="connsiteY10" fmla="*/ 204275 h 506602"/>
                <a:gd name="connsiteX11" fmla="*/ 16342 w 506602"/>
                <a:gd name="connsiteY11" fmla="*/ 220609 h 506602"/>
                <a:gd name="connsiteX12" fmla="*/ 16342 w 506602"/>
                <a:gd name="connsiteY12" fmla="*/ 228780 h 506602"/>
                <a:gd name="connsiteX13" fmla="*/ 16342 w 506602"/>
                <a:gd name="connsiteY13" fmla="*/ 250645 h 506602"/>
                <a:gd name="connsiteX14" fmla="*/ 65368 w 506602"/>
                <a:gd name="connsiteY14" fmla="*/ 324299 h 506602"/>
                <a:gd name="connsiteX15" fmla="*/ 65368 w 506602"/>
                <a:gd name="connsiteY15" fmla="*/ 347243 h 506602"/>
                <a:gd name="connsiteX16" fmla="*/ 16342 w 506602"/>
                <a:gd name="connsiteY16" fmla="*/ 430702 h 506602"/>
                <a:gd name="connsiteX17" fmla="*/ 16342 w 506602"/>
                <a:gd name="connsiteY17" fmla="*/ 506602 h 506602"/>
                <a:gd name="connsiteX18" fmla="*/ 203098 w 506602"/>
                <a:gd name="connsiteY18" fmla="*/ 506602 h 506602"/>
                <a:gd name="connsiteX19" fmla="*/ 203098 w 506602"/>
                <a:gd name="connsiteY19" fmla="*/ 506414 h 506602"/>
                <a:gd name="connsiteX20" fmla="*/ 227562 w 506602"/>
                <a:gd name="connsiteY20" fmla="*/ 500531 h 506602"/>
                <a:gd name="connsiteX21" fmla="*/ 294042 w 506602"/>
                <a:gd name="connsiteY21" fmla="*/ 470315 h 506602"/>
                <a:gd name="connsiteX22" fmla="*/ 301036 w 506602"/>
                <a:gd name="connsiteY22" fmla="*/ 465747 h 506602"/>
                <a:gd name="connsiteX23" fmla="*/ 335011 w 506602"/>
                <a:gd name="connsiteY23" fmla="*/ 465747 h 506602"/>
                <a:gd name="connsiteX24" fmla="*/ 358021 w 506602"/>
                <a:gd name="connsiteY24" fmla="*/ 449405 h 506602"/>
                <a:gd name="connsiteX25" fmla="*/ 482089 w 506602"/>
                <a:gd name="connsiteY25" fmla="*/ 449405 h 506602"/>
                <a:gd name="connsiteX26" fmla="*/ 506602 w 506602"/>
                <a:gd name="connsiteY26" fmla="*/ 424892 h 506602"/>
                <a:gd name="connsiteX27" fmla="*/ 482089 w 506602"/>
                <a:gd name="connsiteY27" fmla="*/ 400379 h 506602"/>
                <a:gd name="connsiteX28" fmla="*/ 433063 w 506602"/>
                <a:gd name="connsiteY28" fmla="*/ 400379 h 506602"/>
                <a:gd name="connsiteX29" fmla="*/ 424892 w 506602"/>
                <a:gd name="connsiteY29" fmla="*/ 392208 h 506602"/>
                <a:gd name="connsiteX30" fmla="*/ 424892 w 506602"/>
                <a:gd name="connsiteY30" fmla="*/ 384037 h 506602"/>
                <a:gd name="connsiteX31" fmla="*/ 465747 w 506602"/>
                <a:gd name="connsiteY31" fmla="*/ 367695 h 506602"/>
                <a:gd name="connsiteX32" fmla="*/ 183749 w 506602"/>
                <a:gd name="connsiteY32" fmla="*/ 367695 h 506602"/>
                <a:gd name="connsiteX33" fmla="*/ 130736 w 506602"/>
                <a:gd name="connsiteY33" fmla="*/ 336931 h 506602"/>
                <a:gd name="connsiteX34" fmla="*/ 130736 w 506602"/>
                <a:gd name="connsiteY34" fmla="*/ 324920 h 506602"/>
                <a:gd name="connsiteX35" fmla="*/ 141881 w 506602"/>
                <a:gd name="connsiteY35" fmla="*/ 318669 h 506602"/>
                <a:gd name="connsiteX36" fmla="*/ 490260 w 506602"/>
                <a:gd name="connsiteY36" fmla="*/ 318669 h 506602"/>
                <a:gd name="connsiteX37" fmla="*/ 490260 w 506602"/>
                <a:gd name="connsiteY37" fmla="*/ 343182 h 506602"/>
                <a:gd name="connsiteX38" fmla="*/ 465747 w 506602"/>
                <a:gd name="connsiteY38" fmla="*/ 367695 h 506602"/>
                <a:gd name="connsiteX39" fmla="*/ 318669 w 506602"/>
                <a:gd name="connsiteY39" fmla="*/ 400379 h 506602"/>
                <a:gd name="connsiteX40" fmla="*/ 304255 w 506602"/>
                <a:gd name="connsiteY40" fmla="*/ 400379 h 506602"/>
                <a:gd name="connsiteX41" fmla="*/ 261472 w 506602"/>
                <a:gd name="connsiteY41" fmla="*/ 420610 h 506602"/>
                <a:gd name="connsiteX42" fmla="*/ 261472 w 506602"/>
                <a:gd name="connsiteY42" fmla="*/ 384037 h 506602"/>
                <a:gd name="connsiteX43" fmla="*/ 326840 w 506602"/>
                <a:gd name="connsiteY43" fmla="*/ 384037 h 506602"/>
                <a:gd name="connsiteX44" fmla="*/ 326840 w 506602"/>
                <a:gd name="connsiteY44" fmla="*/ 401204 h 506602"/>
                <a:gd name="connsiteX45" fmla="*/ 318669 w 506602"/>
                <a:gd name="connsiteY45" fmla="*/ 400379 h 506602"/>
                <a:gd name="connsiteX46" fmla="*/ 210926 w 506602"/>
                <a:gd name="connsiteY46" fmla="*/ 446325 h 506602"/>
                <a:gd name="connsiteX47" fmla="*/ 206759 w 506602"/>
                <a:gd name="connsiteY47" fmla="*/ 417170 h 506602"/>
                <a:gd name="connsiteX48" fmla="*/ 195458 w 506602"/>
                <a:gd name="connsiteY48" fmla="*/ 384037 h 506602"/>
                <a:gd name="connsiteX49" fmla="*/ 245130 w 506602"/>
                <a:gd name="connsiteY49" fmla="*/ 384037 h 506602"/>
                <a:gd name="connsiteX50" fmla="*/ 245130 w 506602"/>
                <a:gd name="connsiteY50" fmla="*/ 430775 h 506602"/>
                <a:gd name="connsiteX51" fmla="*/ 103102 w 506602"/>
                <a:gd name="connsiteY51" fmla="*/ 212438 h 506602"/>
                <a:gd name="connsiteX52" fmla="*/ 109017 w 506602"/>
                <a:gd name="connsiteY52" fmla="*/ 200614 h 506602"/>
                <a:gd name="connsiteX53" fmla="*/ 116331 w 506602"/>
                <a:gd name="connsiteY53" fmla="*/ 196096 h 506602"/>
                <a:gd name="connsiteX54" fmla="*/ 163420 w 506602"/>
                <a:gd name="connsiteY54" fmla="*/ 196096 h 506602"/>
                <a:gd name="connsiteX55" fmla="*/ 171591 w 506602"/>
                <a:gd name="connsiteY55" fmla="*/ 204267 h 506602"/>
                <a:gd name="connsiteX56" fmla="*/ 163420 w 506602"/>
                <a:gd name="connsiteY56" fmla="*/ 212438 h 506602"/>
                <a:gd name="connsiteX57" fmla="*/ 384037 w 506602"/>
                <a:gd name="connsiteY57" fmla="*/ 24513 h 506602"/>
                <a:gd name="connsiteX58" fmla="*/ 457576 w 506602"/>
                <a:gd name="connsiteY58" fmla="*/ 98052 h 506602"/>
                <a:gd name="connsiteX59" fmla="*/ 384037 w 506602"/>
                <a:gd name="connsiteY59" fmla="*/ 171591 h 506602"/>
                <a:gd name="connsiteX60" fmla="*/ 310498 w 506602"/>
                <a:gd name="connsiteY60" fmla="*/ 98052 h 506602"/>
                <a:gd name="connsiteX61" fmla="*/ 384037 w 506602"/>
                <a:gd name="connsiteY61" fmla="*/ 24513 h 506602"/>
                <a:gd name="connsiteX62" fmla="*/ 294573 w 506602"/>
                <a:gd name="connsiteY62" fmla="*/ 106223 h 506602"/>
                <a:gd name="connsiteX63" fmla="*/ 384037 w 506602"/>
                <a:gd name="connsiteY63" fmla="*/ 187933 h 506602"/>
                <a:gd name="connsiteX64" fmla="*/ 473403 w 506602"/>
                <a:gd name="connsiteY64" fmla="*/ 107571 h 506602"/>
                <a:gd name="connsiteX65" fmla="*/ 490260 w 506602"/>
                <a:gd name="connsiteY65" fmla="*/ 130736 h 506602"/>
                <a:gd name="connsiteX66" fmla="*/ 490260 w 506602"/>
                <a:gd name="connsiteY66" fmla="*/ 302327 h 506602"/>
                <a:gd name="connsiteX67" fmla="*/ 152602 w 506602"/>
                <a:gd name="connsiteY67" fmla="*/ 302327 h 506602"/>
                <a:gd name="connsiteX68" fmla="*/ 153974 w 506602"/>
                <a:gd name="connsiteY68" fmla="*/ 289237 h 506602"/>
                <a:gd name="connsiteX69" fmla="*/ 147928 w 506602"/>
                <a:gd name="connsiteY69" fmla="*/ 228780 h 506602"/>
                <a:gd name="connsiteX70" fmla="*/ 163420 w 506602"/>
                <a:gd name="connsiteY70" fmla="*/ 228780 h 506602"/>
                <a:gd name="connsiteX71" fmla="*/ 187933 w 506602"/>
                <a:gd name="connsiteY71" fmla="*/ 204267 h 506602"/>
                <a:gd name="connsiteX72" fmla="*/ 163420 w 506602"/>
                <a:gd name="connsiteY72" fmla="*/ 179754 h 506602"/>
                <a:gd name="connsiteX73" fmla="*/ 146253 w 506602"/>
                <a:gd name="connsiteY73" fmla="*/ 179754 h 506602"/>
                <a:gd name="connsiteX74" fmla="*/ 139593 w 506602"/>
                <a:gd name="connsiteY74" fmla="*/ 164629 h 506602"/>
                <a:gd name="connsiteX75" fmla="*/ 178095 w 506602"/>
                <a:gd name="connsiteY75" fmla="*/ 106223 h 506602"/>
                <a:gd name="connsiteX76" fmla="*/ 16342 w 506602"/>
                <a:gd name="connsiteY76" fmla="*/ 89881 h 506602"/>
                <a:gd name="connsiteX77" fmla="*/ 89881 w 506602"/>
                <a:gd name="connsiteY77" fmla="*/ 16342 h 506602"/>
                <a:gd name="connsiteX78" fmla="*/ 163420 w 506602"/>
                <a:gd name="connsiteY78" fmla="*/ 89881 h 506602"/>
                <a:gd name="connsiteX79" fmla="*/ 127288 w 506602"/>
                <a:gd name="connsiteY79" fmla="*/ 153010 h 506602"/>
                <a:gd name="connsiteX80" fmla="*/ 106231 w 506602"/>
                <a:gd name="connsiteY80" fmla="*/ 147078 h 506602"/>
                <a:gd name="connsiteX81" fmla="*/ 73539 w 506602"/>
                <a:gd name="connsiteY81" fmla="*/ 147078 h 506602"/>
                <a:gd name="connsiteX82" fmla="*/ 50636 w 506602"/>
                <a:gd name="connsiteY82" fmla="*/ 151899 h 506602"/>
                <a:gd name="connsiteX83" fmla="*/ 16342 w 506602"/>
                <a:gd name="connsiteY83" fmla="*/ 89881 h 506602"/>
                <a:gd name="connsiteX84" fmla="*/ 32684 w 506602"/>
                <a:gd name="connsiteY84" fmla="*/ 204275 h 506602"/>
                <a:gd name="connsiteX85" fmla="*/ 73539 w 506602"/>
                <a:gd name="connsiteY85" fmla="*/ 163420 h 506602"/>
                <a:gd name="connsiteX86" fmla="*/ 106231 w 506602"/>
                <a:gd name="connsiteY86" fmla="*/ 163420 h 506602"/>
                <a:gd name="connsiteX87" fmla="*/ 129331 w 506602"/>
                <a:gd name="connsiteY87" fmla="*/ 179754 h 506602"/>
                <a:gd name="connsiteX88" fmla="*/ 116322 w 506602"/>
                <a:gd name="connsiteY88" fmla="*/ 179754 h 506602"/>
                <a:gd name="connsiteX89" fmla="*/ 94391 w 506602"/>
                <a:gd name="connsiteY89" fmla="*/ 193301 h 506602"/>
                <a:gd name="connsiteX90" fmla="*/ 84823 w 506602"/>
                <a:gd name="connsiteY90" fmla="*/ 212438 h 506602"/>
                <a:gd name="connsiteX91" fmla="*/ 32684 w 506602"/>
                <a:gd name="connsiteY91" fmla="*/ 212438 h 506602"/>
                <a:gd name="connsiteX92" fmla="*/ 32684 w 506602"/>
                <a:gd name="connsiteY92" fmla="*/ 250645 h 506602"/>
                <a:gd name="connsiteX93" fmla="*/ 32684 w 506602"/>
                <a:gd name="connsiteY93" fmla="*/ 228780 h 506602"/>
                <a:gd name="connsiteX94" fmla="*/ 55081 w 506602"/>
                <a:gd name="connsiteY94" fmla="*/ 228780 h 506602"/>
                <a:gd name="connsiteX95" fmla="*/ 49026 w 506602"/>
                <a:gd name="connsiteY95" fmla="*/ 249216 h 506602"/>
                <a:gd name="connsiteX96" fmla="*/ 60090 w 506602"/>
                <a:gd name="connsiteY96" fmla="*/ 275918 h 506602"/>
                <a:gd name="connsiteX97" fmla="*/ 65368 w 506602"/>
                <a:gd name="connsiteY97" fmla="*/ 281197 h 506602"/>
                <a:gd name="connsiteX98" fmla="*/ 65368 w 506602"/>
                <a:gd name="connsiteY98" fmla="*/ 306061 h 506602"/>
                <a:gd name="connsiteX99" fmla="*/ 32684 w 506602"/>
                <a:gd name="connsiteY99" fmla="*/ 250645 h 506602"/>
                <a:gd name="connsiteX100" fmla="*/ 71643 w 506602"/>
                <a:gd name="connsiteY100" fmla="*/ 264365 h 506602"/>
                <a:gd name="connsiteX101" fmla="*/ 65368 w 506602"/>
                <a:gd name="connsiteY101" fmla="*/ 249216 h 506602"/>
                <a:gd name="connsiteX102" fmla="*/ 71643 w 506602"/>
                <a:gd name="connsiteY102" fmla="*/ 234066 h 506602"/>
                <a:gd name="connsiteX103" fmla="*/ 76930 w 506602"/>
                <a:gd name="connsiteY103" fmla="*/ 228780 h 506602"/>
                <a:gd name="connsiteX104" fmla="*/ 131512 w 506602"/>
                <a:gd name="connsiteY104" fmla="*/ 228780 h 506602"/>
                <a:gd name="connsiteX105" fmla="*/ 137722 w 506602"/>
                <a:gd name="connsiteY105" fmla="*/ 290879 h 506602"/>
                <a:gd name="connsiteX106" fmla="*/ 132583 w 506602"/>
                <a:gd name="connsiteY106" fmla="*/ 305277 h 506602"/>
                <a:gd name="connsiteX107" fmla="*/ 119958 w 506602"/>
                <a:gd name="connsiteY107" fmla="*/ 310506 h 506602"/>
                <a:gd name="connsiteX108" fmla="*/ 98052 w 506602"/>
                <a:gd name="connsiteY108" fmla="*/ 310506 h 506602"/>
                <a:gd name="connsiteX109" fmla="*/ 98052 w 506602"/>
                <a:gd name="connsiteY109" fmla="*/ 326848 h 506602"/>
                <a:gd name="connsiteX110" fmla="*/ 114394 w 506602"/>
                <a:gd name="connsiteY110" fmla="*/ 326848 h 506602"/>
                <a:gd name="connsiteX111" fmla="*/ 114394 w 506602"/>
                <a:gd name="connsiteY111" fmla="*/ 335125 h 506602"/>
                <a:gd name="connsiteX112" fmla="*/ 112033 w 506602"/>
                <a:gd name="connsiteY112" fmla="*/ 335011 h 506602"/>
                <a:gd name="connsiteX113" fmla="*/ 81710 w 506602"/>
                <a:gd name="connsiteY113" fmla="*/ 340020 h 506602"/>
                <a:gd name="connsiteX114" fmla="*/ 81710 w 506602"/>
                <a:gd name="connsiteY114" fmla="*/ 274431 h 506602"/>
                <a:gd name="connsiteX115" fmla="*/ 220797 w 506602"/>
                <a:gd name="connsiteY115" fmla="*/ 485660 h 506602"/>
                <a:gd name="connsiteX116" fmla="*/ 199552 w 506602"/>
                <a:gd name="connsiteY116" fmla="*/ 490260 h 506602"/>
                <a:gd name="connsiteX117" fmla="*/ 150355 w 506602"/>
                <a:gd name="connsiteY117" fmla="*/ 453654 h 506602"/>
                <a:gd name="connsiteX118" fmla="*/ 138572 w 506602"/>
                <a:gd name="connsiteY118" fmla="*/ 414376 h 506602"/>
                <a:gd name="connsiteX119" fmla="*/ 122916 w 506602"/>
                <a:gd name="connsiteY119" fmla="*/ 419066 h 506602"/>
                <a:gd name="connsiteX120" fmla="*/ 134699 w 506602"/>
                <a:gd name="connsiteY120" fmla="*/ 458344 h 506602"/>
                <a:gd name="connsiteX121" fmla="*/ 155609 w 506602"/>
                <a:gd name="connsiteY121" fmla="*/ 490260 h 506602"/>
                <a:gd name="connsiteX122" fmla="*/ 32684 w 506602"/>
                <a:gd name="connsiteY122" fmla="*/ 490260 h 506602"/>
                <a:gd name="connsiteX123" fmla="*/ 32684 w 506602"/>
                <a:gd name="connsiteY123" fmla="*/ 430702 h 506602"/>
                <a:gd name="connsiteX124" fmla="*/ 112033 w 506602"/>
                <a:gd name="connsiteY124" fmla="*/ 351353 h 506602"/>
                <a:gd name="connsiteX125" fmla="*/ 190572 w 506602"/>
                <a:gd name="connsiteY125" fmla="*/ 419483 h 506602"/>
                <a:gd name="connsiteX126" fmla="*/ 195418 w 506602"/>
                <a:gd name="connsiteY126" fmla="*/ 453368 h 506602"/>
                <a:gd name="connsiteX127" fmla="*/ 184550 w 506602"/>
                <a:gd name="connsiteY127" fmla="*/ 458311 h 506602"/>
                <a:gd name="connsiteX128" fmla="*/ 191316 w 506602"/>
                <a:gd name="connsiteY128" fmla="*/ 473183 h 506602"/>
                <a:gd name="connsiteX129" fmla="*/ 239696 w 506602"/>
                <a:gd name="connsiteY129" fmla="*/ 451186 h 506602"/>
                <a:gd name="connsiteX130" fmla="*/ 249265 w 506602"/>
                <a:gd name="connsiteY130" fmla="*/ 472709 h 506602"/>
                <a:gd name="connsiteX131" fmla="*/ 287284 w 506602"/>
                <a:gd name="connsiteY131" fmla="*/ 455435 h 506602"/>
                <a:gd name="connsiteX132" fmla="*/ 264152 w 506602"/>
                <a:gd name="connsiteY132" fmla="*/ 465951 h 506602"/>
                <a:gd name="connsiteX133" fmla="*/ 254584 w 506602"/>
                <a:gd name="connsiteY133" fmla="*/ 444421 h 506602"/>
                <a:gd name="connsiteX134" fmla="*/ 277283 w 506602"/>
                <a:gd name="connsiteY134" fmla="*/ 434101 h 506602"/>
                <a:gd name="connsiteX135" fmla="*/ 282439 w 506602"/>
                <a:gd name="connsiteY135" fmla="*/ 433063 h 506602"/>
                <a:gd name="connsiteX136" fmla="*/ 294156 w 506602"/>
                <a:gd name="connsiteY136" fmla="*/ 444780 h 506602"/>
                <a:gd name="connsiteX137" fmla="*/ 287284 w 506602"/>
                <a:gd name="connsiteY137" fmla="*/ 455435 h 506602"/>
                <a:gd name="connsiteX138" fmla="*/ 335011 w 506602"/>
                <a:gd name="connsiteY138" fmla="*/ 449405 h 506602"/>
                <a:gd name="connsiteX139" fmla="*/ 310073 w 506602"/>
                <a:gd name="connsiteY139" fmla="*/ 449405 h 506602"/>
                <a:gd name="connsiteX140" fmla="*/ 310498 w 506602"/>
                <a:gd name="connsiteY140" fmla="*/ 444780 h 506602"/>
                <a:gd name="connsiteX141" fmla="*/ 292391 w 506602"/>
                <a:gd name="connsiteY141" fmla="*/ 418682 h 506602"/>
                <a:gd name="connsiteX142" fmla="*/ 304255 w 506602"/>
                <a:gd name="connsiteY142" fmla="*/ 416721 h 506602"/>
                <a:gd name="connsiteX143" fmla="*/ 318669 w 506602"/>
                <a:gd name="connsiteY143" fmla="*/ 416721 h 506602"/>
                <a:gd name="connsiteX144" fmla="*/ 343182 w 506602"/>
                <a:gd name="connsiteY144" fmla="*/ 441234 h 506602"/>
                <a:gd name="connsiteX145" fmla="*/ 335011 w 506602"/>
                <a:gd name="connsiteY145" fmla="*/ 449405 h 506602"/>
                <a:gd name="connsiteX146" fmla="*/ 433063 w 506602"/>
                <a:gd name="connsiteY146" fmla="*/ 416721 h 506602"/>
                <a:gd name="connsiteX147" fmla="*/ 482089 w 506602"/>
                <a:gd name="connsiteY147" fmla="*/ 416721 h 506602"/>
                <a:gd name="connsiteX148" fmla="*/ 490260 w 506602"/>
                <a:gd name="connsiteY148" fmla="*/ 424892 h 506602"/>
                <a:gd name="connsiteX149" fmla="*/ 482089 w 506602"/>
                <a:gd name="connsiteY149" fmla="*/ 433063 h 506602"/>
                <a:gd name="connsiteX150" fmla="*/ 358699 w 506602"/>
                <a:gd name="connsiteY150" fmla="*/ 433063 h 506602"/>
                <a:gd name="connsiteX151" fmla="*/ 343182 w 506602"/>
                <a:gd name="connsiteY151" fmla="*/ 408762 h 506602"/>
                <a:gd name="connsiteX152" fmla="*/ 343182 w 506602"/>
                <a:gd name="connsiteY152" fmla="*/ 384037 h 506602"/>
                <a:gd name="connsiteX153" fmla="*/ 408550 w 506602"/>
                <a:gd name="connsiteY153" fmla="*/ 384037 h 506602"/>
                <a:gd name="connsiteX154" fmla="*/ 408550 w 506602"/>
                <a:gd name="connsiteY154" fmla="*/ 392208 h 506602"/>
                <a:gd name="connsiteX155" fmla="*/ 433063 w 506602"/>
                <a:gd name="connsiteY155" fmla="*/ 416721 h 50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506602" h="506602">
                  <a:moveTo>
                    <a:pt x="465747" y="384037"/>
                  </a:moveTo>
                  <a:cubicBezTo>
                    <a:pt x="488274" y="384037"/>
                    <a:pt x="506602" y="365709"/>
                    <a:pt x="506602" y="343182"/>
                  </a:cubicBezTo>
                  <a:lnTo>
                    <a:pt x="506602" y="130736"/>
                  </a:lnTo>
                  <a:cubicBezTo>
                    <a:pt x="506602" y="110880"/>
                    <a:pt x="492352" y="94326"/>
                    <a:pt x="473542" y="90665"/>
                  </a:cubicBezTo>
                  <a:cubicBezTo>
                    <a:pt x="469767" y="44556"/>
                    <a:pt x="431102" y="8171"/>
                    <a:pt x="384037" y="8171"/>
                  </a:cubicBezTo>
                  <a:cubicBezTo>
                    <a:pt x="337234" y="8171"/>
                    <a:pt x="298715" y="44140"/>
                    <a:pt x="294573" y="89881"/>
                  </a:cubicBezTo>
                  <a:lnTo>
                    <a:pt x="179762" y="89881"/>
                  </a:lnTo>
                  <a:cubicBezTo>
                    <a:pt x="179762" y="40324"/>
                    <a:pt x="139438" y="0"/>
                    <a:pt x="89881" y="0"/>
                  </a:cubicBezTo>
                  <a:cubicBezTo>
                    <a:pt x="40324" y="0"/>
                    <a:pt x="0" y="40324"/>
                    <a:pt x="0" y="89881"/>
                  </a:cubicBezTo>
                  <a:cubicBezTo>
                    <a:pt x="0" y="118218"/>
                    <a:pt x="13417" y="144684"/>
                    <a:pt x="35658" y="161541"/>
                  </a:cubicBezTo>
                  <a:cubicBezTo>
                    <a:pt x="23843" y="172024"/>
                    <a:pt x="16342" y="187271"/>
                    <a:pt x="16342" y="204275"/>
                  </a:cubicBezTo>
                  <a:lnTo>
                    <a:pt x="16342" y="220609"/>
                  </a:lnTo>
                  <a:lnTo>
                    <a:pt x="16342" y="228780"/>
                  </a:lnTo>
                  <a:lnTo>
                    <a:pt x="16342" y="250645"/>
                  </a:lnTo>
                  <a:cubicBezTo>
                    <a:pt x="16342" y="283076"/>
                    <a:pt x="35813" y="311952"/>
                    <a:pt x="65368" y="324299"/>
                  </a:cubicBezTo>
                  <a:lnTo>
                    <a:pt x="65368" y="347243"/>
                  </a:lnTo>
                  <a:cubicBezTo>
                    <a:pt x="36157" y="363642"/>
                    <a:pt x="16342" y="394888"/>
                    <a:pt x="16342" y="430702"/>
                  </a:cubicBezTo>
                  <a:lnTo>
                    <a:pt x="16342" y="506602"/>
                  </a:lnTo>
                  <a:lnTo>
                    <a:pt x="203098" y="506602"/>
                  </a:lnTo>
                  <a:lnTo>
                    <a:pt x="203098" y="506414"/>
                  </a:lnTo>
                  <a:cubicBezTo>
                    <a:pt x="211572" y="505973"/>
                    <a:pt x="219800" y="504061"/>
                    <a:pt x="227562" y="500531"/>
                  </a:cubicBezTo>
                  <a:lnTo>
                    <a:pt x="294042" y="470315"/>
                  </a:lnTo>
                  <a:cubicBezTo>
                    <a:pt x="296632" y="469138"/>
                    <a:pt x="298969" y="467585"/>
                    <a:pt x="301036" y="465747"/>
                  </a:cubicBezTo>
                  <a:lnTo>
                    <a:pt x="335011" y="465747"/>
                  </a:lnTo>
                  <a:cubicBezTo>
                    <a:pt x="345650" y="465747"/>
                    <a:pt x="354638" y="458892"/>
                    <a:pt x="358021" y="449405"/>
                  </a:cubicBezTo>
                  <a:lnTo>
                    <a:pt x="482089" y="449405"/>
                  </a:lnTo>
                  <a:cubicBezTo>
                    <a:pt x="495604" y="449405"/>
                    <a:pt x="506602" y="438407"/>
                    <a:pt x="506602" y="424892"/>
                  </a:cubicBezTo>
                  <a:cubicBezTo>
                    <a:pt x="506602" y="411377"/>
                    <a:pt x="495604" y="400379"/>
                    <a:pt x="482089" y="400379"/>
                  </a:cubicBezTo>
                  <a:lnTo>
                    <a:pt x="433063" y="400379"/>
                  </a:lnTo>
                  <a:cubicBezTo>
                    <a:pt x="428553" y="400379"/>
                    <a:pt x="424892" y="396718"/>
                    <a:pt x="424892" y="392208"/>
                  </a:cubicBezTo>
                  <a:lnTo>
                    <a:pt x="424892" y="384037"/>
                  </a:lnTo>
                  <a:close/>
                  <a:moveTo>
                    <a:pt x="465747" y="367695"/>
                  </a:moveTo>
                  <a:lnTo>
                    <a:pt x="183749" y="367695"/>
                  </a:lnTo>
                  <a:cubicBezTo>
                    <a:pt x="170047" y="352170"/>
                    <a:pt x="151515" y="341123"/>
                    <a:pt x="130736" y="336931"/>
                  </a:cubicBezTo>
                  <a:lnTo>
                    <a:pt x="130736" y="324920"/>
                  </a:lnTo>
                  <a:cubicBezTo>
                    <a:pt x="134813" y="323555"/>
                    <a:pt x="138572" y="321447"/>
                    <a:pt x="141881" y="318669"/>
                  </a:cubicBezTo>
                  <a:lnTo>
                    <a:pt x="490260" y="318669"/>
                  </a:lnTo>
                  <a:lnTo>
                    <a:pt x="490260" y="343182"/>
                  </a:lnTo>
                  <a:cubicBezTo>
                    <a:pt x="490260" y="356697"/>
                    <a:pt x="479262" y="367695"/>
                    <a:pt x="465747" y="367695"/>
                  </a:cubicBezTo>
                  <a:close/>
                  <a:moveTo>
                    <a:pt x="318669" y="400379"/>
                  </a:moveTo>
                  <a:lnTo>
                    <a:pt x="304255" y="400379"/>
                  </a:lnTo>
                  <a:cubicBezTo>
                    <a:pt x="287513" y="400379"/>
                    <a:pt x="271588" y="408141"/>
                    <a:pt x="261472" y="420610"/>
                  </a:cubicBezTo>
                  <a:lnTo>
                    <a:pt x="261472" y="384037"/>
                  </a:lnTo>
                  <a:lnTo>
                    <a:pt x="326840" y="384037"/>
                  </a:lnTo>
                  <a:lnTo>
                    <a:pt x="326840" y="401204"/>
                  </a:lnTo>
                  <a:cubicBezTo>
                    <a:pt x="324201" y="400665"/>
                    <a:pt x="321463" y="400379"/>
                    <a:pt x="318669" y="400379"/>
                  </a:cubicBezTo>
                  <a:close/>
                  <a:moveTo>
                    <a:pt x="210926" y="446325"/>
                  </a:moveTo>
                  <a:lnTo>
                    <a:pt x="206759" y="417170"/>
                  </a:lnTo>
                  <a:cubicBezTo>
                    <a:pt x="205051" y="405241"/>
                    <a:pt x="201121" y="394079"/>
                    <a:pt x="195458" y="384037"/>
                  </a:cubicBezTo>
                  <a:lnTo>
                    <a:pt x="245130" y="384037"/>
                  </a:lnTo>
                  <a:lnTo>
                    <a:pt x="245130" y="430775"/>
                  </a:lnTo>
                  <a:close/>
                  <a:moveTo>
                    <a:pt x="103102" y="212438"/>
                  </a:moveTo>
                  <a:lnTo>
                    <a:pt x="109017" y="200614"/>
                  </a:lnTo>
                  <a:cubicBezTo>
                    <a:pt x="110407" y="197828"/>
                    <a:pt x="113209" y="196096"/>
                    <a:pt x="116331" y="196096"/>
                  </a:cubicBezTo>
                  <a:lnTo>
                    <a:pt x="163420" y="196096"/>
                  </a:lnTo>
                  <a:cubicBezTo>
                    <a:pt x="167930" y="196096"/>
                    <a:pt x="171591" y="199765"/>
                    <a:pt x="171591" y="204267"/>
                  </a:cubicBezTo>
                  <a:cubicBezTo>
                    <a:pt x="171591" y="208769"/>
                    <a:pt x="167930" y="212438"/>
                    <a:pt x="163420" y="212438"/>
                  </a:cubicBezTo>
                  <a:close/>
                  <a:moveTo>
                    <a:pt x="384037" y="24513"/>
                  </a:moveTo>
                  <a:cubicBezTo>
                    <a:pt x="424590" y="24513"/>
                    <a:pt x="457576" y="57508"/>
                    <a:pt x="457576" y="98052"/>
                  </a:cubicBezTo>
                  <a:cubicBezTo>
                    <a:pt x="457576" y="138597"/>
                    <a:pt x="424590" y="171591"/>
                    <a:pt x="384037" y="171591"/>
                  </a:cubicBezTo>
                  <a:cubicBezTo>
                    <a:pt x="343484" y="171591"/>
                    <a:pt x="310498" y="138597"/>
                    <a:pt x="310498" y="98052"/>
                  </a:cubicBezTo>
                  <a:cubicBezTo>
                    <a:pt x="310498" y="57508"/>
                    <a:pt x="343484" y="24513"/>
                    <a:pt x="384037" y="24513"/>
                  </a:cubicBezTo>
                  <a:close/>
                  <a:moveTo>
                    <a:pt x="294573" y="106223"/>
                  </a:moveTo>
                  <a:cubicBezTo>
                    <a:pt x="298715" y="151964"/>
                    <a:pt x="337234" y="187933"/>
                    <a:pt x="384037" y="187933"/>
                  </a:cubicBezTo>
                  <a:cubicBezTo>
                    <a:pt x="430383" y="187933"/>
                    <a:pt x="468631" y="152667"/>
                    <a:pt x="473403" y="107571"/>
                  </a:cubicBezTo>
                  <a:cubicBezTo>
                    <a:pt x="483159" y="110807"/>
                    <a:pt x="490260" y="119909"/>
                    <a:pt x="490260" y="130736"/>
                  </a:cubicBezTo>
                  <a:lnTo>
                    <a:pt x="490260" y="302327"/>
                  </a:lnTo>
                  <a:lnTo>
                    <a:pt x="152602" y="302327"/>
                  </a:lnTo>
                  <a:cubicBezTo>
                    <a:pt x="153844" y="298135"/>
                    <a:pt x="154432" y="293723"/>
                    <a:pt x="153974" y="289237"/>
                  </a:cubicBezTo>
                  <a:lnTo>
                    <a:pt x="147928" y="228780"/>
                  </a:lnTo>
                  <a:lnTo>
                    <a:pt x="163420" y="228780"/>
                  </a:lnTo>
                  <a:cubicBezTo>
                    <a:pt x="176935" y="228780"/>
                    <a:pt x="187933" y="217782"/>
                    <a:pt x="187933" y="204267"/>
                  </a:cubicBezTo>
                  <a:cubicBezTo>
                    <a:pt x="187933" y="190752"/>
                    <a:pt x="176935" y="179754"/>
                    <a:pt x="163420" y="179754"/>
                  </a:cubicBezTo>
                  <a:lnTo>
                    <a:pt x="146253" y="179754"/>
                  </a:lnTo>
                  <a:cubicBezTo>
                    <a:pt x="145117" y="174198"/>
                    <a:pt x="142739" y="169123"/>
                    <a:pt x="139593" y="164629"/>
                  </a:cubicBezTo>
                  <a:cubicBezTo>
                    <a:pt x="159980" y="151098"/>
                    <a:pt x="173715" y="130082"/>
                    <a:pt x="178095" y="106223"/>
                  </a:cubicBezTo>
                  <a:close/>
                  <a:moveTo>
                    <a:pt x="16342" y="89881"/>
                  </a:moveTo>
                  <a:cubicBezTo>
                    <a:pt x="16342" y="49337"/>
                    <a:pt x="49328" y="16342"/>
                    <a:pt x="89881" y="16342"/>
                  </a:cubicBezTo>
                  <a:cubicBezTo>
                    <a:pt x="130434" y="16342"/>
                    <a:pt x="163420" y="49337"/>
                    <a:pt x="163420" y="89881"/>
                  </a:cubicBezTo>
                  <a:cubicBezTo>
                    <a:pt x="163420" y="116085"/>
                    <a:pt x="149619" y="139773"/>
                    <a:pt x="127288" y="153010"/>
                  </a:cubicBezTo>
                  <a:cubicBezTo>
                    <a:pt x="121127" y="149276"/>
                    <a:pt x="113945" y="147078"/>
                    <a:pt x="106231" y="147078"/>
                  </a:cubicBezTo>
                  <a:lnTo>
                    <a:pt x="73539" y="147078"/>
                  </a:lnTo>
                  <a:cubicBezTo>
                    <a:pt x="65393" y="147078"/>
                    <a:pt x="57655" y="148818"/>
                    <a:pt x="50636" y="151899"/>
                  </a:cubicBezTo>
                  <a:cubicBezTo>
                    <a:pt x="29448" y="138458"/>
                    <a:pt x="16342" y="115129"/>
                    <a:pt x="16342" y="89881"/>
                  </a:cubicBezTo>
                  <a:close/>
                  <a:moveTo>
                    <a:pt x="32684" y="204275"/>
                  </a:moveTo>
                  <a:cubicBezTo>
                    <a:pt x="32684" y="181748"/>
                    <a:pt x="51012" y="163420"/>
                    <a:pt x="73539" y="163420"/>
                  </a:cubicBezTo>
                  <a:lnTo>
                    <a:pt x="106231" y="163420"/>
                  </a:lnTo>
                  <a:cubicBezTo>
                    <a:pt x="116886" y="163420"/>
                    <a:pt x="125964" y="170243"/>
                    <a:pt x="129331" y="179754"/>
                  </a:cubicBezTo>
                  <a:lnTo>
                    <a:pt x="116322" y="179754"/>
                  </a:lnTo>
                  <a:cubicBezTo>
                    <a:pt x="106975" y="179754"/>
                    <a:pt x="98575" y="184942"/>
                    <a:pt x="94391" y="193301"/>
                  </a:cubicBezTo>
                  <a:lnTo>
                    <a:pt x="84823" y="212438"/>
                  </a:lnTo>
                  <a:lnTo>
                    <a:pt x="32684" y="212438"/>
                  </a:lnTo>
                  <a:close/>
                  <a:moveTo>
                    <a:pt x="32684" y="250645"/>
                  </a:moveTo>
                  <a:lnTo>
                    <a:pt x="32684" y="228780"/>
                  </a:lnTo>
                  <a:lnTo>
                    <a:pt x="55081" y="228780"/>
                  </a:lnTo>
                  <a:cubicBezTo>
                    <a:pt x="51167" y="234826"/>
                    <a:pt x="49026" y="241845"/>
                    <a:pt x="49026" y="249216"/>
                  </a:cubicBezTo>
                  <a:cubicBezTo>
                    <a:pt x="49026" y="259151"/>
                    <a:pt x="53054" y="268883"/>
                    <a:pt x="60090" y="275918"/>
                  </a:cubicBezTo>
                  <a:lnTo>
                    <a:pt x="65368" y="281197"/>
                  </a:lnTo>
                  <a:lnTo>
                    <a:pt x="65368" y="306061"/>
                  </a:lnTo>
                  <a:cubicBezTo>
                    <a:pt x="45480" y="295006"/>
                    <a:pt x="32684" y="274023"/>
                    <a:pt x="32684" y="250645"/>
                  </a:cubicBezTo>
                  <a:close/>
                  <a:moveTo>
                    <a:pt x="71643" y="264365"/>
                  </a:moveTo>
                  <a:cubicBezTo>
                    <a:pt x="67656" y="260377"/>
                    <a:pt x="65368" y="254853"/>
                    <a:pt x="65368" y="249216"/>
                  </a:cubicBezTo>
                  <a:cubicBezTo>
                    <a:pt x="65368" y="243496"/>
                    <a:pt x="67591" y="238119"/>
                    <a:pt x="71643" y="234066"/>
                  </a:cubicBezTo>
                  <a:lnTo>
                    <a:pt x="76930" y="228780"/>
                  </a:lnTo>
                  <a:lnTo>
                    <a:pt x="131512" y="228780"/>
                  </a:lnTo>
                  <a:lnTo>
                    <a:pt x="137722" y="290879"/>
                  </a:lnTo>
                  <a:cubicBezTo>
                    <a:pt x="138261" y="296215"/>
                    <a:pt x="136390" y="301469"/>
                    <a:pt x="132583" y="305277"/>
                  </a:cubicBezTo>
                  <a:cubicBezTo>
                    <a:pt x="129265" y="308594"/>
                    <a:pt x="124657" y="310506"/>
                    <a:pt x="119958" y="310506"/>
                  </a:cubicBezTo>
                  <a:lnTo>
                    <a:pt x="98052" y="310506"/>
                  </a:lnTo>
                  <a:lnTo>
                    <a:pt x="98052" y="326848"/>
                  </a:lnTo>
                  <a:lnTo>
                    <a:pt x="114394" y="326848"/>
                  </a:lnTo>
                  <a:lnTo>
                    <a:pt x="114394" y="335125"/>
                  </a:lnTo>
                  <a:cubicBezTo>
                    <a:pt x="113601" y="335101"/>
                    <a:pt x="112825" y="335011"/>
                    <a:pt x="112033" y="335011"/>
                  </a:cubicBezTo>
                  <a:cubicBezTo>
                    <a:pt x="101427" y="335011"/>
                    <a:pt x="91254" y="336817"/>
                    <a:pt x="81710" y="340020"/>
                  </a:cubicBezTo>
                  <a:lnTo>
                    <a:pt x="81710" y="274431"/>
                  </a:lnTo>
                  <a:close/>
                  <a:moveTo>
                    <a:pt x="220797" y="485660"/>
                  </a:moveTo>
                  <a:cubicBezTo>
                    <a:pt x="214088" y="488716"/>
                    <a:pt x="206939" y="490260"/>
                    <a:pt x="199552" y="490260"/>
                  </a:cubicBezTo>
                  <a:cubicBezTo>
                    <a:pt x="176690" y="490260"/>
                    <a:pt x="156916" y="475544"/>
                    <a:pt x="150355" y="453654"/>
                  </a:cubicBezTo>
                  <a:lnTo>
                    <a:pt x="138572" y="414376"/>
                  </a:lnTo>
                  <a:lnTo>
                    <a:pt x="122916" y="419066"/>
                  </a:lnTo>
                  <a:lnTo>
                    <a:pt x="134699" y="458344"/>
                  </a:lnTo>
                  <a:cubicBezTo>
                    <a:pt x="138556" y="471213"/>
                    <a:pt x="146008" y="482040"/>
                    <a:pt x="155609" y="490260"/>
                  </a:cubicBezTo>
                  <a:lnTo>
                    <a:pt x="32684" y="490260"/>
                  </a:lnTo>
                  <a:lnTo>
                    <a:pt x="32684" y="430702"/>
                  </a:lnTo>
                  <a:cubicBezTo>
                    <a:pt x="32684" y="386946"/>
                    <a:pt x="68277" y="351353"/>
                    <a:pt x="112033" y="351353"/>
                  </a:cubicBezTo>
                  <a:cubicBezTo>
                    <a:pt x="151262" y="351353"/>
                    <a:pt x="185032" y="380638"/>
                    <a:pt x="190572" y="419483"/>
                  </a:cubicBezTo>
                  <a:lnTo>
                    <a:pt x="195418" y="453368"/>
                  </a:lnTo>
                  <a:lnTo>
                    <a:pt x="184550" y="458311"/>
                  </a:lnTo>
                  <a:lnTo>
                    <a:pt x="191316" y="473183"/>
                  </a:lnTo>
                  <a:lnTo>
                    <a:pt x="239696" y="451186"/>
                  </a:lnTo>
                  <a:lnTo>
                    <a:pt x="249265" y="472709"/>
                  </a:lnTo>
                  <a:close/>
                  <a:moveTo>
                    <a:pt x="287284" y="455435"/>
                  </a:moveTo>
                  <a:lnTo>
                    <a:pt x="264152" y="465951"/>
                  </a:lnTo>
                  <a:lnTo>
                    <a:pt x="254584" y="444421"/>
                  </a:lnTo>
                  <a:lnTo>
                    <a:pt x="277283" y="434101"/>
                  </a:lnTo>
                  <a:cubicBezTo>
                    <a:pt x="278786" y="433423"/>
                    <a:pt x="280453" y="433063"/>
                    <a:pt x="282439" y="433063"/>
                  </a:cubicBezTo>
                  <a:cubicBezTo>
                    <a:pt x="288894" y="433063"/>
                    <a:pt x="294156" y="438325"/>
                    <a:pt x="294156" y="444780"/>
                  </a:cubicBezTo>
                  <a:cubicBezTo>
                    <a:pt x="294156" y="449356"/>
                    <a:pt x="291460" y="453540"/>
                    <a:pt x="287284" y="455435"/>
                  </a:cubicBezTo>
                  <a:close/>
                  <a:moveTo>
                    <a:pt x="335011" y="449405"/>
                  </a:moveTo>
                  <a:lnTo>
                    <a:pt x="310073" y="449405"/>
                  </a:lnTo>
                  <a:cubicBezTo>
                    <a:pt x="310335" y="447885"/>
                    <a:pt x="310498" y="446349"/>
                    <a:pt x="310498" y="444780"/>
                  </a:cubicBezTo>
                  <a:cubicBezTo>
                    <a:pt x="310498" y="432875"/>
                    <a:pt x="303022" y="422751"/>
                    <a:pt x="292391" y="418682"/>
                  </a:cubicBezTo>
                  <a:cubicBezTo>
                    <a:pt x="296199" y="417448"/>
                    <a:pt x="300178" y="416721"/>
                    <a:pt x="304255" y="416721"/>
                  </a:cubicBezTo>
                  <a:lnTo>
                    <a:pt x="318669" y="416721"/>
                  </a:lnTo>
                  <a:cubicBezTo>
                    <a:pt x="332184" y="416721"/>
                    <a:pt x="343182" y="427719"/>
                    <a:pt x="343182" y="441234"/>
                  </a:cubicBezTo>
                  <a:cubicBezTo>
                    <a:pt x="343182" y="445744"/>
                    <a:pt x="339521" y="449405"/>
                    <a:pt x="335011" y="449405"/>
                  </a:cubicBezTo>
                  <a:close/>
                  <a:moveTo>
                    <a:pt x="433063" y="416721"/>
                  </a:moveTo>
                  <a:lnTo>
                    <a:pt x="482089" y="416721"/>
                  </a:lnTo>
                  <a:cubicBezTo>
                    <a:pt x="486599" y="416721"/>
                    <a:pt x="490260" y="420382"/>
                    <a:pt x="490260" y="424892"/>
                  </a:cubicBezTo>
                  <a:cubicBezTo>
                    <a:pt x="490260" y="429402"/>
                    <a:pt x="486599" y="433063"/>
                    <a:pt x="482089" y="433063"/>
                  </a:cubicBezTo>
                  <a:lnTo>
                    <a:pt x="358699" y="433063"/>
                  </a:lnTo>
                  <a:cubicBezTo>
                    <a:pt x="356681" y="423152"/>
                    <a:pt x="350969" y="414654"/>
                    <a:pt x="343182" y="408762"/>
                  </a:cubicBezTo>
                  <a:lnTo>
                    <a:pt x="343182" y="384037"/>
                  </a:lnTo>
                  <a:lnTo>
                    <a:pt x="408550" y="384037"/>
                  </a:lnTo>
                  <a:lnTo>
                    <a:pt x="408550" y="392208"/>
                  </a:lnTo>
                  <a:cubicBezTo>
                    <a:pt x="408550" y="405723"/>
                    <a:pt x="419548" y="416721"/>
                    <a:pt x="433063" y="41672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="" xmlns:a16="http://schemas.microsoft.com/office/drawing/2014/main" id="{71A1A303-D470-4714-AEFC-23528502F423}"/>
                </a:ext>
              </a:extLst>
            </p:cNvPr>
            <p:cNvSpPr/>
            <p:nvPr/>
          </p:nvSpPr>
          <p:spPr>
            <a:xfrm>
              <a:off x="1500439" y="3397356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1" name="任意多边形: 形状 80">
              <a:extLst>
                <a:ext uri="{FF2B5EF4-FFF2-40B4-BE49-F238E27FC236}">
                  <a16:creationId xmlns="" xmlns:a16="http://schemas.microsoft.com/office/drawing/2014/main" id="{1AA35BFC-2DFF-48E7-BDB9-A24F4FC06F64}"/>
                </a:ext>
              </a:extLst>
            </p:cNvPr>
            <p:cNvSpPr/>
            <p:nvPr/>
          </p:nvSpPr>
          <p:spPr>
            <a:xfrm>
              <a:off x="1435071" y="3397356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>
              <a:extLst>
                <a:ext uri="{FF2B5EF4-FFF2-40B4-BE49-F238E27FC236}">
                  <a16:creationId xmlns="" xmlns:a16="http://schemas.microsoft.com/office/drawing/2014/main" id="{28E67438-4621-4AEA-8200-6276A8E86A44}"/>
                </a:ext>
              </a:extLst>
            </p:cNvPr>
            <p:cNvSpPr/>
            <p:nvPr/>
          </p:nvSpPr>
          <p:spPr>
            <a:xfrm>
              <a:off x="1467755" y="3397356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3" name="任意多边形: 形状 82">
              <a:extLst>
                <a:ext uri="{FF2B5EF4-FFF2-40B4-BE49-F238E27FC236}">
                  <a16:creationId xmlns="" xmlns:a16="http://schemas.microsoft.com/office/drawing/2014/main" id="{81003747-AC1B-455D-AA28-72312C8D5F5D}"/>
                </a:ext>
              </a:extLst>
            </p:cNvPr>
            <p:cNvSpPr/>
            <p:nvPr/>
          </p:nvSpPr>
          <p:spPr>
            <a:xfrm>
              <a:off x="1377874" y="3119542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="" xmlns:a16="http://schemas.microsoft.com/office/drawing/2014/main" id="{0F6D0472-C9DA-4024-A0DA-A14CBB9876D5}"/>
                </a:ext>
              </a:extLst>
            </p:cNvPr>
            <p:cNvSpPr/>
            <p:nvPr/>
          </p:nvSpPr>
          <p:spPr>
            <a:xfrm>
              <a:off x="1410558" y="3119542"/>
              <a:ext cx="65368" cy="16342"/>
            </a:xfrm>
            <a:custGeom>
              <a:avLst/>
              <a:gdLst>
                <a:gd name="connsiteX0" fmla="*/ 0 w 65368"/>
                <a:gd name="connsiteY0" fmla="*/ 0 h 16342"/>
                <a:gd name="connsiteX1" fmla="*/ 65368 w 65368"/>
                <a:gd name="connsiteY1" fmla="*/ 0 h 16342"/>
                <a:gd name="connsiteX2" fmla="*/ 65368 w 65368"/>
                <a:gd name="connsiteY2" fmla="*/ 16342 h 16342"/>
                <a:gd name="connsiteX3" fmla="*/ 0 w 65368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68" h="16342">
                  <a:moveTo>
                    <a:pt x="0" y="0"/>
                  </a:moveTo>
                  <a:lnTo>
                    <a:pt x="65368" y="0"/>
                  </a:lnTo>
                  <a:lnTo>
                    <a:pt x="65368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>
              <a:extLst>
                <a:ext uri="{FF2B5EF4-FFF2-40B4-BE49-F238E27FC236}">
                  <a16:creationId xmlns="" xmlns:a16="http://schemas.microsoft.com/office/drawing/2014/main" id="{EEE4A2DF-539C-4036-B6AB-C3C7FC8FA86E}"/>
                </a:ext>
              </a:extLst>
            </p:cNvPr>
            <p:cNvSpPr/>
            <p:nvPr/>
          </p:nvSpPr>
          <p:spPr>
            <a:xfrm>
              <a:off x="1377874" y="3152226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>
              <a:extLst>
                <a:ext uri="{FF2B5EF4-FFF2-40B4-BE49-F238E27FC236}">
                  <a16:creationId xmlns="" xmlns:a16="http://schemas.microsoft.com/office/drawing/2014/main" id="{1150EC1A-22A2-4D3F-8CC2-00CEF4AC697E}"/>
                </a:ext>
              </a:extLst>
            </p:cNvPr>
            <p:cNvSpPr/>
            <p:nvPr/>
          </p:nvSpPr>
          <p:spPr>
            <a:xfrm>
              <a:off x="1410558" y="3152226"/>
              <a:ext cx="65368" cy="16342"/>
            </a:xfrm>
            <a:custGeom>
              <a:avLst/>
              <a:gdLst>
                <a:gd name="connsiteX0" fmla="*/ 0 w 65368"/>
                <a:gd name="connsiteY0" fmla="*/ 0 h 16342"/>
                <a:gd name="connsiteX1" fmla="*/ 65368 w 65368"/>
                <a:gd name="connsiteY1" fmla="*/ 0 h 16342"/>
                <a:gd name="connsiteX2" fmla="*/ 65368 w 65368"/>
                <a:gd name="connsiteY2" fmla="*/ 16342 h 16342"/>
                <a:gd name="connsiteX3" fmla="*/ 0 w 65368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68" h="16342">
                  <a:moveTo>
                    <a:pt x="0" y="0"/>
                  </a:moveTo>
                  <a:lnTo>
                    <a:pt x="65368" y="0"/>
                  </a:lnTo>
                  <a:lnTo>
                    <a:pt x="65368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>
              <a:extLst>
                <a:ext uri="{FF2B5EF4-FFF2-40B4-BE49-F238E27FC236}">
                  <a16:creationId xmlns="" xmlns:a16="http://schemas.microsoft.com/office/drawing/2014/main" id="{65B1C912-539F-4417-83EF-7FBF8AD4A3AB}"/>
                </a:ext>
              </a:extLst>
            </p:cNvPr>
            <p:cNvSpPr/>
            <p:nvPr/>
          </p:nvSpPr>
          <p:spPr>
            <a:xfrm>
              <a:off x="1377874" y="3184910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>
              <a:extLst>
                <a:ext uri="{FF2B5EF4-FFF2-40B4-BE49-F238E27FC236}">
                  <a16:creationId xmlns="" xmlns:a16="http://schemas.microsoft.com/office/drawing/2014/main" id="{9DB4AEED-88BF-40B0-B86E-905C545F9358}"/>
                </a:ext>
              </a:extLst>
            </p:cNvPr>
            <p:cNvSpPr/>
            <p:nvPr/>
          </p:nvSpPr>
          <p:spPr>
            <a:xfrm>
              <a:off x="1410558" y="3184910"/>
              <a:ext cx="65368" cy="16342"/>
            </a:xfrm>
            <a:custGeom>
              <a:avLst/>
              <a:gdLst>
                <a:gd name="connsiteX0" fmla="*/ 0 w 65368"/>
                <a:gd name="connsiteY0" fmla="*/ 0 h 16342"/>
                <a:gd name="connsiteX1" fmla="*/ 65368 w 65368"/>
                <a:gd name="connsiteY1" fmla="*/ 0 h 16342"/>
                <a:gd name="connsiteX2" fmla="*/ 65368 w 65368"/>
                <a:gd name="connsiteY2" fmla="*/ 16342 h 16342"/>
                <a:gd name="connsiteX3" fmla="*/ 0 w 65368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368" h="16342">
                  <a:moveTo>
                    <a:pt x="0" y="0"/>
                  </a:moveTo>
                  <a:lnTo>
                    <a:pt x="65368" y="0"/>
                  </a:lnTo>
                  <a:lnTo>
                    <a:pt x="65368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>
              <a:extLst>
                <a:ext uri="{FF2B5EF4-FFF2-40B4-BE49-F238E27FC236}">
                  <a16:creationId xmlns="" xmlns:a16="http://schemas.microsoft.com/office/drawing/2014/main" id="{7373739F-3C4C-4F97-9BF3-DFFFDD056C26}"/>
                </a:ext>
              </a:extLst>
            </p:cNvPr>
            <p:cNvSpPr/>
            <p:nvPr/>
          </p:nvSpPr>
          <p:spPr>
            <a:xfrm>
              <a:off x="1247138" y="3282962"/>
              <a:ext cx="81710" cy="65368"/>
            </a:xfrm>
            <a:custGeom>
              <a:avLst/>
              <a:gdLst>
                <a:gd name="connsiteX0" fmla="*/ 81710 w 81710"/>
                <a:gd name="connsiteY0" fmla="*/ 0 h 65368"/>
                <a:gd name="connsiteX1" fmla="*/ 0 w 81710"/>
                <a:gd name="connsiteY1" fmla="*/ 0 h 65368"/>
                <a:gd name="connsiteX2" fmla="*/ 0 w 81710"/>
                <a:gd name="connsiteY2" fmla="*/ 65368 h 65368"/>
                <a:gd name="connsiteX3" fmla="*/ 81710 w 81710"/>
                <a:gd name="connsiteY3" fmla="*/ 65368 h 65368"/>
                <a:gd name="connsiteX4" fmla="*/ 65368 w 81710"/>
                <a:gd name="connsiteY4" fmla="*/ 49026 h 65368"/>
                <a:gd name="connsiteX5" fmla="*/ 16342 w 81710"/>
                <a:gd name="connsiteY5" fmla="*/ 49026 h 65368"/>
                <a:gd name="connsiteX6" fmla="*/ 16342 w 81710"/>
                <a:gd name="connsiteY6" fmla="*/ 16342 h 65368"/>
                <a:gd name="connsiteX7" fmla="*/ 65368 w 81710"/>
                <a:gd name="connsiteY7" fmla="*/ 16342 h 6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710" h="65368">
                  <a:moveTo>
                    <a:pt x="81710" y="0"/>
                  </a:moveTo>
                  <a:lnTo>
                    <a:pt x="0" y="0"/>
                  </a:lnTo>
                  <a:lnTo>
                    <a:pt x="0" y="65368"/>
                  </a:lnTo>
                  <a:lnTo>
                    <a:pt x="81710" y="65368"/>
                  </a:lnTo>
                  <a:close/>
                  <a:moveTo>
                    <a:pt x="65368" y="49026"/>
                  </a:moveTo>
                  <a:lnTo>
                    <a:pt x="16342" y="49026"/>
                  </a:lnTo>
                  <a:lnTo>
                    <a:pt x="16342" y="16342"/>
                  </a:lnTo>
                  <a:lnTo>
                    <a:pt x="65368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>
              <a:extLst>
                <a:ext uri="{FF2B5EF4-FFF2-40B4-BE49-F238E27FC236}">
                  <a16:creationId xmlns="" xmlns:a16="http://schemas.microsoft.com/office/drawing/2014/main" id="{23586823-8F2A-4A09-AF63-40E34648CCB2}"/>
                </a:ext>
              </a:extLst>
            </p:cNvPr>
            <p:cNvSpPr/>
            <p:nvPr/>
          </p:nvSpPr>
          <p:spPr>
            <a:xfrm>
              <a:off x="1247138" y="3250278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="" xmlns:a16="http://schemas.microsoft.com/office/drawing/2014/main" id="{695CE147-FFC5-468B-A024-6CABEB7AE22A}"/>
                </a:ext>
              </a:extLst>
            </p:cNvPr>
            <p:cNvSpPr/>
            <p:nvPr/>
          </p:nvSpPr>
          <p:spPr>
            <a:xfrm>
              <a:off x="1247138" y="3217594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>
              <a:extLst>
                <a:ext uri="{FF2B5EF4-FFF2-40B4-BE49-F238E27FC236}">
                  <a16:creationId xmlns="" xmlns:a16="http://schemas.microsoft.com/office/drawing/2014/main" id="{077185CB-FC87-4FD8-B35F-40818BCF9029}"/>
                </a:ext>
              </a:extLst>
            </p:cNvPr>
            <p:cNvSpPr/>
            <p:nvPr/>
          </p:nvSpPr>
          <p:spPr>
            <a:xfrm>
              <a:off x="1247138" y="3184910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>
              <a:extLst>
                <a:ext uri="{FF2B5EF4-FFF2-40B4-BE49-F238E27FC236}">
                  <a16:creationId xmlns="" xmlns:a16="http://schemas.microsoft.com/office/drawing/2014/main" id="{641E69EB-0C68-4533-99EC-456875DE87FC}"/>
                </a:ext>
              </a:extLst>
            </p:cNvPr>
            <p:cNvSpPr/>
            <p:nvPr/>
          </p:nvSpPr>
          <p:spPr>
            <a:xfrm>
              <a:off x="1345190" y="3331988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="" xmlns:a16="http://schemas.microsoft.com/office/drawing/2014/main" id="{1638616B-0698-4C99-8A6C-AE9DF4B78DA9}"/>
                </a:ext>
              </a:extLst>
            </p:cNvPr>
            <p:cNvSpPr/>
            <p:nvPr/>
          </p:nvSpPr>
          <p:spPr>
            <a:xfrm>
              <a:off x="1377874" y="3331988"/>
              <a:ext cx="138907" cy="16342"/>
            </a:xfrm>
            <a:custGeom>
              <a:avLst/>
              <a:gdLst>
                <a:gd name="connsiteX0" fmla="*/ 0 w 138907"/>
                <a:gd name="connsiteY0" fmla="*/ 0 h 16342"/>
                <a:gd name="connsiteX1" fmla="*/ 138907 w 138907"/>
                <a:gd name="connsiteY1" fmla="*/ 0 h 16342"/>
                <a:gd name="connsiteX2" fmla="*/ 138907 w 138907"/>
                <a:gd name="connsiteY2" fmla="*/ 16342 h 16342"/>
                <a:gd name="connsiteX3" fmla="*/ 0 w 138907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907" h="16342">
                  <a:moveTo>
                    <a:pt x="0" y="0"/>
                  </a:moveTo>
                  <a:lnTo>
                    <a:pt x="138907" y="0"/>
                  </a:lnTo>
                  <a:lnTo>
                    <a:pt x="138907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="" xmlns:a16="http://schemas.microsoft.com/office/drawing/2014/main" id="{52B50183-8079-4BB9-8C9F-02E83D5B2CF9}"/>
                </a:ext>
              </a:extLst>
            </p:cNvPr>
            <p:cNvSpPr/>
            <p:nvPr/>
          </p:nvSpPr>
          <p:spPr>
            <a:xfrm>
              <a:off x="1345190" y="3299304"/>
              <a:ext cx="171591" cy="16342"/>
            </a:xfrm>
            <a:custGeom>
              <a:avLst/>
              <a:gdLst>
                <a:gd name="connsiteX0" fmla="*/ 0 w 171591"/>
                <a:gd name="connsiteY0" fmla="*/ 0 h 16342"/>
                <a:gd name="connsiteX1" fmla="*/ 171591 w 171591"/>
                <a:gd name="connsiteY1" fmla="*/ 0 h 16342"/>
                <a:gd name="connsiteX2" fmla="*/ 171591 w 171591"/>
                <a:gd name="connsiteY2" fmla="*/ 16342 h 16342"/>
                <a:gd name="connsiteX3" fmla="*/ 0 w 171591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591" h="16342">
                  <a:moveTo>
                    <a:pt x="0" y="0"/>
                  </a:moveTo>
                  <a:lnTo>
                    <a:pt x="171591" y="0"/>
                  </a:lnTo>
                  <a:lnTo>
                    <a:pt x="171591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>
              <a:extLst>
                <a:ext uri="{FF2B5EF4-FFF2-40B4-BE49-F238E27FC236}">
                  <a16:creationId xmlns="" xmlns:a16="http://schemas.microsoft.com/office/drawing/2014/main" id="{180A09BA-D834-4198-86F2-9A5F890F80BB}"/>
                </a:ext>
              </a:extLst>
            </p:cNvPr>
            <p:cNvSpPr/>
            <p:nvPr/>
          </p:nvSpPr>
          <p:spPr>
            <a:xfrm>
              <a:off x="1345190" y="3266620"/>
              <a:ext cx="171591" cy="16342"/>
            </a:xfrm>
            <a:custGeom>
              <a:avLst/>
              <a:gdLst>
                <a:gd name="connsiteX0" fmla="*/ 0 w 171591"/>
                <a:gd name="connsiteY0" fmla="*/ 0 h 16342"/>
                <a:gd name="connsiteX1" fmla="*/ 171591 w 171591"/>
                <a:gd name="connsiteY1" fmla="*/ 0 h 16342"/>
                <a:gd name="connsiteX2" fmla="*/ 171591 w 171591"/>
                <a:gd name="connsiteY2" fmla="*/ 16342 h 16342"/>
                <a:gd name="connsiteX3" fmla="*/ 0 w 171591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591" h="16342">
                  <a:moveTo>
                    <a:pt x="0" y="0"/>
                  </a:moveTo>
                  <a:lnTo>
                    <a:pt x="171591" y="0"/>
                  </a:lnTo>
                  <a:lnTo>
                    <a:pt x="171591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7" name="矩形: 圆角 96">
            <a:extLst>
              <a:ext uri="{FF2B5EF4-FFF2-40B4-BE49-F238E27FC236}">
                <a16:creationId xmlns="" xmlns:a16="http://schemas.microsoft.com/office/drawing/2014/main" id="{81ACF23A-633F-4070-B28C-526B5F6EA143}"/>
              </a:ext>
            </a:extLst>
          </p:cNvPr>
          <p:cNvSpPr/>
          <p:nvPr/>
        </p:nvSpPr>
        <p:spPr>
          <a:xfrm>
            <a:off x="8087759" y="2843320"/>
            <a:ext cx="718042" cy="718042"/>
          </a:xfrm>
          <a:prstGeom prst="roundRect">
            <a:avLst/>
          </a:prstGeom>
          <a:noFill/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: 圆角 97">
            <a:extLst>
              <a:ext uri="{FF2B5EF4-FFF2-40B4-BE49-F238E27FC236}">
                <a16:creationId xmlns="" xmlns:a16="http://schemas.microsoft.com/office/drawing/2014/main" id="{3E3D06B2-0058-455A-8005-63CB4E8A0ECF}"/>
              </a:ext>
            </a:extLst>
          </p:cNvPr>
          <p:cNvSpPr/>
          <p:nvPr/>
        </p:nvSpPr>
        <p:spPr>
          <a:xfrm>
            <a:off x="4452754" y="1939234"/>
            <a:ext cx="718042" cy="718042"/>
          </a:xfrm>
          <a:prstGeom prst="roundRect">
            <a:avLst/>
          </a:prstGeom>
          <a:noFill/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: 圆角 98">
            <a:extLst>
              <a:ext uri="{FF2B5EF4-FFF2-40B4-BE49-F238E27FC236}">
                <a16:creationId xmlns="" xmlns:a16="http://schemas.microsoft.com/office/drawing/2014/main" id="{C1444920-D0F6-401F-A8AE-A3A2778FC3EA}"/>
              </a:ext>
            </a:extLst>
          </p:cNvPr>
          <p:cNvSpPr/>
          <p:nvPr/>
        </p:nvSpPr>
        <p:spPr>
          <a:xfrm>
            <a:off x="684439" y="4841092"/>
            <a:ext cx="718042" cy="718042"/>
          </a:xfrm>
          <a:prstGeom prst="roundRect">
            <a:avLst/>
          </a:prstGeom>
          <a:noFill/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: 圆角 99">
            <a:extLst>
              <a:ext uri="{FF2B5EF4-FFF2-40B4-BE49-F238E27FC236}">
                <a16:creationId xmlns="" xmlns:a16="http://schemas.microsoft.com/office/drawing/2014/main" id="{1917CB8C-8777-44C2-8434-CF065FA73388}"/>
              </a:ext>
            </a:extLst>
          </p:cNvPr>
          <p:cNvSpPr/>
          <p:nvPr/>
        </p:nvSpPr>
        <p:spPr>
          <a:xfrm>
            <a:off x="8195055" y="4841114"/>
            <a:ext cx="718042" cy="718042"/>
          </a:xfrm>
          <a:prstGeom prst="roundRect">
            <a:avLst/>
          </a:prstGeom>
          <a:noFill/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1" name="图形 687">
            <a:extLst>
              <a:ext uri="{FF2B5EF4-FFF2-40B4-BE49-F238E27FC236}">
                <a16:creationId xmlns="" xmlns:a16="http://schemas.microsoft.com/office/drawing/2014/main" id="{34D33736-3B26-4624-9D71-816F87F3B61A}"/>
              </a:ext>
            </a:extLst>
          </p:cNvPr>
          <p:cNvGrpSpPr/>
          <p:nvPr/>
        </p:nvGrpSpPr>
        <p:grpSpPr>
          <a:xfrm>
            <a:off x="8203878" y="2940869"/>
            <a:ext cx="485804" cy="522944"/>
            <a:chOff x="-1760824" y="2535089"/>
            <a:chExt cx="485804" cy="522944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</p:grpSpPr>
        <p:sp>
          <p:nvSpPr>
            <p:cNvPr id="102" name="任意多边形: 形状 101">
              <a:extLst>
                <a:ext uri="{FF2B5EF4-FFF2-40B4-BE49-F238E27FC236}">
                  <a16:creationId xmlns="" xmlns:a16="http://schemas.microsoft.com/office/drawing/2014/main" id="{452996A3-3A9F-4BD7-8883-E296FDBA9ED6}"/>
                </a:ext>
              </a:extLst>
            </p:cNvPr>
            <p:cNvSpPr/>
            <p:nvPr/>
          </p:nvSpPr>
          <p:spPr>
            <a:xfrm>
              <a:off x="-1740183" y="2535089"/>
              <a:ext cx="407386" cy="286148"/>
            </a:xfrm>
            <a:custGeom>
              <a:avLst/>
              <a:gdLst>
                <a:gd name="connsiteX0" fmla="*/ 7661 w 407386"/>
                <a:gd name="connsiteY0" fmla="*/ 286148 h 286148"/>
                <a:gd name="connsiteX1" fmla="*/ 15322 w 407386"/>
                <a:gd name="connsiteY1" fmla="*/ 278488 h 286148"/>
                <a:gd name="connsiteX2" fmla="*/ 15322 w 407386"/>
                <a:gd name="connsiteY2" fmla="*/ 84008 h 286148"/>
                <a:gd name="connsiteX3" fmla="*/ 17973 w 407386"/>
                <a:gd name="connsiteY3" fmla="*/ 81353 h 286148"/>
                <a:gd name="connsiteX4" fmla="*/ 17975 w 407386"/>
                <a:gd name="connsiteY4" fmla="*/ 81353 h 286148"/>
                <a:gd name="connsiteX5" fmla="*/ 389407 w 407386"/>
                <a:gd name="connsiteY5" fmla="*/ 81353 h 286148"/>
                <a:gd name="connsiteX6" fmla="*/ 389413 w 407386"/>
                <a:gd name="connsiteY6" fmla="*/ 81353 h 286148"/>
                <a:gd name="connsiteX7" fmla="*/ 392066 w 407386"/>
                <a:gd name="connsiteY7" fmla="*/ 84008 h 286148"/>
                <a:gd name="connsiteX8" fmla="*/ 392066 w 407386"/>
                <a:gd name="connsiteY8" fmla="*/ 176351 h 286148"/>
                <a:gd name="connsiteX9" fmla="*/ 399726 w 407386"/>
                <a:gd name="connsiteY9" fmla="*/ 184011 h 286148"/>
                <a:gd name="connsiteX10" fmla="*/ 407387 w 407386"/>
                <a:gd name="connsiteY10" fmla="*/ 176351 h 286148"/>
                <a:gd name="connsiteX11" fmla="*/ 407387 w 407386"/>
                <a:gd name="connsiteY11" fmla="*/ 84008 h 286148"/>
                <a:gd name="connsiteX12" fmla="*/ 397067 w 407386"/>
                <a:gd name="connsiteY12" fmla="*/ 67768 h 286148"/>
                <a:gd name="connsiteX13" fmla="*/ 397067 w 407386"/>
                <a:gd name="connsiteY13" fmla="*/ 50994 h 286148"/>
                <a:gd name="connsiteX14" fmla="*/ 386749 w 407386"/>
                <a:gd name="connsiteY14" fmla="*/ 34754 h 286148"/>
                <a:gd name="connsiteX15" fmla="*/ 386749 w 407386"/>
                <a:gd name="connsiteY15" fmla="*/ 17978 h 286148"/>
                <a:gd name="connsiteX16" fmla="*/ 368772 w 407386"/>
                <a:gd name="connsiteY16" fmla="*/ 0 h 286148"/>
                <a:gd name="connsiteX17" fmla="*/ 38610 w 407386"/>
                <a:gd name="connsiteY17" fmla="*/ 0 h 286148"/>
                <a:gd name="connsiteX18" fmla="*/ 20632 w 407386"/>
                <a:gd name="connsiteY18" fmla="*/ 17978 h 286148"/>
                <a:gd name="connsiteX19" fmla="*/ 20632 w 407386"/>
                <a:gd name="connsiteY19" fmla="*/ 34754 h 286148"/>
                <a:gd name="connsiteX20" fmla="*/ 10314 w 407386"/>
                <a:gd name="connsiteY20" fmla="*/ 50994 h 286148"/>
                <a:gd name="connsiteX21" fmla="*/ 10314 w 407386"/>
                <a:gd name="connsiteY21" fmla="*/ 67771 h 286148"/>
                <a:gd name="connsiteX22" fmla="*/ 0 w 407386"/>
                <a:gd name="connsiteY22" fmla="*/ 84008 h 286148"/>
                <a:gd name="connsiteX23" fmla="*/ 0 w 407386"/>
                <a:gd name="connsiteY23" fmla="*/ 278488 h 286148"/>
                <a:gd name="connsiteX24" fmla="*/ 7661 w 407386"/>
                <a:gd name="connsiteY24" fmla="*/ 286148 h 286148"/>
                <a:gd name="connsiteX25" fmla="*/ 25635 w 407386"/>
                <a:gd name="connsiteY25" fmla="*/ 50994 h 286148"/>
                <a:gd name="connsiteX26" fmla="*/ 28293 w 407386"/>
                <a:gd name="connsiteY26" fmla="*/ 48337 h 286148"/>
                <a:gd name="connsiteX27" fmla="*/ 379090 w 407386"/>
                <a:gd name="connsiteY27" fmla="*/ 48337 h 286148"/>
                <a:gd name="connsiteX28" fmla="*/ 381748 w 407386"/>
                <a:gd name="connsiteY28" fmla="*/ 50994 h 286148"/>
                <a:gd name="connsiteX29" fmla="*/ 381748 w 407386"/>
                <a:gd name="connsiteY29" fmla="*/ 66032 h 286148"/>
                <a:gd name="connsiteX30" fmla="*/ 25635 w 407386"/>
                <a:gd name="connsiteY30" fmla="*/ 66032 h 286148"/>
                <a:gd name="connsiteX31" fmla="*/ 35953 w 407386"/>
                <a:gd name="connsiteY31" fmla="*/ 17978 h 286148"/>
                <a:gd name="connsiteX32" fmla="*/ 38611 w 407386"/>
                <a:gd name="connsiteY32" fmla="*/ 15321 h 286148"/>
                <a:gd name="connsiteX33" fmla="*/ 368773 w 407386"/>
                <a:gd name="connsiteY33" fmla="*/ 15321 h 286148"/>
                <a:gd name="connsiteX34" fmla="*/ 371430 w 407386"/>
                <a:gd name="connsiteY34" fmla="*/ 17978 h 286148"/>
                <a:gd name="connsiteX35" fmla="*/ 371430 w 407386"/>
                <a:gd name="connsiteY35" fmla="*/ 33017 h 286148"/>
                <a:gd name="connsiteX36" fmla="*/ 35953 w 407386"/>
                <a:gd name="connsiteY36" fmla="*/ 33017 h 28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7386" h="286148">
                  <a:moveTo>
                    <a:pt x="7661" y="286148"/>
                  </a:moveTo>
                  <a:cubicBezTo>
                    <a:pt x="11892" y="286148"/>
                    <a:pt x="15322" y="282719"/>
                    <a:pt x="15322" y="278488"/>
                  </a:cubicBezTo>
                  <a:lnTo>
                    <a:pt x="15322" y="84008"/>
                  </a:lnTo>
                  <a:cubicBezTo>
                    <a:pt x="15322" y="82545"/>
                    <a:pt x="16511" y="81356"/>
                    <a:pt x="17973" y="81353"/>
                  </a:cubicBezTo>
                  <a:lnTo>
                    <a:pt x="17975" y="81353"/>
                  </a:lnTo>
                  <a:lnTo>
                    <a:pt x="389407" y="81353"/>
                  </a:lnTo>
                  <a:lnTo>
                    <a:pt x="389413" y="81353"/>
                  </a:lnTo>
                  <a:cubicBezTo>
                    <a:pt x="390876" y="81354"/>
                    <a:pt x="392066" y="82544"/>
                    <a:pt x="392066" y="84008"/>
                  </a:cubicBezTo>
                  <a:lnTo>
                    <a:pt x="392066" y="176351"/>
                  </a:lnTo>
                  <a:cubicBezTo>
                    <a:pt x="392066" y="180581"/>
                    <a:pt x="395496" y="184011"/>
                    <a:pt x="399726" y="184011"/>
                  </a:cubicBezTo>
                  <a:cubicBezTo>
                    <a:pt x="403957" y="184011"/>
                    <a:pt x="407387" y="180581"/>
                    <a:pt x="407387" y="176351"/>
                  </a:cubicBezTo>
                  <a:lnTo>
                    <a:pt x="407387" y="84008"/>
                  </a:lnTo>
                  <a:cubicBezTo>
                    <a:pt x="407387" y="76837"/>
                    <a:pt x="403155" y="70651"/>
                    <a:pt x="397067" y="67768"/>
                  </a:cubicBezTo>
                  <a:lnTo>
                    <a:pt x="397067" y="50994"/>
                  </a:lnTo>
                  <a:cubicBezTo>
                    <a:pt x="397067" y="43823"/>
                    <a:pt x="392836" y="37638"/>
                    <a:pt x="386749" y="34754"/>
                  </a:cubicBezTo>
                  <a:lnTo>
                    <a:pt x="386749" y="17978"/>
                  </a:lnTo>
                  <a:cubicBezTo>
                    <a:pt x="386750" y="8065"/>
                    <a:pt x="378685" y="0"/>
                    <a:pt x="368772" y="0"/>
                  </a:cubicBezTo>
                  <a:lnTo>
                    <a:pt x="38610" y="0"/>
                  </a:lnTo>
                  <a:cubicBezTo>
                    <a:pt x="28697" y="0"/>
                    <a:pt x="20632" y="8065"/>
                    <a:pt x="20632" y="17978"/>
                  </a:cubicBezTo>
                  <a:lnTo>
                    <a:pt x="20632" y="34754"/>
                  </a:lnTo>
                  <a:cubicBezTo>
                    <a:pt x="14544" y="37638"/>
                    <a:pt x="10314" y="43823"/>
                    <a:pt x="10314" y="50994"/>
                  </a:cubicBezTo>
                  <a:lnTo>
                    <a:pt x="10314" y="67771"/>
                  </a:lnTo>
                  <a:cubicBezTo>
                    <a:pt x="4228" y="70655"/>
                    <a:pt x="0" y="76839"/>
                    <a:pt x="0" y="84008"/>
                  </a:cubicBezTo>
                  <a:lnTo>
                    <a:pt x="0" y="278488"/>
                  </a:lnTo>
                  <a:cubicBezTo>
                    <a:pt x="1" y="282719"/>
                    <a:pt x="3431" y="286148"/>
                    <a:pt x="7661" y="286148"/>
                  </a:cubicBezTo>
                  <a:close/>
                  <a:moveTo>
                    <a:pt x="25635" y="50994"/>
                  </a:moveTo>
                  <a:cubicBezTo>
                    <a:pt x="25635" y="49529"/>
                    <a:pt x="26827" y="48337"/>
                    <a:pt x="28293" y="48337"/>
                  </a:cubicBezTo>
                  <a:lnTo>
                    <a:pt x="379090" y="48337"/>
                  </a:lnTo>
                  <a:cubicBezTo>
                    <a:pt x="380556" y="48337"/>
                    <a:pt x="381748" y="49529"/>
                    <a:pt x="381748" y="50994"/>
                  </a:cubicBezTo>
                  <a:lnTo>
                    <a:pt x="381748" y="66032"/>
                  </a:lnTo>
                  <a:lnTo>
                    <a:pt x="25635" y="66032"/>
                  </a:lnTo>
                  <a:close/>
                  <a:moveTo>
                    <a:pt x="35953" y="17978"/>
                  </a:moveTo>
                  <a:cubicBezTo>
                    <a:pt x="35953" y="16513"/>
                    <a:pt x="37145" y="15321"/>
                    <a:pt x="38611" y="15321"/>
                  </a:cubicBezTo>
                  <a:lnTo>
                    <a:pt x="368773" y="15321"/>
                  </a:lnTo>
                  <a:cubicBezTo>
                    <a:pt x="370238" y="15321"/>
                    <a:pt x="371430" y="16513"/>
                    <a:pt x="371430" y="17978"/>
                  </a:cubicBezTo>
                  <a:lnTo>
                    <a:pt x="371430" y="33017"/>
                  </a:lnTo>
                  <a:lnTo>
                    <a:pt x="35953" y="33017"/>
                  </a:ln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>
              <a:extLst>
                <a:ext uri="{FF2B5EF4-FFF2-40B4-BE49-F238E27FC236}">
                  <a16:creationId xmlns="" xmlns:a16="http://schemas.microsoft.com/office/drawing/2014/main" id="{72A54A7B-1BDF-4312-8097-0E3E385BC3AE}"/>
                </a:ext>
              </a:extLst>
            </p:cNvPr>
            <p:cNvSpPr/>
            <p:nvPr/>
          </p:nvSpPr>
          <p:spPr>
            <a:xfrm>
              <a:off x="-1612685" y="2764141"/>
              <a:ext cx="196908" cy="196908"/>
            </a:xfrm>
            <a:custGeom>
              <a:avLst/>
              <a:gdLst>
                <a:gd name="connsiteX0" fmla="*/ 168072 w 196908"/>
                <a:gd name="connsiteY0" fmla="*/ 28836 h 196908"/>
                <a:gd name="connsiteX1" fmla="*/ 98454 w 196908"/>
                <a:gd name="connsiteY1" fmla="*/ 0 h 196908"/>
                <a:gd name="connsiteX2" fmla="*/ 28836 w 196908"/>
                <a:gd name="connsiteY2" fmla="*/ 28836 h 196908"/>
                <a:gd name="connsiteX3" fmla="*/ 0 w 196908"/>
                <a:gd name="connsiteY3" fmla="*/ 98454 h 196908"/>
                <a:gd name="connsiteX4" fmla="*/ 28836 w 196908"/>
                <a:gd name="connsiteY4" fmla="*/ 168072 h 196908"/>
                <a:gd name="connsiteX5" fmla="*/ 98454 w 196908"/>
                <a:gd name="connsiteY5" fmla="*/ 196909 h 196908"/>
                <a:gd name="connsiteX6" fmla="*/ 168072 w 196908"/>
                <a:gd name="connsiteY6" fmla="*/ 168072 h 196908"/>
                <a:gd name="connsiteX7" fmla="*/ 196909 w 196908"/>
                <a:gd name="connsiteY7" fmla="*/ 98454 h 196908"/>
                <a:gd name="connsiteX8" fmla="*/ 168072 w 196908"/>
                <a:gd name="connsiteY8" fmla="*/ 28836 h 196908"/>
                <a:gd name="connsiteX9" fmla="*/ 157239 w 196908"/>
                <a:gd name="connsiteY9" fmla="*/ 157240 h 196908"/>
                <a:gd name="connsiteX10" fmla="*/ 98453 w 196908"/>
                <a:gd name="connsiteY10" fmla="*/ 181589 h 196908"/>
                <a:gd name="connsiteX11" fmla="*/ 39668 w 196908"/>
                <a:gd name="connsiteY11" fmla="*/ 157240 h 196908"/>
                <a:gd name="connsiteX12" fmla="*/ 15319 w 196908"/>
                <a:gd name="connsiteY12" fmla="*/ 98454 h 196908"/>
                <a:gd name="connsiteX13" fmla="*/ 39668 w 196908"/>
                <a:gd name="connsiteY13" fmla="*/ 39669 h 196908"/>
                <a:gd name="connsiteX14" fmla="*/ 98453 w 196908"/>
                <a:gd name="connsiteY14" fmla="*/ 15320 h 196908"/>
                <a:gd name="connsiteX15" fmla="*/ 157239 w 196908"/>
                <a:gd name="connsiteY15" fmla="*/ 39669 h 196908"/>
                <a:gd name="connsiteX16" fmla="*/ 181588 w 196908"/>
                <a:gd name="connsiteY16" fmla="*/ 98454 h 196908"/>
                <a:gd name="connsiteX17" fmla="*/ 157239 w 196908"/>
                <a:gd name="connsiteY17" fmla="*/ 157240 h 19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6908" h="196908">
                  <a:moveTo>
                    <a:pt x="168072" y="28836"/>
                  </a:moveTo>
                  <a:cubicBezTo>
                    <a:pt x="149476" y="10240"/>
                    <a:pt x="124753" y="0"/>
                    <a:pt x="98454" y="0"/>
                  </a:cubicBezTo>
                  <a:cubicBezTo>
                    <a:pt x="72156" y="0"/>
                    <a:pt x="47432" y="10241"/>
                    <a:pt x="28836" y="28836"/>
                  </a:cubicBezTo>
                  <a:cubicBezTo>
                    <a:pt x="10241" y="47432"/>
                    <a:pt x="0" y="72156"/>
                    <a:pt x="0" y="98454"/>
                  </a:cubicBezTo>
                  <a:cubicBezTo>
                    <a:pt x="0" y="124753"/>
                    <a:pt x="10241" y="149477"/>
                    <a:pt x="28836" y="168072"/>
                  </a:cubicBezTo>
                  <a:cubicBezTo>
                    <a:pt x="47432" y="186668"/>
                    <a:pt x="72156" y="196909"/>
                    <a:pt x="98454" y="196909"/>
                  </a:cubicBezTo>
                  <a:cubicBezTo>
                    <a:pt x="124753" y="196909"/>
                    <a:pt x="149477" y="186668"/>
                    <a:pt x="168072" y="168072"/>
                  </a:cubicBezTo>
                  <a:cubicBezTo>
                    <a:pt x="186668" y="149477"/>
                    <a:pt x="196909" y="124753"/>
                    <a:pt x="196909" y="98454"/>
                  </a:cubicBezTo>
                  <a:cubicBezTo>
                    <a:pt x="196909" y="72156"/>
                    <a:pt x="186668" y="47432"/>
                    <a:pt x="168072" y="28836"/>
                  </a:cubicBezTo>
                  <a:close/>
                  <a:moveTo>
                    <a:pt x="157239" y="157240"/>
                  </a:moveTo>
                  <a:cubicBezTo>
                    <a:pt x="141536" y="172941"/>
                    <a:pt x="120660" y="181589"/>
                    <a:pt x="98453" y="181589"/>
                  </a:cubicBezTo>
                  <a:cubicBezTo>
                    <a:pt x="76247" y="181589"/>
                    <a:pt x="55371" y="172941"/>
                    <a:pt x="39668" y="157240"/>
                  </a:cubicBezTo>
                  <a:cubicBezTo>
                    <a:pt x="23967" y="141537"/>
                    <a:pt x="15319" y="120661"/>
                    <a:pt x="15319" y="98454"/>
                  </a:cubicBezTo>
                  <a:cubicBezTo>
                    <a:pt x="15319" y="76248"/>
                    <a:pt x="23967" y="55372"/>
                    <a:pt x="39668" y="39669"/>
                  </a:cubicBezTo>
                  <a:cubicBezTo>
                    <a:pt x="55371" y="23968"/>
                    <a:pt x="76247" y="15320"/>
                    <a:pt x="98453" y="15320"/>
                  </a:cubicBezTo>
                  <a:cubicBezTo>
                    <a:pt x="120660" y="15320"/>
                    <a:pt x="141536" y="23968"/>
                    <a:pt x="157239" y="39669"/>
                  </a:cubicBezTo>
                  <a:cubicBezTo>
                    <a:pt x="172940" y="55372"/>
                    <a:pt x="181588" y="76248"/>
                    <a:pt x="181588" y="98454"/>
                  </a:cubicBezTo>
                  <a:cubicBezTo>
                    <a:pt x="181588" y="120661"/>
                    <a:pt x="172940" y="141537"/>
                    <a:pt x="157239" y="157240"/>
                  </a:cubicBez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>
              <a:extLst>
                <a:ext uri="{FF2B5EF4-FFF2-40B4-BE49-F238E27FC236}">
                  <a16:creationId xmlns="" xmlns:a16="http://schemas.microsoft.com/office/drawing/2014/main" id="{C867CBBD-43AF-4ED6-9AE1-4D7172C6712E}"/>
                </a:ext>
              </a:extLst>
            </p:cNvPr>
            <p:cNvSpPr/>
            <p:nvPr/>
          </p:nvSpPr>
          <p:spPr>
            <a:xfrm>
              <a:off x="-1760824" y="2634137"/>
              <a:ext cx="485804" cy="423896"/>
            </a:xfrm>
            <a:custGeom>
              <a:avLst/>
              <a:gdLst>
                <a:gd name="connsiteX0" fmla="*/ 483560 w 485804"/>
                <a:gd name="connsiteY0" fmla="*/ 410818 h 423896"/>
                <a:gd name="connsiteX1" fmla="*/ 448660 w 485804"/>
                <a:gd name="connsiteY1" fmla="*/ 375918 h 423896"/>
                <a:gd name="connsiteX2" fmla="*/ 448660 w 485804"/>
                <a:gd name="connsiteY2" fmla="*/ 282108 h 423896"/>
                <a:gd name="connsiteX3" fmla="*/ 440999 w 485804"/>
                <a:gd name="connsiteY3" fmla="*/ 274448 h 423896"/>
                <a:gd name="connsiteX4" fmla="*/ 428028 w 485804"/>
                <a:gd name="connsiteY4" fmla="*/ 274448 h 423896"/>
                <a:gd name="connsiteX5" fmla="*/ 428028 w 485804"/>
                <a:gd name="connsiteY5" fmla="*/ 113050 h 423896"/>
                <a:gd name="connsiteX6" fmla="*/ 420368 w 485804"/>
                <a:gd name="connsiteY6" fmla="*/ 105390 h 423896"/>
                <a:gd name="connsiteX7" fmla="*/ 412707 w 485804"/>
                <a:gd name="connsiteY7" fmla="*/ 113050 h 423896"/>
                <a:gd name="connsiteX8" fmla="*/ 412707 w 485804"/>
                <a:gd name="connsiteY8" fmla="*/ 274448 h 423896"/>
                <a:gd name="connsiteX9" fmla="*/ 369746 w 485804"/>
                <a:gd name="connsiteY9" fmla="*/ 274448 h 423896"/>
                <a:gd name="connsiteX10" fmla="*/ 339557 w 485804"/>
                <a:gd name="connsiteY10" fmla="*/ 135494 h 423896"/>
                <a:gd name="connsiteX11" fmla="*/ 172151 w 485804"/>
                <a:gd name="connsiteY11" fmla="*/ 120085 h 423896"/>
                <a:gd name="connsiteX12" fmla="*/ 172151 w 485804"/>
                <a:gd name="connsiteY12" fmla="*/ 7660 h 423896"/>
                <a:gd name="connsiteX13" fmla="*/ 164491 w 485804"/>
                <a:gd name="connsiteY13" fmla="*/ 0 h 423896"/>
                <a:gd name="connsiteX14" fmla="*/ 61315 w 485804"/>
                <a:gd name="connsiteY14" fmla="*/ 0 h 423896"/>
                <a:gd name="connsiteX15" fmla="*/ 53655 w 485804"/>
                <a:gd name="connsiteY15" fmla="*/ 7660 h 423896"/>
                <a:gd name="connsiteX16" fmla="*/ 53655 w 485804"/>
                <a:gd name="connsiteY16" fmla="*/ 135598 h 423896"/>
                <a:gd name="connsiteX17" fmla="*/ 61315 w 485804"/>
                <a:gd name="connsiteY17" fmla="*/ 143258 h 423896"/>
                <a:gd name="connsiteX18" fmla="*/ 146466 w 485804"/>
                <a:gd name="connsiteY18" fmla="*/ 143258 h 423896"/>
                <a:gd name="connsiteX19" fmla="*/ 123442 w 485804"/>
                <a:gd name="connsiteY19" fmla="*/ 274448 h 423896"/>
                <a:gd name="connsiteX20" fmla="*/ 35963 w 485804"/>
                <a:gd name="connsiteY20" fmla="*/ 274448 h 423896"/>
                <a:gd name="connsiteX21" fmla="*/ 35963 w 485804"/>
                <a:gd name="connsiteY21" fmla="*/ 215187 h 423896"/>
                <a:gd name="connsiteX22" fmla="*/ 28303 w 485804"/>
                <a:gd name="connsiteY22" fmla="*/ 207527 h 423896"/>
                <a:gd name="connsiteX23" fmla="*/ 20642 w 485804"/>
                <a:gd name="connsiteY23" fmla="*/ 215187 h 423896"/>
                <a:gd name="connsiteX24" fmla="*/ 20642 w 485804"/>
                <a:gd name="connsiteY24" fmla="*/ 274448 h 423896"/>
                <a:gd name="connsiteX25" fmla="*/ 7661 w 485804"/>
                <a:gd name="connsiteY25" fmla="*/ 274448 h 423896"/>
                <a:gd name="connsiteX26" fmla="*/ 2221 w 485804"/>
                <a:gd name="connsiteY26" fmla="*/ 276714 h 423896"/>
                <a:gd name="connsiteX27" fmla="*/ 0 w 485804"/>
                <a:gd name="connsiteY27" fmla="*/ 282173 h 423896"/>
                <a:gd name="connsiteX28" fmla="*/ 1144 w 485804"/>
                <a:gd name="connsiteY28" fmla="*/ 416300 h 423896"/>
                <a:gd name="connsiteX29" fmla="*/ 8805 w 485804"/>
                <a:gd name="connsiteY29" fmla="*/ 423895 h 423896"/>
                <a:gd name="connsiteX30" fmla="*/ 54317 w 485804"/>
                <a:gd name="connsiteY30" fmla="*/ 423895 h 423896"/>
                <a:gd name="connsiteX31" fmla="*/ 61977 w 485804"/>
                <a:gd name="connsiteY31" fmla="*/ 416235 h 423896"/>
                <a:gd name="connsiteX32" fmla="*/ 54317 w 485804"/>
                <a:gd name="connsiteY32" fmla="*/ 408575 h 423896"/>
                <a:gd name="connsiteX33" fmla="*/ 16400 w 485804"/>
                <a:gd name="connsiteY33" fmla="*/ 408575 h 423896"/>
                <a:gd name="connsiteX34" fmla="*/ 15387 w 485804"/>
                <a:gd name="connsiteY34" fmla="*/ 289768 h 423896"/>
                <a:gd name="connsiteX35" fmla="*/ 130282 w 485804"/>
                <a:gd name="connsiteY35" fmla="*/ 289768 h 423896"/>
                <a:gd name="connsiteX36" fmla="*/ 153629 w 485804"/>
                <a:gd name="connsiteY36" fmla="*/ 321422 h 423896"/>
                <a:gd name="connsiteX37" fmla="*/ 246594 w 485804"/>
                <a:gd name="connsiteY37" fmla="*/ 359867 h 423896"/>
                <a:gd name="connsiteX38" fmla="*/ 308160 w 485804"/>
                <a:gd name="connsiteY38" fmla="*/ 344631 h 423896"/>
                <a:gd name="connsiteX39" fmla="*/ 330183 w 485804"/>
                <a:gd name="connsiteY39" fmla="*/ 366654 h 423896"/>
                <a:gd name="connsiteX40" fmla="*/ 335600 w 485804"/>
                <a:gd name="connsiteY40" fmla="*/ 368898 h 423896"/>
                <a:gd name="connsiteX41" fmla="*/ 341016 w 485804"/>
                <a:gd name="connsiteY41" fmla="*/ 366654 h 423896"/>
                <a:gd name="connsiteX42" fmla="*/ 344354 w 485804"/>
                <a:gd name="connsiteY42" fmla="*/ 363315 h 423896"/>
                <a:gd name="connsiteX43" fmla="*/ 359785 w 485804"/>
                <a:gd name="connsiteY43" fmla="*/ 378746 h 423896"/>
                <a:gd name="connsiteX44" fmla="*/ 356447 w 485804"/>
                <a:gd name="connsiteY44" fmla="*/ 382084 h 423896"/>
                <a:gd name="connsiteX45" fmla="*/ 356447 w 485804"/>
                <a:gd name="connsiteY45" fmla="*/ 392917 h 423896"/>
                <a:gd name="connsiteX46" fmla="*/ 372104 w 485804"/>
                <a:gd name="connsiteY46" fmla="*/ 408575 h 423896"/>
                <a:gd name="connsiteX47" fmla="*/ 90065 w 485804"/>
                <a:gd name="connsiteY47" fmla="*/ 408575 h 423896"/>
                <a:gd name="connsiteX48" fmla="*/ 82405 w 485804"/>
                <a:gd name="connsiteY48" fmla="*/ 416235 h 423896"/>
                <a:gd name="connsiteX49" fmla="*/ 90065 w 485804"/>
                <a:gd name="connsiteY49" fmla="*/ 423895 h 423896"/>
                <a:gd name="connsiteX50" fmla="*/ 390595 w 485804"/>
                <a:gd name="connsiteY50" fmla="*/ 423895 h 423896"/>
                <a:gd name="connsiteX51" fmla="*/ 390612 w 485804"/>
                <a:gd name="connsiteY51" fmla="*/ 423894 h 423896"/>
                <a:gd name="connsiteX52" fmla="*/ 396013 w 485804"/>
                <a:gd name="connsiteY52" fmla="*/ 421651 h 423896"/>
                <a:gd name="connsiteX53" fmla="*/ 396013 w 485804"/>
                <a:gd name="connsiteY53" fmla="*/ 410818 h 423896"/>
                <a:gd name="connsiteX54" fmla="*/ 372697 w 485804"/>
                <a:gd name="connsiteY54" fmla="*/ 387503 h 423896"/>
                <a:gd name="connsiteX55" fmla="*/ 405637 w 485804"/>
                <a:gd name="connsiteY55" fmla="*/ 354562 h 423896"/>
                <a:gd name="connsiteX56" fmla="*/ 472727 w 485804"/>
                <a:gd name="connsiteY56" fmla="*/ 421652 h 423896"/>
                <a:gd name="connsiteX57" fmla="*/ 478144 w 485804"/>
                <a:gd name="connsiteY57" fmla="*/ 423896 h 423896"/>
                <a:gd name="connsiteX58" fmla="*/ 483560 w 485804"/>
                <a:gd name="connsiteY58" fmla="*/ 421652 h 423896"/>
                <a:gd name="connsiteX59" fmla="*/ 483560 w 485804"/>
                <a:gd name="connsiteY59" fmla="*/ 410818 h 423896"/>
                <a:gd name="connsiteX60" fmla="*/ 68976 w 485804"/>
                <a:gd name="connsiteY60" fmla="*/ 15321 h 423896"/>
                <a:gd name="connsiteX61" fmla="*/ 156830 w 485804"/>
                <a:gd name="connsiteY61" fmla="*/ 15321 h 423896"/>
                <a:gd name="connsiteX62" fmla="*/ 156830 w 485804"/>
                <a:gd name="connsiteY62" fmla="*/ 127937 h 423896"/>
                <a:gd name="connsiteX63" fmla="*/ 68976 w 485804"/>
                <a:gd name="connsiteY63" fmla="*/ 127937 h 423896"/>
                <a:gd name="connsiteX64" fmla="*/ 164462 w 485804"/>
                <a:gd name="connsiteY64" fmla="*/ 310589 h 423896"/>
                <a:gd name="connsiteX65" fmla="*/ 164462 w 485804"/>
                <a:gd name="connsiteY65" fmla="*/ 146327 h 423896"/>
                <a:gd name="connsiteX66" fmla="*/ 246593 w 485804"/>
                <a:gd name="connsiteY66" fmla="*/ 112362 h 423896"/>
                <a:gd name="connsiteX67" fmla="*/ 328724 w 485804"/>
                <a:gd name="connsiteY67" fmla="*/ 146327 h 423896"/>
                <a:gd name="connsiteX68" fmla="*/ 328724 w 485804"/>
                <a:gd name="connsiteY68" fmla="*/ 310589 h 423896"/>
                <a:gd name="connsiteX69" fmla="*/ 164462 w 485804"/>
                <a:gd name="connsiteY69" fmla="*/ 310589 h 423896"/>
                <a:gd name="connsiteX70" fmla="*/ 321626 w 485804"/>
                <a:gd name="connsiteY70" fmla="*/ 336431 h 423896"/>
                <a:gd name="connsiteX71" fmla="*/ 339557 w 485804"/>
                <a:gd name="connsiteY71" fmla="*/ 321422 h 423896"/>
                <a:gd name="connsiteX72" fmla="*/ 354567 w 485804"/>
                <a:gd name="connsiteY72" fmla="*/ 303490 h 423896"/>
                <a:gd name="connsiteX73" fmla="*/ 368541 w 485804"/>
                <a:gd name="connsiteY73" fmla="*/ 317464 h 423896"/>
                <a:gd name="connsiteX74" fmla="*/ 335601 w 485804"/>
                <a:gd name="connsiteY74" fmla="*/ 350404 h 423896"/>
                <a:gd name="connsiteX75" fmla="*/ 355188 w 485804"/>
                <a:gd name="connsiteY75" fmla="*/ 352484 h 423896"/>
                <a:gd name="connsiteX76" fmla="*/ 370618 w 485804"/>
                <a:gd name="connsiteY76" fmla="*/ 337053 h 423896"/>
                <a:gd name="connsiteX77" fmla="*/ 386049 w 485804"/>
                <a:gd name="connsiteY77" fmla="*/ 352484 h 423896"/>
                <a:gd name="connsiteX78" fmla="*/ 370618 w 485804"/>
                <a:gd name="connsiteY78" fmla="*/ 367915 h 423896"/>
                <a:gd name="connsiteX79" fmla="*/ 400221 w 485804"/>
                <a:gd name="connsiteY79" fmla="*/ 338312 h 423896"/>
                <a:gd name="connsiteX80" fmla="*/ 396883 w 485804"/>
                <a:gd name="connsiteY80" fmla="*/ 341650 h 423896"/>
                <a:gd name="connsiteX81" fmla="*/ 381452 w 485804"/>
                <a:gd name="connsiteY81" fmla="*/ 326219 h 423896"/>
                <a:gd name="connsiteX82" fmla="*/ 384790 w 485804"/>
                <a:gd name="connsiteY82" fmla="*/ 322880 h 423896"/>
                <a:gd name="connsiteX83" fmla="*/ 387034 w 485804"/>
                <a:gd name="connsiteY83" fmla="*/ 317464 h 423896"/>
                <a:gd name="connsiteX84" fmla="*/ 384790 w 485804"/>
                <a:gd name="connsiteY84" fmla="*/ 312047 h 423896"/>
                <a:gd name="connsiteX85" fmla="*/ 362767 w 485804"/>
                <a:gd name="connsiteY85" fmla="*/ 290025 h 423896"/>
                <a:gd name="connsiteX86" fmla="*/ 362906 w 485804"/>
                <a:gd name="connsiteY86" fmla="*/ 289768 h 423896"/>
                <a:gd name="connsiteX87" fmla="*/ 433340 w 485804"/>
                <a:gd name="connsiteY87" fmla="*/ 289768 h 423896"/>
                <a:gd name="connsiteX88" fmla="*/ 433340 w 485804"/>
                <a:gd name="connsiteY88" fmla="*/ 360597 h 423896"/>
                <a:gd name="connsiteX89" fmla="*/ 411055 w 485804"/>
                <a:gd name="connsiteY89" fmla="*/ 338312 h 423896"/>
                <a:gd name="connsiteX90" fmla="*/ 400221 w 485804"/>
                <a:gd name="connsiteY90" fmla="*/ 338312 h 423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85804" h="423896">
                  <a:moveTo>
                    <a:pt x="483560" y="410818"/>
                  </a:moveTo>
                  <a:lnTo>
                    <a:pt x="448660" y="375918"/>
                  </a:lnTo>
                  <a:lnTo>
                    <a:pt x="448660" y="282108"/>
                  </a:lnTo>
                  <a:cubicBezTo>
                    <a:pt x="448660" y="277877"/>
                    <a:pt x="445230" y="274448"/>
                    <a:pt x="440999" y="274448"/>
                  </a:cubicBezTo>
                  <a:lnTo>
                    <a:pt x="428028" y="274448"/>
                  </a:lnTo>
                  <a:lnTo>
                    <a:pt x="428028" y="113050"/>
                  </a:lnTo>
                  <a:cubicBezTo>
                    <a:pt x="428028" y="108819"/>
                    <a:pt x="424598" y="105390"/>
                    <a:pt x="420368" y="105390"/>
                  </a:cubicBezTo>
                  <a:cubicBezTo>
                    <a:pt x="416137" y="105390"/>
                    <a:pt x="412707" y="108819"/>
                    <a:pt x="412707" y="113050"/>
                  </a:cubicBezTo>
                  <a:lnTo>
                    <a:pt x="412707" y="274448"/>
                  </a:lnTo>
                  <a:lnTo>
                    <a:pt x="369746" y="274448"/>
                  </a:lnTo>
                  <a:cubicBezTo>
                    <a:pt x="387121" y="227707"/>
                    <a:pt x="377061" y="172997"/>
                    <a:pt x="339557" y="135494"/>
                  </a:cubicBezTo>
                  <a:cubicBezTo>
                    <a:pt x="294090" y="90026"/>
                    <a:pt x="223334" y="84895"/>
                    <a:pt x="172151" y="120085"/>
                  </a:cubicBezTo>
                  <a:lnTo>
                    <a:pt x="172151" y="7660"/>
                  </a:lnTo>
                  <a:cubicBezTo>
                    <a:pt x="172151" y="3430"/>
                    <a:pt x="168721" y="0"/>
                    <a:pt x="164491" y="0"/>
                  </a:cubicBezTo>
                  <a:lnTo>
                    <a:pt x="61315" y="0"/>
                  </a:lnTo>
                  <a:cubicBezTo>
                    <a:pt x="57085" y="0"/>
                    <a:pt x="53655" y="3430"/>
                    <a:pt x="53655" y="7660"/>
                  </a:cubicBezTo>
                  <a:lnTo>
                    <a:pt x="53655" y="135598"/>
                  </a:lnTo>
                  <a:cubicBezTo>
                    <a:pt x="53655" y="139828"/>
                    <a:pt x="57085" y="143258"/>
                    <a:pt x="61315" y="143258"/>
                  </a:cubicBezTo>
                  <a:lnTo>
                    <a:pt x="146466" y="143258"/>
                  </a:lnTo>
                  <a:cubicBezTo>
                    <a:pt x="114905" y="180295"/>
                    <a:pt x="107231" y="230839"/>
                    <a:pt x="123442" y="274448"/>
                  </a:cubicBezTo>
                  <a:lnTo>
                    <a:pt x="35963" y="274448"/>
                  </a:lnTo>
                  <a:lnTo>
                    <a:pt x="35963" y="215187"/>
                  </a:lnTo>
                  <a:cubicBezTo>
                    <a:pt x="35963" y="210957"/>
                    <a:pt x="32533" y="207527"/>
                    <a:pt x="28303" y="207527"/>
                  </a:cubicBezTo>
                  <a:cubicBezTo>
                    <a:pt x="24072" y="207527"/>
                    <a:pt x="20642" y="210957"/>
                    <a:pt x="20642" y="215187"/>
                  </a:cubicBezTo>
                  <a:lnTo>
                    <a:pt x="20642" y="274448"/>
                  </a:lnTo>
                  <a:lnTo>
                    <a:pt x="7661" y="274448"/>
                  </a:lnTo>
                  <a:cubicBezTo>
                    <a:pt x="5618" y="274448"/>
                    <a:pt x="3660" y="275264"/>
                    <a:pt x="2221" y="276714"/>
                  </a:cubicBezTo>
                  <a:cubicBezTo>
                    <a:pt x="782" y="278164"/>
                    <a:pt x="-17" y="280130"/>
                    <a:pt x="0" y="282173"/>
                  </a:cubicBezTo>
                  <a:lnTo>
                    <a:pt x="1144" y="416300"/>
                  </a:lnTo>
                  <a:cubicBezTo>
                    <a:pt x="1180" y="420505"/>
                    <a:pt x="4599" y="423895"/>
                    <a:pt x="8805" y="423895"/>
                  </a:cubicBezTo>
                  <a:lnTo>
                    <a:pt x="54317" y="423895"/>
                  </a:lnTo>
                  <a:cubicBezTo>
                    <a:pt x="58548" y="423895"/>
                    <a:pt x="61977" y="420465"/>
                    <a:pt x="61977" y="416235"/>
                  </a:cubicBezTo>
                  <a:cubicBezTo>
                    <a:pt x="61977" y="412004"/>
                    <a:pt x="58548" y="408575"/>
                    <a:pt x="54317" y="408575"/>
                  </a:cubicBezTo>
                  <a:lnTo>
                    <a:pt x="16400" y="408575"/>
                  </a:lnTo>
                  <a:lnTo>
                    <a:pt x="15387" y="289768"/>
                  </a:lnTo>
                  <a:lnTo>
                    <a:pt x="130282" y="289768"/>
                  </a:lnTo>
                  <a:cubicBezTo>
                    <a:pt x="136278" y="301161"/>
                    <a:pt x="144060" y="311851"/>
                    <a:pt x="153629" y="321422"/>
                  </a:cubicBezTo>
                  <a:cubicBezTo>
                    <a:pt x="179260" y="347052"/>
                    <a:pt x="212926" y="359867"/>
                    <a:pt x="246594" y="359867"/>
                  </a:cubicBezTo>
                  <a:cubicBezTo>
                    <a:pt x="267784" y="359867"/>
                    <a:pt x="288974" y="354786"/>
                    <a:pt x="308160" y="344631"/>
                  </a:cubicBezTo>
                  <a:lnTo>
                    <a:pt x="330183" y="366654"/>
                  </a:lnTo>
                  <a:cubicBezTo>
                    <a:pt x="331619" y="368091"/>
                    <a:pt x="333568" y="368898"/>
                    <a:pt x="335600" y="368898"/>
                  </a:cubicBezTo>
                  <a:cubicBezTo>
                    <a:pt x="337631" y="368898"/>
                    <a:pt x="339580" y="368091"/>
                    <a:pt x="341016" y="366654"/>
                  </a:cubicBezTo>
                  <a:lnTo>
                    <a:pt x="344354" y="363315"/>
                  </a:lnTo>
                  <a:lnTo>
                    <a:pt x="359785" y="378746"/>
                  </a:lnTo>
                  <a:lnTo>
                    <a:pt x="356447" y="382084"/>
                  </a:lnTo>
                  <a:cubicBezTo>
                    <a:pt x="353455" y="385076"/>
                    <a:pt x="353455" y="389926"/>
                    <a:pt x="356447" y="392917"/>
                  </a:cubicBezTo>
                  <a:lnTo>
                    <a:pt x="372104" y="408575"/>
                  </a:lnTo>
                  <a:lnTo>
                    <a:pt x="90065" y="408575"/>
                  </a:lnTo>
                  <a:cubicBezTo>
                    <a:pt x="85835" y="408575"/>
                    <a:pt x="82405" y="412004"/>
                    <a:pt x="82405" y="416235"/>
                  </a:cubicBezTo>
                  <a:cubicBezTo>
                    <a:pt x="82405" y="420465"/>
                    <a:pt x="85835" y="423895"/>
                    <a:pt x="90065" y="423895"/>
                  </a:cubicBezTo>
                  <a:lnTo>
                    <a:pt x="390595" y="423895"/>
                  </a:lnTo>
                  <a:cubicBezTo>
                    <a:pt x="390601" y="423895"/>
                    <a:pt x="390605" y="423894"/>
                    <a:pt x="390612" y="423894"/>
                  </a:cubicBezTo>
                  <a:cubicBezTo>
                    <a:pt x="392567" y="423890"/>
                    <a:pt x="394522" y="423143"/>
                    <a:pt x="396013" y="421651"/>
                  </a:cubicBezTo>
                  <a:cubicBezTo>
                    <a:pt x="399005" y="418660"/>
                    <a:pt x="399005" y="413809"/>
                    <a:pt x="396013" y="410818"/>
                  </a:cubicBezTo>
                  <a:lnTo>
                    <a:pt x="372697" y="387503"/>
                  </a:lnTo>
                  <a:lnTo>
                    <a:pt x="405637" y="354562"/>
                  </a:lnTo>
                  <a:lnTo>
                    <a:pt x="472727" y="421652"/>
                  </a:lnTo>
                  <a:cubicBezTo>
                    <a:pt x="474223" y="423148"/>
                    <a:pt x="476184" y="423896"/>
                    <a:pt x="478144" y="423896"/>
                  </a:cubicBezTo>
                  <a:cubicBezTo>
                    <a:pt x="480104" y="423896"/>
                    <a:pt x="482065" y="423149"/>
                    <a:pt x="483560" y="421652"/>
                  </a:cubicBezTo>
                  <a:cubicBezTo>
                    <a:pt x="486553" y="418661"/>
                    <a:pt x="486553" y="413809"/>
                    <a:pt x="483560" y="410818"/>
                  </a:cubicBezTo>
                  <a:close/>
                  <a:moveTo>
                    <a:pt x="68976" y="15321"/>
                  </a:moveTo>
                  <a:lnTo>
                    <a:pt x="156830" y="15321"/>
                  </a:lnTo>
                  <a:lnTo>
                    <a:pt x="156830" y="127937"/>
                  </a:lnTo>
                  <a:lnTo>
                    <a:pt x="68976" y="127937"/>
                  </a:lnTo>
                  <a:close/>
                  <a:moveTo>
                    <a:pt x="164462" y="310589"/>
                  </a:moveTo>
                  <a:cubicBezTo>
                    <a:pt x="119175" y="265302"/>
                    <a:pt x="119175" y="191614"/>
                    <a:pt x="164462" y="146327"/>
                  </a:cubicBezTo>
                  <a:cubicBezTo>
                    <a:pt x="187106" y="123684"/>
                    <a:pt x="216849" y="112362"/>
                    <a:pt x="246593" y="112362"/>
                  </a:cubicBezTo>
                  <a:cubicBezTo>
                    <a:pt x="276336" y="112362"/>
                    <a:pt x="306080" y="123683"/>
                    <a:pt x="328724" y="146327"/>
                  </a:cubicBezTo>
                  <a:cubicBezTo>
                    <a:pt x="374010" y="191614"/>
                    <a:pt x="374010" y="265302"/>
                    <a:pt x="328724" y="310589"/>
                  </a:cubicBezTo>
                  <a:cubicBezTo>
                    <a:pt x="283436" y="355875"/>
                    <a:pt x="209749" y="355875"/>
                    <a:pt x="164462" y="310589"/>
                  </a:cubicBezTo>
                  <a:close/>
                  <a:moveTo>
                    <a:pt x="321626" y="336431"/>
                  </a:moveTo>
                  <a:cubicBezTo>
                    <a:pt x="327933" y="332044"/>
                    <a:pt x="333939" y="327041"/>
                    <a:pt x="339557" y="321422"/>
                  </a:cubicBezTo>
                  <a:cubicBezTo>
                    <a:pt x="345176" y="315802"/>
                    <a:pt x="350179" y="309797"/>
                    <a:pt x="354567" y="303490"/>
                  </a:cubicBezTo>
                  <a:lnTo>
                    <a:pt x="368541" y="317464"/>
                  </a:lnTo>
                  <a:lnTo>
                    <a:pt x="335601" y="350404"/>
                  </a:lnTo>
                  <a:close/>
                  <a:moveTo>
                    <a:pt x="355188" y="352484"/>
                  </a:moveTo>
                  <a:lnTo>
                    <a:pt x="370618" y="337053"/>
                  </a:lnTo>
                  <a:lnTo>
                    <a:pt x="386049" y="352484"/>
                  </a:lnTo>
                  <a:lnTo>
                    <a:pt x="370618" y="367915"/>
                  </a:lnTo>
                  <a:close/>
                  <a:moveTo>
                    <a:pt x="400221" y="338312"/>
                  </a:moveTo>
                  <a:lnTo>
                    <a:pt x="396883" y="341650"/>
                  </a:lnTo>
                  <a:lnTo>
                    <a:pt x="381452" y="326219"/>
                  </a:lnTo>
                  <a:lnTo>
                    <a:pt x="384790" y="322880"/>
                  </a:lnTo>
                  <a:cubicBezTo>
                    <a:pt x="386227" y="321444"/>
                    <a:pt x="387034" y="319495"/>
                    <a:pt x="387034" y="317464"/>
                  </a:cubicBezTo>
                  <a:cubicBezTo>
                    <a:pt x="387034" y="315432"/>
                    <a:pt x="386227" y="313483"/>
                    <a:pt x="384790" y="312047"/>
                  </a:cubicBezTo>
                  <a:lnTo>
                    <a:pt x="362767" y="290025"/>
                  </a:lnTo>
                  <a:cubicBezTo>
                    <a:pt x="362812" y="289939"/>
                    <a:pt x="362860" y="289854"/>
                    <a:pt x="362906" y="289768"/>
                  </a:cubicBezTo>
                  <a:lnTo>
                    <a:pt x="433340" y="289768"/>
                  </a:lnTo>
                  <a:lnTo>
                    <a:pt x="433340" y="360597"/>
                  </a:lnTo>
                  <a:lnTo>
                    <a:pt x="411055" y="338312"/>
                  </a:lnTo>
                  <a:cubicBezTo>
                    <a:pt x="408063" y="335320"/>
                    <a:pt x="403213" y="335320"/>
                    <a:pt x="400221" y="338312"/>
                  </a:cubicBez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>
              <a:extLst>
                <a:ext uri="{FF2B5EF4-FFF2-40B4-BE49-F238E27FC236}">
                  <a16:creationId xmlns="" xmlns:a16="http://schemas.microsoft.com/office/drawing/2014/main" id="{42E881CA-3D83-464A-8106-ED057E200942}"/>
                </a:ext>
              </a:extLst>
            </p:cNvPr>
            <p:cNvSpPr/>
            <p:nvPr/>
          </p:nvSpPr>
          <p:spPr>
            <a:xfrm>
              <a:off x="-1568915" y="2634137"/>
              <a:ext cx="203100" cy="15320"/>
            </a:xfrm>
            <a:custGeom>
              <a:avLst/>
              <a:gdLst>
                <a:gd name="connsiteX0" fmla="*/ 195440 w 203100"/>
                <a:gd name="connsiteY0" fmla="*/ 0 h 15320"/>
                <a:gd name="connsiteX1" fmla="*/ 7660 w 203100"/>
                <a:gd name="connsiteY1" fmla="*/ 0 h 15320"/>
                <a:gd name="connsiteX2" fmla="*/ 0 w 203100"/>
                <a:gd name="connsiteY2" fmla="*/ 7660 h 15320"/>
                <a:gd name="connsiteX3" fmla="*/ 7660 w 203100"/>
                <a:gd name="connsiteY3" fmla="*/ 15321 h 15320"/>
                <a:gd name="connsiteX4" fmla="*/ 195440 w 203100"/>
                <a:gd name="connsiteY4" fmla="*/ 15321 h 15320"/>
                <a:gd name="connsiteX5" fmla="*/ 203100 w 203100"/>
                <a:gd name="connsiteY5" fmla="*/ 7660 h 15320"/>
                <a:gd name="connsiteX6" fmla="*/ 195440 w 203100"/>
                <a:gd name="connsiteY6" fmla="*/ 0 h 1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100" h="15320">
                  <a:moveTo>
                    <a:pt x="195440" y="0"/>
                  </a:moveTo>
                  <a:lnTo>
                    <a:pt x="7660" y="0"/>
                  </a:lnTo>
                  <a:cubicBezTo>
                    <a:pt x="3430" y="0"/>
                    <a:pt x="0" y="3430"/>
                    <a:pt x="0" y="7660"/>
                  </a:cubicBezTo>
                  <a:cubicBezTo>
                    <a:pt x="0" y="11891"/>
                    <a:pt x="3430" y="15321"/>
                    <a:pt x="7660" y="15321"/>
                  </a:cubicBezTo>
                  <a:lnTo>
                    <a:pt x="195440" y="15321"/>
                  </a:lnTo>
                  <a:cubicBezTo>
                    <a:pt x="199671" y="15321"/>
                    <a:pt x="203100" y="11891"/>
                    <a:pt x="203100" y="7660"/>
                  </a:cubicBezTo>
                  <a:cubicBezTo>
                    <a:pt x="203100" y="3430"/>
                    <a:pt x="199671" y="0"/>
                    <a:pt x="195440" y="0"/>
                  </a:cubicBez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>
              <a:extLst>
                <a:ext uri="{FF2B5EF4-FFF2-40B4-BE49-F238E27FC236}">
                  <a16:creationId xmlns="" xmlns:a16="http://schemas.microsoft.com/office/drawing/2014/main" id="{B619BBA7-1858-4553-8744-C7DA47DB920D}"/>
                </a:ext>
              </a:extLst>
            </p:cNvPr>
            <p:cNvSpPr/>
            <p:nvPr/>
          </p:nvSpPr>
          <p:spPr>
            <a:xfrm>
              <a:off x="-1568915" y="2667153"/>
              <a:ext cx="203100" cy="15320"/>
            </a:xfrm>
            <a:custGeom>
              <a:avLst/>
              <a:gdLst>
                <a:gd name="connsiteX0" fmla="*/ 203100 w 203100"/>
                <a:gd name="connsiteY0" fmla="*/ 7660 h 15320"/>
                <a:gd name="connsiteX1" fmla="*/ 195440 w 203100"/>
                <a:gd name="connsiteY1" fmla="*/ 0 h 15320"/>
                <a:gd name="connsiteX2" fmla="*/ 7660 w 203100"/>
                <a:gd name="connsiteY2" fmla="*/ 0 h 15320"/>
                <a:gd name="connsiteX3" fmla="*/ 0 w 203100"/>
                <a:gd name="connsiteY3" fmla="*/ 7660 h 15320"/>
                <a:gd name="connsiteX4" fmla="*/ 7660 w 203100"/>
                <a:gd name="connsiteY4" fmla="*/ 15321 h 15320"/>
                <a:gd name="connsiteX5" fmla="*/ 195440 w 203100"/>
                <a:gd name="connsiteY5" fmla="*/ 15321 h 15320"/>
                <a:gd name="connsiteX6" fmla="*/ 203100 w 203100"/>
                <a:gd name="connsiteY6" fmla="*/ 7660 h 1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100" h="15320">
                  <a:moveTo>
                    <a:pt x="203100" y="7660"/>
                  </a:moveTo>
                  <a:cubicBezTo>
                    <a:pt x="203100" y="3430"/>
                    <a:pt x="199671" y="0"/>
                    <a:pt x="195440" y="0"/>
                  </a:cubicBezTo>
                  <a:lnTo>
                    <a:pt x="7660" y="0"/>
                  </a:lnTo>
                  <a:cubicBezTo>
                    <a:pt x="3430" y="0"/>
                    <a:pt x="0" y="3430"/>
                    <a:pt x="0" y="7660"/>
                  </a:cubicBezTo>
                  <a:cubicBezTo>
                    <a:pt x="0" y="11891"/>
                    <a:pt x="3430" y="15321"/>
                    <a:pt x="7660" y="15321"/>
                  </a:cubicBezTo>
                  <a:lnTo>
                    <a:pt x="195440" y="15321"/>
                  </a:lnTo>
                  <a:cubicBezTo>
                    <a:pt x="199671" y="15321"/>
                    <a:pt x="203100" y="11891"/>
                    <a:pt x="203100" y="7660"/>
                  </a:cubicBez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>
              <a:extLst>
                <a:ext uri="{FF2B5EF4-FFF2-40B4-BE49-F238E27FC236}">
                  <a16:creationId xmlns="" xmlns:a16="http://schemas.microsoft.com/office/drawing/2014/main" id="{F50ADBDC-0EDD-44CB-86C4-8220147AA906}"/>
                </a:ext>
              </a:extLst>
            </p:cNvPr>
            <p:cNvSpPr/>
            <p:nvPr/>
          </p:nvSpPr>
          <p:spPr>
            <a:xfrm>
              <a:off x="-1568914" y="2700169"/>
              <a:ext cx="141194" cy="15320"/>
            </a:xfrm>
            <a:custGeom>
              <a:avLst/>
              <a:gdLst>
                <a:gd name="connsiteX0" fmla="*/ 7660 w 141194"/>
                <a:gd name="connsiteY0" fmla="*/ 0 h 15320"/>
                <a:gd name="connsiteX1" fmla="*/ 0 w 141194"/>
                <a:gd name="connsiteY1" fmla="*/ 7660 h 15320"/>
                <a:gd name="connsiteX2" fmla="*/ 7660 w 141194"/>
                <a:gd name="connsiteY2" fmla="*/ 15321 h 15320"/>
                <a:gd name="connsiteX3" fmla="*/ 133535 w 141194"/>
                <a:gd name="connsiteY3" fmla="*/ 15321 h 15320"/>
                <a:gd name="connsiteX4" fmla="*/ 141195 w 141194"/>
                <a:gd name="connsiteY4" fmla="*/ 7660 h 15320"/>
                <a:gd name="connsiteX5" fmla="*/ 133535 w 141194"/>
                <a:gd name="connsiteY5" fmla="*/ 0 h 1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194" h="15320">
                  <a:moveTo>
                    <a:pt x="7660" y="0"/>
                  </a:moveTo>
                  <a:cubicBezTo>
                    <a:pt x="3430" y="0"/>
                    <a:pt x="0" y="3430"/>
                    <a:pt x="0" y="7660"/>
                  </a:cubicBezTo>
                  <a:cubicBezTo>
                    <a:pt x="0" y="11891"/>
                    <a:pt x="3430" y="15321"/>
                    <a:pt x="7660" y="15321"/>
                  </a:cubicBezTo>
                  <a:lnTo>
                    <a:pt x="133535" y="15321"/>
                  </a:lnTo>
                  <a:cubicBezTo>
                    <a:pt x="137765" y="15321"/>
                    <a:pt x="141195" y="11891"/>
                    <a:pt x="141195" y="7660"/>
                  </a:cubicBezTo>
                  <a:cubicBezTo>
                    <a:pt x="141195" y="3430"/>
                    <a:pt x="137765" y="0"/>
                    <a:pt x="133535" y="0"/>
                  </a:cubicBezTo>
                  <a:close/>
                </a:path>
              </a:pathLst>
            </a:custGeom>
            <a:grpFill/>
            <a:ln w="10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8" name="图形 689">
            <a:extLst>
              <a:ext uri="{FF2B5EF4-FFF2-40B4-BE49-F238E27FC236}">
                <a16:creationId xmlns="" xmlns:a16="http://schemas.microsoft.com/office/drawing/2014/main" id="{2243F22B-3B4D-47DE-8F8C-2516719BC6B8}"/>
              </a:ext>
            </a:extLst>
          </p:cNvPr>
          <p:cNvGrpSpPr/>
          <p:nvPr/>
        </p:nvGrpSpPr>
        <p:grpSpPr>
          <a:xfrm>
            <a:off x="4558474" y="2044954"/>
            <a:ext cx="506602" cy="506602"/>
            <a:chOff x="-1621223" y="2693260"/>
            <a:chExt cx="506602" cy="506602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</p:grpSpPr>
        <p:sp>
          <p:nvSpPr>
            <p:cNvPr id="109" name="任意多边形: 形状 108">
              <a:extLst>
                <a:ext uri="{FF2B5EF4-FFF2-40B4-BE49-F238E27FC236}">
                  <a16:creationId xmlns="" xmlns:a16="http://schemas.microsoft.com/office/drawing/2014/main" id="{73E52482-33F7-41CD-915C-4287CDE28474}"/>
                </a:ext>
              </a:extLst>
            </p:cNvPr>
            <p:cNvSpPr/>
            <p:nvPr/>
          </p:nvSpPr>
          <p:spPr>
            <a:xfrm>
              <a:off x="-1474145" y="2725944"/>
              <a:ext cx="16342" cy="16342"/>
            </a:xfrm>
            <a:custGeom>
              <a:avLst/>
              <a:gdLst>
                <a:gd name="connsiteX0" fmla="*/ 16342 w 16342"/>
                <a:gd name="connsiteY0" fmla="*/ 8171 h 16342"/>
                <a:gd name="connsiteX1" fmla="*/ 8171 w 16342"/>
                <a:gd name="connsiteY1" fmla="*/ 16342 h 16342"/>
                <a:gd name="connsiteX2" fmla="*/ 0 w 16342"/>
                <a:gd name="connsiteY2" fmla="*/ 8171 h 16342"/>
                <a:gd name="connsiteX3" fmla="*/ 8171 w 16342"/>
                <a:gd name="connsiteY3" fmla="*/ 0 h 16342"/>
                <a:gd name="connsiteX4" fmla="*/ 16342 w 16342"/>
                <a:gd name="connsiteY4" fmla="*/ 8171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42" h="16342">
                  <a:moveTo>
                    <a:pt x="16342" y="8171"/>
                  </a:moveTo>
                  <a:cubicBezTo>
                    <a:pt x="16342" y="12684"/>
                    <a:pt x="12684" y="16342"/>
                    <a:pt x="8171" y="16342"/>
                  </a:cubicBezTo>
                  <a:cubicBezTo>
                    <a:pt x="3658" y="16342"/>
                    <a:pt x="0" y="12684"/>
                    <a:pt x="0" y="8171"/>
                  </a:cubicBezTo>
                  <a:cubicBezTo>
                    <a:pt x="0" y="3658"/>
                    <a:pt x="3658" y="0"/>
                    <a:pt x="8171" y="0"/>
                  </a:cubicBezTo>
                  <a:cubicBezTo>
                    <a:pt x="12684" y="0"/>
                    <a:pt x="16342" y="3658"/>
                    <a:pt x="16342" y="817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>
              <a:extLst>
                <a:ext uri="{FF2B5EF4-FFF2-40B4-BE49-F238E27FC236}">
                  <a16:creationId xmlns="" xmlns:a16="http://schemas.microsoft.com/office/drawing/2014/main" id="{51677FA6-A8FA-482B-A693-948B724709A4}"/>
                </a:ext>
              </a:extLst>
            </p:cNvPr>
            <p:cNvSpPr/>
            <p:nvPr/>
          </p:nvSpPr>
          <p:spPr>
            <a:xfrm>
              <a:off x="-1441461" y="2725944"/>
              <a:ext cx="114394" cy="16342"/>
            </a:xfrm>
            <a:custGeom>
              <a:avLst/>
              <a:gdLst>
                <a:gd name="connsiteX0" fmla="*/ 0 w 114394"/>
                <a:gd name="connsiteY0" fmla="*/ 0 h 16342"/>
                <a:gd name="connsiteX1" fmla="*/ 114394 w 114394"/>
                <a:gd name="connsiteY1" fmla="*/ 0 h 16342"/>
                <a:gd name="connsiteX2" fmla="*/ 114394 w 114394"/>
                <a:gd name="connsiteY2" fmla="*/ 16342 h 16342"/>
                <a:gd name="connsiteX3" fmla="*/ 0 w 114394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94" h="16342">
                  <a:moveTo>
                    <a:pt x="0" y="0"/>
                  </a:moveTo>
                  <a:lnTo>
                    <a:pt x="114394" y="0"/>
                  </a:lnTo>
                  <a:lnTo>
                    <a:pt x="114394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="" xmlns:a16="http://schemas.microsoft.com/office/drawing/2014/main" id="{E65A2F0D-1A0F-47F4-9A76-D2C2F5107103}"/>
                </a:ext>
              </a:extLst>
            </p:cNvPr>
            <p:cNvSpPr/>
            <p:nvPr/>
          </p:nvSpPr>
          <p:spPr>
            <a:xfrm>
              <a:off x="-1376093" y="2791312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="" xmlns:a16="http://schemas.microsoft.com/office/drawing/2014/main" id="{08FAC661-1EDA-4E41-A666-1B9D51B23B46}"/>
                </a:ext>
              </a:extLst>
            </p:cNvPr>
            <p:cNvSpPr/>
            <p:nvPr/>
          </p:nvSpPr>
          <p:spPr>
            <a:xfrm>
              <a:off x="-1310725" y="2823996"/>
              <a:ext cx="16342" cy="16342"/>
            </a:xfrm>
            <a:custGeom>
              <a:avLst/>
              <a:gdLst>
                <a:gd name="connsiteX0" fmla="*/ 0 w 16342"/>
                <a:gd name="connsiteY0" fmla="*/ 0 h 16342"/>
                <a:gd name="connsiteX1" fmla="*/ 16342 w 16342"/>
                <a:gd name="connsiteY1" fmla="*/ 0 h 16342"/>
                <a:gd name="connsiteX2" fmla="*/ 16342 w 16342"/>
                <a:gd name="connsiteY2" fmla="*/ 16342 h 16342"/>
                <a:gd name="connsiteX3" fmla="*/ 0 w 16342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2" h="16342">
                  <a:moveTo>
                    <a:pt x="0" y="0"/>
                  </a:moveTo>
                  <a:lnTo>
                    <a:pt x="16342" y="0"/>
                  </a:lnTo>
                  <a:lnTo>
                    <a:pt x="16342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>
              <a:extLst>
                <a:ext uri="{FF2B5EF4-FFF2-40B4-BE49-F238E27FC236}">
                  <a16:creationId xmlns="" xmlns:a16="http://schemas.microsoft.com/office/drawing/2014/main" id="{85ECDAFC-5D00-40D5-8748-04ED19A87E37}"/>
                </a:ext>
              </a:extLst>
            </p:cNvPr>
            <p:cNvSpPr/>
            <p:nvPr/>
          </p:nvSpPr>
          <p:spPr>
            <a:xfrm>
              <a:off x="-1376093" y="2823996"/>
              <a:ext cx="49026" cy="16342"/>
            </a:xfrm>
            <a:custGeom>
              <a:avLst/>
              <a:gdLst>
                <a:gd name="connsiteX0" fmla="*/ 0 w 49026"/>
                <a:gd name="connsiteY0" fmla="*/ 0 h 16342"/>
                <a:gd name="connsiteX1" fmla="*/ 49026 w 49026"/>
                <a:gd name="connsiteY1" fmla="*/ 0 h 16342"/>
                <a:gd name="connsiteX2" fmla="*/ 49026 w 49026"/>
                <a:gd name="connsiteY2" fmla="*/ 16342 h 16342"/>
                <a:gd name="connsiteX3" fmla="*/ 0 w 49026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26" h="16342">
                  <a:moveTo>
                    <a:pt x="0" y="0"/>
                  </a:moveTo>
                  <a:lnTo>
                    <a:pt x="49026" y="0"/>
                  </a:lnTo>
                  <a:lnTo>
                    <a:pt x="49026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="" xmlns:a16="http://schemas.microsoft.com/office/drawing/2014/main" id="{3F6F8A38-1385-4B01-B0B2-5E265FB29BF2}"/>
                </a:ext>
              </a:extLst>
            </p:cNvPr>
            <p:cNvSpPr/>
            <p:nvPr/>
          </p:nvSpPr>
          <p:spPr>
            <a:xfrm>
              <a:off x="-1376093" y="2856680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="" xmlns:a16="http://schemas.microsoft.com/office/drawing/2014/main" id="{5ECE8869-91BD-46D9-8870-E528B6F32DBC}"/>
                </a:ext>
              </a:extLst>
            </p:cNvPr>
            <p:cNvSpPr/>
            <p:nvPr/>
          </p:nvSpPr>
          <p:spPr>
            <a:xfrm>
              <a:off x="-1376093" y="2889364"/>
              <a:ext cx="81710" cy="16342"/>
            </a:xfrm>
            <a:custGeom>
              <a:avLst/>
              <a:gdLst>
                <a:gd name="connsiteX0" fmla="*/ 0 w 81710"/>
                <a:gd name="connsiteY0" fmla="*/ 0 h 16342"/>
                <a:gd name="connsiteX1" fmla="*/ 81710 w 81710"/>
                <a:gd name="connsiteY1" fmla="*/ 0 h 16342"/>
                <a:gd name="connsiteX2" fmla="*/ 81710 w 81710"/>
                <a:gd name="connsiteY2" fmla="*/ 16342 h 16342"/>
                <a:gd name="connsiteX3" fmla="*/ 0 w 81710"/>
                <a:gd name="connsiteY3" fmla="*/ 16342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10" h="16342">
                  <a:moveTo>
                    <a:pt x="0" y="0"/>
                  </a:moveTo>
                  <a:lnTo>
                    <a:pt x="81710" y="0"/>
                  </a:lnTo>
                  <a:lnTo>
                    <a:pt x="81710" y="16342"/>
                  </a:lnTo>
                  <a:lnTo>
                    <a:pt x="0" y="1634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="" xmlns:a16="http://schemas.microsoft.com/office/drawing/2014/main" id="{F5D8B1F8-DCD1-41B0-BCBF-9CD639AF27C2}"/>
                </a:ext>
              </a:extLst>
            </p:cNvPr>
            <p:cNvSpPr/>
            <p:nvPr/>
          </p:nvSpPr>
          <p:spPr>
            <a:xfrm>
              <a:off x="-1621223" y="2693260"/>
              <a:ext cx="506602" cy="506602"/>
            </a:xfrm>
            <a:custGeom>
              <a:avLst/>
              <a:gdLst>
                <a:gd name="connsiteX0" fmla="*/ 506602 w 506602"/>
                <a:gd name="connsiteY0" fmla="*/ 504698 h 506602"/>
                <a:gd name="connsiteX1" fmla="*/ 506602 w 506602"/>
                <a:gd name="connsiteY1" fmla="*/ 347268 h 506602"/>
                <a:gd name="connsiteX2" fmla="*/ 472480 w 506602"/>
                <a:gd name="connsiteY2" fmla="*/ 321676 h 506602"/>
                <a:gd name="connsiteX3" fmla="*/ 461972 w 506602"/>
                <a:gd name="connsiteY3" fmla="*/ 295406 h 506602"/>
                <a:gd name="connsiteX4" fmla="*/ 445687 w 506602"/>
                <a:gd name="connsiteY4" fmla="*/ 270722 h 506602"/>
                <a:gd name="connsiteX5" fmla="*/ 392208 w 506602"/>
                <a:gd name="connsiteY5" fmla="*/ 217234 h 506602"/>
                <a:gd name="connsiteX6" fmla="*/ 392208 w 506602"/>
                <a:gd name="connsiteY6" fmla="*/ 40855 h 506602"/>
                <a:gd name="connsiteX7" fmla="*/ 351353 w 506602"/>
                <a:gd name="connsiteY7" fmla="*/ 0 h 506602"/>
                <a:gd name="connsiteX8" fmla="*/ 89881 w 506602"/>
                <a:gd name="connsiteY8" fmla="*/ 0 h 506602"/>
                <a:gd name="connsiteX9" fmla="*/ 49026 w 506602"/>
                <a:gd name="connsiteY9" fmla="*/ 40855 h 506602"/>
                <a:gd name="connsiteX10" fmla="*/ 49026 w 506602"/>
                <a:gd name="connsiteY10" fmla="*/ 232203 h 506602"/>
                <a:gd name="connsiteX11" fmla="*/ 26474 w 506602"/>
                <a:gd name="connsiteY11" fmla="*/ 254755 h 506602"/>
                <a:gd name="connsiteX12" fmla="*/ 0 w 506602"/>
                <a:gd name="connsiteY12" fmla="*/ 318669 h 506602"/>
                <a:gd name="connsiteX13" fmla="*/ 1226 w 506602"/>
                <a:gd name="connsiteY13" fmla="*/ 333524 h 506602"/>
                <a:gd name="connsiteX14" fmla="*/ 13940 w 506602"/>
                <a:gd name="connsiteY14" fmla="*/ 409776 h 506602"/>
                <a:gd name="connsiteX15" fmla="*/ 22609 w 506602"/>
                <a:gd name="connsiteY15" fmla="*/ 440752 h 506602"/>
                <a:gd name="connsiteX16" fmla="*/ 32684 w 506602"/>
                <a:gd name="connsiteY16" fmla="*/ 465959 h 506602"/>
                <a:gd name="connsiteX17" fmla="*/ 32684 w 506602"/>
                <a:gd name="connsiteY17" fmla="*/ 506602 h 506602"/>
                <a:gd name="connsiteX18" fmla="*/ 147078 w 506602"/>
                <a:gd name="connsiteY18" fmla="*/ 506602 h 506602"/>
                <a:gd name="connsiteX19" fmla="*/ 147078 w 506602"/>
                <a:gd name="connsiteY19" fmla="*/ 467324 h 506602"/>
                <a:gd name="connsiteX20" fmla="*/ 152716 w 506602"/>
                <a:gd name="connsiteY20" fmla="*/ 453229 h 506602"/>
                <a:gd name="connsiteX21" fmla="*/ 156867 w 506602"/>
                <a:gd name="connsiteY21" fmla="*/ 441234 h 506602"/>
                <a:gd name="connsiteX22" fmla="*/ 400837 w 506602"/>
                <a:gd name="connsiteY22" fmla="*/ 441234 h 506602"/>
                <a:gd name="connsiteX23" fmla="*/ 490260 w 506602"/>
                <a:gd name="connsiteY23" fmla="*/ 475822 h 506602"/>
                <a:gd name="connsiteX24" fmla="*/ 389046 w 506602"/>
                <a:gd name="connsiteY24" fmla="*/ 415095 h 506602"/>
                <a:gd name="connsiteX25" fmla="*/ 466515 w 506602"/>
                <a:gd name="connsiteY25" fmla="*/ 337626 h 506602"/>
                <a:gd name="connsiteX26" fmla="*/ 490260 w 506602"/>
                <a:gd name="connsiteY26" fmla="*/ 355439 h 506602"/>
                <a:gd name="connsiteX27" fmla="*/ 446798 w 506602"/>
                <a:gd name="connsiteY27" fmla="*/ 301477 h 506602"/>
                <a:gd name="connsiteX28" fmla="*/ 456162 w 506602"/>
                <a:gd name="connsiteY28" fmla="*/ 324871 h 506602"/>
                <a:gd name="connsiteX29" fmla="*/ 372982 w 506602"/>
                <a:gd name="connsiteY29" fmla="*/ 408060 h 506602"/>
                <a:gd name="connsiteX30" fmla="*/ 338190 w 506602"/>
                <a:gd name="connsiteY30" fmla="*/ 403092 h 506602"/>
                <a:gd name="connsiteX31" fmla="*/ 309656 w 506602"/>
                <a:gd name="connsiteY31" fmla="*/ 390402 h 506602"/>
                <a:gd name="connsiteX32" fmla="*/ 293061 w 506602"/>
                <a:gd name="connsiteY32" fmla="*/ 376577 h 506602"/>
                <a:gd name="connsiteX33" fmla="*/ 261480 w 506602"/>
                <a:gd name="connsiteY33" fmla="*/ 361256 h 506602"/>
                <a:gd name="connsiteX34" fmla="*/ 261480 w 506602"/>
                <a:gd name="connsiteY34" fmla="*/ 359524 h 506602"/>
                <a:gd name="connsiteX35" fmla="*/ 245988 w 506602"/>
                <a:gd name="connsiteY35" fmla="*/ 359524 h 506602"/>
                <a:gd name="connsiteX36" fmla="*/ 244770 w 506602"/>
                <a:gd name="connsiteY36" fmla="*/ 359524 h 506602"/>
                <a:gd name="connsiteX37" fmla="*/ 236959 w 506602"/>
                <a:gd name="connsiteY37" fmla="*/ 351729 h 506602"/>
                <a:gd name="connsiteX38" fmla="*/ 240432 w 506602"/>
                <a:gd name="connsiteY38" fmla="*/ 345241 h 506602"/>
                <a:gd name="connsiteX39" fmla="*/ 243479 w 506602"/>
                <a:gd name="connsiteY39" fmla="*/ 343207 h 506602"/>
                <a:gd name="connsiteX40" fmla="*/ 270550 w 506602"/>
                <a:gd name="connsiteY40" fmla="*/ 335011 h 506602"/>
                <a:gd name="connsiteX41" fmla="*/ 305064 w 506602"/>
                <a:gd name="connsiteY41" fmla="*/ 349310 h 506602"/>
                <a:gd name="connsiteX42" fmla="*/ 312892 w 506602"/>
                <a:gd name="connsiteY42" fmla="*/ 357130 h 506602"/>
                <a:gd name="connsiteX43" fmla="*/ 324446 w 506602"/>
                <a:gd name="connsiteY43" fmla="*/ 345576 h 506602"/>
                <a:gd name="connsiteX44" fmla="*/ 316626 w 506602"/>
                <a:gd name="connsiteY44" fmla="*/ 337756 h 506602"/>
                <a:gd name="connsiteX45" fmla="*/ 206955 w 506602"/>
                <a:gd name="connsiteY45" fmla="*/ 228085 h 506602"/>
                <a:gd name="connsiteX46" fmla="*/ 204275 w 506602"/>
                <a:gd name="connsiteY46" fmla="*/ 221606 h 506602"/>
                <a:gd name="connsiteX47" fmla="*/ 213435 w 506602"/>
                <a:gd name="connsiteY47" fmla="*/ 212446 h 506602"/>
                <a:gd name="connsiteX48" fmla="*/ 219914 w 506602"/>
                <a:gd name="connsiteY48" fmla="*/ 215126 h 506602"/>
                <a:gd name="connsiteX49" fmla="*/ 285282 w 506602"/>
                <a:gd name="connsiteY49" fmla="*/ 280494 h 506602"/>
                <a:gd name="connsiteX50" fmla="*/ 321063 w 506602"/>
                <a:gd name="connsiteY50" fmla="*/ 316275 h 506602"/>
                <a:gd name="connsiteX51" fmla="*/ 332617 w 506602"/>
                <a:gd name="connsiteY51" fmla="*/ 304721 h 506602"/>
                <a:gd name="connsiteX52" fmla="*/ 296836 w 506602"/>
                <a:gd name="connsiteY52" fmla="*/ 268940 h 506602"/>
                <a:gd name="connsiteX53" fmla="*/ 294156 w 506602"/>
                <a:gd name="connsiteY53" fmla="*/ 262461 h 506602"/>
                <a:gd name="connsiteX54" fmla="*/ 303316 w 506602"/>
                <a:gd name="connsiteY54" fmla="*/ 253301 h 506602"/>
                <a:gd name="connsiteX55" fmla="*/ 309795 w 506602"/>
                <a:gd name="connsiteY55" fmla="*/ 255981 h 506602"/>
                <a:gd name="connsiteX56" fmla="*/ 345576 w 506602"/>
                <a:gd name="connsiteY56" fmla="*/ 291762 h 506602"/>
                <a:gd name="connsiteX57" fmla="*/ 357130 w 506602"/>
                <a:gd name="connsiteY57" fmla="*/ 280208 h 506602"/>
                <a:gd name="connsiteX58" fmla="*/ 321349 w 506602"/>
                <a:gd name="connsiteY58" fmla="*/ 244427 h 506602"/>
                <a:gd name="connsiteX59" fmla="*/ 318669 w 506602"/>
                <a:gd name="connsiteY59" fmla="*/ 237948 h 506602"/>
                <a:gd name="connsiteX60" fmla="*/ 327829 w 506602"/>
                <a:gd name="connsiteY60" fmla="*/ 228788 h 506602"/>
                <a:gd name="connsiteX61" fmla="*/ 334308 w 506602"/>
                <a:gd name="connsiteY61" fmla="*/ 231468 h 506602"/>
                <a:gd name="connsiteX62" fmla="*/ 350650 w 506602"/>
                <a:gd name="connsiteY62" fmla="*/ 247810 h 506602"/>
                <a:gd name="connsiteX63" fmla="*/ 370089 w 506602"/>
                <a:gd name="connsiteY63" fmla="*/ 267249 h 506602"/>
                <a:gd name="connsiteX64" fmla="*/ 381643 w 506602"/>
                <a:gd name="connsiteY64" fmla="*/ 255695 h 506602"/>
                <a:gd name="connsiteX65" fmla="*/ 362204 w 506602"/>
                <a:gd name="connsiteY65" fmla="*/ 236256 h 506602"/>
                <a:gd name="connsiteX66" fmla="*/ 359524 w 506602"/>
                <a:gd name="connsiteY66" fmla="*/ 229777 h 506602"/>
                <a:gd name="connsiteX67" fmla="*/ 368684 w 506602"/>
                <a:gd name="connsiteY67" fmla="*/ 220617 h 506602"/>
                <a:gd name="connsiteX68" fmla="*/ 375163 w 506602"/>
                <a:gd name="connsiteY68" fmla="*/ 223297 h 506602"/>
                <a:gd name="connsiteX69" fmla="*/ 434142 w 506602"/>
                <a:gd name="connsiteY69" fmla="*/ 282275 h 506602"/>
                <a:gd name="connsiteX70" fmla="*/ 446798 w 506602"/>
                <a:gd name="connsiteY70" fmla="*/ 301477 h 506602"/>
                <a:gd name="connsiteX71" fmla="*/ 244754 w 506602"/>
                <a:gd name="connsiteY71" fmla="*/ 375866 h 506602"/>
                <a:gd name="connsiteX72" fmla="*/ 245130 w 506602"/>
                <a:gd name="connsiteY72" fmla="*/ 375866 h 506602"/>
                <a:gd name="connsiteX73" fmla="*/ 245130 w 506602"/>
                <a:gd name="connsiteY73" fmla="*/ 392208 h 506602"/>
                <a:gd name="connsiteX74" fmla="*/ 196104 w 506602"/>
                <a:gd name="connsiteY74" fmla="*/ 392208 h 506602"/>
                <a:gd name="connsiteX75" fmla="*/ 196104 w 506602"/>
                <a:gd name="connsiteY75" fmla="*/ 375866 h 506602"/>
                <a:gd name="connsiteX76" fmla="*/ 157161 w 506602"/>
                <a:gd name="connsiteY76" fmla="*/ 310498 h 506602"/>
                <a:gd name="connsiteX77" fmla="*/ 196104 w 506602"/>
                <a:gd name="connsiteY77" fmla="*/ 310498 h 506602"/>
                <a:gd name="connsiteX78" fmla="*/ 196104 w 506602"/>
                <a:gd name="connsiteY78" fmla="*/ 261472 h 506602"/>
                <a:gd name="connsiteX79" fmla="*/ 147078 w 506602"/>
                <a:gd name="connsiteY79" fmla="*/ 261472 h 506602"/>
                <a:gd name="connsiteX80" fmla="*/ 147078 w 506602"/>
                <a:gd name="connsiteY80" fmla="*/ 284506 h 506602"/>
                <a:gd name="connsiteX81" fmla="*/ 129347 w 506602"/>
                <a:gd name="connsiteY81" fmla="*/ 277814 h 506602"/>
                <a:gd name="connsiteX82" fmla="*/ 102840 w 506602"/>
                <a:gd name="connsiteY82" fmla="*/ 298511 h 506602"/>
                <a:gd name="connsiteX83" fmla="*/ 98052 w 506602"/>
                <a:gd name="connsiteY83" fmla="*/ 317664 h 506602"/>
                <a:gd name="connsiteX84" fmla="*/ 98052 w 506602"/>
                <a:gd name="connsiteY84" fmla="*/ 81710 h 506602"/>
                <a:gd name="connsiteX85" fmla="*/ 343182 w 506602"/>
                <a:gd name="connsiteY85" fmla="*/ 81710 h 506602"/>
                <a:gd name="connsiteX86" fmla="*/ 343182 w 506602"/>
                <a:gd name="connsiteY86" fmla="*/ 217708 h 506602"/>
                <a:gd name="connsiteX87" fmla="*/ 327829 w 506602"/>
                <a:gd name="connsiteY87" fmla="*/ 212446 h 506602"/>
                <a:gd name="connsiteX88" fmla="*/ 302417 w 506602"/>
                <a:gd name="connsiteY88" fmla="*/ 237049 h 506602"/>
                <a:gd name="connsiteX89" fmla="*/ 280037 w 506602"/>
                <a:gd name="connsiteY89" fmla="*/ 252141 h 506602"/>
                <a:gd name="connsiteX90" fmla="*/ 231468 w 506602"/>
                <a:gd name="connsiteY90" fmla="*/ 203572 h 506602"/>
                <a:gd name="connsiteX91" fmla="*/ 228788 w 506602"/>
                <a:gd name="connsiteY91" fmla="*/ 201366 h 506602"/>
                <a:gd name="connsiteX92" fmla="*/ 228788 w 506602"/>
                <a:gd name="connsiteY92" fmla="*/ 98052 h 506602"/>
                <a:gd name="connsiteX93" fmla="*/ 114394 w 506602"/>
                <a:gd name="connsiteY93" fmla="*/ 98052 h 506602"/>
                <a:gd name="connsiteX94" fmla="*/ 114394 w 506602"/>
                <a:gd name="connsiteY94" fmla="*/ 212446 h 506602"/>
                <a:gd name="connsiteX95" fmla="*/ 189706 w 506602"/>
                <a:gd name="connsiteY95" fmla="*/ 212446 h 506602"/>
                <a:gd name="connsiteX96" fmla="*/ 187933 w 506602"/>
                <a:gd name="connsiteY96" fmla="*/ 221606 h 506602"/>
                <a:gd name="connsiteX97" fmla="*/ 189077 w 506602"/>
                <a:gd name="connsiteY97" fmla="*/ 228788 h 506602"/>
                <a:gd name="connsiteX98" fmla="*/ 114394 w 506602"/>
                <a:gd name="connsiteY98" fmla="*/ 228788 h 506602"/>
                <a:gd name="connsiteX99" fmla="*/ 114394 w 506602"/>
                <a:gd name="connsiteY99" fmla="*/ 245130 h 506602"/>
                <a:gd name="connsiteX100" fmla="*/ 200892 w 506602"/>
                <a:gd name="connsiteY100" fmla="*/ 245130 h 506602"/>
                <a:gd name="connsiteX101" fmla="*/ 217234 w 506602"/>
                <a:gd name="connsiteY101" fmla="*/ 261472 h 506602"/>
                <a:gd name="connsiteX102" fmla="*/ 212446 w 506602"/>
                <a:gd name="connsiteY102" fmla="*/ 261472 h 506602"/>
                <a:gd name="connsiteX103" fmla="*/ 212446 w 506602"/>
                <a:gd name="connsiteY103" fmla="*/ 310498 h 506602"/>
                <a:gd name="connsiteX104" fmla="*/ 261472 w 506602"/>
                <a:gd name="connsiteY104" fmla="*/ 310498 h 506602"/>
                <a:gd name="connsiteX105" fmla="*/ 261472 w 506602"/>
                <a:gd name="connsiteY105" fmla="*/ 305710 h 506602"/>
                <a:gd name="connsiteX106" fmla="*/ 274627 w 506602"/>
                <a:gd name="connsiteY106" fmla="*/ 318865 h 506602"/>
                <a:gd name="connsiteX107" fmla="*/ 270550 w 506602"/>
                <a:gd name="connsiteY107" fmla="*/ 318669 h 506602"/>
                <a:gd name="connsiteX108" fmla="*/ 239304 w 506602"/>
                <a:gd name="connsiteY108" fmla="*/ 326840 h 506602"/>
                <a:gd name="connsiteX109" fmla="*/ 158411 w 506602"/>
                <a:gd name="connsiteY109" fmla="*/ 326840 h 506602"/>
                <a:gd name="connsiteX110" fmla="*/ 163420 w 506602"/>
                <a:gd name="connsiteY110" fmla="*/ 294156 h 506602"/>
                <a:gd name="connsiteX111" fmla="*/ 163420 w 506602"/>
                <a:gd name="connsiteY111" fmla="*/ 277814 h 506602"/>
                <a:gd name="connsiteX112" fmla="*/ 179762 w 506602"/>
                <a:gd name="connsiteY112" fmla="*/ 277814 h 506602"/>
                <a:gd name="connsiteX113" fmla="*/ 179762 w 506602"/>
                <a:gd name="connsiteY113" fmla="*/ 294156 h 506602"/>
                <a:gd name="connsiteX114" fmla="*/ 163420 w 506602"/>
                <a:gd name="connsiteY114" fmla="*/ 114394 h 506602"/>
                <a:gd name="connsiteX115" fmla="*/ 179762 w 506602"/>
                <a:gd name="connsiteY115" fmla="*/ 114394 h 506602"/>
                <a:gd name="connsiteX116" fmla="*/ 179762 w 506602"/>
                <a:gd name="connsiteY116" fmla="*/ 130736 h 506602"/>
                <a:gd name="connsiteX117" fmla="*/ 163420 w 506602"/>
                <a:gd name="connsiteY117" fmla="*/ 130736 h 506602"/>
                <a:gd name="connsiteX118" fmla="*/ 196104 w 506602"/>
                <a:gd name="connsiteY118" fmla="*/ 147078 h 506602"/>
                <a:gd name="connsiteX119" fmla="*/ 196104 w 506602"/>
                <a:gd name="connsiteY119" fmla="*/ 114394 h 506602"/>
                <a:gd name="connsiteX120" fmla="*/ 212446 w 506602"/>
                <a:gd name="connsiteY120" fmla="*/ 114394 h 506602"/>
                <a:gd name="connsiteX121" fmla="*/ 212446 w 506602"/>
                <a:gd name="connsiteY121" fmla="*/ 196104 h 506602"/>
                <a:gd name="connsiteX122" fmla="*/ 130736 w 506602"/>
                <a:gd name="connsiteY122" fmla="*/ 196104 h 506602"/>
                <a:gd name="connsiteX123" fmla="*/ 130736 w 506602"/>
                <a:gd name="connsiteY123" fmla="*/ 114394 h 506602"/>
                <a:gd name="connsiteX124" fmla="*/ 147078 w 506602"/>
                <a:gd name="connsiteY124" fmla="*/ 114394 h 506602"/>
                <a:gd name="connsiteX125" fmla="*/ 147078 w 506602"/>
                <a:gd name="connsiteY125" fmla="*/ 147078 h 506602"/>
                <a:gd name="connsiteX126" fmla="*/ 228788 w 506602"/>
                <a:gd name="connsiteY126" fmla="*/ 277814 h 506602"/>
                <a:gd name="connsiteX127" fmla="*/ 233576 w 506602"/>
                <a:gd name="connsiteY127" fmla="*/ 277814 h 506602"/>
                <a:gd name="connsiteX128" fmla="*/ 245130 w 506602"/>
                <a:gd name="connsiteY128" fmla="*/ 289368 h 506602"/>
                <a:gd name="connsiteX129" fmla="*/ 245130 w 506602"/>
                <a:gd name="connsiteY129" fmla="*/ 294156 h 506602"/>
                <a:gd name="connsiteX130" fmla="*/ 228788 w 506602"/>
                <a:gd name="connsiteY130" fmla="*/ 294156 h 506602"/>
                <a:gd name="connsiteX131" fmla="*/ 65368 w 506602"/>
                <a:gd name="connsiteY131" fmla="*/ 40855 h 506602"/>
                <a:gd name="connsiteX132" fmla="*/ 89881 w 506602"/>
                <a:gd name="connsiteY132" fmla="*/ 16342 h 506602"/>
                <a:gd name="connsiteX133" fmla="*/ 351353 w 506602"/>
                <a:gd name="connsiteY133" fmla="*/ 16342 h 506602"/>
                <a:gd name="connsiteX134" fmla="*/ 375866 w 506602"/>
                <a:gd name="connsiteY134" fmla="*/ 40855 h 506602"/>
                <a:gd name="connsiteX135" fmla="*/ 375866 w 506602"/>
                <a:gd name="connsiteY135" fmla="*/ 205419 h 506602"/>
                <a:gd name="connsiteX136" fmla="*/ 368684 w 506602"/>
                <a:gd name="connsiteY136" fmla="*/ 204275 h 506602"/>
                <a:gd name="connsiteX137" fmla="*/ 359524 w 506602"/>
                <a:gd name="connsiteY137" fmla="*/ 206048 h 506602"/>
                <a:gd name="connsiteX138" fmla="*/ 359524 w 506602"/>
                <a:gd name="connsiteY138" fmla="*/ 65368 h 506602"/>
                <a:gd name="connsiteX139" fmla="*/ 81710 w 506602"/>
                <a:gd name="connsiteY139" fmla="*/ 65368 h 506602"/>
                <a:gd name="connsiteX140" fmla="*/ 81710 w 506602"/>
                <a:gd name="connsiteY140" fmla="*/ 365309 h 506602"/>
                <a:gd name="connsiteX141" fmla="*/ 78589 w 506602"/>
                <a:gd name="connsiteY141" fmla="*/ 372001 h 506602"/>
                <a:gd name="connsiteX142" fmla="*/ 72346 w 506602"/>
                <a:gd name="connsiteY142" fmla="*/ 375866 h 506602"/>
                <a:gd name="connsiteX143" fmla="*/ 65368 w 506602"/>
                <a:gd name="connsiteY143" fmla="*/ 368888 h 506602"/>
                <a:gd name="connsiteX144" fmla="*/ 130736 w 506602"/>
                <a:gd name="connsiteY144" fmla="*/ 490260 h 506602"/>
                <a:gd name="connsiteX145" fmla="*/ 49026 w 506602"/>
                <a:gd name="connsiteY145" fmla="*/ 490260 h 506602"/>
                <a:gd name="connsiteX146" fmla="*/ 49026 w 506602"/>
                <a:gd name="connsiteY146" fmla="*/ 473918 h 506602"/>
                <a:gd name="connsiteX147" fmla="*/ 130736 w 506602"/>
                <a:gd name="connsiteY147" fmla="*/ 473918 h 506602"/>
                <a:gd name="connsiteX148" fmla="*/ 137542 w 506602"/>
                <a:gd name="connsiteY148" fmla="*/ 447166 h 506602"/>
                <a:gd name="connsiteX149" fmla="*/ 133375 w 506602"/>
                <a:gd name="connsiteY149" fmla="*/ 457576 h 506602"/>
                <a:gd name="connsiteX150" fmla="*/ 46934 w 506602"/>
                <a:gd name="connsiteY150" fmla="*/ 457576 h 506602"/>
                <a:gd name="connsiteX151" fmla="*/ 37783 w 506602"/>
                <a:gd name="connsiteY151" fmla="*/ 434681 h 506602"/>
                <a:gd name="connsiteX152" fmla="*/ 30061 w 506602"/>
                <a:gd name="connsiteY152" fmla="*/ 407096 h 506602"/>
                <a:gd name="connsiteX153" fmla="*/ 17347 w 506602"/>
                <a:gd name="connsiteY153" fmla="*/ 330844 h 506602"/>
                <a:gd name="connsiteX154" fmla="*/ 16342 w 506602"/>
                <a:gd name="connsiteY154" fmla="*/ 318669 h 506602"/>
                <a:gd name="connsiteX155" fmla="*/ 38028 w 506602"/>
                <a:gd name="connsiteY155" fmla="*/ 266317 h 506602"/>
                <a:gd name="connsiteX156" fmla="*/ 49026 w 506602"/>
                <a:gd name="connsiteY156" fmla="*/ 255319 h 506602"/>
                <a:gd name="connsiteX157" fmla="*/ 49026 w 506602"/>
                <a:gd name="connsiteY157" fmla="*/ 368888 h 506602"/>
                <a:gd name="connsiteX158" fmla="*/ 72346 w 506602"/>
                <a:gd name="connsiteY158" fmla="*/ 392208 h 506602"/>
                <a:gd name="connsiteX159" fmla="*/ 93207 w 506602"/>
                <a:gd name="connsiteY159" fmla="*/ 379314 h 506602"/>
                <a:gd name="connsiteX160" fmla="*/ 112572 w 506602"/>
                <a:gd name="connsiteY160" fmla="*/ 326971 h 506602"/>
                <a:gd name="connsiteX161" fmla="*/ 118700 w 506602"/>
                <a:gd name="connsiteY161" fmla="*/ 302474 h 506602"/>
                <a:gd name="connsiteX162" fmla="*/ 129347 w 506602"/>
                <a:gd name="connsiteY162" fmla="*/ 294156 h 506602"/>
                <a:gd name="connsiteX163" fmla="*/ 140296 w 506602"/>
                <a:gd name="connsiteY163" fmla="*/ 304296 h 506602"/>
                <a:gd name="connsiteX164" fmla="*/ 146694 w 506602"/>
                <a:gd name="connsiteY164" fmla="*/ 387412 h 506602"/>
                <a:gd name="connsiteX165" fmla="*/ 147078 w 506602"/>
                <a:gd name="connsiteY165" fmla="*/ 397642 h 506602"/>
                <a:gd name="connsiteX166" fmla="*/ 137542 w 506602"/>
                <a:gd name="connsiteY166" fmla="*/ 447166 h 506602"/>
                <a:gd name="connsiteX167" fmla="*/ 160879 w 506602"/>
                <a:gd name="connsiteY167" fmla="*/ 424892 h 506602"/>
                <a:gd name="connsiteX168" fmla="*/ 163420 w 506602"/>
                <a:gd name="connsiteY168" fmla="*/ 397642 h 506602"/>
                <a:gd name="connsiteX169" fmla="*/ 162979 w 506602"/>
                <a:gd name="connsiteY169" fmla="*/ 386161 h 506602"/>
                <a:gd name="connsiteX170" fmla="*/ 159678 w 506602"/>
                <a:gd name="connsiteY170" fmla="*/ 343182 h 506602"/>
                <a:gd name="connsiteX171" fmla="*/ 222366 w 506602"/>
                <a:gd name="connsiteY171" fmla="*/ 343182 h 506602"/>
                <a:gd name="connsiteX172" fmla="*/ 220617 w 506602"/>
                <a:gd name="connsiteY172" fmla="*/ 351729 h 506602"/>
                <a:gd name="connsiteX173" fmla="*/ 222022 w 506602"/>
                <a:gd name="connsiteY173" fmla="*/ 359524 h 506602"/>
                <a:gd name="connsiteX174" fmla="*/ 179762 w 506602"/>
                <a:gd name="connsiteY174" fmla="*/ 359524 h 506602"/>
                <a:gd name="connsiteX175" fmla="*/ 179762 w 506602"/>
                <a:gd name="connsiteY175" fmla="*/ 408550 h 506602"/>
                <a:gd name="connsiteX176" fmla="*/ 261472 w 506602"/>
                <a:gd name="connsiteY176" fmla="*/ 408550 h 506602"/>
                <a:gd name="connsiteX177" fmla="*/ 261472 w 506602"/>
                <a:gd name="connsiteY177" fmla="*/ 378227 h 506602"/>
                <a:gd name="connsiteX178" fmla="*/ 282594 w 506602"/>
                <a:gd name="connsiteY178" fmla="*/ 389128 h 506602"/>
                <a:gd name="connsiteX179" fmla="*/ 299189 w 506602"/>
                <a:gd name="connsiteY179" fmla="*/ 402953 h 506602"/>
                <a:gd name="connsiteX180" fmla="*/ 335869 w 506602"/>
                <a:gd name="connsiteY180" fmla="*/ 419262 h 506602"/>
                <a:gd name="connsiteX181" fmla="*/ 373072 w 506602"/>
                <a:gd name="connsiteY181" fmla="*/ 424573 h 506602"/>
                <a:gd name="connsiteX182" fmla="*/ 373603 w 506602"/>
                <a:gd name="connsiteY182" fmla="*/ 424892 h 50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</a:cxnLst>
              <a:rect l="l" t="t" r="r" b="b"/>
              <a:pathLst>
                <a:path w="506602" h="506602">
                  <a:moveTo>
                    <a:pt x="506602" y="504698"/>
                  </a:moveTo>
                  <a:lnTo>
                    <a:pt x="506602" y="347268"/>
                  </a:lnTo>
                  <a:lnTo>
                    <a:pt x="472480" y="321676"/>
                  </a:lnTo>
                  <a:lnTo>
                    <a:pt x="461972" y="295406"/>
                  </a:lnTo>
                  <a:cubicBezTo>
                    <a:pt x="458246" y="286099"/>
                    <a:pt x="452771" y="277798"/>
                    <a:pt x="445687" y="270722"/>
                  </a:cubicBezTo>
                  <a:lnTo>
                    <a:pt x="392208" y="217234"/>
                  </a:lnTo>
                  <a:lnTo>
                    <a:pt x="392208" y="40855"/>
                  </a:lnTo>
                  <a:cubicBezTo>
                    <a:pt x="392208" y="18328"/>
                    <a:pt x="373880" y="0"/>
                    <a:pt x="351353" y="0"/>
                  </a:cubicBezTo>
                  <a:lnTo>
                    <a:pt x="89881" y="0"/>
                  </a:lnTo>
                  <a:cubicBezTo>
                    <a:pt x="67354" y="0"/>
                    <a:pt x="49026" y="18328"/>
                    <a:pt x="49026" y="40855"/>
                  </a:cubicBezTo>
                  <a:lnTo>
                    <a:pt x="49026" y="232203"/>
                  </a:lnTo>
                  <a:lnTo>
                    <a:pt x="26474" y="254755"/>
                  </a:lnTo>
                  <a:cubicBezTo>
                    <a:pt x="9397" y="271833"/>
                    <a:pt x="0" y="294532"/>
                    <a:pt x="0" y="318669"/>
                  </a:cubicBezTo>
                  <a:cubicBezTo>
                    <a:pt x="0" y="323621"/>
                    <a:pt x="417" y="328621"/>
                    <a:pt x="1226" y="333524"/>
                  </a:cubicBezTo>
                  <a:lnTo>
                    <a:pt x="13940" y="409776"/>
                  </a:lnTo>
                  <a:cubicBezTo>
                    <a:pt x="15705" y="420373"/>
                    <a:pt x="18622" y="430791"/>
                    <a:pt x="22609" y="440752"/>
                  </a:cubicBezTo>
                  <a:lnTo>
                    <a:pt x="32684" y="465959"/>
                  </a:lnTo>
                  <a:lnTo>
                    <a:pt x="32684" y="506602"/>
                  </a:lnTo>
                  <a:lnTo>
                    <a:pt x="147078" y="506602"/>
                  </a:lnTo>
                  <a:lnTo>
                    <a:pt x="147078" y="467324"/>
                  </a:lnTo>
                  <a:lnTo>
                    <a:pt x="152716" y="453229"/>
                  </a:lnTo>
                  <a:cubicBezTo>
                    <a:pt x="154293" y="449282"/>
                    <a:pt x="155633" y="445270"/>
                    <a:pt x="156867" y="441234"/>
                  </a:cubicBezTo>
                  <a:lnTo>
                    <a:pt x="400837" y="441234"/>
                  </a:lnTo>
                  <a:close/>
                  <a:moveTo>
                    <a:pt x="490260" y="475822"/>
                  </a:moveTo>
                  <a:lnTo>
                    <a:pt x="389046" y="415095"/>
                  </a:lnTo>
                  <a:lnTo>
                    <a:pt x="466515" y="337626"/>
                  </a:lnTo>
                  <a:lnTo>
                    <a:pt x="490260" y="355439"/>
                  </a:lnTo>
                  <a:close/>
                  <a:moveTo>
                    <a:pt x="446798" y="301477"/>
                  </a:moveTo>
                  <a:lnTo>
                    <a:pt x="456162" y="324871"/>
                  </a:lnTo>
                  <a:lnTo>
                    <a:pt x="372982" y="408060"/>
                  </a:lnTo>
                  <a:lnTo>
                    <a:pt x="338190" y="403092"/>
                  </a:lnTo>
                  <a:cubicBezTo>
                    <a:pt x="327682" y="401588"/>
                    <a:pt x="317819" y="397200"/>
                    <a:pt x="309656" y="390402"/>
                  </a:cubicBezTo>
                  <a:lnTo>
                    <a:pt x="293061" y="376577"/>
                  </a:lnTo>
                  <a:cubicBezTo>
                    <a:pt x="283901" y="368945"/>
                    <a:pt x="273018" y="363757"/>
                    <a:pt x="261480" y="361256"/>
                  </a:cubicBezTo>
                  <a:lnTo>
                    <a:pt x="261480" y="359524"/>
                  </a:lnTo>
                  <a:lnTo>
                    <a:pt x="245988" y="359524"/>
                  </a:lnTo>
                  <a:lnTo>
                    <a:pt x="244770" y="359524"/>
                  </a:lnTo>
                  <a:cubicBezTo>
                    <a:pt x="240456" y="359524"/>
                    <a:pt x="236959" y="356027"/>
                    <a:pt x="236959" y="351729"/>
                  </a:cubicBezTo>
                  <a:cubicBezTo>
                    <a:pt x="236959" y="349122"/>
                    <a:pt x="238258" y="346696"/>
                    <a:pt x="240432" y="345241"/>
                  </a:cubicBezTo>
                  <a:lnTo>
                    <a:pt x="243479" y="343207"/>
                  </a:lnTo>
                  <a:cubicBezTo>
                    <a:pt x="251520" y="337846"/>
                    <a:pt x="260884" y="335011"/>
                    <a:pt x="270550" y="335011"/>
                  </a:cubicBezTo>
                  <a:cubicBezTo>
                    <a:pt x="283591" y="335011"/>
                    <a:pt x="295847" y="340085"/>
                    <a:pt x="305064" y="349310"/>
                  </a:cubicBezTo>
                  <a:lnTo>
                    <a:pt x="312892" y="357130"/>
                  </a:lnTo>
                  <a:lnTo>
                    <a:pt x="324446" y="345576"/>
                  </a:lnTo>
                  <a:lnTo>
                    <a:pt x="316626" y="337756"/>
                  </a:lnTo>
                  <a:lnTo>
                    <a:pt x="206955" y="228085"/>
                  </a:lnTo>
                  <a:cubicBezTo>
                    <a:pt x="205231" y="226353"/>
                    <a:pt x="204275" y="224057"/>
                    <a:pt x="204275" y="221606"/>
                  </a:cubicBezTo>
                  <a:cubicBezTo>
                    <a:pt x="204275" y="216556"/>
                    <a:pt x="208385" y="212446"/>
                    <a:pt x="213435" y="212446"/>
                  </a:cubicBezTo>
                  <a:cubicBezTo>
                    <a:pt x="215886" y="212446"/>
                    <a:pt x="218182" y="213402"/>
                    <a:pt x="219914" y="215126"/>
                  </a:cubicBezTo>
                  <a:lnTo>
                    <a:pt x="285282" y="280494"/>
                  </a:lnTo>
                  <a:lnTo>
                    <a:pt x="321063" y="316275"/>
                  </a:lnTo>
                  <a:lnTo>
                    <a:pt x="332617" y="304721"/>
                  </a:lnTo>
                  <a:lnTo>
                    <a:pt x="296836" y="268940"/>
                  </a:lnTo>
                  <a:cubicBezTo>
                    <a:pt x="295137" y="267233"/>
                    <a:pt x="294156" y="264871"/>
                    <a:pt x="294156" y="262461"/>
                  </a:cubicBezTo>
                  <a:cubicBezTo>
                    <a:pt x="294156" y="257411"/>
                    <a:pt x="298266" y="253301"/>
                    <a:pt x="303316" y="253301"/>
                  </a:cubicBezTo>
                  <a:cubicBezTo>
                    <a:pt x="305767" y="253301"/>
                    <a:pt x="308063" y="254257"/>
                    <a:pt x="309795" y="255981"/>
                  </a:cubicBezTo>
                  <a:lnTo>
                    <a:pt x="345576" y="291762"/>
                  </a:lnTo>
                  <a:lnTo>
                    <a:pt x="357130" y="280208"/>
                  </a:lnTo>
                  <a:lnTo>
                    <a:pt x="321349" y="244427"/>
                  </a:lnTo>
                  <a:cubicBezTo>
                    <a:pt x="319625" y="242695"/>
                    <a:pt x="318669" y="240399"/>
                    <a:pt x="318669" y="237948"/>
                  </a:cubicBezTo>
                  <a:cubicBezTo>
                    <a:pt x="318669" y="232898"/>
                    <a:pt x="322779" y="228788"/>
                    <a:pt x="327829" y="228788"/>
                  </a:cubicBezTo>
                  <a:cubicBezTo>
                    <a:pt x="330280" y="228788"/>
                    <a:pt x="332576" y="229744"/>
                    <a:pt x="334308" y="231468"/>
                  </a:cubicBezTo>
                  <a:lnTo>
                    <a:pt x="350650" y="247810"/>
                  </a:lnTo>
                  <a:lnTo>
                    <a:pt x="370089" y="267249"/>
                  </a:lnTo>
                  <a:lnTo>
                    <a:pt x="381643" y="255695"/>
                  </a:lnTo>
                  <a:lnTo>
                    <a:pt x="362204" y="236256"/>
                  </a:lnTo>
                  <a:cubicBezTo>
                    <a:pt x="360480" y="234524"/>
                    <a:pt x="359524" y="232228"/>
                    <a:pt x="359524" y="229777"/>
                  </a:cubicBezTo>
                  <a:cubicBezTo>
                    <a:pt x="359524" y="224727"/>
                    <a:pt x="363634" y="220617"/>
                    <a:pt x="368684" y="220617"/>
                  </a:cubicBezTo>
                  <a:cubicBezTo>
                    <a:pt x="371135" y="220617"/>
                    <a:pt x="373431" y="221573"/>
                    <a:pt x="375163" y="223297"/>
                  </a:cubicBezTo>
                  <a:lnTo>
                    <a:pt x="434142" y="282275"/>
                  </a:lnTo>
                  <a:cubicBezTo>
                    <a:pt x="439649" y="287783"/>
                    <a:pt x="443906" y="294238"/>
                    <a:pt x="446798" y="301477"/>
                  </a:cubicBezTo>
                  <a:close/>
                  <a:moveTo>
                    <a:pt x="244754" y="375866"/>
                  </a:moveTo>
                  <a:lnTo>
                    <a:pt x="245130" y="375866"/>
                  </a:lnTo>
                  <a:lnTo>
                    <a:pt x="245130" y="392208"/>
                  </a:lnTo>
                  <a:lnTo>
                    <a:pt x="196104" y="392208"/>
                  </a:lnTo>
                  <a:lnTo>
                    <a:pt x="196104" y="375866"/>
                  </a:lnTo>
                  <a:close/>
                  <a:moveTo>
                    <a:pt x="157161" y="310498"/>
                  </a:moveTo>
                  <a:lnTo>
                    <a:pt x="196104" y="310498"/>
                  </a:lnTo>
                  <a:lnTo>
                    <a:pt x="196104" y="261472"/>
                  </a:lnTo>
                  <a:lnTo>
                    <a:pt x="147078" y="261472"/>
                  </a:lnTo>
                  <a:lnTo>
                    <a:pt x="147078" y="284506"/>
                  </a:lnTo>
                  <a:cubicBezTo>
                    <a:pt x="142273" y="280372"/>
                    <a:pt x="136080" y="277814"/>
                    <a:pt x="129347" y="277814"/>
                  </a:cubicBezTo>
                  <a:cubicBezTo>
                    <a:pt x="116788" y="277814"/>
                    <a:pt x="105888" y="286328"/>
                    <a:pt x="102840" y="298511"/>
                  </a:cubicBezTo>
                  <a:lnTo>
                    <a:pt x="98052" y="317664"/>
                  </a:lnTo>
                  <a:lnTo>
                    <a:pt x="98052" y="81710"/>
                  </a:lnTo>
                  <a:lnTo>
                    <a:pt x="343182" y="81710"/>
                  </a:lnTo>
                  <a:lnTo>
                    <a:pt x="343182" y="217708"/>
                  </a:lnTo>
                  <a:cubicBezTo>
                    <a:pt x="338770" y="214350"/>
                    <a:pt x="333467" y="212446"/>
                    <a:pt x="327829" y="212446"/>
                  </a:cubicBezTo>
                  <a:cubicBezTo>
                    <a:pt x="314069" y="212446"/>
                    <a:pt x="302899" y="223411"/>
                    <a:pt x="302417" y="237049"/>
                  </a:cubicBezTo>
                  <a:cubicBezTo>
                    <a:pt x="292424" y="237408"/>
                    <a:pt x="283893" y="243479"/>
                    <a:pt x="280037" y="252141"/>
                  </a:cubicBezTo>
                  <a:lnTo>
                    <a:pt x="231468" y="203572"/>
                  </a:lnTo>
                  <a:cubicBezTo>
                    <a:pt x="230635" y="202739"/>
                    <a:pt x="229703" y="202069"/>
                    <a:pt x="228788" y="201366"/>
                  </a:cubicBezTo>
                  <a:lnTo>
                    <a:pt x="228788" y="98052"/>
                  </a:lnTo>
                  <a:lnTo>
                    <a:pt x="114394" y="98052"/>
                  </a:lnTo>
                  <a:lnTo>
                    <a:pt x="114394" y="212446"/>
                  </a:lnTo>
                  <a:lnTo>
                    <a:pt x="189706" y="212446"/>
                  </a:lnTo>
                  <a:cubicBezTo>
                    <a:pt x="188603" y="215298"/>
                    <a:pt x="187933" y="218370"/>
                    <a:pt x="187933" y="221606"/>
                  </a:cubicBezTo>
                  <a:cubicBezTo>
                    <a:pt x="187933" y="224090"/>
                    <a:pt x="188399" y="226476"/>
                    <a:pt x="189077" y="228788"/>
                  </a:cubicBezTo>
                  <a:lnTo>
                    <a:pt x="114394" y="228788"/>
                  </a:lnTo>
                  <a:lnTo>
                    <a:pt x="114394" y="245130"/>
                  </a:lnTo>
                  <a:lnTo>
                    <a:pt x="200892" y="245130"/>
                  </a:lnTo>
                  <a:lnTo>
                    <a:pt x="217234" y="261472"/>
                  </a:lnTo>
                  <a:lnTo>
                    <a:pt x="212446" y="261472"/>
                  </a:lnTo>
                  <a:lnTo>
                    <a:pt x="212446" y="310498"/>
                  </a:lnTo>
                  <a:lnTo>
                    <a:pt x="261472" y="310498"/>
                  </a:lnTo>
                  <a:lnTo>
                    <a:pt x="261472" y="305710"/>
                  </a:lnTo>
                  <a:lnTo>
                    <a:pt x="274627" y="318865"/>
                  </a:lnTo>
                  <a:cubicBezTo>
                    <a:pt x="273271" y="318783"/>
                    <a:pt x="271923" y="318669"/>
                    <a:pt x="270550" y="318669"/>
                  </a:cubicBezTo>
                  <a:cubicBezTo>
                    <a:pt x="259535" y="318669"/>
                    <a:pt x="248889" y="321578"/>
                    <a:pt x="239304" y="326840"/>
                  </a:cubicBezTo>
                  <a:lnTo>
                    <a:pt x="158411" y="326840"/>
                  </a:lnTo>
                  <a:close/>
                  <a:moveTo>
                    <a:pt x="163420" y="294156"/>
                  </a:moveTo>
                  <a:lnTo>
                    <a:pt x="163420" y="277814"/>
                  </a:lnTo>
                  <a:lnTo>
                    <a:pt x="179762" y="277814"/>
                  </a:lnTo>
                  <a:lnTo>
                    <a:pt x="179762" y="294156"/>
                  </a:lnTo>
                  <a:close/>
                  <a:moveTo>
                    <a:pt x="163420" y="114394"/>
                  </a:moveTo>
                  <a:lnTo>
                    <a:pt x="179762" y="114394"/>
                  </a:lnTo>
                  <a:lnTo>
                    <a:pt x="179762" y="130736"/>
                  </a:lnTo>
                  <a:lnTo>
                    <a:pt x="163420" y="130736"/>
                  </a:lnTo>
                  <a:close/>
                  <a:moveTo>
                    <a:pt x="196104" y="147078"/>
                  </a:moveTo>
                  <a:lnTo>
                    <a:pt x="196104" y="114394"/>
                  </a:lnTo>
                  <a:lnTo>
                    <a:pt x="212446" y="114394"/>
                  </a:lnTo>
                  <a:lnTo>
                    <a:pt x="212446" y="196104"/>
                  </a:lnTo>
                  <a:lnTo>
                    <a:pt x="130736" y="196104"/>
                  </a:lnTo>
                  <a:lnTo>
                    <a:pt x="130736" y="114394"/>
                  </a:lnTo>
                  <a:lnTo>
                    <a:pt x="147078" y="114394"/>
                  </a:lnTo>
                  <a:lnTo>
                    <a:pt x="147078" y="147078"/>
                  </a:lnTo>
                  <a:close/>
                  <a:moveTo>
                    <a:pt x="228788" y="277814"/>
                  </a:moveTo>
                  <a:lnTo>
                    <a:pt x="233576" y="277814"/>
                  </a:lnTo>
                  <a:lnTo>
                    <a:pt x="245130" y="289368"/>
                  </a:lnTo>
                  <a:lnTo>
                    <a:pt x="245130" y="294156"/>
                  </a:lnTo>
                  <a:lnTo>
                    <a:pt x="228788" y="294156"/>
                  </a:lnTo>
                  <a:close/>
                  <a:moveTo>
                    <a:pt x="65368" y="40855"/>
                  </a:moveTo>
                  <a:cubicBezTo>
                    <a:pt x="65368" y="27340"/>
                    <a:pt x="76366" y="16342"/>
                    <a:pt x="89881" y="16342"/>
                  </a:cubicBezTo>
                  <a:lnTo>
                    <a:pt x="351353" y="16342"/>
                  </a:lnTo>
                  <a:cubicBezTo>
                    <a:pt x="364868" y="16342"/>
                    <a:pt x="375866" y="27340"/>
                    <a:pt x="375866" y="40855"/>
                  </a:cubicBezTo>
                  <a:lnTo>
                    <a:pt x="375866" y="205419"/>
                  </a:lnTo>
                  <a:cubicBezTo>
                    <a:pt x="373554" y="204741"/>
                    <a:pt x="371168" y="204275"/>
                    <a:pt x="368684" y="204275"/>
                  </a:cubicBezTo>
                  <a:cubicBezTo>
                    <a:pt x="365448" y="204275"/>
                    <a:pt x="362376" y="204945"/>
                    <a:pt x="359524" y="206048"/>
                  </a:cubicBezTo>
                  <a:lnTo>
                    <a:pt x="359524" y="65368"/>
                  </a:lnTo>
                  <a:lnTo>
                    <a:pt x="81710" y="65368"/>
                  </a:lnTo>
                  <a:lnTo>
                    <a:pt x="81710" y="365309"/>
                  </a:lnTo>
                  <a:cubicBezTo>
                    <a:pt x="80680" y="367540"/>
                    <a:pt x="79692" y="369803"/>
                    <a:pt x="78589" y="372001"/>
                  </a:cubicBezTo>
                  <a:cubicBezTo>
                    <a:pt x="77404" y="374387"/>
                    <a:pt x="75010" y="375866"/>
                    <a:pt x="72346" y="375866"/>
                  </a:cubicBezTo>
                  <a:cubicBezTo>
                    <a:pt x="68497" y="375866"/>
                    <a:pt x="65368" y="372728"/>
                    <a:pt x="65368" y="368888"/>
                  </a:cubicBezTo>
                  <a:close/>
                  <a:moveTo>
                    <a:pt x="130736" y="490260"/>
                  </a:moveTo>
                  <a:lnTo>
                    <a:pt x="49026" y="490260"/>
                  </a:lnTo>
                  <a:lnTo>
                    <a:pt x="49026" y="473918"/>
                  </a:lnTo>
                  <a:lnTo>
                    <a:pt x="130736" y="473918"/>
                  </a:lnTo>
                  <a:close/>
                  <a:moveTo>
                    <a:pt x="137542" y="447166"/>
                  </a:moveTo>
                  <a:lnTo>
                    <a:pt x="133375" y="457576"/>
                  </a:lnTo>
                  <a:lnTo>
                    <a:pt x="46934" y="457576"/>
                  </a:lnTo>
                  <a:lnTo>
                    <a:pt x="37783" y="434681"/>
                  </a:lnTo>
                  <a:cubicBezTo>
                    <a:pt x="34236" y="425815"/>
                    <a:pt x="31638" y="416533"/>
                    <a:pt x="30061" y="407096"/>
                  </a:cubicBezTo>
                  <a:lnTo>
                    <a:pt x="17347" y="330844"/>
                  </a:lnTo>
                  <a:cubicBezTo>
                    <a:pt x="16685" y="326824"/>
                    <a:pt x="16342" y="322730"/>
                    <a:pt x="16342" y="318669"/>
                  </a:cubicBezTo>
                  <a:cubicBezTo>
                    <a:pt x="16342" y="298895"/>
                    <a:pt x="24039" y="280306"/>
                    <a:pt x="38028" y="266317"/>
                  </a:cubicBezTo>
                  <a:lnTo>
                    <a:pt x="49026" y="255319"/>
                  </a:lnTo>
                  <a:lnTo>
                    <a:pt x="49026" y="368888"/>
                  </a:lnTo>
                  <a:cubicBezTo>
                    <a:pt x="49026" y="381749"/>
                    <a:pt x="59485" y="392208"/>
                    <a:pt x="72346" y="392208"/>
                  </a:cubicBezTo>
                  <a:cubicBezTo>
                    <a:pt x="81236" y="392208"/>
                    <a:pt x="89227" y="387273"/>
                    <a:pt x="93207" y="379314"/>
                  </a:cubicBezTo>
                  <a:cubicBezTo>
                    <a:pt x="101541" y="362654"/>
                    <a:pt x="108045" y="345045"/>
                    <a:pt x="112572" y="326971"/>
                  </a:cubicBezTo>
                  <a:lnTo>
                    <a:pt x="118700" y="302474"/>
                  </a:lnTo>
                  <a:cubicBezTo>
                    <a:pt x="119918" y="297580"/>
                    <a:pt x="124297" y="294156"/>
                    <a:pt x="129347" y="294156"/>
                  </a:cubicBezTo>
                  <a:cubicBezTo>
                    <a:pt x="135050" y="294156"/>
                    <a:pt x="139863" y="298609"/>
                    <a:pt x="140296" y="304296"/>
                  </a:cubicBezTo>
                  <a:lnTo>
                    <a:pt x="146694" y="387412"/>
                  </a:lnTo>
                  <a:cubicBezTo>
                    <a:pt x="146947" y="390811"/>
                    <a:pt x="147078" y="394226"/>
                    <a:pt x="147078" y="397642"/>
                  </a:cubicBezTo>
                  <a:cubicBezTo>
                    <a:pt x="147078" y="414678"/>
                    <a:pt x="143867" y="431339"/>
                    <a:pt x="137542" y="447166"/>
                  </a:cubicBezTo>
                  <a:close/>
                  <a:moveTo>
                    <a:pt x="160879" y="424892"/>
                  </a:moveTo>
                  <a:cubicBezTo>
                    <a:pt x="162538" y="415945"/>
                    <a:pt x="163420" y="406842"/>
                    <a:pt x="163420" y="397642"/>
                  </a:cubicBezTo>
                  <a:cubicBezTo>
                    <a:pt x="163420" y="393810"/>
                    <a:pt x="163273" y="389977"/>
                    <a:pt x="162979" y="386161"/>
                  </a:cubicBezTo>
                  <a:lnTo>
                    <a:pt x="159678" y="343182"/>
                  </a:lnTo>
                  <a:lnTo>
                    <a:pt x="222366" y="343182"/>
                  </a:lnTo>
                  <a:cubicBezTo>
                    <a:pt x="221336" y="345895"/>
                    <a:pt x="220617" y="348738"/>
                    <a:pt x="220617" y="351729"/>
                  </a:cubicBezTo>
                  <a:cubicBezTo>
                    <a:pt x="220617" y="354474"/>
                    <a:pt x="221173" y="357065"/>
                    <a:pt x="222022" y="359524"/>
                  </a:cubicBezTo>
                  <a:lnTo>
                    <a:pt x="179762" y="359524"/>
                  </a:lnTo>
                  <a:lnTo>
                    <a:pt x="179762" y="408550"/>
                  </a:lnTo>
                  <a:lnTo>
                    <a:pt x="261472" y="408550"/>
                  </a:lnTo>
                  <a:lnTo>
                    <a:pt x="261472" y="378227"/>
                  </a:lnTo>
                  <a:cubicBezTo>
                    <a:pt x="269145" y="380401"/>
                    <a:pt x="276400" y="383963"/>
                    <a:pt x="282594" y="389128"/>
                  </a:cubicBezTo>
                  <a:lnTo>
                    <a:pt x="299189" y="402953"/>
                  </a:lnTo>
                  <a:cubicBezTo>
                    <a:pt x="309673" y="411688"/>
                    <a:pt x="322354" y="417334"/>
                    <a:pt x="335869" y="419262"/>
                  </a:cubicBezTo>
                  <a:lnTo>
                    <a:pt x="373072" y="424573"/>
                  </a:lnTo>
                  <a:lnTo>
                    <a:pt x="373603" y="424892"/>
                  </a:ln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17" name="图形 691">
            <a:extLst>
              <a:ext uri="{FF2B5EF4-FFF2-40B4-BE49-F238E27FC236}">
                <a16:creationId xmlns="" xmlns:a16="http://schemas.microsoft.com/office/drawing/2014/main" id="{C78DAA63-42F4-4D0A-B05F-2A495F729EB6}"/>
              </a:ext>
            </a:extLst>
          </p:cNvPr>
          <p:cNvGrpSpPr/>
          <p:nvPr/>
        </p:nvGrpSpPr>
        <p:grpSpPr>
          <a:xfrm>
            <a:off x="8366143" y="4946834"/>
            <a:ext cx="375866" cy="506602"/>
            <a:chOff x="-1405855" y="2843260"/>
            <a:chExt cx="375866" cy="506602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</p:grpSpPr>
        <p:sp>
          <p:nvSpPr>
            <p:cNvPr id="118" name="任意多边形: 形状 117">
              <a:extLst>
                <a:ext uri="{FF2B5EF4-FFF2-40B4-BE49-F238E27FC236}">
                  <a16:creationId xmlns="" xmlns:a16="http://schemas.microsoft.com/office/drawing/2014/main" id="{4289E0D1-5C99-4D34-B2D5-18BE73B72B4C}"/>
                </a:ext>
              </a:extLst>
            </p:cNvPr>
            <p:cNvSpPr/>
            <p:nvPr/>
          </p:nvSpPr>
          <p:spPr>
            <a:xfrm>
              <a:off x="-1258777" y="3006680"/>
              <a:ext cx="16342" cy="16342"/>
            </a:xfrm>
            <a:custGeom>
              <a:avLst/>
              <a:gdLst>
                <a:gd name="connsiteX0" fmla="*/ 16342 w 16342"/>
                <a:gd name="connsiteY0" fmla="*/ 8171 h 16342"/>
                <a:gd name="connsiteX1" fmla="*/ 8171 w 16342"/>
                <a:gd name="connsiteY1" fmla="*/ 16342 h 16342"/>
                <a:gd name="connsiteX2" fmla="*/ 0 w 16342"/>
                <a:gd name="connsiteY2" fmla="*/ 8171 h 16342"/>
                <a:gd name="connsiteX3" fmla="*/ 8171 w 16342"/>
                <a:gd name="connsiteY3" fmla="*/ 0 h 16342"/>
                <a:gd name="connsiteX4" fmla="*/ 16342 w 16342"/>
                <a:gd name="connsiteY4" fmla="*/ 8171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42" h="16342">
                  <a:moveTo>
                    <a:pt x="16342" y="8171"/>
                  </a:moveTo>
                  <a:cubicBezTo>
                    <a:pt x="16342" y="12684"/>
                    <a:pt x="12684" y="16342"/>
                    <a:pt x="8171" y="16342"/>
                  </a:cubicBezTo>
                  <a:cubicBezTo>
                    <a:pt x="3658" y="16342"/>
                    <a:pt x="0" y="12684"/>
                    <a:pt x="0" y="8171"/>
                  </a:cubicBezTo>
                  <a:cubicBezTo>
                    <a:pt x="0" y="3658"/>
                    <a:pt x="3658" y="0"/>
                    <a:pt x="8171" y="0"/>
                  </a:cubicBezTo>
                  <a:cubicBezTo>
                    <a:pt x="12684" y="0"/>
                    <a:pt x="16342" y="3658"/>
                    <a:pt x="16342" y="817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>
              <a:extLst>
                <a:ext uri="{FF2B5EF4-FFF2-40B4-BE49-F238E27FC236}">
                  <a16:creationId xmlns="" xmlns:a16="http://schemas.microsoft.com/office/drawing/2014/main" id="{D50094AA-2D86-4A8A-9B07-4C43579879C4}"/>
                </a:ext>
              </a:extLst>
            </p:cNvPr>
            <p:cNvSpPr/>
            <p:nvPr/>
          </p:nvSpPr>
          <p:spPr>
            <a:xfrm>
              <a:off x="-1193409" y="3006680"/>
              <a:ext cx="16342" cy="16342"/>
            </a:xfrm>
            <a:custGeom>
              <a:avLst/>
              <a:gdLst>
                <a:gd name="connsiteX0" fmla="*/ 16342 w 16342"/>
                <a:gd name="connsiteY0" fmla="*/ 8171 h 16342"/>
                <a:gd name="connsiteX1" fmla="*/ 8171 w 16342"/>
                <a:gd name="connsiteY1" fmla="*/ 16342 h 16342"/>
                <a:gd name="connsiteX2" fmla="*/ 0 w 16342"/>
                <a:gd name="connsiteY2" fmla="*/ 8171 h 16342"/>
                <a:gd name="connsiteX3" fmla="*/ 8171 w 16342"/>
                <a:gd name="connsiteY3" fmla="*/ 0 h 16342"/>
                <a:gd name="connsiteX4" fmla="*/ 16342 w 16342"/>
                <a:gd name="connsiteY4" fmla="*/ 8171 h 1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42" h="16342">
                  <a:moveTo>
                    <a:pt x="16342" y="8171"/>
                  </a:moveTo>
                  <a:cubicBezTo>
                    <a:pt x="16342" y="12684"/>
                    <a:pt x="12684" y="16342"/>
                    <a:pt x="8171" y="16342"/>
                  </a:cubicBezTo>
                  <a:cubicBezTo>
                    <a:pt x="3658" y="16342"/>
                    <a:pt x="0" y="12684"/>
                    <a:pt x="0" y="8171"/>
                  </a:cubicBezTo>
                  <a:cubicBezTo>
                    <a:pt x="0" y="3658"/>
                    <a:pt x="3658" y="0"/>
                    <a:pt x="8171" y="0"/>
                  </a:cubicBezTo>
                  <a:cubicBezTo>
                    <a:pt x="12684" y="0"/>
                    <a:pt x="16342" y="3658"/>
                    <a:pt x="16342" y="817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>
              <a:extLst>
                <a:ext uri="{FF2B5EF4-FFF2-40B4-BE49-F238E27FC236}">
                  <a16:creationId xmlns="" xmlns:a16="http://schemas.microsoft.com/office/drawing/2014/main" id="{62347760-9E67-47B6-B329-D07166766ABB}"/>
                </a:ext>
              </a:extLst>
            </p:cNvPr>
            <p:cNvSpPr/>
            <p:nvPr/>
          </p:nvSpPr>
          <p:spPr>
            <a:xfrm>
              <a:off x="-1250606" y="3055706"/>
              <a:ext cx="73539" cy="24513"/>
            </a:xfrm>
            <a:custGeom>
              <a:avLst/>
              <a:gdLst>
                <a:gd name="connsiteX0" fmla="*/ 49026 w 73539"/>
                <a:gd name="connsiteY0" fmla="*/ 8171 h 24513"/>
                <a:gd name="connsiteX1" fmla="*/ 0 w 73539"/>
                <a:gd name="connsiteY1" fmla="*/ 8171 h 24513"/>
                <a:gd name="connsiteX2" fmla="*/ 0 w 73539"/>
                <a:gd name="connsiteY2" fmla="*/ 24513 h 24513"/>
                <a:gd name="connsiteX3" fmla="*/ 49026 w 73539"/>
                <a:gd name="connsiteY3" fmla="*/ 24513 h 24513"/>
                <a:gd name="connsiteX4" fmla="*/ 73539 w 73539"/>
                <a:gd name="connsiteY4" fmla="*/ 0 h 24513"/>
                <a:gd name="connsiteX5" fmla="*/ 57197 w 73539"/>
                <a:gd name="connsiteY5" fmla="*/ 0 h 24513"/>
                <a:gd name="connsiteX6" fmla="*/ 49026 w 73539"/>
                <a:gd name="connsiteY6" fmla="*/ 8171 h 2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539" h="24513">
                  <a:moveTo>
                    <a:pt x="49026" y="8171"/>
                  </a:moveTo>
                  <a:lnTo>
                    <a:pt x="0" y="8171"/>
                  </a:lnTo>
                  <a:lnTo>
                    <a:pt x="0" y="24513"/>
                  </a:lnTo>
                  <a:lnTo>
                    <a:pt x="49026" y="24513"/>
                  </a:lnTo>
                  <a:cubicBezTo>
                    <a:pt x="62541" y="24513"/>
                    <a:pt x="73539" y="13515"/>
                    <a:pt x="73539" y="0"/>
                  </a:cubicBezTo>
                  <a:lnTo>
                    <a:pt x="57197" y="0"/>
                  </a:lnTo>
                  <a:cubicBezTo>
                    <a:pt x="57197" y="4502"/>
                    <a:pt x="53536" y="8171"/>
                    <a:pt x="49026" y="8171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>
              <a:extLst>
                <a:ext uri="{FF2B5EF4-FFF2-40B4-BE49-F238E27FC236}">
                  <a16:creationId xmlns="" xmlns:a16="http://schemas.microsoft.com/office/drawing/2014/main" id="{6DA398AA-B58C-4423-884A-3378029A6016}"/>
                </a:ext>
              </a:extLst>
            </p:cNvPr>
            <p:cNvSpPr/>
            <p:nvPr/>
          </p:nvSpPr>
          <p:spPr>
            <a:xfrm>
              <a:off x="-1405855" y="2843260"/>
              <a:ext cx="375866" cy="506602"/>
            </a:xfrm>
            <a:custGeom>
              <a:avLst/>
              <a:gdLst>
                <a:gd name="connsiteX0" fmla="*/ 358870 w 375866"/>
                <a:gd name="connsiteY0" fmla="*/ 185474 h 506602"/>
                <a:gd name="connsiteX1" fmla="*/ 354801 w 375866"/>
                <a:gd name="connsiteY1" fmla="*/ 181078 h 506602"/>
                <a:gd name="connsiteX2" fmla="*/ 333908 w 375866"/>
                <a:gd name="connsiteY2" fmla="*/ 130540 h 506602"/>
                <a:gd name="connsiteX3" fmla="*/ 333900 w 375866"/>
                <a:gd name="connsiteY3" fmla="*/ 124175 h 506602"/>
                <a:gd name="connsiteX4" fmla="*/ 330623 w 375866"/>
                <a:gd name="connsiteY4" fmla="*/ 97521 h 506602"/>
                <a:gd name="connsiteX5" fmla="*/ 311029 w 375866"/>
                <a:gd name="connsiteY5" fmla="*/ 77927 h 506602"/>
                <a:gd name="connsiteX6" fmla="*/ 288665 w 375866"/>
                <a:gd name="connsiteY6" fmla="*/ 72722 h 506602"/>
                <a:gd name="connsiteX7" fmla="*/ 187933 w 375866"/>
                <a:gd name="connsiteY7" fmla="*/ 0 h 506602"/>
                <a:gd name="connsiteX8" fmla="*/ 87209 w 375866"/>
                <a:gd name="connsiteY8" fmla="*/ 72730 h 506602"/>
                <a:gd name="connsiteX9" fmla="*/ 64845 w 375866"/>
                <a:gd name="connsiteY9" fmla="*/ 77935 h 506602"/>
                <a:gd name="connsiteX10" fmla="*/ 45251 w 375866"/>
                <a:gd name="connsiteY10" fmla="*/ 97529 h 506602"/>
                <a:gd name="connsiteX11" fmla="*/ 42195 w 375866"/>
                <a:gd name="connsiteY11" fmla="*/ 124551 h 506602"/>
                <a:gd name="connsiteX12" fmla="*/ 41966 w 375866"/>
                <a:gd name="connsiteY12" fmla="*/ 130556 h 506602"/>
                <a:gd name="connsiteX13" fmla="*/ 21073 w 375866"/>
                <a:gd name="connsiteY13" fmla="*/ 181094 h 506602"/>
                <a:gd name="connsiteX14" fmla="*/ 16538 w 375866"/>
                <a:gd name="connsiteY14" fmla="*/ 185604 h 506602"/>
                <a:gd name="connsiteX15" fmla="*/ 0 w 375866"/>
                <a:gd name="connsiteY15" fmla="*/ 206759 h 506602"/>
                <a:gd name="connsiteX16" fmla="*/ 0 w 375866"/>
                <a:gd name="connsiteY16" fmla="*/ 234475 h 506602"/>
                <a:gd name="connsiteX17" fmla="*/ 16996 w 375866"/>
                <a:gd name="connsiteY17" fmla="*/ 255760 h 506602"/>
                <a:gd name="connsiteX18" fmla="*/ 21065 w 375866"/>
                <a:gd name="connsiteY18" fmla="*/ 260156 h 506602"/>
                <a:gd name="connsiteX19" fmla="*/ 41950 w 375866"/>
                <a:gd name="connsiteY19" fmla="*/ 310686 h 506602"/>
                <a:gd name="connsiteX20" fmla="*/ 42277 w 375866"/>
                <a:gd name="connsiteY20" fmla="*/ 311699 h 506602"/>
                <a:gd name="connsiteX21" fmla="*/ 16342 w 375866"/>
                <a:gd name="connsiteY21" fmla="*/ 392208 h 506602"/>
                <a:gd name="connsiteX22" fmla="*/ 16342 w 375866"/>
                <a:gd name="connsiteY22" fmla="*/ 400379 h 506602"/>
                <a:gd name="connsiteX23" fmla="*/ 65368 w 375866"/>
                <a:gd name="connsiteY23" fmla="*/ 469628 h 506602"/>
                <a:gd name="connsiteX24" fmla="*/ 65368 w 375866"/>
                <a:gd name="connsiteY24" fmla="*/ 506602 h 506602"/>
                <a:gd name="connsiteX25" fmla="*/ 310498 w 375866"/>
                <a:gd name="connsiteY25" fmla="*/ 506602 h 506602"/>
                <a:gd name="connsiteX26" fmla="*/ 310498 w 375866"/>
                <a:gd name="connsiteY26" fmla="*/ 469628 h 506602"/>
                <a:gd name="connsiteX27" fmla="*/ 359524 w 375866"/>
                <a:gd name="connsiteY27" fmla="*/ 400379 h 506602"/>
                <a:gd name="connsiteX28" fmla="*/ 359524 w 375866"/>
                <a:gd name="connsiteY28" fmla="*/ 392208 h 506602"/>
                <a:gd name="connsiteX29" fmla="*/ 333589 w 375866"/>
                <a:gd name="connsiteY29" fmla="*/ 311683 h 506602"/>
                <a:gd name="connsiteX30" fmla="*/ 333908 w 375866"/>
                <a:gd name="connsiteY30" fmla="*/ 310686 h 506602"/>
                <a:gd name="connsiteX31" fmla="*/ 354801 w 375866"/>
                <a:gd name="connsiteY31" fmla="*/ 260148 h 506602"/>
                <a:gd name="connsiteX32" fmla="*/ 359336 w 375866"/>
                <a:gd name="connsiteY32" fmla="*/ 255638 h 506602"/>
                <a:gd name="connsiteX33" fmla="*/ 375866 w 375866"/>
                <a:gd name="connsiteY33" fmla="*/ 234475 h 506602"/>
                <a:gd name="connsiteX34" fmla="*/ 375866 w 375866"/>
                <a:gd name="connsiteY34" fmla="*/ 206759 h 506602"/>
                <a:gd name="connsiteX35" fmla="*/ 358870 w 375866"/>
                <a:gd name="connsiteY35" fmla="*/ 185474 h 506602"/>
                <a:gd name="connsiteX36" fmla="*/ 246503 w 375866"/>
                <a:gd name="connsiteY36" fmla="*/ 255809 h 506602"/>
                <a:gd name="connsiteX37" fmla="*/ 261472 w 375866"/>
                <a:gd name="connsiteY37" fmla="*/ 220617 h 506602"/>
                <a:gd name="connsiteX38" fmla="*/ 294156 w 375866"/>
                <a:gd name="connsiteY38" fmla="*/ 187933 h 506602"/>
                <a:gd name="connsiteX39" fmla="*/ 294156 w 375866"/>
                <a:gd name="connsiteY39" fmla="*/ 159580 h 506602"/>
                <a:gd name="connsiteX40" fmla="*/ 310498 w 375866"/>
                <a:gd name="connsiteY40" fmla="*/ 220617 h 506602"/>
                <a:gd name="connsiteX41" fmla="*/ 297098 w 375866"/>
                <a:gd name="connsiteY41" fmla="*/ 276368 h 506602"/>
                <a:gd name="connsiteX42" fmla="*/ 246503 w 375866"/>
                <a:gd name="connsiteY42" fmla="*/ 255809 h 506602"/>
                <a:gd name="connsiteX43" fmla="*/ 269643 w 375866"/>
                <a:gd name="connsiteY43" fmla="*/ 457576 h 506602"/>
                <a:gd name="connsiteX44" fmla="*/ 236959 w 375866"/>
                <a:gd name="connsiteY44" fmla="*/ 457576 h 506602"/>
                <a:gd name="connsiteX45" fmla="*/ 220617 w 375866"/>
                <a:gd name="connsiteY45" fmla="*/ 441234 h 506602"/>
                <a:gd name="connsiteX46" fmla="*/ 236959 w 375866"/>
                <a:gd name="connsiteY46" fmla="*/ 424892 h 506602"/>
                <a:gd name="connsiteX47" fmla="*/ 245130 w 375866"/>
                <a:gd name="connsiteY47" fmla="*/ 424892 h 506602"/>
                <a:gd name="connsiteX48" fmla="*/ 245130 w 375866"/>
                <a:gd name="connsiteY48" fmla="*/ 416721 h 506602"/>
                <a:gd name="connsiteX49" fmla="*/ 253301 w 375866"/>
                <a:gd name="connsiteY49" fmla="*/ 408550 h 506602"/>
                <a:gd name="connsiteX50" fmla="*/ 254706 w 375866"/>
                <a:gd name="connsiteY50" fmla="*/ 408550 h 506602"/>
                <a:gd name="connsiteX51" fmla="*/ 260483 w 375866"/>
                <a:gd name="connsiteY51" fmla="*/ 410944 h 506602"/>
                <a:gd name="connsiteX52" fmla="*/ 269643 w 375866"/>
                <a:gd name="connsiteY52" fmla="*/ 420104 h 506602"/>
                <a:gd name="connsiteX53" fmla="*/ 228788 w 375866"/>
                <a:gd name="connsiteY53" fmla="*/ 409669 h 506602"/>
                <a:gd name="connsiteX54" fmla="*/ 204275 w 375866"/>
                <a:gd name="connsiteY54" fmla="*/ 441234 h 506602"/>
                <a:gd name="connsiteX55" fmla="*/ 228788 w 375866"/>
                <a:gd name="connsiteY55" fmla="*/ 472758 h 506602"/>
                <a:gd name="connsiteX56" fmla="*/ 228788 w 375866"/>
                <a:gd name="connsiteY56" fmla="*/ 490260 h 506602"/>
                <a:gd name="connsiteX57" fmla="*/ 147078 w 375866"/>
                <a:gd name="connsiteY57" fmla="*/ 490260 h 506602"/>
                <a:gd name="connsiteX58" fmla="*/ 147078 w 375866"/>
                <a:gd name="connsiteY58" fmla="*/ 343182 h 506602"/>
                <a:gd name="connsiteX59" fmla="*/ 228788 w 375866"/>
                <a:gd name="connsiteY59" fmla="*/ 343182 h 506602"/>
                <a:gd name="connsiteX60" fmla="*/ 130736 w 375866"/>
                <a:gd name="connsiteY60" fmla="*/ 387420 h 506602"/>
                <a:gd name="connsiteX61" fmla="*/ 84104 w 375866"/>
                <a:gd name="connsiteY61" fmla="*/ 340788 h 506602"/>
                <a:gd name="connsiteX62" fmla="*/ 81710 w 375866"/>
                <a:gd name="connsiteY62" fmla="*/ 335011 h 506602"/>
                <a:gd name="connsiteX63" fmla="*/ 84104 w 375866"/>
                <a:gd name="connsiteY63" fmla="*/ 329234 h 506602"/>
                <a:gd name="connsiteX64" fmla="*/ 95658 w 375866"/>
                <a:gd name="connsiteY64" fmla="*/ 329234 h 506602"/>
                <a:gd name="connsiteX65" fmla="*/ 130736 w 375866"/>
                <a:gd name="connsiteY65" fmla="*/ 364312 h 506602"/>
                <a:gd name="connsiteX66" fmla="*/ 81710 w 375866"/>
                <a:gd name="connsiteY66" fmla="*/ 361501 h 506602"/>
                <a:gd name="connsiteX67" fmla="*/ 128759 w 375866"/>
                <a:gd name="connsiteY67" fmla="*/ 408550 h 506602"/>
                <a:gd name="connsiteX68" fmla="*/ 98052 w 375866"/>
                <a:gd name="connsiteY68" fmla="*/ 408550 h 506602"/>
                <a:gd name="connsiteX69" fmla="*/ 81710 w 375866"/>
                <a:gd name="connsiteY69" fmla="*/ 392208 h 506602"/>
                <a:gd name="connsiteX70" fmla="*/ 78768 w 375866"/>
                <a:gd name="connsiteY70" fmla="*/ 276368 h 506602"/>
                <a:gd name="connsiteX71" fmla="*/ 65368 w 375866"/>
                <a:gd name="connsiteY71" fmla="*/ 220617 h 506602"/>
                <a:gd name="connsiteX72" fmla="*/ 81710 w 375866"/>
                <a:gd name="connsiteY72" fmla="*/ 159580 h 506602"/>
                <a:gd name="connsiteX73" fmla="*/ 81710 w 375866"/>
                <a:gd name="connsiteY73" fmla="*/ 187933 h 506602"/>
                <a:gd name="connsiteX74" fmla="*/ 114394 w 375866"/>
                <a:gd name="connsiteY74" fmla="*/ 220617 h 506602"/>
                <a:gd name="connsiteX75" fmla="*/ 129363 w 375866"/>
                <a:gd name="connsiteY75" fmla="*/ 255809 h 506602"/>
                <a:gd name="connsiteX76" fmla="*/ 78768 w 375866"/>
                <a:gd name="connsiteY76" fmla="*/ 276368 h 506602"/>
                <a:gd name="connsiteX77" fmla="*/ 89881 w 375866"/>
                <a:gd name="connsiteY77" fmla="*/ 114394 h 506602"/>
                <a:gd name="connsiteX78" fmla="*/ 285985 w 375866"/>
                <a:gd name="connsiteY78" fmla="*/ 114394 h 506602"/>
                <a:gd name="connsiteX79" fmla="*/ 294156 w 375866"/>
                <a:gd name="connsiteY79" fmla="*/ 122565 h 506602"/>
                <a:gd name="connsiteX80" fmla="*/ 285985 w 375866"/>
                <a:gd name="connsiteY80" fmla="*/ 130736 h 506602"/>
                <a:gd name="connsiteX81" fmla="*/ 89881 w 375866"/>
                <a:gd name="connsiteY81" fmla="*/ 130736 h 506602"/>
                <a:gd name="connsiteX82" fmla="*/ 81710 w 375866"/>
                <a:gd name="connsiteY82" fmla="*/ 122565 h 506602"/>
                <a:gd name="connsiteX83" fmla="*/ 89881 w 375866"/>
                <a:gd name="connsiteY83" fmla="*/ 114394 h 506602"/>
                <a:gd name="connsiteX84" fmla="*/ 187933 w 375866"/>
                <a:gd name="connsiteY84" fmla="*/ 307238 h 506602"/>
                <a:gd name="connsiteX85" fmla="*/ 203613 w 375866"/>
                <a:gd name="connsiteY85" fmla="*/ 326840 h 506602"/>
                <a:gd name="connsiteX86" fmla="*/ 172245 w 375866"/>
                <a:gd name="connsiteY86" fmla="*/ 326840 h 506602"/>
                <a:gd name="connsiteX87" fmla="*/ 187933 w 375866"/>
                <a:gd name="connsiteY87" fmla="*/ 282602 h 506602"/>
                <a:gd name="connsiteX88" fmla="*/ 174974 w 375866"/>
                <a:gd name="connsiteY88" fmla="*/ 269643 h 506602"/>
                <a:gd name="connsiteX89" fmla="*/ 200892 w 375866"/>
                <a:gd name="connsiteY89" fmla="*/ 269643 h 506602"/>
                <a:gd name="connsiteX90" fmla="*/ 212446 w 375866"/>
                <a:gd name="connsiteY90" fmla="*/ 253301 h 506602"/>
                <a:gd name="connsiteX91" fmla="*/ 163420 w 375866"/>
                <a:gd name="connsiteY91" fmla="*/ 253301 h 506602"/>
                <a:gd name="connsiteX92" fmla="*/ 130736 w 375866"/>
                <a:gd name="connsiteY92" fmla="*/ 220617 h 506602"/>
                <a:gd name="connsiteX93" fmla="*/ 130736 w 375866"/>
                <a:gd name="connsiteY93" fmla="*/ 147078 h 506602"/>
                <a:gd name="connsiteX94" fmla="*/ 245130 w 375866"/>
                <a:gd name="connsiteY94" fmla="*/ 147078 h 506602"/>
                <a:gd name="connsiteX95" fmla="*/ 245130 w 375866"/>
                <a:gd name="connsiteY95" fmla="*/ 220617 h 506602"/>
                <a:gd name="connsiteX96" fmla="*/ 212446 w 375866"/>
                <a:gd name="connsiteY96" fmla="*/ 253301 h 506602"/>
                <a:gd name="connsiteX97" fmla="*/ 114394 w 375866"/>
                <a:gd name="connsiteY97" fmla="*/ 204275 h 506602"/>
                <a:gd name="connsiteX98" fmla="*/ 98052 w 375866"/>
                <a:gd name="connsiteY98" fmla="*/ 187933 h 506602"/>
                <a:gd name="connsiteX99" fmla="*/ 114394 w 375866"/>
                <a:gd name="connsiteY99" fmla="*/ 171591 h 506602"/>
                <a:gd name="connsiteX100" fmla="*/ 114394 w 375866"/>
                <a:gd name="connsiteY100" fmla="*/ 155249 h 506602"/>
                <a:gd name="connsiteX101" fmla="*/ 98052 w 375866"/>
                <a:gd name="connsiteY101" fmla="*/ 159792 h 506602"/>
                <a:gd name="connsiteX102" fmla="*/ 98052 w 375866"/>
                <a:gd name="connsiteY102" fmla="*/ 147078 h 506602"/>
                <a:gd name="connsiteX103" fmla="*/ 114394 w 375866"/>
                <a:gd name="connsiteY103" fmla="*/ 147078 h 506602"/>
                <a:gd name="connsiteX104" fmla="*/ 261472 w 375866"/>
                <a:gd name="connsiteY104" fmla="*/ 171591 h 506602"/>
                <a:gd name="connsiteX105" fmla="*/ 277814 w 375866"/>
                <a:gd name="connsiteY105" fmla="*/ 187933 h 506602"/>
                <a:gd name="connsiteX106" fmla="*/ 261472 w 375866"/>
                <a:gd name="connsiteY106" fmla="*/ 204275 h 506602"/>
                <a:gd name="connsiteX107" fmla="*/ 277814 w 375866"/>
                <a:gd name="connsiteY107" fmla="*/ 159792 h 506602"/>
                <a:gd name="connsiteX108" fmla="*/ 261472 w 375866"/>
                <a:gd name="connsiteY108" fmla="*/ 155249 h 506602"/>
                <a:gd name="connsiteX109" fmla="*/ 261472 w 375866"/>
                <a:gd name="connsiteY109" fmla="*/ 147078 h 506602"/>
                <a:gd name="connsiteX110" fmla="*/ 277814 w 375866"/>
                <a:gd name="connsiteY110" fmla="*/ 147078 h 506602"/>
                <a:gd name="connsiteX111" fmla="*/ 176984 w 375866"/>
                <a:gd name="connsiteY111" fmla="*/ 294761 h 506602"/>
                <a:gd name="connsiteX112" fmla="*/ 161385 w 375866"/>
                <a:gd name="connsiteY112" fmla="*/ 314257 h 506602"/>
                <a:gd name="connsiteX113" fmla="*/ 157488 w 375866"/>
                <a:gd name="connsiteY113" fmla="*/ 275265 h 506602"/>
                <a:gd name="connsiteX114" fmla="*/ 198882 w 375866"/>
                <a:gd name="connsiteY114" fmla="*/ 294761 h 506602"/>
                <a:gd name="connsiteX115" fmla="*/ 218378 w 375866"/>
                <a:gd name="connsiteY115" fmla="*/ 275265 h 506602"/>
                <a:gd name="connsiteX116" fmla="*/ 214481 w 375866"/>
                <a:gd name="connsiteY116" fmla="*/ 314257 h 506602"/>
                <a:gd name="connsiteX117" fmla="*/ 277397 w 375866"/>
                <a:gd name="connsiteY117" fmla="*/ 98052 h 506602"/>
                <a:gd name="connsiteX118" fmla="*/ 245130 w 375866"/>
                <a:gd name="connsiteY118" fmla="*/ 98052 h 506602"/>
                <a:gd name="connsiteX119" fmla="*/ 245130 w 375866"/>
                <a:gd name="connsiteY119" fmla="*/ 65368 h 506602"/>
                <a:gd name="connsiteX120" fmla="*/ 228788 w 375866"/>
                <a:gd name="connsiteY120" fmla="*/ 65368 h 506602"/>
                <a:gd name="connsiteX121" fmla="*/ 228788 w 375866"/>
                <a:gd name="connsiteY121" fmla="*/ 98052 h 506602"/>
                <a:gd name="connsiteX122" fmla="*/ 212446 w 375866"/>
                <a:gd name="connsiteY122" fmla="*/ 98052 h 506602"/>
                <a:gd name="connsiteX123" fmla="*/ 212446 w 375866"/>
                <a:gd name="connsiteY123" fmla="*/ 19823 h 506602"/>
                <a:gd name="connsiteX124" fmla="*/ 277397 w 375866"/>
                <a:gd name="connsiteY124" fmla="*/ 98052 h 506602"/>
                <a:gd name="connsiteX125" fmla="*/ 196104 w 375866"/>
                <a:gd name="connsiteY125" fmla="*/ 16759 h 506602"/>
                <a:gd name="connsiteX126" fmla="*/ 196104 w 375866"/>
                <a:gd name="connsiteY126" fmla="*/ 98052 h 506602"/>
                <a:gd name="connsiteX127" fmla="*/ 179762 w 375866"/>
                <a:gd name="connsiteY127" fmla="*/ 98052 h 506602"/>
                <a:gd name="connsiteX128" fmla="*/ 179762 w 375866"/>
                <a:gd name="connsiteY128" fmla="*/ 16759 h 506602"/>
                <a:gd name="connsiteX129" fmla="*/ 187933 w 375866"/>
                <a:gd name="connsiteY129" fmla="*/ 16342 h 506602"/>
                <a:gd name="connsiteX130" fmla="*/ 196104 w 375866"/>
                <a:gd name="connsiteY130" fmla="*/ 16759 h 506602"/>
                <a:gd name="connsiteX131" fmla="*/ 163420 w 375866"/>
                <a:gd name="connsiteY131" fmla="*/ 19823 h 506602"/>
                <a:gd name="connsiteX132" fmla="*/ 163420 w 375866"/>
                <a:gd name="connsiteY132" fmla="*/ 98052 h 506602"/>
                <a:gd name="connsiteX133" fmla="*/ 147078 w 375866"/>
                <a:gd name="connsiteY133" fmla="*/ 98052 h 506602"/>
                <a:gd name="connsiteX134" fmla="*/ 147078 w 375866"/>
                <a:gd name="connsiteY134" fmla="*/ 65368 h 506602"/>
                <a:gd name="connsiteX135" fmla="*/ 130736 w 375866"/>
                <a:gd name="connsiteY135" fmla="*/ 65368 h 506602"/>
                <a:gd name="connsiteX136" fmla="*/ 130736 w 375866"/>
                <a:gd name="connsiteY136" fmla="*/ 98052 h 506602"/>
                <a:gd name="connsiteX137" fmla="*/ 98469 w 375866"/>
                <a:gd name="connsiteY137" fmla="*/ 98052 h 506602"/>
                <a:gd name="connsiteX138" fmla="*/ 163420 w 375866"/>
                <a:gd name="connsiteY138" fmla="*/ 19823 h 506602"/>
                <a:gd name="connsiteX139" fmla="*/ 36974 w 375866"/>
                <a:gd name="connsiteY139" fmla="*/ 256406 h 506602"/>
                <a:gd name="connsiteX140" fmla="*/ 20485 w 375866"/>
                <a:gd name="connsiteY140" fmla="*/ 239786 h 506602"/>
                <a:gd name="connsiteX141" fmla="*/ 16342 w 375866"/>
                <a:gd name="connsiteY141" fmla="*/ 234475 h 506602"/>
                <a:gd name="connsiteX142" fmla="*/ 16342 w 375866"/>
                <a:gd name="connsiteY142" fmla="*/ 206759 h 506602"/>
                <a:gd name="connsiteX143" fmla="*/ 20950 w 375866"/>
                <a:gd name="connsiteY143" fmla="*/ 201325 h 506602"/>
                <a:gd name="connsiteX144" fmla="*/ 36974 w 375866"/>
                <a:gd name="connsiteY144" fmla="*/ 184820 h 506602"/>
                <a:gd name="connsiteX145" fmla="*/ 55857 w 375866"/>
                <a:gd name="connsiteY145" fmla="*/ 139136 h 506602"/>
                <a:gd name="connsiteX146" fmla="*/ 55980 w 375866"/>
                <a:gd name="connsiteY146" fmla="*/ 115767 h 506602"/>
                <a:gd name="connsiteX147" fmla="*/ 56805 w 375866"/>
                <a:gd name="connsiteY147" fmla="*/ 109075 h 506602"/>
                <a:gd name="connsiteX148" fmla="*/ 76399 w 375866"/>
                <a:gd name="connsiteY148" fmla="*/ 89481 h 506602"/>
                <a:gd name="connsiteX149" fmla="*/ 83091 w 375866"/>
                <a:gd name="connsiteY149" fmla="*/ 88655 h 506602"/>
                <a:gd name="connsiteX150" fmla="*/ 83271 w 375866"/>
                <a:gd name="connsiteY150" fmla="*/ 88762 h 506602"/>
                <a:gd name="connsiteX151" fmla="*/ 82053 w 375866"/>
                <a:gd name="connsiteY151" fmla="*/ 99441 h 506602"/>
                <a:gd name="connsiteX152" fmla="*/ 65368 w 375866"/>
                <a:gd name="connsiteY152" fmla="*/ 122565 h 506602"/>
                <a:gd name="connsiteX153" fmla="*/ 74086 w 375866"/>
                <a:gd name="connsiteY153" fmla="*/ 141154 h 506602"/>
                <a:gd name="connsiteX154" fmla="*/ 49026 w 375866"/>
                <a:gd name="connsiteY154" fmla="*/ 220617 h 506602"/>
                <a:gd name="connsiteX155" fmla="*/ 65580 w 375866"/>
                <a:gd name="connsiteY155" fmla="*/ 286295 h 506602"/>
                <a:gd name="connsiteX156" fmla="*/ 53520 w 375866"/>
                <a:gd name="connsiteY156" fmla="*/ 297939 h 506602"/>
                <a:gd name="connsiteX157" fmla="*/ 36974 w 375866"/>
                <a:gd name="connsiteY157" fmla="*/ 256406 h 506602"/>
                <a:gd name="connsiteX158" fmla="*/ 32684 w 375866"/>
                <a:gd name="connsiteY158" fmla="*/ 400379 h 506602"/>
                <a:gd name="connsiteX159" fmla="*/ 32684 w 375866"/>
                <a:gd name="connsiteY159" fmla="*/ 392208 h 506602"/>
                <a:gd name="connsiteX160" fmla="*/ 140598 w 375866"/>
                <a:gd name="connsiteY160" fmla="*/ 270607 h 506602"/>
                <a:gd name="connsiteX161" fmla="*/ 146220 w 375866"/>
                <a:gd name="connsiteY161" fmla="*/ 326840 h 506602"/>
                <a:gd name="connsiteX162" fmla="*/ 130736 w 375866"/>
                <a:gd name="connsiteY162" fmla="*/ 326840 h 506602"/>
                <a:gd name="connsiteX163" fmla="*/ 130736 w 375866"/>
                <a:gd name="connsiteY163" fmla="*/ 341205 h 506602"/>
                <a:gd name="connsiteX164" fmla="*/ 107212 w 375866"/>
                <a:gd name="connsiteY164" fmla="*/ 317680 h 506602"/>
                <a:gd name="connsiteX165" fmla="*/ 72550 w 375866"/>
                <a:gd name="connsiteY165" fmla="*/ 317680 h 506602"/>
                <a:gd name="connsiteX166" fmla="*/ 65368 w 375866"/>
                <a:gd name="connsiteY166" fmla="*/ 335011 h 506602"/>
                <a:gd name="connsiteX167" fmla="*/ 65368 w 375866"/>
                <a:gd name="connsiteY167" fmla="*/ 392208 h 506602"/>
                <a:gd name="connsiteX168" fmla="*/ 98052 w 375866"/>
                <a:gd name="connsiteY168" fmla="*/ 424892 h 506602"/>
                <a:gd name="connsiteX169" fmla="*/ 130736 w 375866"/>
                <a:gd name="connsiteY169" fmla="*/ 424892 h 506602"/>
                <a:gd name="connsiteX170" fmla="*/ 130736 w 375866"/>
                <a:gd name="connsiteY170" fmla="*/ 457576 h 506602"/>
                <a:gd name="connsiteX171" fmla="*/ 89881 w 375866"/>
                <a:gd name="connsiteY171" fmla="*/ 457576 h 506602"/>
                <a:gd name="connsiteX172" fmla="*/ 32684 w 375866"/>
                <a:gd name="connsiteY172" fmla="*/ 400379 h 506602"/>
                <a:gd name="connsiteX173" fmla="*/ 81710 w 375866"/>
                <a:gd name="connsiteY173" fmla="*/ 473436 h 506602"/>
                <a:gd name="connsiteX174" fmla="*/ 89881 w 375866"/>
                <a:gd name="connsiteY174" fmla="*/ 473918 h 506602"/>
                <a:gd name="connsiteX175" fmla="*/ 130736 w 375866"/>
                <a:gd name="connsiteY175" fmla="*/ 473918 h 506602"/>
                <a:gd name="connsiteX176" fmla="*/ 130736 w 375866"/>
                <a:gd name="connsiteY176" fmla="*/ 490260 h 506602"/>
                <a:gd name="connsiteX177" fmla="*/ 81710 w 375866"/>
                <a:gd name="connsiteY177" fmla="*/ 490260 h 506602"/>
                <a:gd name="connsiteX178" fmla="*/ 294156 w 375866"/>
                <a:gd name="connsiteY178" fmla="*/ 490260 h 506602"/>
                <a:gd name="connsiteX179" fmla="*/ 245130 w 375866"/>
                <a:gd name="connsiteY179" fmla="*/ 490260 h 506602"/>
                <a:gd name="connsiteX180" fmla="*/ 245130 w 375866"/>
                <a:gd name="connsiteY180" fmla="*/ 473918 h 506602"/>
                <a:gd name="connsiteX181" fmla="*/ 285985 w 375866"/>
                <a:gd name="connsiteY181" fmla="*/ 473918 h 506602"/>
                <a:gd name="connsiteX182" fmla="*/ 294156 w 375866"/>
                <a:gd name="connsiteY182" fmla="*/ 473436 h 506602"/>
                <a:gd name="connsiteX183" fmla="*/ 343182 w 375866"/>
                <a:gd name="connsiteY183" fmla="*/ 400379 h 506602"/>
                <a:gd name="connsiteX184" fmla="*/ 285985 w 375866"/>
                <a:gd name="connsiteY184" fmla="*/ 457576 h 506602"/>
                <a:gd name="connsiteX185" fmla="*/ 285985 w 375866"/>
                <a:gd name="connsiteY185" fmla="*/ 423732 h 506602"/>
                <a:gd name="connsiteX186" fmla="*/ 310498 w 375866"/>
                <a:gd name="connsiteY186" fmla="*/ 392208 h 506602"/>
                <a:gd name="connsiteX187" fmla="*/ 310498 w 375866"/>
                <a:gd name="connsiteY187" fmla="*/ 335011 h 506602"/>
                <a:gd name="connsiteX188" fmla="*/ 294156 w 375866"/>
                <a:gd name="connsiteY188" fmla="*/ 335011 h 506602"/>
                <a:gd name="connsiteX189" fmla="*/ 294156 w 375866"/>
                <a:gd name="connsiteY189" fmla="*/ 392208 h 506602"/>
                <a:gd name="connsiteX190" fmla="*/ 280903 w 375866"/>
                <a:gd name="connsiteY190" fmla="*/ 408256 h 506602"/>
                <a:gd name="connsiteX191" fmla="*/ 272037 w 375866"/>
                <a:gd name="connsiteY191" fmla="*/ 399390 h 506602"/>
                <a:gd name="connsiteX192" fmla="*/ 254706 w 375866"/>
                <a:gd name="connsiteY192" fmla="*/ 392208 h 506602"/>
                <a:gd name="connsiteX193" fmla="*/ 253301 w 375866"/>
                <a:gd name="connsiteY193" fmla="*/ 392208 h 506602"/>
                <a:gd name="connsiteX194" fmla="*/ 245130 w 375866"/>
                <a:gd name="connsiteY194" fmla="*/ 393638 h 506602"/>
                <a:gd name="connsiteX195" fmla="*/ 245130 w 375866"/>
                <a:gd name="connsiteY195" fmla="*/ 326840 h 506602"/>
                <a:gd name="connsiteX196" fmla="*/ 229646 w 375866"/>
                <a:gd name="connsiteY196" fmla="*/ 326840 h 506602"/>
                <a:gd name="connsiteX197" fmla="*/ 235268 w 375866"/>
                <a:gd name="connsiteY197" fmla="*/ 270607 h 506602"/>
                <a:gd name="connsiteX198" fmla="*/ 343182 w 375866"/>
                <a:gd name="connsiteY198" fmla="*/ 392208 h 506602"/>
                <a:gd name="connsiteX199" fmla="*/ 359524 w 375866"/>
                <a:gd name="connsiteY199" fmla="*/ 234475 h 506602"/>
                <a:gd name="connsiteX200" fmla="*/ 354916 w 375866"/>
                <a:gd name="connsiteY200" fmla="*/ 239909 h 506602"/>
                <a:gd name="connsiteX201" fmla="*/ 338892 w 375866"/>
                <a:gd name="connsiteY201" fmla="*/ 256414 h 506602"/>
                <a:gd name="connsiteX202" fmla="*/ 322354 w 375866"/>
                <a:gd name="connsiteY202" fmla="*/ 297947 h 506602"/>
                <a:gd name="connsiteX203" fmla="*/ 310294 w 375866"/>
                <a:gd name="connsiteY203" fmla="*/ 286304 h 506602"/>
                <a:gd name="connsiteX204" fmla="*/ 326840 w 375866"/>
                <a:gd name="connsiteY204" fmla="*/ 220617 h 506602"/>
                <a:gd name="connsiteX205" fmla="*/ 301780 w 375866"/>
                <a:gd name="connsiteY205" fmla="*/ 141154 h 506602"/>
                <a:gd name="connsiteX206" fmla="*/ 310498 w 375866"/>
                <a:gd name="connsiteY206" fmla="*/ 122565 h 506602"/>
                <a:gd name="connsiteX207" fmla="*/ 293813 w 375866"/>
                <a:gd name="connsiteY207" fmla="*/ 99449 h 506602"/>
                <a:gd name="connsiteX208" fmla="*/ 292595 w 375866"/>
                <a:gd name="connsiteY208" fmla="*/ 88770 h 506602"/>
                <a:gd name="connsiteX209" fmla="*/ 292775 w 375866"/>
                <a:gd name="connsiteY209" fmla="*/ 88664 h 506602"/>
                <a:gd name="connsiteX210" fmla="*/ 299467 w 375866"/>
                <a:gd name="connsiteY210" fmla="*/ 89489 h 506602"/>
                <a:gd name="connsiteX211" fmla="*/ 319061 w 375866"/>
                <a:gd name="connsiteY211" fmla="*/ 109083 h 506602"/>
                <a:gd name="connsiteX212" fmla="*/ 319658 w 375866"/>
                <a:gd name="connsiteY212" fmla="*/ 116143 h 506602"/>
                <a:gd name="connsiteX213" fmla="*/ 320001 w 375866"/>
                <a:gd name="connsiteY213" fmla="*/ 139136 h 506602"/>
                <a:gd name="connsiteX214" fmla="*/ 338884 w 375866"/>
                <a:gd name="connsiteY214" fmla="*/ 184828 h 506602"/>
                <a:gd name="connsiteX215" fmla="*/ 355373 w 375866"/>
                <a:gd name="connsiteY215" fmla="*/ 201448 h 506602"/>
                <a:gd name="connsiteX216" fmla="*/ 359524 w 375866"/>
                <a:gd name="connsiteY216" fmla="*/ 206759 h 50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75866" h="506602">
                  <a:moveTo>
                    <a:pt x="358870" y="185474"/>
                  </a:moveTo>
                  <a:cubicBezTo>
                    <a:pt x="356885" y="184975"/>
                    <a:pt x="355316" y="183292"/>
                    <a:pt x="354801" y="181078"/>
                  </a:cubicBezTo>
                  <a:cubicBezTo>
                    <a:pt x="350577" y="163167"/>
                    <a:pt x="343558" y="146171"/>
                    <a:pt x="333908" y="130540"/>
                  </a:cubicBezTo>
                  <a:cubicBezTo>
                    <a:pt x="332715" y="128603"/>
                    <a:pt x="332625" y="126299"/>
                    <a:pt x="333900" y="124175"/>
                  </a:cubicBezTo>
                  <a:cubicBezTo>
                    <a:pt x="339064" y="115571"/>
                    <a:pt x="337716" y="104613"/>
                    <a:pt x="330623" y="97521"/>
                  </a:cubicBezTo>
                  <a:lnTo>
                    <a:pt x="311029" y="77927"/>
                  </a:lnTo>
                  <a:cubicBezTo>
                    <a:pt x="305072" y="71970"/>
                    <a:pt x="296395" y="70115"/>
                    <a:pt x="288665" y="72722"/>
                  </a:cubicBezTo>
                  <a:cubicBezTo>
                    <a:pt x="274586" y="30535"/>
                    <a:pt x="234794" y="0"/>
                    <a:pt x="187933" y="0"/>
                  </a:cubicBezTo>
                  <a:cubicBezTo>
                    <a:pt x="141072" y="0"/>
                    <a:pt x="101280" y="30535"/>
                    <a:pt x="87209" y="72730"/>
                  </a:cubicBezTo>
                  <a:cubicBezTo>
                    <a:pt x="79479" y="70124"/>
                    <a:pt x="70802" y="71978"/>
                    <a:pt x="64845" y="77935"/>
                  </a:cubicBezTo>
                  <a:lnTo>
                    <a:pt x="45251" y="97529"/>
                  </a:lnTo>
                  <a:cubicBezTo>
                    <a:pt x="38159" y="104621"/>
                    <a:pt x="36810" y="115579"/>
                    <a:pt x="42195" y="124551"/>
                  </a:cubicBezTo>
                  <a:cubicBezTo>
                    <a:pt x="43249" y="126315"/>
                    <a:pt x="43159" y="128612"/>
                    <a:pt x="41966" y="130556"/>
                  </a:cubicBezTo>
                  <a:cubicBezTo>
                    <a:pt x="32316" y="146179"/>
                    <a:pt x="25297" y="163183"/>
                    <a:pt x="21073" y="181094"/>
                  </a:cubicBezTo>
                  <a:cubicBezTo>
                    <a:pt x="20558" y="183308"/>
                    <a:pt x="18989" y="184991"/>
                    <a:pt x="16538" y="185604"/>
                  </a:cubicBezTo>
                  <a:cubicBezTo>
                    <a:pt x="6798" y="188023"/>
                    <a:pt x="0" y="196733"/>
                    <a:pt x="0" y="206759"/>
                  </a:cubicBezTo>
                  <a:lnTo>
                    <a:pt x="0" y="234475"/>
                  </a:lnTo>
                  <a:cubicBezTo>
                    <a:pt x="0" y="244509"/>
                    <a:pt x="6798" y="253211"/>
                    <a:pt x="16996" y="255760"/>
                  </a:cubicBezTo>
                  <a:cubicBezTo>
                    <a:pt x="18981" y="256259"/>
                    <a:pt x="20550" y="257942"/>
                    <a:pt x="21065" y="260156"/>
                  </a:cubicBezTo>
                  <a:cubicBezTo>
                    <a:pt x="25289" y="278067"/>
                    <a:pt x="32308" y="295063"/>
                    <a:pt x="41950" y="310686"/>
                  </a:cubicBezTo>
                  <a:cubicBezTo>
                    <a:pt x="42146" y="311005"/>
                    <a:pt x="42138" y="311364"/>
                    <a:pt x="42277" y="311699"/>
                  </a:cubicBezTo>
                  <a:cubicBezTo>
                    <a:pt x="26016" y="334431"/>
                    <a:pt x="16342" y="362180"/>
                    <a:pt x="16342" y="392208"/>
                  </a:cubicBezTo>
                  <a:lnTo>
                    <a:pt x="16342" y="400379"/>
                  </a:lnTo>
                  <a:cubicBezTo>
                    <a:pt x="16342" y="432319"/>
                    <a:pt x="36851" y="459496"/>
                    <a:pt x="65368" y="469628"/>
                  </a:cubicBezTo>
                  <a:lnTo>
                    <a:pt x="65368" y="506602"/>
                  </a:lnTo>
                  <a:lnTo>
                    <a:pt x="310498" y="506602"/>
                  </a:lnTo>
                  <a:lnTo>
                    <a:pt x="310498" y="469628"/>
                  </a:lnTo>
                  <a:cubicBezTo>
                    <a:pt x="339015" y="459504"/>
                    <a:pt x="359524" y="432328"/>
                    <a:pt x="359524" y="400379"/>
                  </a:cubicBezTo>
                  <a:lnTo>
                    <a:pt x="359524" y="392208"/>
                  </a:lnTo>
                  <a:cubicBezTo>
                    <a:pt x="359524" y="362180"/>
                    <a:pt x="349850" y="334431"/>
                    <a:pt x="333589" y="311683"/>
                  </a:cubicBezTo>
                  <a:cubicBezTo>
                    <a:pt x="333728" y="311356"/>
                    <a:pt x="333720" y="310996"/>
                    <a:pt x="333908" y="310686"/>
                  </a:cubicBezTo>
                  <a:cubicBezTo>
                    <a:pt x="343558" y="295063"/>
                    <a:pt x="350577" y="278059"/>
                    <a:pt x="354801" y="260148"/>
                  </a:cubicBezTo>
                  <a:cubicBezTo>
                    <a:pt x="355316" y="257934"/>
                    <a:pt x="356885" y="256251"/>
                    <a:pt x="359336" y="255638"/>
                  </a:cubicBezTo>
                  <a:cubicBezTo>
                    <a:pt x="369068" y="253211"/>
                    <a:pt x="375866" y="244501"/>
                    <a:pt x="375866" y="234475"/>
                  </a:cubicBezTo>
                  <a:lnTo>
                    <a:pt x="375866" y="206759"/>
                  </a:lnTo>
                  <a:cubicBezTo>
                    <a:pt x="375866" y="196733"/>
                    <a:pt x="369068" y="188023"/>
                    <a:pt x="358870" y="185474"/>
                  </a:cubicBezTo>
                  <a:close/>
                  <a:moveTo>
                    <a:pt x="246503" y="255809"/>
                  </a:moveTo>
                  <a:cubicBezTo>
                    <a:pt x="255711" y="246895"/>
                    <a:pt x="261472" y="234426"/>
                    <a:pt x="261472" y="220617"/>
                  </a:cubicBezTo>
                  <a:cubicBezTo>
                    <a:pt x="279497" y="220617"/>
                    <a:pt x="294156" y="205958"/>
                    <a:pt x="294156" y="187933"/>
                  </a:cubicBezTo>
                  <a:lnTo>
                    <a:pt x="294156" y="159580"/>
                  </a:lnTo>
                  <a:cubicBezTo>
                    <a:pt x="304754" y="178046"/>
                    <a:pt x="310498" y="199144"/>
                    <a:pt x="310498" y="220617"/>
                  </a:cubicBezTo>
                  <a:cubicBezTo>
                    <a:pt x="310498" y="240097"/>
                    <a:pt x="305881" y="259192"/>
                    <a:pt x="297098" y="276368"/>
                  </a:cubicBezTo>
                  <a:cubicBezTo>
                    <a:pt x="282022" y="266383"/>
                    <a:pt x="264896" y="259299"/>
                    <a:pt x="246503" y="255809"/>
                  </a:cubicBezTo>
                  <a:close/>
                  <a:moveTo>
                    <a:pt x="269643" y="457576"/>
                  </a:moveTo>
                  <a:lnTo>
                    <a:pt x="236959" y="457576"/>
                  </a:lnTo>
                  <a:cubicBezTo>
                    <a:pt x="227946" y="457576"/>
                    <a:pt x="220617" y="450247"/>
                    <a:pt x="220617" y="441234"/>
                  </a:cubicBezTo>
                  <a:cubicBezTo>
                    <a:pt x="220617" y="432221"/>
                    <a:pt x="227946" y="424892"/>
                    <a:pt x="236959" y="424892"/>
                  </a:cubicBezTo>
                  <a:lnTo>
                    <a:pt x="245130" y="424892"/>
                  </a:lnTo>
                  <a:lnTo>
                    <a:pt x="245130" y="416721"/>
                  </a:lnTo>
                  <a:cubicBezTo>
                    <a:pt x="245130" y="412219"/>
                    <a:pt x="248791" y="408550"/>
                    <a:pt x="253301" y="408550"/>
                  </a:cubicBezTo>
                  <a:lnTo>
                    <a:pt x="254706" y="408550"/>
                  </a:lnTo>
                  <a:cubicBezTo>
                    <a:pt x="256855" y="408550"/>
                    <a:pt x="258964" y="409424"/>
                    <a:pt x="260483" y="410944"/>
                  </a:cubicBezTo>
                  <a:lnTo>
                    <a:pt x="269643" y="420104"/>
                  </a:lnTo>
                  <a:close/>
                  <a:moveTo>
                    <a:pt x="228788" y="409669"/>
                  </a:moveTo>
                  <a:cubicBezTo>
                    <a:pt x="214726" y="413314"/>
                    <a:pt x="204275" y="426044"/>
                    <a:pt x="204275" y="441234"/>
                  </a:cubicBezTo>
                  <a:cubicBezTo>
                    <a:pt x="204275" y="456416"/>
                    <a:pt x="214726" y="469105"/>
                    <a:pt x="228788" y="472758"/>
                  </a:cubicBezTo>
                  <a:lnTo>
                    <a:pt x="228788" y="490260"/>
                  </a:lnTo>
                  <a:lnTo>
                    <a:pt x="147078" y="490260"/>
                  </a:lnTo>
                  <a:lnTo>
                    <a:pt x="147078" y="343182"/>
                  </a:lnTo>
                  <a:lnTo>
                    <a:pt x="228788" y="343182"/>
                  </a:lnTo>
                  <a:close/>
                  <a:moveTo>
                    <a:pt x="130736" y="387420"/>
                  </a:moveTo>
                  <a:lnTo>
                    <a:pt x="84104" y="340788"/>
                  </a:lnTo>
                  <a:cubicBezTo>
                    <a:pt x="82543" y="339219"/>
                    <a:pt x="81710" y="337225"/>
                    <a:pt x="81710" y="335011"/>
                  </a:cubicBezTo>
                  <a:cubicBezTo>
                    <a:pt x="81710" y="332797"/>
                    <a:pt x="82543" y="330803"/>
                    <a:pt x="84104" y="329234"/>
                  </a:cubicBezTo>
                  <a:cubicBezTo>
                    <a:pt x="87234" y="326105"/>
                    <a:pt x="92528" y="326105"/>
                    <a:pt x="95658" y="329234"/>
                  </a:cubicBezTo>
                  <a:lnTo>
                    <a:pt x="130736" y="364312"/>
                  </a:lnTo>
                  <a:close/>
                  <a:moveTo>
                    <a:pt x="81710" y="361501"/>
                  </a:moveTo>
                  <a:lnTo>
                    <a:pt x="128759" y="408550"/>
                  </a:lnTo>
                  <a:lnTo>
                    <a:pt x="98052" y="408550"/>
                  </a:lnTo>
                  <a:cubicBezTo>
                    <a:pt x="89039" y="408550"/>
                    <a:pt x="81710" y="401221"/>
                    <a:pt x="81710" y="392208"/>
                  </a:cubicBezTo>
                  <a:close/>
                  <a:moveTo>
                    <a:pt x="78768" y="276368"/>
                  </a:moveTo>
                  <a:cubicBezTo>
                    <a:pt x="69985" y="259192"/>
                    <a:pt x="65368" y="240097"/>
                    <a:pt x="65368" y="220617"/>
                  </a:cubicBezTo>
                  <a:cubicBezTo>
                    <a:pt x="65368" y="199135"/>
                    <a:pt x="71112" y="178046"/>
                    <a:pt x="81710" y="159580"/>
                  </a:cubicBezTo>
                  <a:lnTo>
                    <a:pt x="81710" y="187933"/>
                  </a:lnTo>
                  <a:cubicBezTo>
                    <a:pt x="81710" y="205958"/>
                    <a:pt x="96369" y="220617"/>
                    <a:pt x="114394" y="220617"/>
                  </a:cubicBezTo>
                  <a:cubicBezTo>
                    <a:pt x="114394" y="234426"/>
                    <a:pt x="120155" y="246895"/>
                    <a:pt x="129363" y="255809"/>
                  </a:cubicBezTo>
                  <a:cubicBezTo>
                    <a:pt x="110970" y="259299"/>
                    <a:pt x="93844" y="266383"/>
                    <a:pt x="78768" y="276368"/>
                  </a:cubicBezTo>
                  <a:close/>
                  <a:moveTo>
                    <a:pt x="89881" y="114394"/>
                  </a:moveTo>
                  <a:lnTo>
                    <a:pt x="285985" y="114394"/>
                  </a:lnTo>
                  <a:cubicBezTo>
                    <a:pt x="290495" y="114394"/>
                    <a:pt x="294156" y="118063"/>
                    <a:pt x="294156" y="122565"/>
                  </a:cubicBezTo>
                  <a:cubicBezTo>
                    <a:pt x="294156" y="127067"/>
                    <a:pt x="290495" y="130736"/>
                    <a:pt x="285985" y="130736"/>
                  </a:cubicBezTo>
                  <a:lnTo>
                    <a:pt x="89881" y="130736"/>
                  </a:lnTo>
                  <a:cubicBezTo>
                    <a:pt x="85371" y="130736"/>
                    <a:pt x="81710" y="127067"/>
                    <a:pt x="81710" y="122565"/>
                  </a:cubicBezTo>
                  <a:cubicBezTo>
                    <a:pt x="81710" y="118063"/>
                    <a:pt x="85371" y="114394"/>
                    <a:pt x="89881" y="114394"/>
                  </a:cubicBezTo>
                  <a:close/>
                  <a:moveTo>
                    <a:pt x="187933" y="307238"/>
                  </a:moveTo>
                  <a:lnTo>
                    <a:pt x="203613" y="326840"/>
                  </a:lnTo>
                  <a:lnTo>
                    <a:pt x="172245" y="326840"/>
                  </a:lnTo>
                  <a:close/>
                  <a:moveTo>
                    <a:pt x="187933" y="282602"/>
                  </a:moveTo>
                  <a:lnTo>
                    <a:pt x="174974" y="269643"/>
                  </a:lnTo>
                  <a:lnTo>
                    <a:pt x="200892" y="269643"/>
                  </a:lnTo>
                  <a:close/>
                  <a:moveTo>
                    <a:pt x="212446" y="253301"/>
                  </a:moveTo>
                  <a:lnTo>
                    <a:pt x="163420" y="253301"/>
                  </a:lnTo>
                  <a:cubicBezTo>
                    <a:pt x="145395" y="253301"/>
                    <a:pt x="130736" y="238642"/>
                    <a:pt x="130736" y="220617"/>
                  </a:cubicBezTo>
                  <a:lnTo>
                    <a:pt x="130736" y="147078"/>
                  </a:lnTo>
                  <a:lnTo>
                    <a:pt x="245130" y="147078"/>
                  </a:lnTo>
                  <a:lnTo>
                    <a:pt x="245130" y="220617"/>
                  </a:lnTo>
                  <a:cubicBezTo>
                    <a:pt x="245130" y="238642"/>
                    <a:pt x="230471" y="253301"/>
                    <a:pt x="212446" y="253301"/>
                  </a:cubicBezTo>
                  <a:close/>
                  <a:moveTo>
                    <a:pt x="114394" y="204275"/>
                  </a:moveTo>
                  <a:cubicBezTo>
                    <a:pt x="105381" y="204275"/>
                    <a:pt x="98052" y="196946"/>
                    <a:pt x="98052" y="187933"/>
                  </a:cubicBezTo>
                  <a:cubicBezTo>
                    <a:pt x="98052" y="178920"/>
                    <a:pt x="105381" y="171591"/>
                    <a:pt x="114394" y="171591"/>
                  </a:cubicBezTo>
                  <a:close/>
                  <a:moveTo>
                    <a:pt x="114394" y="155249"/>
                  </a:moveTo>
                  <a:cubicBezTo>
                    <a:pt x="108413" y="155249"/>
                    <a:pt x="102881" y="156981"/>
                    <a:pt x="98052" y="159792"/>
                  </a:cubicBezTo>
                  <a:lnTo>
                    <a:pt x="98052" y="147078"/>
                  </a:lnTo>
                  <a:lnTo>
                    <a:pt x="114394" y="147078"/>
                  </a:lnTo>
                  <a:close/>
                  <a:moveTo>
                    <a:pt x="261472" y="171591"/>
                  </a:moveTo>
                  <a:cubicBezTo>
                    <a:pt x="270485" y="171591"/>
                    <a:pt x="277814" y="178920"/>
                    <a:pt x="277814" y="187933"/>
                  </a:cubicBezTo>
                  <a:cubicBezTo>
                    <a:pt x="277814" y="196946"/>
                    <a:pt x="270485" y="204275"/>
                    <a:pt x="261472" y="204275"/>
                  </a:cubicBezTo>
                  <a:close/>
                  <a:moveTo>
                    <a:pt x="277814" y="159792"/>
                  </a:moveTo>
                  <a:cubicBezTo>
                    <a:pt x="272985" y="156981"/>
                    <a:pt x="267453" y="155249"/>
                    <a:pt x="261472" y="155249"/>
                  </a:cubicBezTo>
                  <a:lnTo>
                    <a:pt x="261472" y="147078"/>
                  </a:lnTo>
                  <a:lnTo>
                    <a:pt x="277814" y="147078"/>
                  </a:lnTo>
                  <a:close/>
                  <a:moveTo>
                    <a:pt x="176984" y="294761"/>
                  </a:moveTo>
                  <a:lnTo>
                    <a:pt x="161385" y="314257"/>
                  </a:lnTo>
                  <a:lnTo>
                    <a:pt x="157488" y="275265"/>
                  </a:lnTo>
                  <a:close/>
                  <a:moveTo>
                    <a:pt x="198882" y="294761"/>
                  </a:moveTo>
                  <a:lnTo>
                    <a:pt x="218378" y="275265"/>
                  </a:lnTo>
                  <a:lnTo>
                    <a:pt x="214481" y="314257"/>
                  </a:lnTo>
                  <a:close/>
                  <a:moveTo>
                    <a:pt x="277397" y="98052"/>
                  </a:moveTo>
                  <a:lnTo>
                    <a:pt x="245130" y="98052"/>
                  </a:lnTo>
                  <a:lnTo>
                    <a:pt x="245130" y="65368"/>
                  </a:lnTo>
                  <a:lnTo>
                    <a:pt x="228788" y="65368"/>
                  </a:lnTo>
                  <a:lnTo>
                    <a:pt x="228788" y="98052"/>
                  </a:lnTo>
                  <a:lnTo>
                    <a:pt x="212446" y="98052"/>
                  </a:lnTo>
                  <a:lnTo>
                    <a:pt x="212446" y="19823"/>
                  </a:lnTo>
                  <a:cubicBezTo>
                    <a:pt x="247581" y="29816"/>
                    <a:pt x="274006" y="60621"/>
                    <a:pt x="277397" y="98052"/>
                  </a:cubicBezTo>
                  <a:close/>
                  <a:moveTo>
                    <a:pt x="196104" y="16759"/>
                  </a:moveTo>
                  <a:lnTo>
                    <a:pt x="196104" y="98052"/>
                  </a:lnTo>
                  <a:lnTo>
                    <a:pt x="179762" y="98052"/>
                  </a:lnTo>
                  <a:lnTo>
                    <a:pt x="179762" y="16759"/>
                  </a:lnTo>
                  <a:cubicBezTo>
                    <a:pt x="182458" y="16514"/>
                    <a:pt x="185171" y="16342"/>
                    <a:pt x="187933" y="16342"/>
                  </a:cubicBezTo>
                  <a:cubicBezTo>
                    <a:pt x="190695" y="16342"/>
                    <a:pt x="193408" y="16514"/>
                    <a:pt x="196104" y="16759"/>
                  </a:cubicBezTo>
                  <a:close/>
                  <a:moveTo>
                    <a:pt x="163420" y="19823"/>
                  </a:moveTo>
                  <a:lnTo>
                    <a:pt x="163420" y="98052"/>
                  </a:lnTo>
                  <a:lnTo>
                    <a:pt x="147078" y="98052"/>
                  </a:lnTo>
                  <a:lnTo>
                    <a:pt x="147078" y="65368"/>
                  </a:lnTo>
                  <a:lnTo>
                    <a:pt x="130736" y="65368"/>
                  </a:lnTo>
                  <a:lnTo>
                    <a:pt x="130736" y="98052"/>
                  </a:lnTo>
                  <a:lnTo>
                    <a:pt x="98469" y="98052"/>
                  </a:lnTo>
                  <a:cubicBezTo>
                    <a:pt x="101860" y="60621"/>
                    <a:pt x="128285" y="29816"/>
                    <a:pt x="163420" y="19823"/>
                  </a:cubicBezTo>
                  <a:close/>
                  <a:moveTo>
                    <a:pt x="36974" y="256406"/>
                  </a:moveTo>
                  <a:cubicBezTo>
                    <a:pt x="35045" y="248219"/>
                    <a:pt x="28909" y="241894"/>
                    <a:pt x="20485" y="239786"/>
                  </a:cubicBezTo>
                  <a:cubicBezTo>
                    <a:pt x="18050" y="239173"/>
                    <a:pt x="16342" y="236992"/>
                    <a:pt x="16342" y="234475"/>
                  </a:cubicBezTo>
                  <a:lnTo>
                    <a:pt x="16342" y="206759"/>
                  </a:lnTo>
                  <a:cubicBezTo>
                    <a:pt x="16342" y="204242"/>
                    <a:pt x="18050" y="202053"/>
                    <a:pt x="20950" y="201325"/>
                  </a:cubicBezTo>
                  <a:cubicBezTo>
                    <a:pt x="28909" y="199332"/>
                    <a:pt x="35045" y="193007"/>
                    <a:pt x="36974" y="184820"/>
                  </a:cubicBezTo>
                  <a:cubicBezTo>
                    <a:pt x="40781" y="168625"/>
                    <a:pt x="47139" y="153255"/>
                    <a:pt x="55857" y="139136"/>
                  </a:cubicBezTo>
                  <a:cubicBezTo>
                    <a:pt x="60277" y="131978"/>
                    <a:pt x="60416" y="123170"/>
                    <a:pt x="55980" y="115767"/>
                  </a:cubicBezTo>
                  <a:cubicBezTo>
                    <a:pt x="54689" y="113610"/>
                    <a:pt x="55024" y="110856"/>
                    <a:pt x="56805" y="109075"/>
                  </a:cubicBezTo>
                  <a:lnTo>
                    <a:pt x="76399" y="89481"/>
                  </a:lnTo>
                  <a:cubicBezTo>
                    <a:pt x="78180" y="87699"/>
                    <a:pt x="80926" y="87356"/>
                    <a:pt x="83091" y="88655"/>
                  </a:cubicBezTo>
                  <a:lnTo>
                    <a:pt x="83271" y="88762"/>
                  </a:lnTo>
                  <a:cubicBezTo>
                    <a:pt x="82691" y="92267"/>
                    <a:pt x="82282" y="95829"/>
                    <a:pt x="82053" y="99441"/>
                  </a:cubicBezTo>
                  <a:cubicBezTo>
                    <a:pt x="72387" y="102734"/>
                    <a:pt x="65368" y="111804"/>
                    <a:pt x="65368" y="122565"/>
                  </a:cubicBezTo>
                  <a:cubicBezTo>
                    <a:pt x="65368" y="130033"/>
                    <a:pt x="68800" y="136652"/>
                    <a:pt x="74086" y="141154"/>
                  </a:cubicBezTo>
                  <a:cubicBezTo>
                    <a:pt x="57908" y="164352"/>
                    <a:pt x="49026" y="192182"/>
                    <a:pt x="49026" y="220617"/>
                  </a:cubicBezTo>
                  <a:cubicBezTo>
                    <a:pt x="49026" y="243643"/>
                    <a:pt x="54770" y="266179"/>
                    <a:pt x="65580" y="286295"/>
                  </a:cubicBezTo>
                  <a:cubicBezTo>
                    <a:pt x="61307" y="289915"/>
                    <a:pt x="57320" y="293837"/>
                    <a:pt x="53520" y="297939"/>
                  </a:cubicBezTo>
                  <a:cubicBezTo>
                    <a:pt x="46052" y="284964"/>
                    <a:pt x="40414" y="271048"/>
                    <a:pt x="36974" y="256406"/>
                  </a:cubicBezTo>
                  <a:close/>
                  <a:moveTo>
                    <a:pt x="32684" y="400379"/>
                  </a:moveTo>
                  <a:lnTo>
                    <a:pt x="32684" y="392208"/>
                  </a:lnTo>
                  <a:cubicBezTo>
                    <a:pt x="32684" y="329594"/>
                    <a:pt x="79904" y="277879"/>
                    <a:pt x="140598" y="270607"/>
                  </a:cubicBezTo>
                  <a:lnTo>
                    <a:pt x="146220" y="326840"/>
                  </a:lnTo>
                  <a:lnTo>
                    <a:pt x="130736" y="326840"/>
                  </a:lnTo>
                  <a:lnTo>
                    <a:pt x="130736" y="341205"/>
                  </a:lnTo>
                  <a:lnTo>
                    <a:pt x="107212" y="317680"/>
                  </a:lnTo>
                  <a:cubicBezTo>
                    <a:pt x="97954" y="308414"/>
                    <a:pt x="81808" y="308414"/>
                    <a:pt x="72550" y="317680"/>
                  </a:cubicBezTo>
                  <a:cubicBezTo>
                    <a:pt x="67926" y="322305"/>
                    <a:pt x="65368" y="328466"/>
                    <a:pt x="65368" y="335011"/>
                  </a:cubicBezTo>
                  <a:lnTo>
                    <a:pt x="65368" y="392208"/>
                  </a:lnTo>
                  <a:cubicBezTo>
                    <a:pt x="65368" y="410233"/>
                    <a:pt x="80027" y="424892"/>
                    <a:pt x="98052" y="424892"/>
                  </a:cubicBezTo>
                  <a:lnTo>
                    <a:pt x="130736" y="424892"/>
                  </a:lnTo>
                  <a:lnTo>
                    <a:pt x="130736" y="457576"/>
                  </a:lnTo>
                  <a:lnTo>
                    <a:pt x="89881" y="457576"/>
                  </a:lnTo>
                  <a:cubicBezTo>
                    <a:pt x="58349" y="457576"/>
                    <a:pt x="32684" y="431919"/>
                    <a:pt x="32684" y="400379"/>
                  </a:cubicBezTo>
                  <a:close/>
                  <a:moveTo>
                    <a:pt x="81710" y="473436"/>
                  </a:moveTo>
                  <a:cubicBezTo>
                    <a:pt x="84398" y="473738"/>
                    <a:pt x="87119" y="473918"/>
                    <a:pt x="89881" y="473918"/>
                  </a:cubicBezTo>
                  <a:lnTo>
                    <a:pt x="130736" y="473918"/>
                  </a:lnTo>
                  <a:lnTo>
                    <a:pt x="130736" y="490260"/>
                  </a:lnTo>
                  <a:lnTo>
                    <a:pt x="81710" y="490260"/>
                  </a:lnTo>
                  <a:close/>
                  <a:moveTo>
                    <a:pt x="294156" y="490260"/>
                  </a:moveTo>
                  <a:lnTo>
                    <a:pt x="245130" y="490260"/>
                  </a:lnTo>
                  <a:lnTo>
                    <a:pt x="245130" y="473918"/>
                  </a:lnTo>
                  <a:lnTo>
                    <a:pt x="285985" y="473918"/>
                  </a:lnTo>
                  <a:cubicBezTo>
                    <a:pt x="288747" y="473918"/>
                    <a:pt x="291468" y="473738"/>
                    <a:pt x="294156" y="473436"/>
                  </a:cubicBezTo>
                  <a:close/>
                  <a:moveTo>
                    <a:pt x="343182" y="400379"/>
                  </a:moveTo>
                  <a:cubicBezTo>
                    <a:pt x="343182" y="431919"/>
                    <a:pt x="317517" y="457576"/>
                    <a:pt x="285985" y="457576"/>
                  </a:cubicBezTo>
                  <a:lnTo>
                    <a:pt x="285985" y="423732"/>
                  </a:lnTo>
                  <a:cubicBezTo>
                    <a:pt x="300047" y="420079"/>
                    <a:pt x="310498" y="407390"/>
                    <a:pt x="310498" y="392208"/>
                  </a:cubicBezTo>
                  <a:lnTo>
                    <a:pt x="310498" y="335011"/>
                  </a:lnTo>
                  <a:lnTo>
                    <a:pt x="294156" y="335011"/>
                  </a:lnTo>
                  <a:lnTo>
                    <a:pt x="294156" y="392208"/>
                  </a:lnTo>
                  <a:cubicBezTo>
                    <a:pt x="294156" y="400167"/>
                    <a:pt x="288444" y="406810"/>
                    <a:pt x="280903" y="408256"/>
                  </a:cubicBezTo>
                  <a:lnTo>
                    <a:pt x="272037" y="399390"/>
                  </a:lnTo>
                  <a:cubicBezTo>
                    <a:pt x="267412" y="394757"/>
                    <a:pt x="261251" y="392208"/>
                    <a:pt x="254706" y="392208"/>
                  </a:cubicBezTo>
                  <a:lnTo>
                    <a:pt x="253301" y="392208"/>
                  </a:lnTo>
                  <a:cubicBezTo>
                    <a:pt x="250433" y="392208"/>
                    <a:pt x="247688" y="392731"/>
                    <a:pt x="245130" y="393638"/>
                  </a:cubicBezTo>
                  <a:lnTo>
                    <a:pt x="245130" y="326840"/>
                  </a:lnTo>
                  <a:lnTo>
                    <a:pt x="229646" y="326840"/>
                  </a:lnTo>
                  <a:lnTo>
                    <a:pt x="235268" y="270607"/>
                  </a:lnTo>
                  <a:cubicBezTo>
                    <a:pt x="295962" y="277879"/>
                    <a:pt x="343182" y="329594"/>
                    <a:pt x="343182" y="392208"/>
                  </a:cubicBezTo>
                  <a:close/>
                  <a:moveTo>
                    <a:pt x="359524" y="234475"/>
                  </a:moveTo>
                  <a:cubicBezTo>
                    <a:pt x="359524" y="236992"/>
                    <a:pt x="357816" y="239182"/>
                    <a:pt x="354916" y="239909"/>
                  </a:cubicBezTo>
                  <a:cubicBezTo>
                    <a:pt x="346957" y="241902"/>
                    <a:pt x="340821" y="248227"/>
                    <a:pt x="338892" y="256414"/>
                  </a:cubicBezTo>
                  <a:cubicBezTo>
                    <a:pt x="335452" y="271048"/>
                    <a:pt x="329822" y="284964"/>
                    <a:pt x="322354" y="297947"/>
                  </a:cubicBezTo>
                  <a:cubicBezTo>
                    <a:pt x="318546" y="293846"/>
                    <a:pt x="314559" y="289923"/>
                    <a:pt x="310294" y="286304"/>
                  </a:cubicBezTo>
                  <a:cubicBezTo>
                    <a:pt x="321096" y="266179"/>
                    <a:pt x="326840" y="243643"/>
                    <a:pt x="326840" y="220617"/>
                  </a:cubicBezTo>
                  <a:cubicBezTo>
                    <a:pt x="326840" y="192182"/>
                    <a:pt x="317958" y="164352"/>
                    <a:pt x="301780" y="141154"/>
                  </a:cubicBezTo>
                  <a:cubicBezTo>
                    <a:pt x="307066" y="136652"/>
                    <a:pt x="310498" y="130033"/>
                    <a:pt x="310498" y="122565"/>
                  </a:cubicBezTo>
                  <a:cubicBezTo>
                    <a:pt x="310498" y="111804"/>
                    <a:pt x="303479" y="102734"/>
                    <a:pt x="293813" y="99449"/>
                  </a:cubicBezTo>
                  <a:cubicBezTo>
                    <a:pt x="293584" y="95838"/>
                    <a:pt x="293176" y="92275"/>
                    <a:pt x="292595" y="88770"/>
                  </a:cubicBezTo>
                  <a:lnTo>
                    <a:pt x="292775" y="88664"/>
                  </a:lnTo>
                  <a:cubicBezTo>
                    <a:pt x="294949" y="87373"/>
                    <a:pt x="297694" y="87708"/>
                    <a:pt x="299467" y="89489"/>
                  </a:cubicBezTo>
                  <a:lnTo>
                    <a:pt x="319061" y="109083"/>
                  </a:lnTo>
                  <a:cubicBezTo>
                    <a:pt x="320842" y="110864"/>
                    <a:pt x="321178" y="113618"/>
                    <a:pt x="319658" y="116143"/>
                  </a:cubicBezTo>
                  <a:cubicBezTo>
                    <a:pt x="315441" y="123170"/>
                    <a:pt x="315580" y="131978"/>
                    <a:pt x="320001" y="139136"/>
                  </a:cubicBezTo>
                  <a:cubicBezTo>
                    <a:pt x="328711" y="153263"/>
                    <a:pt x="335076" y="168633"/>
                    <a:pt x="338884" y="184828"/>
                  </a:cubicBezTo>
                  <a:cubicBezTo>
                    <a:pt x="340812" y="193015"/>
                    <a:pt x="346949" y="199340"/>
                    <a:pt x="355373" y="201448"/>
                  </a:cubicBezTo>
                  <a:cubicBezTo>
                    <a:pt x="357816" y="202061"/>
                    <a:pt x="359524" y="204242"/>
                    <a:pt x="359524" y="206759"/>
                  </a:cubicBezTo>
                  <a:close/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2" name="图形 695">
            <a:extLst>
              <a:ext uri="{FF2B5EF4-FFF2-40B4-BE49-F238E27FC236}">
                <a16:creationId xmlns="" xmlns:a16="http://schemas.microsoft.com/office/drawing/2014/main" id="{68A60ECB-CE19-468B-A87B-41395C98BAAC}"/>
              </a:ext>
            </a:extLst>
          </p:cNvPr>
          <p:cNvGrpSpPr/>
          <p:nvPr/>
        </p:nvGrpSpPr>
        <p:grpSpPr>
          <a:xfrm>
            <a:off x="835945" y="4947082"/>
            <a:ext cx="516572" cy="516572"/>
            <a:chOff x="-1266722" y="3047761"/>
            <a:chExt cx="697600" cy="697600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</p:grpSpPr>
        <p:sp>
          <p:nvSpPr>
            <p:cNvPr id="123" name="任意多边形: 形状 122">
              <a:extLst>
                <a:ext uri="{FF2B5EF4-FFF2-40B4-BE49-F238E27FC236}">
                  <a16:creationId xmlns="" xmlns:a16="http://schemas.microsoft.com/office/drawing/2014/main" id="{EEF72497-EC8E-4EA6-8775-1F395B0FC64D}"/>
                </a:ext>
              </a:extLst>
            </p:cNvPr>
            <p:cNvSpPr/>
            <p:nvPr/>
          </p:nvSpPr>
          <p:spPr>
            <a:xfrm>
              <a:off x="-1266722" y="3047761"/>
              <a:ext cx="67566" cy="221475"/>
            </a:xfrm>
            <a:custGeom>
              <a:avLst/>
              <a:gdLst>
                <a:gd name="connsiteX0" fmla="*/ 53888 w 67566"/>
                <a:gd name="connsiteY0" fmla="*/ 221476 h 221475"/>
                <a:gd name="connsiteX1" fmla="*/ 63558 w 67566"/>
                <a:gd name="connsiteY1" fmla="*/ 217467 h 221475"/>
                <a:gd name="connsiteX2" fmla="*/ 63558 w 67566"/>
                <a:gd name="connsiteY2" fmla="*/ 198121 h 221475"/>
                <a:gd name="connsiteX3" fmla="*/ 27362 w 67566"/>
                <a:gd name="connsiteY3" fmla="*/ 110735 h 221475"/>
                <a:gd name="connsiteX4" fmla="*/ 63558 w 67566"/>
                <a:gd name="connsiteY4" fmla="*/ 23354 h 221475"/>
                <a:gd name="connsiteX5" fmla="*/ 63558 w 67566"/>
                <a:gd name="connsiteY5" fmla="*/ 4008 h 221475"/>
                <a:gd name="connsiteX6" fmla="*/ 44212 w 67566"/>
                <a:gd name="connsiteY6" fmla="*/ 4008 h 221475"/>
                <a:gd name="connsiteX7" fmla="*/ 0 w 67566"/>
                <a:gd name="connsiteY7" fmla="*/ 110740 h 221475"/>
                <a:gd name="connsiteX8" fmla="*/ 44212 w 67566"/>
                <a:gd name="connsiteY8" fmla="*/ 217473 h 221475"/>
                <a:gd name="connsiteX9" fmla="*/ 53888 w 67566"/>
                <a:gd name="connsiteY9" fmla="*/ 221476 h 22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566" h="221475">
                  <a:moveTo>
                    <a:pt x="53888" y="221476"/>
                  </a:moveTo>
                  <a:cubicBezTo>
                    <a:pt x="57385" y="221476"/>
                    <a:pt x="60887" y="220139"/>
                    <a:pt x="63558" y="217467"/>
                  </a:cubicBezTo>
                  <a:cubicBezTo>
                    <a:pt x="68902" y="212125"/>
                    <a:pt x="68902" y="203465"/>
                    <a:pt x="63558" y="198121"/>
                  </a:cubicBezTo>
                  <a:cubicBezTo>
                    <a:pt x="40220" y="174777"/>
                    <a:pt x="27362" y="143749"/>
                    <a:pt x="27362" y="110735"/>
                  </a:cubicBezTo>
                  <a:cubicBezTo>
                    <a:pt x="27362" y="77726"/>
                    <a:pt x="40220" y="46698"/>
                    <a:pt x="63558" y="23354"/>
                  </a:cubicBezTo>
                  <a:cubicBezTo>
                    <a:pt x="68902" y="18011"/>
                    <a:pt x="68902" y="9351"/>
                    <a:pt x="63558" y="4008"/>
                  </a:cubicBezTo>
                  <a:cubicBezTo>
                    <a:pt x="58215" y="-1336"/>
                    <a:pt x="49550" y="-1336"/>
                    <a:pt x="44212" y="4008"/>
                  </a:cubicBezTo>
                  <a:cubicBezTo>
                    <a:pt x="15701" y="32519"/>
                    <a:pt x="0" y="70419"/>
                    <a:pt x="0" y="110740"/>
                  </a:cubicBezTo>
                  <a:cubicBezTo>
                    <a:pt x="0" y="151056"/>
                    <a:pt x="15701" y="188962"/>
                    <a:pt x="44212" y="217473"/>
                  </a:cubicBezTo>
                  <a:cubicBezTo>
                    <a:pt x="46884" y="220139"/>
                    <a:pt x="50381" y="221476"/>
                    <a:pt x="53888" y="221476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="" xmlns:a16="http://schemas.microsoft.com/office/drawing/2014/main" id="{8941999F-C743-442D-BE5E-7E5581199420}"/>
                </a:ext>
              </a:extLst>
            </p:cNvPr>
            <p:cNvSpPr/>
            <p:nvPr/>
          </p:nvSpPr>
          <p:spPr>
            <a:xfrm>
              <a:off x="-1195667" y="3074126"/>
              <a:ext cx="56594" cy="168748"/>
            </a:xfrm>
            <a:custGeom>
              <a:avLst/>
              <a:gdLst>
                <a:gd name="connsiteX0" fmla="*/ 42911 w 56594"/>
                <a:gd name="connsiteY0" fmla="*/ 168749 h 168748"/>
                <a:gd name="connsiteX1" fmla="*/ 52587 w 56594"/>
                <a:gd name="connsiteY1" fmla="*/ 164742 h 168748"/>
                <a:gd name="connsiteX2" fmla="*/ 52587 w 56594"/>
                <a:gd name="connsiteY2" fmla="*/ 145390 h 168748"/>
                <a:gd name="connsiteX3" fmla="*/ 27311 w 56594"/>
                <a:gd name="connsiteY3" fmla="*/ 84375 h 168748"/>
                <a:gd name="connsiteX4" fmla="*/ 52587 w 56594"/>
                <a:gd name="connsiteY4" fmla="*/ 23355 h 168748"/>
                <a:gd name="connsiteX5" fmla="*/ 52587 w 56594"/>
                <a:gd name="connsiteY5" fmla="*/ 4004 h 168748"/>
                <a:gd name="connsiteX6" fmla="*/ 33235 w 56594"/>
                <a:gd name="connsiteY6" fmla="*/ 4004 h 168748"/>
                <a:gd name="connsiteX7" fmla="*/ 33235 w 56594"/>
                <a:gd name="connsiteY7" fmla="*/ 164736 h 168748"/>
                <a:gd name="connsiteX8" fmla="*/ 42911 w 56594"/>
                <a:gd name="connsiteY8" fmla="*/ 168749 h 168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594" h="168748">
                  <a:moveTo>
                    <a:pt x="42911" y="168749"/>
                  </a:moveTo>
                  <a:cubicBezTo>
                    <a:pt x="46413" y="168749"/>
                    <a:pt x="49915" y="167414"/>
                    <a:pt x="52587" y="164742"/>
                  </a:cubicBezTo>
                  <a:cubicBezTo>
                    <a:pt x="57930" y="159398"/>
                    <a:pt x="57930" y="150733"/>
                    <a:pt x="52587" y="145390"/>
                  </a:cubicBezTo>
                  <a:cubicBezTo>
                    <a:pt x="36290" y="129093"/>
                    <a:pt x="27311" y="107421"/>
                    <a:pt x="27311" y="84375"/>
                  </a:cubicBezTo>
                  <a:cubicBezTo>
                    <a:pt x="27311" y="61324"/>
                    <a:pt x="36290" y="39652"/>
                    <a:pt x="52587" y="23355"/>
                  </a:cubicBezTo>
                  <a:cubicBezTo>
                    <a:pt x="57930" y="18012"/>
                    <a:pt x="57930" y="9347"/>
                    <a:pt x="52587" y="4004"/>
                  </a:cubicBezTo>
                  <a:cubicBezTo>
                    <a:pt x="47243" y="-1335"/>
                    <a:pt x="38578" y="-1335"/>
                    <a:pt x="33235" y="4004"/>
                  </a:cubicBezTo>
                  <a:cubicBezTo>
                    <a:pt x="-11078" y="48322"/>
                    <a:pt x="-11078" y="120422"/>
                    <a:pt x="33235" y="164736"/>
                  </a:cubicBezTo>
                  <a:cubicBezTo>
                    <a:pt x="35907" y="167414"/>
                    <a:pt x="39409" y="168749"/>
                    <a:pt x="42911" y="168749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="" xmlns:a16="http://schemas.microsoft.com/office/drawing/2014/main" id="{B5A151F9-25EE-431D-95AA-31510D4CC75A}"/>
                </a:ext>
              </a:extLst>
            </p:cNvPr>
            <p:cNvSpPr/>
            <p:nvPr/>
          </p:nvSpPr>
          <p:spPr>
            <a:xfrm>
              <a:off x="-1124682" y="3100488"/>
              <a:ext cx="45689" cy="116020"/>
            </a:xfrm>
            <a:custGeom>
              <a:avLst/>
              <a:gdLst>
                <a:gd name="connsiteX0" fmla="*/ 32009 w 45689"/>
                <a:gd name="connsiteY0" fmla="*/ 116021 h 116020"/>
                <a:gd name="connsiteX1" fmla="*/ 41685 w 45689"/>
                <a:gd name="connsiteY1" fmla="*/ 112012 h 116020"/>
                <a:gd name="connsiteX2" fmla="*/ 41685 w 45689"/>
                <a:gd name="connsiteY2" fmla="*/ 92661 h 116020"/>
                <a:gd name="connsiteX3" fmla="*/ 41685 w 45689"/>
                <a:gd name="connsiteY3" fmla="*/ 23354 h 116020"/>
                <a:gd name="connsiteX4" fmla="*/ 41685 w 45689"/>
                <a:gd name="connsiteY4" fmla="*/ 4008 h 116020"/>
                <a:gd name="connsiteX5" fmla="*/ 22334 w 45689"/>
                <a:gd name="connsiteY5" fmla="*/ 4008 h 116020"/>
                <a:gd name="connsiteX6" fmla="*/ 22334 w 45689"/>
                <a:gd name="connsiteY6" fmla="*/ 112012 h 116020"/>
                <a:gd name="connsiteX7" fmla="*/ 32009 w 45689"/>
                <a:gd name="connsiteY7" fmla="*/ 116021 h 11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89" h="116020">
                  <a:moveTo>
                    <a:pt x="32009" y="116021"/>
                  </a:moveTo>
                  <a:cubicBezTo>
                    <a:pt x="35512" y="116021"/>
                    <a:pt x="39014" y="114684"/>
                    <a:pt x="41685" y="112012"/>
                  </a:cubicBezTo>
                  <a:cubicBezTo>
                    <a:pt x="47024" y="106668"/>
                    <a:pt x="47024" y="98004"/>
                    <a:pt x="41685" y="92661"/>
                  </a:cubicBezTo>
                  <a:cubicBezTo>
                    <a:pt x="22572" y="73554"/>
                    <a:pt x="22572" y="42466"/>
                    <a:pt x="41685" y="23354"/>
                  </a:cubicBezTo>
                  <a:cubicBezTo>
                    <a:pt x="47024" y="18016"/>
                    <a:pt x="47024" y="9351"/>
                    <a:pt x="41685" y="4008"/>
                  </a:cubicBezTo>
                  <a:cubicBezTo>
                    <a:pt x="36342" y="-1336"/>
                    <a:pt x="27678" y="-1336"/>
                    <a:pt x="22334" y="4008"/>
                  </a:cubicBezTo>
                  <a:cubicBezTo>
                    <a:pt x="-7445" y="33786"/>
                    <a:pt x="-7445" y="82234"/>
                    <a:pt x="22334" y="112012"/>
                  </a:cubicBezTo>
                  <a:cubicBezTo>
                    <a:pt x="25006" y="114684"/>
                    <a:pt x="28507" y="116021"/>
                    <a:pt x="32009" y="116021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="" xmlns:a16="http://schemas.microsoft.com/office/drawing/2014/main" id="{C85B77EB-FDDA-4DC6-BC1F-988008C94605}"/>
                </a:ext>
              </a:extLst>
            </p:cNvPr>
            <p:cNvSpPr/>
            <p:nvPr/>
          </p:nvSpPr>
          <p:spPr>
            <a:xfrm>
              <a:off x="-1231755" y="3102505"/>
              <a:ext cx="452867" cy="642857"/>
            </a:xfrm>
            <a:custGeom>
              <a:avLst/>
              <a:gdLst>
                <a:gd name="connsiteX0" fmla="*/ 245336 w 452867"/>
                <a:gd name="connsiteY0" fmla="*/ 108697 h 642857"/>
                <a:gd name="connsiteX1" fmla="*/ 282426 w 452867"/>
                <a:gd name="connsiteY1" fmla="*/ 55995 h 642857"/>
                <a:gd name="connsiteX2" fmla="*/ 226436 w 452867"/>
                <a:gd name="connsiteY2" fmla="*/ 0 h 642857"/>
                <a:gd name="connsiteX3" fmla="*/ 170441 w 452867"/>
                <a:gd name="connsiteY3" fmla="*/ 55995 h 642857"/>
                <a:gd name="connsiteX4" fmla="*/ 207531 w 452867"/>
                <a:gd name="connsiteY4" fmla="*/ 108697 h 642857"/>
                <a:gd name="connsiteX5" fmla="*/ 985 w 452867"/>
                <a:gd name="connsiteY5" fmla="*/ 624084 h 642857"/>
                <a:gd name="connsiteX6" fmla="*/ 8596 w 452867"/>
                <a:gd name="connsiteY6" fmla="*/ 641870 h 642857"/>
                <a:gd name="connsiteX7" fmla="*/ 26383 w 452867"/>
                <a:gd name="connsiteY7" fmla="*/ 634259 h 642857"/>
                <a:gd name="connsiteX8" fmla="*/ 61744 w 452867"/>
                <a:gd name="connsiteY8" fmla="*/ 546028 h 642857"/>
                <a:gd name="connsiteX9" fmla="*/ 206590 w 452867"/>
                <a:gd name="connsiteY9" fmla="*/ 546028 h 642857"/>
                <a:gd name="connsiteX10" fmla="*/ 220273 w 452867"/>
                <a:gd name="connsiteY10" fmla="*/ 532344 h 642857"/>
                <a:gd name="connsiteX11" fmla="*/ 206590 w 452867"/>
                <a:gd name="connsiteY11" fmla="*/ 518666 h 642857"/>
                <a:gd name="connsiteX12" fmla="*/ 112306 w 452867"/>
                <a:gd name="connsiteY12" fmla="*/ 518666 h 642857"/>
                <a:gd name="connsiteX13" fmla="*/ 334265 w 452867"/>
                <a:gd name="connsiteY13" fmla="*/ 404152 h 642857"/>
                <a:gd name="connsiteX14" fmla="*/ 380160 w 452867"/>
                <a:gd name="connsiteY14" fmla="*/ 518666 h 642857"/>
                <a:gd name="connsiteX15" fmla="*/ 316361 w 452867"/>
                <a:gd name="connsiteY15" fmla="*/ 518666 h 642857"/>
                <a:gd name="connsiteX16" fmla="*/ 302683 w 452867"/>
                <a:gd name="connsiteY16" fmla="*/ 532344 h 642857"/>
                <a:gd name="connsiteX17" fmla="*/ 316361 w 452867"/>
                <a:gd name="connsiteY17" fmla="*/ 546028 h 642857"/>
                <a:gd name="connsiteX18" fmla="*/ 391124 w 452867"/>
                <a:gd name="connsiteY18" fmla="*/ 546028 h 642857"/>
                <a:gd name="connsiteX19" fmla="*/ 426485 w 452867"/>
                <a:gd name="connsiteY19" fmla="*/ 634259 h 642857"/>
                <a:gd name="connsiteX20" fmla="*/ 439189 w 452867"/>
                <a:gd name="connsiteY20" fmla="*/ 642855 h 642857"/>
                <a:gd name="connsiteX21" fmla="*/ 444271 w 452867"/>
                <a:gd name="connsiteY21" fmla="*/ 641870 h 642857"/>
                <a:gd name="connsiteX22" fmla="*/ 451882 w 452867"/>
                <a:gd name="connsiteY22" fmla="*/ 624079 h 642857"/>
                <a:gd name="connsiteX23" fmla="*/ 179915 w 452867"/>
                <a:gd name="connsiteY23" fmla="*/ 251168 h 642857"/>
                <a:gd name="connsiteX24" fmla="*/ 182949 w 452867"/>
                <a:gd name="connsiteY24" fmla="*/ 251519 h 642857"/>
                <a:gd name="connsiteX25" fmla="*/ 235171 w 452867"/>
                <a:gd name="connsiteY25" fmla="*/ 251519 h 642857"/>
                <a:gd name="connsiteX26" fmla="*/ 146751 w 452867"/>
                <a:gd name="connsiteY26" fmla="*/ 333908 h 642857"/>
                <a:gd name="connsiteX27" fmla="*/ 190740 w 452867"/>
                <a:gd name="connsiteY27" fmla="*/ 224152 h 642857"/>
                <a:gd name="connsiteX28" fmla="*/ 226436 w 452867"/>
                <a:gd name="connsiteY28" fmla="*/ 135084 h 642857"/>
                <a:gd name="connsiteX29" fmla="*/ 262133 w 452867"/>
                <a:gd name="connsiteY29" fmla="*/ 224152 h 642857"/>
                <a:gd name="connsiteX30" fmla="*/ 197803 w 452867"/>
                <a:gd name="connsiteY30" fmla="*/ 55995 h 642857"/>
                <a:gd name="connsiteX31" fmla="*/ 226436 w 452867"/>
                <a:gd name="connsiteY31" fmla="*/ 27362 h 642857"/>
                <a:gd name="connsiteX32" fmla="*/ 255065 w 452867"/>
                <a:gd name="connsiteY32" fmla="*/ 55995 h 642857"/>
                <a:gd name="connsiteX33" fmla="*/ 226436 w 452867"/>
                <a:gd name="connsiteY33" fmla="*/ 84624 h 642857"/>
                <a:gd name="connsiteX34" fmla="*/ 197803 w 452867"/>
                <a:gd name="connsiteY34" fmla="*/ 55995 h 642857"/>
                <a:gd name="connsiteX35" fmla="*/ 77945 w 452867"/>
                <a:gd name="connsiteY35" fmla="*/ 505605 h 642857"/>
                <a:gd name="connsiteX36" fmla="*/ 120758 w 452867"/>
                <a:gd name="connsiteY36" fmla="*/ 398770 h 642857"/>
                <a:gd name="connsiteX37" fmla="*/ 285008 w 452867"/>
                <a:gd name="connsiteY37" fmla="*/ 398770 h 642857"/>
                <a:gd name="connsiteX38" fmla="*/ 146645 w 452867"/>
                <a:gd name="connsiteY38" fmla="*/ 371408 h 642857"/>
                <a:gd name="connsiteX39" fmla="*/ 273698 w 452867"/>
                <a:gd name="connsiteY39" fmla="*/ 253021 h 642857"/>
                <a:gd name="connsiteX40" fmla="*/ 321146 w 452867"/>
                <a:gd name="connsiteY40" fmla="*/ 371408 h 6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52867" h="642857">
                  <a:moveTo>
                    <a:pt x="245336" y="108697"/>
                  </a:moveTo>
                  <a:cubicBezTo>
                    <a:pt x="266939" y="100926"/>
                    <a:pt x="282426" y="80238"/>
                    <a:pt x="282426" y="55995"/>
                  </a:cubicBezTo>
                  <a:cubicBezTo>
                    <a:pt x="282426" y="25121"/>
                    <a:pt x="257311" y="0"/>
                    <a:pt x="226436" y="0"/>
                  </a:cubicBezTo>
                  <a:cubicBezTo>
                    <a:pt x="195556" y="0"/>
                    <a:pt x="170441" y="25121"/>
                    <a:pt x="170441" y="55995"/>
                  </a:cubicBezTo>
                  <a:cubicBezTo>
                    <a:pt x="170441" y="80238"/>
                    <a:pt x="185929" y="100926"/>
                    <a:pt x="207531" y="108697"/>
                  </a:cubicBezTo>
                  <a:lnTo>
                    <a:pt x="985" y="624084"/>
                  </a:lnTo>
                  <a:cubicBezTo>
                    <a:pt x="-1825" y="631093"/>
                    <a:pt x="1581" y="639061"/>
                    <a:pt x="8596" y="641870"/>
                  </a:cubicBezTo>
                  <a:cubicBezTo>
                    <a:pt x="15606" y="644686"/>
                    <a:pt x="23573" y="641275"/>
                    <a:pt x="26383" y="634259"/>
                  </a:cubicBezTo>
                  <a:lnTo>
                    <a:pt x="61744" y="546028"/>
                  </a:lnTo>
                  <a:lnTo>
                    <a:pt x="206590" y="546028"/>
                  </a:lnTo>
                  <a:cubicBezTo>
                    <a:pt x="214147" y="546028"/>
                    <a:pt x="220273" y="539902"/>
                    <a:pt x="220273" y="532344"/>
                  </a:cubicBezTo>
                  <a:cubicBezTo>
                    <a:pt x="220273" y="524792"/>
                    <a:pt x="214147" y="518666"/>
                    <a:pt x="206590" y="518666"/>
                  </a:cubicBezTo>
                  <a:lnTo>
                    <a:pt x="112306" y="518666"/>
                  </a:lnTo>
                  <a:lnTo>
                    <a:pt x="334265" y="404152"/>
                  </a:lnTo>
                  <a:lnTo>
                    <a:pt x="380160" y="518666"/>
                  </a:lnTo>
                  <a:lnTo>
                    <a:pt x="316361" y="518666"/>
                  </a:lnTo>
                  <a:cubicBezTo>
                    <a:pt x="308804" y="518666"/>
                    <a:pt x="302683" y="524792"/>
                    <a:pt x="302683" y="532344"/>
                  </a:cubicBezTo>
                  <a:cubicBezTo>
                    <a:pt x="302683" y="539902"/>
                    <a:pt x="308804" y="546028"/>
                    <a:pt x="316361" y="546028"/>
                  </a:cubicBezTo>
                  <a:lnTo>
                    <a:pt x="391124" y="546028"/>
                  </a:lnTo>
                  <a:lnTo>
                    <a:pt x="426485" y="634259"/>
                  </a:lnTo>
                  <a:cubicBezTo>
                    <a:pt x="428624" y="639603"/>
                    <a:pt x="433761" y="642855"/>
                    <a:pt x="439189" y="642855"/>
                  </a:cubicBezTo>
                  <a:cubicBezTo>
                    <a:pt x="440881" y="642855"/>
                    <a:pt x="442606" y="642542"/>
                    <a:pt x="444271" y="641870"/>
                  </a:cubicBezTo>
                  <a:cubicBezTo>
                    <a:pt x="451286" y="639055"/>
                    <a:pt x="454693" y="631093"/>
                    <a:pt x="451882" y="624079"/>
                  </a:cubicBezTo>
                  <a:close/>
                  <a:moveTo>
                    <a:pt x="179915" y="251168"/>
                  </a:moveTo>
                  <a:cubicBezTo>
                    <a:pt x="180889" y="251393"/>
                    <a:pt x="181905" y="251519"/>
                    <a:pt x="182949" y="251519"/>
                  </a:cubicBezTo>
                  <a:lnTo>
                    <a:pt x="235171" y="251519"/>
                  </a:lnTo>
                  <a:lnTo>
                    <a:pt x="146751" y="333908"/>
                  </a:lnTo>
                  <a:close/>
                  <a:moveTo>
                    <a:pt x="190740" y="224152"/>
                  </a:moveTo>
                  <a:lnTo>
                    <a:pt x="226436" y="135084"/>
                  </a:lnTo>
                  <a:lnTo>
                    <a:pt x="262133" y="224152"/>
                  </a:lnTo>
                  <a:close/>
                  <a:moveTo>
                    <a:pt x="197803" y="55995"/>
                  </a:moveTo>
                  <a:cubicBezTo>
                    <a:pt x="197803" y="40210"/>
                    <a:pt x="210651" y="27362"/>
                    <a:pt x="226436" y="27362"/>
                  </a:cubicBezTo>
                  <a:cubicBezTo>
                    <a:pt x="242222" y="27362"/>
                    <a:pt x="255065" y="40210"/>
                    <a:pt x="255065" y="55995"/>
                  </a:cubicBezTo>
                  <a:cubicBezTo>
                    <a:pt x="255065" y="71781"/>
                    <a:pt x="242222" y="84624"/>
                    <a:pt x="226436" y="84624"/>
                  </a:cubicBezTo>
                  <a:cubicBezTo>
                    <a:pt x="210651" y="84624"/>
                    <a:pt x="197803" y="71781"/>
                    <a:pt x="197803" y="55995"/>
                  </a:cubicBezTo>
                  <a:close/>
                  <a:moveTo>
                    <a:pt x="77945" y="505605"/>
                  </a:moveTo>
                  <a:lnTo>
                    <a:pt x="120758" y="398770"/>
                  </a:lnTo>
                  <a:lnTo>
                    <a:pt x="285008" y="398770"/>
                  </a:lnTo>
                  <a:close/>
                  <a:moveTo>
                    <a:pt x="146645" y="371408"/>
                  </a:moveTo>
                  <a:lnTo>
                    <a:pt x="273698" y="253021"/>
                  </a:lnTo>
                  <a:lnTo>
                    <a:pt x="321146" y="371408"/>
                  </a:ln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="" xmlns:a16="http://schemas.microsoft.com/office/drawing/2014/main" id="{CB615070-A4A7-4786-B5C8-32CDCA019781}"/>
                </a:ext>
              </a:extLst>
            </p:cNvPr>
            <p:cNvSpPr/>
            <p:nvPr/>
          </p:nvSpPr>
          <p:spPr>
            <a:xfrm>
              <a:off x="-811486" y="3047761"/>
              <a:ext cx="67565" cy="221481"/>
            </a:xfrm>
            <a:custGeom>
              <a:avLst/>
              <a:gdLst>
                <a:gd name="connsiteX0" fmla="*/ 4008 w 67565"/>
                <a:gd name="connsiteY0" fmla="*/ 217473 h 221481"/>
                <a:gd name="connsiteX1" fmla="*/ 13683 w 67565"/>
                <a:gd name="connsiteY1" fmla="*/ 221481 h 221481"/>
                <a:gd name="connsiteX2" fmla="*/ 23359 w 67565"/>
                <a:gd name="connsiteY2" fmla="*/ 217473 h 221481"/>
                <a:gd name="connsiteX3" fmla="*/ 67566 w 67565"/>
                <a:gd name="connsiteY3" fmla="*/ 110740 h 221481"/>
                <a:gd name="connsiteX4" fmla="*/ 23359 w 67565"/>
                <a:gd name="connsiteY4" fmla="*/ 4008 h 221481"/>
                <a:gd name="connsiteX5" fmla="*/ 4008 w 67565"/>
                <a:gd name="connsiteY5" fmla="*/ 4008 h 221481"/>
                <a:gd name="connsiteX6" fmla="*/ 4008 w 67565"/>
                <a:gd name="connsiteY6" fmla="*/ 23359 h 221481"/>
                <a:gd name="connsiteX7" fmla="*/ 40204 w 67565"/>
                <a:gd name="connsiteY7" fmla="*/ 110740 h 221481"/>
                <a:gd name="connsiteX8" fmla="*/ 4008 w 67565"/>
                <a:gd name="connsiteY8" fmla="*/ 198121 h 221481"/>
                <a:gd name="connsiteX9" fmla="*/ 4008 w 67565"/>
                <a:gd name="connsiteY9" fmla="*/ 217473 h 22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565" h="221481">
                  <a:moveTo>
                    <a:pt x="4008" y="217473"/>
                  </a:moveTo>
                  <a:cubicBezTo>
                    <a:pt x="6680" y="220139"/>
                    <a:pt x="10181" y="221481"/>
                    <a:pt x="13683" y="221481"/>
                  </a:cubicBezTo>
                  <a:cubicBezTo>
                    <a:pt x="17185" y="221481"/>
                    <a:pt x="20688" y="220139"/>
                    <a:pt x="23359" y="217473"/>
                  </a:cubicBezTo>
                  <a:cubicBezTo>
                    <a:pt x="51866" y="188962"/>
                    <a:pt x="67566" y="151056"/>
                    <a:pt x="67566" y="110740"/>
                  </a:cubicBezTo>
                  <a:cubicBezTo>
                    <a:pt x="67566" y="70419"/>
                    <a:pt x="51866" y="32519"/>
                    <a:pt x="23359" y="4008"/>
                  </a:cubicBezTo>
                  <a:cubicBezTo>
                    <a:pt x="18016" y="-1336"/>
                    <a:pt x="9350" y="-1336"/>
                    <a:pt x="4008" y="4008"/>
                  </a:cubicBezTo>
                  <a:cubicBezTo>
                    <a:pt x="-1336" y="9351"/>
                    <a:pt x="-1336" y="18011"/>
                    <a:pt x="4008" y="23359"/>
                  </a:cubicBezTo>
                  <a:cubicBezTo>
                    <a:pt x="27350" y="46698"/>
                    <a:pt x="40204" y="77732"/>
                    <a:pt x="40204" y="110740"/>
                  </a:cubicBezTo>
                  <a:cubicBezTo>
                    <a:pt x="40204" y="143749"/>
                    <a:pt x="27350" y="174783"/>
                    <a:pt x="4008" y="198121"/>
                  </a:cubicBezTo>
                  <a:cubicBezTo>
                    <a:pt x="-1336" y="203465"/>
                    <a:pt x="-1336" y="212125"/>
                    <a:pt x="4008" y="217473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="" xmlns:a16="http://schemas.microsoft.com/office/drawing/2014/main" id="{F16428D7-4B3C-426F-AE77-567B5848D695}"/>
                </a:ext>
              </a:extLst>
            </p:cNvPr>
            <p:cNvSpPr/>
            <p:nvPr/>
          </p:nvSpPr>
          <p:spPr>
            <a:xfrm>
              <a:off x="-871566" y="3074127"/>
              <a:ext cx="56590" cy="168747"/>
            </a:xfrm>
            <a:custGeom>
              <a:avLst/>
              <a:gdLst>
                <a:gd name="connsiteX0" fmla="*/ 4009 w 56590"/>
                <a:gd name="connsiteY0" fmla="*/ 164740 h 168747"/>
                <a:gd name="connsiteX1" fmla="*/ 13680 w 56590"/>
                <a:gd name="connsiteY1" fmla="*/ 168748 h 168747"/>
                <a:gd name="connsiteX2" fmla="*/ 23355 w 56590"/>
                <a:gd name="connsiteY2" fmla="*/ 164740 h 168747"/>
                <a:gd name="connsiteX3" fmla="*/ 23355 w 56590"/>
                <a:gd name="connsiteY3" fmla="*/ 4008 h 168747"/>
                <a:gd name="connsiteX4" fmla="*/ 4004 w 56590"/>
                <a:gd name="connsiteY4" fmla="*/ 4008 h 168747"/>
                <a:gd name="connsiteX5" fmla="*/ 4004 w 56590"/>
                <a:gd name="connsiteY5" fmla="*/ 23354 h 168747"/>
                <a:gd name="connsiteX6" fmla="*/ 29279 w 56590"/>
                <a:gd name="connsiteY6" fmla="*/ 84374 h 168747"/>
                <a:gd name="connsiteX7" fmla="*/ 4004 w 56590"/>
                <a:gd name="connsiteY7" fmla="*/ 145394 h 168747"/>
                <a:gd name="connsiteX8" fmla="*/ 4009 w 56590"/>
                <a:gd name="connsiteY8" fmla="*/ 164740 h 168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590" h="168747">
                  <a:moveTo>
                    <a:pt x="4009" y="164740"/>
                  </a:moveTo>
                  <a:cubicBezTo>
                    <a:pt x="6681" y="167412"/>
                    <a:pt x="10183" y="168748"/>
                    <a:pt x="13680" y="168748"/>
                  </a:cubicBezTo>
                  <a:cubicBezTo>
                    <a:pt x="17182" y="168748"/>
                    <a:pt x="20683" y="167412"/>
                    <a:pt x="23355" y="164740"/>
                  </a:cubicBezTo>
                  <a:cubicBezTo>
                    <a:pt x="67669" y="120421"/>
                    <a:pt x="67669" y="48321"/>
                    <a:pt x="23355" y="4008"/>
                  </a:cubicBezTo>
                  <a:cubicBezTo>
                    <a:pt x="18012" y="-1336"/>
                    <a:pt x="9347" y="-1336"/>
                    <a:pt x="4004" y="4008"/>
                  </a:cubicBezTo>
                  <a:cubicBezTo>
                    <a:pt x="-1335" y="9351"/>
                    <a:pt x="-1335" y="18011"/>
                    <a:pt x="4004" y="23354"/>
                  </a:cubicBezTo>
                  <a:cubicBezTo>
                    <a:pt x="20306" y="39656"/>
                    <a:pt x="29279" y="61323"/>
                    <a:pt x="29279" y="84374"/>
                  </a:cubicBezTo>
                  <a:cubicBezTo>
                    <a:pt x="29279" y="107425"/>
                    <a:pt x="20306" y="129092"/>
                    <a:pt x="4004" y="145394"/>
                  </a:cubicBezTo>
                  <a:cubicBezTo>
                    <a:pt x="-1335" y="150731"/>
                    <a:pt x="-1335" y="159397"/>
                    <a:pt x="4009" y="164740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="" xmlns:a16="http://schemas.microsoft.com/office/drawing/2014/main" id="{A6D8752C-12E8-49EE-B803-5A1CB5C00125}"/>
                </a:ext>
              </a:extLst>
            </p:cNvPr>
            <p:cNvSpPr/>
            <p:nvPr/>
          </p:nvSpPr>
          <p:spPr>
            <a:xfrm>
              <a:off x="-931649" y="3100492"/>
              <a:ext cx="45689" cy="116016"/>
            </a:xfrm>
            <a:custGeom>
              <a:avLst/>
              <a:gdLst>
                <a:gd name="connsiteX0" fmla="*/ 4009 w 45689"/>
                <a:gd name="connsiteY0" fmla="*/ 112008 h 116016"/>
                <a:gd name="connsiteX1" fmla="*/ 13680 w 45689"/>
                <a:gd name="connsiteY1" fmla="*/ 116017 h 116016"/>
                <a:gd name="connsiteX2" fmla="*/ 23355 w 45689"/>
                <a:gd name="connsiteY2" fmla="*/ 112008 h 116016"/>
                <a:gd name="connsiteX3" fmla="*/ 23355 w 45689"/>
                <a:gd name="connsiteY3" fmla="*/ 4004 h 116016"/>
                <a:gd name="connsiteX4" fmla="*/ 4004 w 45689"/>
                <a:gd name="connsiteY4" fmla="*/ 4004 h 116016"/>
                <a:gd name="connsiteX5" fmla="*/ 4004 w 45689"/>
                <a:gd name="connsiteY5" fmla="*/ 23355 h 116016"/>
                <a:gd name="connsiteX6" fmla="*/ 4004 w 45689"/>
                <a:gd name="connsiteY6" fmla="*/ 92662 h 116016"/>
                <a:gd name="connsiteX7" fmla="*/ 4009 w 45689"/>
                <a:gd name="connsiteY7" fmla="*/ 112008 h 11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89" h="116016">
                  <a:moveTo>
                    <a:pt x="4009" y="112008"/>
                  </a:moveTo>
                  <a:cubicBezTo>
                    <a:pt x="6681" y="114680"/>
                    <a:pt x="10183" y="116017"/>
                    <a:pt x="13680" y="116017"/>
                  </a:cubicBezTo>
                  <a:cubicBezTo>
                    <a:pt x="17182" y="116017"/>
                    <a:pt x="20683" y="114680"/>
                    <a:pt x="23355" y="112008"/>
                  </a:cubicBezTo>
                  <a:cubicBezTo>
                    <a:pt x="53134" y="82230"/>
                    <a:pt x="53134" y="33782"/>
                    <a:pt x="23355" y="4004"/>
                  </a:cubicBezTo>
                  <a:cubicBezTo>
                    <a:pt x="18013" y="-1335"/>
                    <a:pt x="9353" y="-1335"/>
                    <a:pt x="4004" y="4004"/>
                  </a:cubicBezTo>
                  <a:cubicBezTo>
                    <a:pt x="-1335" y="9347"/>
                    <a:pt x="-1335" y="18012"/>
                    <a:pt x="4004" y="23355"/>
                  </a:cubicBezTo>
                  <a:cubicBezTo>
                    <a:pt x="23117" y="42462"/>
                    <a:pt x="23117" y="73555"/>
                    <a:pt x="4004" y="92662"/>
                  </a:cubicBezTo>
                  <a:cubicBezTo>
                    <a:pt x="-1335" y="98000"/>
                    <a:pt x="-1335" y="106664"/>
                    <a:pt x="4009" y="112008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="" xmlns:a16="http://schemas.microsoft.com/office/drawing/2014/main" id="{7997D59A-F3BA-46B4-86E9-3A1C0B83DE5D}"/>
                </a:ext>
              </a:extLst>
            </p:cNvPr>
            <p:cNvSpPr/>
            <p:nvPr/>
          </p:nvSpPr>
          <p:spPr>
            <a:xfrm>
              <a:off x="-983924" y="3621173"/>
              <a:ext cx="27316" cy="27319"/>
            </a:xfrm>
            <a:custGeom>
              <a:avLst/>
              <a:gdLst>
                <a:gd name="connsiteX0" fmla="*/ 26297 w 27316"/>
                <a:gd name="connsiteY0" fmla="*/ 8439 h 27319"/>
                <a:gd name="connsiteX1" fmla="*/ 12683 w 27316"/>
                <a:gd name="connsiteY1" fmla="*/ 35 h 27319"/>
                <a:gd name="connsiteX2" fmla="*/ 518 w 27316"/>
                <a:gd name="connsiteY2" fmla="*/ 9918 h 27319"/>
                <a:gd name="connsiteX3" fmla="*/ 5706 w 27316"/>
                <a:gd name="connsiteY3" fmla="*/ 24794 h 27319"/>
                <a:gd name="connsiteX4" fmla="*/ 21263 w 27316"/>
                <a:gd name="connsiteY4" fmla="*/ 25043 h 27319"/>
                <a:gd name="connsiteX5" fmla="*/ 26297 w 27316"/>
                <a:gd name="connsiteY5" fmla="*/ 8439 h 27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16" h="27319">
                  <a:moveTo>
                    <a:pt x="26297" y="8439"/>
                  </a:moveTo>
                  <a:cubicBezTo>
                    <a:pt x="24074" y="3053"/>
                    <a:pt x="18501" y="-386"/>
                    <a:pt x="12683" y="35"/>
                  </a:cubicBezTo>
                  <a:cubicBezTo>
                    <a:pt x="7015" y="439"/>
                    <a:pt x="2082" y="4463"/>
                    <a:pt x="518" y="9918"/>
                  </a:cubicBezTo>
                  <a:cubicBezTo>
                    <a:pt x="-1059" y="15400"/>
                    <a:pt x="1049" y="21489"/>
                    <a:pt x="5706" y="24794"/>
                  </a:cubicBezTo>
                  <a:cubicBezTo>
                    <a:pt x="10315" y="28072"/>
                    <a:pt x="16542" y="28162"/>
                    <a:pt x="21263" y="25043"/>
                  </a:cubicBezTo>
                  <a:cubicBezTo>
                    <a:pt x="26660" y="21483"/>
                    <a:pt x="28751" y="14378"/>
                    <a:pt x="26297" y="8439"/>
                  </a:cubicBezTo>
                  <a:close/>
                </a:path>
              </a:pathLst>
            </a:custGeom>
            <a:grpFill/>
            <a:ln w="1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31" name="图片 130">
            <a:extLst>
              <a:ext uri="{FF2B5EF4-FFF2-40B4-BE49-F238E27FC236}">
                <a16:creationId xmlns="" xmlns:a16="http://schemas.microsoft.com/office/drawing/2014/main" id="{BE663E93-30AD-418E-81D1-6630B2A1D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094" y="3814781"/>
            <a:ext cx="2838465" cy="183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29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图片 274" descr="雪地上的风景&#10;&#10;描述已自动生成">
            <a:extLst>
              <a:ext uri="{FF2B5EF4-FFF2-40B4-BE49-F238E27FC236}">
                <a16:creationId xmlns="" xmlns:a16="http://schemas.microsoft.com/office/drawing/2014/main" id="{DF88302D-56EC-486A-A334-E9D71892F5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276" name="图片 275">
            <a:extLst>
              <a:ext uri="{FF2B5EF4-FFF2-40B4-BE49-F238E27FC236}">
                <a16:creationId xmlns="" xmlns:a16="http://schemas.microsoft.com/office/drawing/2014/main" id="{2F1B2A31-F5BD-4CB6-9BF0-018400E609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602" y="554319"/>
            <a:ext cx="1467497" cy="1042579"/>
          </a:xfrm>
          <a:prstGeom prst="rect">
            <a:avLst/>
          </a:prstGeom>
        </p:spPr>
      </p:pic>
      <p:pic>
        <p:nvPicPr>
          <p:cNvPr id="277" name="图片 276">
            <a:extLst>
              <a:ext uri="{FF2B5EF4-FFF2-40B4-BE49-F238E27FC236}">
                <a16:creationId xmlns="" xmlns:a16="http://schemas.microsoft.com/office/drawing/2014/main" id="{744A9677-FA3C-4264-AAB4-9391478EFD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4638480"/>
            <a:ext cx="12186577" cy="2219520"/>
          </a:xfrm>
          <a:prstGeom prst="rect">
            <a:avLst/>
          </a:prstGeom>
        </p:spPr>
      </p:pic>
      <p:pic>
        <p:nvPicPr>
          <p:cNvPr id="278" name="图片 277">
            <a:extLst>
              <a:ext uri="{FF2B5EF4-FFF2-40B4-BE49-F238E27FC236}">
                <a16:creationId xmlns="" xmlns:a16="http://schemas.microsoft.com/office/drawing/2014/main" id="{4B379521-DD66-41FB-A161-2FB2111417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-335743" y="6035638"/>
            <a:ext cx="5975112" cy="1621835"/>
          </a:xfrm>
          <a:prstGeom prst="rect">
            <a:avLst/>
          </a:prstGeom>
        </p:spPr>
      </p:pic>
      <p:pic>
        <p:nvPicPr>
          <p:cNvPr id="279" name="图片 278">
            <a:extLst>
              <a:ext uri="{FF2B5EF4-FFF2-40B4-BE49-F238E27FC236}">
                <a16:creationId xmlns="" xmlns:a16="http://schemas.microsoft.com/office/drawing/2014/main" id="{4A968F5A-F479-4314-BB00-38012CB03C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6194169" y="5998093"/>
            <a:ext cx="5975112" cy="1621835"/>
          </a:xfrm>
          <a:prstGeom prst="rect">
            <a:avLst/>
          </a:prstGeom>
        </p:spPr>
      </p:pic>
      <p:sp>
        <p:nvSpPr>
          <p:cNvPr id="251" name="Text Box 4">
            <a:extLst>
              <a:ext uri="{FF2B5EF4-FFF2-40B4-BE49-F238E27FC236}">
                <a16:creationId xmlns="" xmlns:a16="http://schemas.microsoft.com/office/drawing/2014/main" id="{60DADAE4-66AD-4FF8-A5F7-49D5A81DC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9919" y="1786603"/>
            <a:ext cx="5852162" cy="576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tIns="72000" rIns="108000" bIns="72000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lvl="0" algn="dist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latin typeface="+mj-ea"/>
                <a:ea typeface="+mj-ea"/>
              </a:rPr>
              <a:t>【</a:t>
            </a:r>
            <a:r>
              <a:rPr lang="zh-CN" altLang="en-US" sz="28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latin typeface="+mj-ea"/>
                <a:ea typeface="+mj-ea"/>
              </a:rPr>
              <a:t>党的最高理想和最终目标</a:t>
            </a:r>
            <a:r>
              <a:rPr lang="en-US" altLang="zh-CN" sz="28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latin typeface="+mj-ea"/>
                <a:ea typeface="+mj-ea"/>
              </a:rPr>
              <a:t>】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53" name="Text Box 4">
            <a:extLst>
              <a:ext uri="{FF2B5EF4-FFF2-40B4-BE49-F238E27FC236}">
                <a16:creationId xmlns="" xmlns:a16="http://schemas.microsoft.com/office/drawing/2014/main" id="{86A6B005-3251-48EE-BE5F-1339E9A98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057" y="2075081"/>
            <a:ext cx="2274982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6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实</a:t>
            </a:r>
          </a:p>
        </p:txBody>
      </p:sp>
      <p:sp>
        <p:nvSpPr>
          <p:cNvPr id="254" name="Text Box 4">
            <a:extLst>
              <a:ext uri="{FF2B5EF4-FFF2-40B4-BE49-F238E27FC236}">
                <a16:creationId xmlns="" xmlns:a16="http://schemas.microsoft.com/office/drawing/2014/main" id="{6CE63EF1-93BF-445A-B1D0-85B5AB6F3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004" y="2552601"/>
            <a:ext cx="1620957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5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现</a:t>
            </a:r>
          </a:p>
        </p:txBody>
      </p:sp>
      <p:sp>
        <p:nvSpPr>
          <p:cNvPr id="255" name="Text Box 4">
            <a:extLst>
              <a:ext uri="{FF2B5EF4-FFF2-40B4-BE49-F238E27FC236}">
                <a16:creationId xmlns="" xmlns:a16="http://schemas.microsoft.com/office/drawing/2014/main" id="{FA04CDED-7082-4CCC-BD42-296CE205E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829" y="2339241"/>
            <a:ext cx="1915909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8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共</a:t>
            </a:r>
          </a:p>
        </p:txBody>
      </p:sp>
      <p:sp>
        <p:nvSpPr>
          <p:cNvPr id="256" name="Text Box 4">
            <a:extLst>
              <a:ext uri="{FF2B5EF4-FFF2-40B4-BE49-F238E27FC236}">
                <a16:creationId xmlns="" xmlns:a16="http://schemas.microsoft.com/office/drawing/2014/main" id="{4545AA22-E9B8-4E0C-8082-632DA2AA1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8733" y="2715161"/>
            <a:ext cx="13773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6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产</a:t>
            </a:r>
          </a:p>
        </p:txBody>
      </p:sp>
      <p:sp>
        <p:nvSpPr>
          <p:cNvPr id="257" name="Text Box 4">
            <a:extLst>
              <a:ext uri="{FF2B5EF4-FFF2-40B4-BE49-F238E27FC236}">
                <a16:creationId xmlns="" xmlns:a16="http://schemas.microsoft.com/office/drawing/2014/main" id="{EFB1CFD7-6DCC-4887-B7A1-CB913E8A3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9467" y="2603401"/>
            <a:ext cx="1620957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5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主</a:t>
            </a:r>
          </a:p>
        </p:txBody>
      </p:sp>
      <p:sp>
        <p:nvSpPr>
          <p:cNvPr id="258" name="Text Box 4">
            <a:extLst>
              <a:ext uri="{FF2B5EF4-FFF2-40B4-BE49-F238E27FC236}">
                <a16:creationId xmlns="" xmlns:a16="http://schemas.microsoft.com/office/drawing/2014/main" id="{2D2F2563-DDBF-45DA-8C38-EC6FE0A65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860" y="2054761"/>
            <a:ext cx="2274982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600" b="0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uLnTx/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义</a:t>
            </a:r>
          </a:p>
        </p:txBody>
      </p:sp>
      <p:pic>
        <p:nvPicPr>
          <p:cNvPr id="272" name="图片 271">
            <a:extLst>
              <a:ext uri="{FF2B5EF4-FFF2-40B4-BE49-F238E27FC236}">
                <a16:creationId xmlns="" xmlns:a16="http://schemas.microsoft.com/office/drawing/2014/main" id="{793A8A4A-E332-4F5B-92E6-D35491B45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901" y="55641"/>
            <a:ext cx="2125597" cy="4302106"/>
          </a:xfrm>
          <a:prstGeom prst="rect">
            <a:avLst/>
          </a:prstGeom>
        </p:spPr>
      </p:pic>
      <p:pic>
        <p:nvPicPr>
          <p:cNvPr id="273" name="图片 272">
            <a:extLst>
              <a:ext uri="{FF2B5EF4-FFF2-40B4-BE49-F238E27FC236}">
                <a16:creationId xmlns="" xmlns:a16="http://schemas.microsoft.com/office/drawing/2014/main" id="{17C1A2E6-B11A-4789-B51A-A796E7320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14261" y="-1496310"/>
            <a:ext cx="2495028" cy="5049818"/>
          </a:xfrm>
          <a:prstGeom prst="rect">
            <a:avLst/>
          </a:prstGeom>
        </p:spPr>
      </p:pic>
      <p:pic>
        <p:nvPicPr>
          <p:cNvPr id="274" name="图片 273" descr="图片包含 游戏机, 灯光&#10;&#10;描述已自动生成">
            <a:extLst>
              <a:ext uri="{FF2B5EF4-FFF2-40B4-BE49-F238E27FC236}">
                <a16:creationId xmlns="" xmlns:a16="http://schemas.microsoft.com/office/drawing/2014/main" id="{71B040A1-FED2-4F5A-B103-D435F00C1B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7" y="-1762634"/>
            <a:ext cx="11996692" cy="1108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31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50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雪地上的风景&#10;&#10;描述已自动生成">
            <a:extLst>
              <a:ext uri="{FF2B5EF4-FFF2-40B4-BE49-F238E27FC236}">
                <a16:creationId xmlns="" xmlns:a16="http://schemas.microsoft.com/office/drawing/2014/main" id="{74DFEB6C-4F67-447E-B310-14D294D9FA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0795852-5DCF-43A5-A64F-7D16E15239EA}"/>
              </a:ext>
            </a:extLst>
          </p:cNvPr>
          <p:cNvGrpSpPr/>
          <p:nvPr/>
        </p:nvGrpSpPr>
        <p:grpSpPr>
          <a:xfrm>
            <a:off x="2500274" y="1915701"/>
            <a:ext cx="7219720" cy="860354"/>
            <a:chOff x="2653527" y="1776001"/>
            <a:chExt cx="7219720" cy="860354"/>
          </a:xfrm>
        </p:grpSpPr>
        <p:sp>
          <p:nvSpPr>
            <p:cNvPr id="4" name="流程图: 可选过程 3">
              <a:extLst>
                <a:ext uri="{FF2B5EF4-FFF2-40B4-BE49-F238E27FC236}">
                  <a16:creationId xmlns="" xmlns:a16="http://schemas.microsoft.com/office/drawing/2014/main" id="{7CD3FB5B-7670-40A5-AF14-8CB50AD3A1E5}"/>
                </a:ext>
              </a:extLst>
            </p:cNvPr>
            <p:cNvSpPr/>
            <p:nvPr/>
          </p:nvSpPr>
          <p:spPr>
            <a:xfrm>
              <a:off x="2681798" y="1776001"/>
              <a:ext cx="7191449" cy="860354"/>
            </a:xfrm>
            <a:prstGeom prst="flowChartAlternateProcess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5" name="流程图: 可选过程 4">
              <a:extLst>
                <a:ext uri="{FF2B5EF4-FFF2-40B4-BE49-F238E27FC236}">
                  <a16:creationId xmlns="" xmlns:a16="http://schemas.microsoft.com/office/drawing/2014/main" id="{F0B5FDFD-6601-4593-BAFD-9FB978A69AF5}"/>
                </a:ext>
              </a:extLst>
            </p:cNvPr>
            <p:cNvSpPr/>
            <p:nvPr/>
          </p:nvSpPr>
          <p:spPr>
            <a:xfrm>
              <a:off x="2653527" y="1776001"/>
              <a:ext cx="1155805" cy="860354"/>
            </a:xfrm>
            <a:prstGeom prst="flowChartAlternateProcess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5400000" scaled="1"/>
            </a:gra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95DA889C-BB58-4BF4-889B-A848F6450774}"/>
                </a:ext>
              </a:extLst>
            </p:cNvPr>
            <p:cNvSpPr txBox="1"/>
            <p:nvPr/>
          </p:nvSpPr>
          <p:spPr>
            <a:xfrm>
              <a:off x="2858571" y="1883013"/>
              <a:ext cx="7457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</a:rPr>
                <a:t>01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2C0F6D05-03EA-47B8-A5FC-AC1552AFBFAA}"/>
                </a:ext>
              </a:extLst>
            </p:cNvPr>
            <p:cNvSpPr txBox="1"/>
            <p:nvPr/>
          </p:nvSpPr>
          <p:spPr>
            <a:xfrm>
              <a:off x="3986105" y="1883013"/>
              <a:ext cx="5499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  <a:sym typeface="+mn-lt"/>
                </a:rPr>
                <a:t>爱国主义教育历史发展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6BD14030-2BAB-4528-BEA9-FFE6E6DEF247}"/>
              </a:ext>
            </a:extLst>
          </p:cNvPr>
          <p:cNvGrpSpPr/>
          <p:nvPr/>
        </p:nvGrpSpPr>
        <p:grpSpPr>
          <a:xfrm>
            <a:off x="2500274" y="3382551"/>
            <a:ext cx="7219720" cy="860354"/>
            <a:chOff x="2653527" y="1776001"/>
            <a:chExt cx="7219720" cy="860354"/>
          </a:xfrm>
        </p:grpSpPr>
        <p:sp>
          <p:nvSpPr>
            <p:cNvPr id="25" name="流程图: 可选过程 24">
              <a:extLst>
                <a:ext uri="{FF2B5EF4-FFF2-40B4-BE49-F238E27FC236}">
                  <a16:creationId xmlns="" xmlns:a16="http://schemas.microsoft.com/office/drawing/2014/main" id="{5D6A39F3-77A1-4545-BA75-41EE855E6DC7}"/>
                </a:ext>
              </a:extLst>
            </p:cNvPr>
            <p:cNvSpPr/>
            <p:nvPr/>
          </p:nvSpPr>
          <p:spPr>
            <a:xfrm>
              <a:off x="2681798" y="1776001"/>
              <a:ext cx="7191449" cy="860354"/>
            </a:xfrm>
            <a:prstGeom prst="flowChartAlternateProcess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26" name="流程图: 可选过程 25">
              <a:extLst>
                <a:ext uri="{FF2B5EF4-FFF2-40B4-BE49-F238E27FC236}">
                  <a16:creationId xmlns="" xmlns:a16="http://schemas.microsoft.com/office/drawing/2014/main" id="{3CADC37F-6503-4563-B319-B28BC08FA9E4}"/>
                </a:ext>
              </a:extLst>
            </p:cNvPr>
            <p:cNvSpPr/>
            <p:nvPr/>
          </p:nvSpPr>
          <p:spPr>
            <a:xfrm>
              <a:off x="2653527" y="1776001"/>
              <a:ext cx="1155805" cy="860354"/>
            </a:xfrm>
            <a:prstGeom prst="flowChartAlternateProcess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5400000" scaled="1"/>
            </a:gra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CFC75EB9-BCA2-4F91-9ED3-C3CB683F1A03}"/>
                </a:ext>
              </a:extLst>
            </p:cNvPr>
            <p:cNvSpPr txBox="1"/>
            <p:nvPr/>
          </p:nvSpPr>
          <p:spPr>
            <a:xfrm>
              <a:off x="2858571" y="1883013"/>
              <a:ext cx="7457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</a:rPr>
                <a:t>02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31648FB-5913-4DDA-BEA5-34BE03155B06}"/>
                </a:ext>
              </a:extLst>
            </p:cNvPr>
            <p:cNvSpPr txBox="1"/>
            <p:nvPr/>
          </p:nvSpPr>
          <p:spPr>
            <a:xfrm>
              <a:off x="3986105" y="1883013"/>
              <a:ext cx="5499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  <a:sym typeface="+mn-lt"/>
                </a:rPr>
                <a:t>爱国主义教育基本要求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D5DACD6-D864-4AE7-BBDE-02D4161CFFBD}"/>
              </a:ext>
            </a:extLst>
          </p:cNvPr>
          <p:cNvGrpSpPr/>
          <p:nvPr/>
        </p:nvGrpSpPr>
        <p:grpSpPr>
          <a:xfrm>
            <a:off x="2500274" y="4849401"/>
            <a:ext cx="7219720" cy="860354"/>
            <a:chOff x="2653527" y="1776001"/>
            <a:chExt cx="7219720" cy="860354"/>
          </a:xfrm>
        </p:grpSpPr>
        <p:sp>
          <p:nvSpPr>
            <p:cNvPr id="30" name="流程图: 可选过程 29">
              <a:extLst>
                <a:ext uri="{FF2B5EF4-FFF2-40B4-BE49-F238E27FC236}">
                  <a16:creationId xmlns="" xmlns:a16="http://schemas.microsoft.com/office/drawing/2014/main" id="{15A87775-66BA-4FFD-BE9D-B1CAFD45A682}"/>
                </a:ext>
              </a:extLst>
            </p:cNvPr>
            <p:cNvSpPr/>
            <p:nvPr/>
          </p:nvSpPr>
          <p:spPr>
            <a:xfrm>
              <a:off x="2681798" y="1776001"/>
              <a:ext cx="7191449" cy="860354"/>
            </a:xfrm>
            <a:prstGeom prst="flowChartAlternateProcess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31" name="流程图: 可选过程 30">
              <a:extLst>
                <a:ext uri="{FF2B5EF4-FFF2-40B4-BE49-F238E27FC236}">
                  <a16:creationId xmlns="" xmlns:a16="http://schemas.microsoft.com/office/drawing/2014/main" id="{16EEEBE2-8302-408C-8347-DD99ADF72B97}"/>
                </a:ext>
              </a:extLst>
            </p:cNvPr>
            <p:cNvSpPr/>
            <p:nvPr/>
          </p:nvSpPr>
          <p:spPr>
            <a:xfrm>
              <a:off x="2653527" y="1776001"/>
              <a:ext cx="1155805" cy="860354"/>
            </a:xfrm>
            <a:prstGeom prst="flowChartAlternateProcess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5400000" scaled="1"/>
            </a:gradFill>
            <a:ln w="12700" cap="flat" cmpd="sng" algn="ctr">
              <a:solidFill>
                <a:srgbClr val="CD000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BE819955-3041-4BCD-B37C-DFBEF581D15E}"/>
                </a:ext>
              </a:extLst>
            </p:cNvPr>
            <p:cNvSpPr txBox="1"/>
            <p:nvPr/>
          </p:nvSpPr>
          <p:spPr>
            <a:xfrm>
              <a:off x="2858571" y="1883013"/>
              <a:ext cx="7457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</a:rPr>
                <a:t>03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36B39FF4-CDE6-424B-8030-C0C6F6E46112}"/>
                </a:ext>
              </a:extLst>
            </p:cNvPr>
            <p:cNvSpPr txBox="1"/>
            <p:nvPr/>
          </p:nvSpPr>
          <p:spPr>
            <a:xfrm>
              <a:off x="3986105" y="1883013"/>
              <a:ext cx="5499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+mj-ea"/>
                  <a:ea typeface="+mj-ea"/>
                  <a:cs typeface="阿里巴巴普惠体 M" panose="00020600040101010101" pitchFamily="18" charset="-122"/>
                  <a:sym typeface="+mn-lt"/>
                </a:rPr>
                <a:t>爱国主义教育投身行动</a:t>
              </a:r>
            </a:p>
          </p:txBody>
        </p:sp>
      </p:grpSp>
      <p:sp>
        <p:nvSpPr>
          <p:cNvPr id="34" name="标题 1">
            <a:extLst>
              <a:ext uri="{FF2B5EF4-FFF2-40B4-BE49-F238E27FC236}">
                <a16:creationId xmlns="" xmlns:a16="http://schemas.microsoft.com/office/drawing/2014/main" id="{B3738189-1E2E-4F6F-9848-5320612BF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001" y="233629"/>
            <a:ext cx="12747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88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2010600030101010101" charset="-122"/>
                <a:ea typeface="汉仪尚巍手书W" panose="02010600030101010101" charset="-122"/>
                <a:sym typeface="Calibri" panose="020F0502020204030204" pitchFamily="34" charset="0"/>
              </a:rPr>
              <a:t>目</a:t>
            </a:r>
          </a:p>
        </p:txBody>
      </p:sp>
      <p:sp>
        <p:nvSpPr>
          <p:cNvPr id="35" name="标题 1">
            <a:extLst>
              <a:ext uri="{FF2B5EF4-FFF2-40B4-BE49-F238E27FC236}">
                <a16:creationId xmlns="" xmlns:a16="http://schemas.microsoft.com/office/drawing/2014/main" id="{2CB1995B-0072-459B-B1E9-0BB65A33D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6628" y="479850"/>
            <a:ext cx="10695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spc="-3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50800" dist="38100" dir="5400000" algn="t" rotWithShape="0">
                    <a:schemeClr val="accent1">
                      <a:lumMod val="60000"/>
                      <a:lumOff val="40000"/>
                      <a:alpha val="4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  <a:sym typeface="Calibri" panose="020F0502020204030204" pitchFamily="34" charset="0"/>
              </a:rPr>
              <a:t>录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B4AFDEB5-8AB6-4E9B-92A2-C8B8890E29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92" y="637600"/>
            <a:ext cx="1467497" cy="1042579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E716FACB-E455-4B87-B3B1-9DC82B19A0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21" y="1476752"/>
            <a:ext cx="1807035" cy="3657352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40A09498-47F2-470D-B1D7-79C125E76C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92669" y="-209560"/>
            <a:ext cx="1887718" cy="382065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12707" y="6045693"/>
            <a:ext cx="1923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BFBFB"/>
                </a:solidFill>
              </a:rPr>
              <a:t>https://www.ypppt.com/</a:t>
            </a:r>
            <a:endParaRPr lang="zh-CN" altLang="en-US" sz="1200" dirty="0">
              <a:solidFill>
                <a:srgbClr val="FBFB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3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雪地上的风景&#10;&#10;描述已自动生成">
            <a:extLst>
              <a:ext uri="{FF2B5EF4-FFF2-40B4-BE49-F238E27FC236}">
                <a16:creationId xmlns="" xmlns:a16="http://schemas.microsoft.com/office/drawing/2014/main" id="{79546777-B739-4D2A-B4B4-4992B32054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30F2A3C-AC77-4F86-A923-F00CBBD479D7}"/>
              </a:ext>
            </a:extLst>
          </p:cNvPr>
          <p:cNvSpPr txBox="1"/>
          <p:nvPr/>
        </p:nvSpPr>
        <p:spPr>
          <a:xfrm>
            <a:off x="4069644" y="-433596"/>
            <a:ext cx="4052713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9600" dirty="0">
                <a:ln w="22225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69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 flip="none" rotWithShape="1">
                  <a:gsLst>
                    <a:gs pos="0">
                      <a:schemeClr val="accent1"/>
                    </a:gs>
                    <a:gs pos="7400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atin typeface="+mj-ea"/>
                <a:ea typeface="+mj-ea"/>
                <a:cs typeface="Aharoni" panose="02010803020104030203" pitchFamily="2" charset="-79"/>
              </a:rPr>
              <a:t>1</a:t>
            </a:r>
            <a:endParaRPr lang="zh-CN" altLang="en-US" sz="49600" dirty="0">
              <a:ln w="22225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 flip="none" rotWithShape="1">
                <a:gsLst>
                  <a:gs pos="0">
                    <a:schemeClr val="accent1"/>
                  </a:gs>
                  <a:gs pos="74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atin typeface="+mj-ea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22" name="图片 21" descr="雪地上的风景&#10;&#10;描述已自动生成">
            <a:extLst>
              <a:ext uri="{FF2B5EF4-FFF2-40B4-BE49-F238E27FC236}">
                <a16:creationId xmlns="" xmlns:a16="http://schemas.microsoft.com/office/drawing/2014/main" id="{131FB2C5-AEE3-4C52-8CEB-86F1D39DA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t="13499" r="11768" b="68308"/>
          <a:stretch/>
        </p:blipFill>
        <p:spPr>
          <a:xfrm>
            <a:off x="0" y="2044701"/>
            <a:ext cx="12192001" cy="27559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285DDC-6BAA-4E84-988C-EB643285F8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2749230-0795-4B05-8372-D70A949621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-335743" y="6035638"/>
            <a:ext cx="5975112" cy="16218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B3D711-653E-4C68-8EC4-05D1AF0BB0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6194169" y="5998093"/>
            <a:ext cx="5975112" cy="16218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A51112B-7B1C-4076-A014-202881669A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92" y="637600"/>
            <a:ext cx="1467497" cy="104257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2C6A90F-2BC0-4435-AF43-8725F67BC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21" y="1476752"/>
            <a:ext cx="1807035" cy="36573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4EDBED1-F309-4584-A81F-7E70B2C69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92669" y="-209560"/>
            <a:ext cx="1887718" cy="3820651"/>
          </a:xfrm>
          <a:prstGeom prst="rect">
            <a:avLst/>
          </a:prstGeom>
        </p:spPr>
      </p:pic>
      <p:sp useBgFill="1">
        <p:nvSpPr>
          <p:cNvPr id="15" name="文本框 14">
            <a:extLst>
              <a:ext uri="{FF2B5EF4-FFF2-40B4-BE49-F238E27FC236}">
                <a16:creationId xmlns="" xmlns:a16="http://schemas.microsoft.com/office/drawing/2014/main" id="{F82044F1-6F43-4D3B-837D-2F084BCC0D4F}"/>
              </a:ext>
            </a:extLst>
          </p:cNvPr>
          <p:cNvSpPr txBox="1"/>
          <p:nvPr/>
        </p:nvSpPr>
        <p:spPr>
          <a:xfrm>
            <a:off x="2771749" y="2274838"/>
            <a:ext cx="6648503" cy="23083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爱国主义教育</a:t>
            </a:r>
            <a:endParaRPr kumimoji="0" lang="en-US" altLang="zh-CN" sz="7200" i="0" u="none" strike="noStrike" kern="0" cap="none" spc="0" normalizeH="0" baseline="0" noProof="0" dirty="0">
              <a:ln>
                <a:noFill/>
              </a:ln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历史发展</a:t>
            </a:r>
          </a:p>
        </p:txBody>
      </p:sp>
    </p:spTree>
    <p:extLst>
      <p:ext uri="{BB962C8B-B14F-4D97-AF65-F5344CB8AC3E}">
        <p14:creationId xmlns:p14="http://schemas.microsoft.com/office/powerpoint/2010/main" val="4120685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kern="0" dirty="0"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历史发展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3220B510-A5A7-4035-A55E-492ECC1D1A94}"/>
              </a:ext>
            </a:extLst>
          </p:cNvPr>
          <p:cNvSpPr/>
          <p:nvPr/>
        </p:nvSpPr>
        <p:spPr>
          <a:xfrm>
            <a:off x="593860" y="2510190"/>
            <a:ext cx="5474330" cy="1661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1927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年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8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月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日，以周恩来为书记的前敌委员会及贺龙、叶挺、朱德、刘伯承等人，率领党掌握或影响下的北伐军二万多人在南昌举行起义。南昌起义打响了武装反抗国民党反动派的第一枪，标志着中国共产党独立地领导革命战争、创建人民军队和武装夺取政权的开始。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57E17C3C-4A2B-4900-AA48-FA392CEC7197}"/>
              </a:ext>
            </a:extLst>
          </p:cNvPr>
          <p:cNvSpPr/>
          <p:nvPr/>
        </p:nvSpPr>
        <p:spPr>
          <a:xfrm>
            <a:off x="600261" y="4441141"/>
            <a:ext cx="5474330" cy="1309633"/>
          </a:xfrm>
          <a:prstGeom prst="roundRect">
            <a:avLst>
              <a:gd name="adj" fmla="val 8172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52" name="iconfont-11573-5485651">
            <a:extLst>
              <a:ext uri="{FF2B5EF4-FFF2-40B4-BE49-F238E27FC236}">
                <a16:creationId xmlns="" xmlns:a16="http://schemas.microsoft.com/office/drawing/2014/main" id="{C55BB216-747F-4ECC-8E2E-9BDFF1FD2891}"/>
              </a:ext>
            </a:extLst>
          </p:cNvPr>
          <p:cNvSpPr>
            <a:spLocks noChangeAspect="1"/>
          </p:cNvSpPr>
          <p:nvPr/>
        </p:nvSpPr>
        <p:spPr bwMode="auto">
          <a:xfrm>
            <a:off x="819000" y="4692413"/>
            <a:ext cx="307777" cy="307777"/>
          </a:xfrm>
          <a:custGeom>
            <a:avLst/>
            <a:gdLst>
              <a:gd name="T0" fmla="*/ 10840 w 11640"/>
              <a:gd name="T1" fmla="*/ 5600 h 11640"/>
              <a:gd name="T2" fmla="*/ 7877 w 11640"/>
              <a:gd name="T3" fmla="*/ 1165 h 11640"/>
              <a:gd name="T4" fmla="*/ 2646 w 11640"/>
              <a:gd name="T5" fmla="*/ 2206 h 11640"/>
              <a:gd name="T6" fmla="*/ 1605 w 11640"/>
              <a:gd name="T7" fmla="*/ 7437 h 11640"/>
              <a:gd name="T8" fmla="*/ 6040 w 11640"/>
              <a:gd name="T9" fmla="*/ 10400 h 11640"/>
              <a:gd name="T10" fmla="*/ 9434 w 11640"/>
              <a:gd name="T11" fmla="*/ 8994 h 11640"/>
              <a:gd name="T12" fmla="*/ 10840 w 11640"/>
              <a:gd name="T13" fmla="*/ 5600 h 11640"/>
              <a:gd name="T14" fmla="*/ 11640 w 11640"/>
              <a:gd name="T15" fmla="*/ 5600 h 11640"/>
              <a:gd name="T16" fmla="*/ 8183 w 11640"/>
              <a:gd name="T17" fmla="*/ 10774 h 11640"/>
              <a:gd name="T18" fmla="*/ 2080 w 11640"/>
              <a:gd name="T19" fmla="*/ 9560 h 11640"/>
              <a:gd name="T20" fmla="*/ 866 w 11640"/>
              <a:gd name="T21" fmla="*/ 3457 h 11640"/>
              <a:gd name="T22" fmla="*/ 6040 w 11640"/>
              <a:gd name="T23" fmla="*/ 0 h 11640"/>
              <a:gd name="T24" fmla="*/ 10000 w 11640"/>
              <a:gd name="T25" fmla="*/ 1640 h 11640"/>
              <a:gd name="T26" fmla="*/ 11640 w 11640"/>
              <a:gd name="T27" fmla="*/ 5600 h 11640"/>
              <a:gd name="T28" fmla="*/ 6440 w 11640"/>
              <a:gd name="T29" fmla="*/ 5436 h 11640"/>
              <a:gd name="T30" fmla="*/ 7924 w 11640"/>
              <a:gd name="T31" fmla="*/ 6916 h 11640"/>
              <a:gd name="T32" fmla="*/ 7924 w 11640"/>
              <a:gd name="T33" fmla="*/ 7484 h 11640"/>
              <a:gd name="T34" fmla="*/ 7356 w 11640"/>
              <a:gd name="T35" fmla="*/ 7484 h 11640"/>
              <a:gd name="T36" fmla="*/ 5756 w 11640"/>
              <a:gd name="T37" fmla="*/ 5884 h 11640"/>
              <a:gd name="T38" fmla="*/ 5640 w 11640"/>
              <a:gd name="T39" fmla="*/ 5600 h 11640"/>
              <a:gd name="T40" fmla="*/ 5640 w 11640"/>
              <a:gd name="T41" fmla="*/ 2000 h 11640"/>
              <a:gd name="T42" fmla="*/ 6040 w 11640"/>
              <a:gd name="T43" fmla="*/ 1600 h 11640"/>
              <a:gd name="T44" fmla="*/ 6440 w 11640"/>
              <a:gd name="T45" fmla="*/ 2000 h 11640"/>
              <a:gd name="T46" fmla="*/ 6440 w 11640"/>
              <a:gd name="T47" fmla="*/ 5436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40" h="11640">
                <a:moveTo>
                  <a:pt x="10840" y="5600"/>
                </a:moveTo>
                <a:cubicBezTo>
                  <a:pt x="10840" y="3659"/>
                  <a:pt x="9671" y="1908"/>
                  <a:pt x="7877" y="1165"/>
                </a:cubicBezTo>
                <a:cubicBezTo>
                  <a:pt x="6083" y="423"/>
                  <a:pt x="4019" y="833"/>
                  <a:pt x="2646" y="2206"/>
                </a:cubicBezTo>
                <a:cubicBezTo>
                  <a:pt x="1273" y="3579"/>
                  <a:pt x="863" y="5643"/>
                  <a:pt x="1605" y="7437"/>
                </a:cubicBezTo>
                <a:cubicBezTo>
                  <a:pt x="2348" y="9231"/>
                  <a:pt x="4099" y="10400"/>
                  <a:pt x="6040" y="10400"/>
                </a:cubicBezTo>
                <a:cubicBezTo>
                  <a:pt x="7313" y="10400"/>
                  <a:pt x="8534" y="9894"/>
                  <a:pt x="9434" y="8994"/>
                </a:cubicBezTo>
                <a:cubicBezTo>
                  <a:pt x="10334" y="8094"/>
                  <a:pt x="10840" y="6873"/>
                  <a:pt x="10840" y="5600"/>
                </a:cubicBezTo>
                <a:close/>
                <a:moveTo>
                  <a:pt x="11640" y="5600"/>
                </a:moveTo>
                <a:cubicBezTo>
                  <a:pt x="11640" y="7865"/>
                  <a:pt x="10276" y="9907"/>
                  <a:pt x="8183" y="10774"/>
                </a:cubicBezTo>
                <a:cubicBezTo>
                  <a:pt x="6091" y="11640"/>
                  <a:pt x="3682" y="11161"/>
                  <a:pt x="2080" y="9560"/>
                </a:cubicBezTo>
                <a:cubicBezTo>
                  <a:pt x="479" y="7958"/>
                  <a:pt x="0" y="5549"/>
                  <a:pt x="866" y="3457"/>
                </a:cubicBezTo>
                <a:cubicBezTo>
                  <a:pt x="1733" y="1364"/>
                  <a:pt x="3775" y="0"/>
                  <a:pt x="6040" y="0"/>
                </a:cubicBezTo>
                <a:cubicBezTo>
                  <a:pt x="7525" y="0"/>
                  <a:pt x="8950" y="590"/>
                  <a:pt x="10000" y="1640"/>
                </a:cubicBezTo>
                <a:cubicBezTo>
                  <a:pt x="11050" y="2690"/>
                  <a:pt x="11640" y="4115"/>
                  <a:pt x="11640" y="5600"/>
                </a:cubicBezTo>
                <a:close/>
                <a:moveTo>
                  <a:pt x="6440" y="5436"/>
                </a:moveTo>
                <a:lnTo>
                  <a:pt x="7924" y="6916"/>
                </a:lnTo>
                <a:cubicBezTo>
                  <a:pt x="8081" y="7073"/>
                  <a:pt x="8081" y="7327"/>
                  <a:pt x="7924" y="7484"/>
                </a:cubicBezTo>
                <a:cubicBezTo>
                  <a:pt x="7767" y="7641"/>
                  <a:pt x="7513" y="7641"/>
                  <a:pt x="7356" y="7484"/>
                </a:cubicBezTo>
                <a:lnTo>
                  <a:pt x="5756" y="5884"/>
                </a:lnTo>
                <a:cubicBezTo>
                  <a:pt x="5681" y="5809"/>
                  <a:pt x="5639" y="5706"/>
                  <a:pt x="5640" y="5600"/>
                </a:cubicBezTo>
                <a:lnTo>
                  <a:pt x="5640" y="2000"/>
                </a:lnTo>
                <a:cubicBezTo>
                  <a:pt x="5640" y="1779"/>
                  <a:pt x="5819" y="1600"/>
                  <a:pt x="6040" y="1600"/>
                </a:cubicBezTo>
                <a:cubicBezTo>
                  <a:pt x="6261" y="1600"/>
                  <a:pt x="6440" y="1779"/>
                  <a:pt x="6440" y="2000"/>
                </a:cubicBezTo>
                <a:lnTo>
                  <a:pt x="6440" y="5436"/>
                </a:lnTo>
                <a:close/>
              </a:path>
            </a:pathLst>
          </a:cu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FA733259-1AA6-4DDA-855E-37D31C4B610E}"/>
              </a:ext>
            </a:extLst>
          </p:cNvPr>
          <p:cNvSpPr txBox="1"/>
          <p:nvPr/>
        </p:nvSpPr>
        <p:spPr>
          <a:xfrm>
            <a:off x="1136302" y="4677024"/>
            <a:ext cx="2217274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时间：</a:t>
            </a:r>
            <a:r>
              <a:rPr lang="en-US" altLang="zh-CN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 1927</a:t>
            </a:r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年</a:t>
            </a:r>
            <a:r>
              <a:rPr lang="en-US" altLang="zh-CN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8</a:t>
            </a:r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月</a:t>
            </a:r>
            <a:r>
              <a:rPr lang="en-US" altLang="zh-CN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1</a:t>
            </a:r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日</a:t>
            </a:r>
          </a:p>
        </p:txBody>
      </p:sp>
      <p:sp>
        <p:nvSpPr>
          <p:cNvPr id="55" name="iconfont-11573-5485651">
            <a:extLst>
              <a:ext uri="{FF2B5EF4-FFF2-40B4-BE49-F238E27FC236}">
                <a16:creationId xmlns="" xmlns:a16="http://schemas.microsoft.com/office/drawing/2014/main" id="{E9E378F2-9EEB-4910-ADD2-57641E857151}"/>
              </a:ext>
            </a:extLst>
          </p:cNvPr>
          <p:cNvSpPr>
            <a:spLocks noChangeAspect="1"/>
          </p:cNvSpPr>
          <p:nvPr/>
        </p:nvSpPr>
        <p:spPr bwMode="auto">
          <a:xfrm>
            <a:off x="3918584" y="4692413"/>
            <a:ext cx="256217" cy="307777"/>
          </a:xfrm>
          <a:custGeom>
            <a:avLst/>
            <a:gdLst>
              <a:gd name="T0" fmla="*/ 5078 w 10156"/>
              <a:gd name="T1" fmla="*/ 12200 h 12200"/>
              <a:gd name="T2" fmla="*/ 1750 w 10156"/>
              <a:gd name="T3" fmla="*/ 8872 h 12200"/>
              <a:gd name="T4" fmla="*/ 1758 w 10156"/>
              <a:gd name="T5" fmla="*/ 8862 h 12200"/>
              <a:gd name="T6" fmla="*/ 0 w 10156"/>
              <a:gd name="T7" fmla="*/ 5078 h 12200"/>
              <a:gd name="T8" fmla="*/ 5078 w 10156"/>
              <a:gd name="T9" fmla="*/ 0 h 12200"/>
              <a:gd name="T10" fmla="*/ 10156 w 10156"/>
              <a:gd name="T11" fmla="*/ 5078 h 12200"/>
              <a:gd name="T12" fmla="*/ 8387 w 10156"/>
              <a:gd name="T13" fmla="*/ 8874 h 12200"/>
              <a:gd name="T14" fmla="*/ 8392 w 10156"/>
              <a:gd name="T15" fmla="*/ 8880 h 12200"/>
              <a:gd name="T16" fmla="*/ 8195 w 10156"/>
              <a:gd name="T17" fmla="*/ 9083 h 12200"/>
              <a:gd name="T18" fmla="*/ 5078 w 10156"/>
              <a:gd name="T19" fmla="*/ 12200 h 12200"/>
              <a:gd name="T20" fmla="*/ 2609 w 10156"/>
              <a:gd name="T21" fmla="*/ 8826 h 12200"/>
              <a:gd name="T22" fmla="*/ 5078 w 10156"/>
              <a:gd name="T23" fmla="*/ 11295 h 12200"/>
              <a:gd name="T24" fmla="*/ 7736 w 10156"/>
              <a:gd name="T25" fmla="*/ 8631 h 12200"/>
              <a:gd name="T26" fmla="*/ 9516 w 10156"/>
              <a:gd name="T27" fmla="*/ 5078 h 12200"/>
              <a:gd name="T28" fmla="*/ 5078 w 10156"/>
              <a:gd name="T29" fmla="*/ 640 h 12200"/>
              <a:gd name="T30" fmla="*/ 640 w 10156"/>
              <a:gd name="T31" fmla="*/ 5078 h 12200"/>
              <a:gd name="T32" fmla="*/ 2421 w 10156"/>
              <a:gd name="T33" fmla="*/ 8631 h 12200"/>
              <a:gd name="T34" fmla="*/ 2609 w 10156"/>
              <a:gd name="T35" fmla="*/ 8826 h 12200"/>
              <a:gd name="T36" fmla="*/ 5061 w 10156"/>
              <a:gd name="T37" fmla="*/ 6939 h 12200"/>
              <a:gd name="T38" fmla="*/ 2920 w 10156"/>
              <a:gd name="T39" fmla="*/ 4698 h 12200"/>
              <a:gd name="T40" fmla="*/ 5061 w 10156"/>
              <a:gd name="T41" fmla="*/ 2457 h 12200"/>
              <a:gd name="T42" fmla="*/ 7204 w 10156"/>
              <a:gd name="T43" fmla="*/ 4698 h 12200"/>
              <a:gd name="T44" fmla="*/ 5061 w 10156"/>
              <a:gd name="T45" fmla="*/ 6939 h 12200"/>
              <a:gd name="T46" fmla="*/ 5061 w 10156"/>
              <a:gd name="T47" fmla="*/ 3097 h 12200"/>
              <a:gd name="T48" fmla="*/ 3560 w 10156"/>
              <a:gd name="T49" fmla="*/ 4698 h 12200"/>
              <a:gd name="T50" fmla="*/ 5061 w 10156"/>
              <a:gd name="T51" fmla="*/ 6299 h 12200"/>
              <a:gd name="T52" fmla="*/ 6564 w 10156"/>
              <a:gd name="T53" fmla="*/ 4698 h 12200"/>
              <a:gd name="T54" fmla="*/ 5061 w 10156"/>
              <a:gd name="T55" fmla="*/ 3097 h 1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56" h="12200">
                <a:moveTo>
                  <a:pt x="5078" y="12200"/>
                </a:moveTo>
                <a:lnTo>
                  <a:pt x="1750" y="8872"/>
                </a:lnTo>
                <a:lnTo>
                  <a:pt x="1758" y="8862"/>
                </a:lnTo>
                <a:cubicBezTo>
                  <a:pt x="900" y="7935"/>
                  <a:pt x="0" y="6692"/>
                  <a:pt x="0" y="5078"/>
                </a:cubicBezTo>
                <a:cubicBezTo>
                  <a:pt x="0" y="2278"/>
                  <a:pt x="2278" y="0"/>
                  <a:pt x="5078" y="0"/>
                </a:cubicBezTo>
                <a:cubicBezTo>
                  <a:pt x="7878" y="0"/>
                  <a:pt x="10156" y="2278"/>
                  <a:pt x="10156" y="5078"/>
                </a:cubicBezTo>
                <a:cubicBezTo>
                  <a:pt x="10156" y="6699"/>
                  <a:pt x="9249" y="7946"/>
                  <a:pt x="8387" y="8874"/>
                </a:cubicBezTo>
                <a:lnTo>
                  <a:pt x="8392" y="8880"/>
                </a:lnTo>
                <a:lnTo>
                  <a:pt x="8195" y="9083"/>
                </a:lnTo>
                <a:lnTo>
                  <a:pt x="5078" y="12200"/>
                </a:lnTo>
                <a:close/>
                <a:moveTo>
                  <a:pt x="2609" y="8826"/>
                </a:moveTo>
                <a:lnTo>
                  <a:pt x="5078" y="11295"/>
                </a:lnTo>
                <a:lnTo>
                  <a:pt x="7736" y="8631"/>
                </a:lnTo>
                <a:cubicBezTo>
                  <a:pt x="8616" y="7718"/>
                  <a:pt x="9516" y="6582"/>
                  <a:pt x="9516" y="5078"/>
                </a:cubicBezTo>
                <a:cubicBezTo>
                  <a:pt x="9516" y="2631"/>
                  <a:pt x="7525" y="640"/>
                  <a:pt x="5078" y="640"/>
                </a:cubicBezTo>
                <a:cubicBezTo>
                  <a:pt x="2631" y="640"/>
                  <a:pt x="640" y="2631"/>
                  <a:pt x="640" y="5078"/>
                </a:cubicBezTo>
                <a:cubicBezTo>
                  <a:pt x="640" y="6582"/>
                  <a:pt x="1540" y="7718"/>
                  <a:pt x="2421" y="8631"/>
                </a:cubicBezTo>
                <a:lnTo>
                  <a:pt x="2609" y="8826"/>
                </a:lnTo>
                <a:close/>
                <a:moveTo>
                  <a:pt x="5061" y="6939"/>
                </a:moveTo>
                <a:cubicBezTo>
                  <a:pt x="3880" y="6939"/>
                  <a:pt x="2920" y="5934"/>
                  <a:pt x="2920" y="4698"/>
                </a:cubicBezTo>
                <a:cubicBezTo>
                  <a:pt x="2920" y="3463"/>
                  <a:pt x="3880" y="2457"/>
                  <a:pt x="5061" y="2457"/>
                </a:cubicBezTo>
                <a:cubicBezTo>
                  <a:pt x="6243" y="2457"/>
                  <a:pt x="7204" y="3463"/>
                  <a:pt x="7204" y="4698"/>
                </a:cubicBezTo>
                <a:cubicBezTo>
                  <a:pt x="7204" y="5934"/>
                  <a:pt x="6243" y="6939"/>
                  <a:pt x="5061" y="6939"/>
                </a:cubicBezTo>
                <a:close/>
                <a:moveTo>
                  <a:pt x="5061" y="3097"/>
                </a:moveTo>
                <a:cubicBezTo>
                  <a:pt x="4233" y="3097"/>
                  <a:pt x="3560" y="3815"/>
                  <a:pt x="3560" y="4698"/>
                </a:cubicBezTo>
                <a:cubicBezTo>
                  <a:pt x="3560" y="5581"/>
                  <a:pt x="4233" y="6299"/>
                  <a:pt x="5061" y="6299"/>
                </a:cubicBezTo>
                <a:cubicBezTo>
                  <a:pt x="5890" y="6299"/>
                  <a:pt x="6564" y="5581"/>
                  <a:pt x="6564" y="4698"/>
                </a:cubicBezTo>
                <a:cubicBezTo>
                  <a:pt x="6564" y="3815"/>
                  <a:pt x="5890" y="3097"/>
                  <a:pt x="5061" y="3097"/>
                </a:cubicBezTo>
                <a:close/>
              </a:path>
            </a:pathLst>
          </a:cu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6" name="文本框 24">
            <a:extLst>
              <a:ext uri="{FF2B5EF4-FFF2-40B4-BE49-F238E27FC236}">
                <a16:creationId xmlns="" xmlns:a16="http://schemas.microsoft.com/office/drawing/2014/main" id="{749B853A-B224-4403-9649-A7CE0E871ED3}"/>
              </a:ext>
            </a:extLst>
          </p:cNvPr>
          <p:cNvSpPr txBox="1"/>
          <p:nvPr/>
        </p:nvSpPr>
        <p:spPr>
          <a:xfrm>
            <a:off x="4222502" y="467702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地点：南昌市</a:t>
            </a:r>
          </a:p>
        </p:txBody>
      </p:sp>
      <p:sp>
        <p:nvSpPr>
          <p:cNvPr id="58" name="iconfont-11573-5485651">
            <a:extLst>
              <a:ext uri="{FF2B5EF4-FFF2-40B4-BE49-F238E27FC236}">
                <a16:creationId xmlns="" xmlns:a16="http://schemas.microsoft.com/office/drawing/2014/main" id="{9FB59993-19F1-40E9-A608-A7DE54CE4B4F}"/>
              </a:ext>
            </a:extLst>
          </p:cNvPr>
          <p:cNvSpPr>
            <a:spLocks noChangeAspect="1"/>
          </p:cNvSpPr>
          <p:nvPr/>
        </p:nvSpPr>
        <p:spPr bwMode="auto">
          <a:xfrm>
            <a:off x="819000" y="5244772"/>
            <a:ext cx="307777" cy="292293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文本框 33">
            <a:extLst>
              <a:ext uri="{FF2B5EF4-FFF2-40B4-BE49-F238E27FC236}">
                <a16:creationId xmlns="" xmlns:a16="http://schemas.microsoft.com/office/drawing/2014/main" id="{40A06B4F-1CE8-493A-865B-0A874C6F3CC8}"/>
              </a:ext>
            </a:extLst>
          </p:cNvPr>
          <p:cNvSpPr txBox="1"/>
          <p:nvPr/>
        </p:nvSpPr>
        <p:spPr>
          <a:xfrm>
            <a:off x="1126684" y="5221641"/>
            <a:ext cx="2236510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领导：周恩来、贺龙等</a:t>
            </a:r>
          </a:p>
        </p:txBody>
      </p:sp>
      <p:sp>
        <p:nvSpPr>
          <p:cNvPr id="61" name="iconfont-11573-5485651">
            <a:extLst>
              <a:ext uri="{FF2B5EF4-FFF2-40B4-BE49-F238E27FC236}">
                <a16:creationId xmlns="" xmlns:a16="http://schemas.microsoft.com/office/drawing/2014/main" id="{53DB10E2-F106-4BAB-84F3-DA36A94D87C3}"/>
              </a:ext>
            </a:extLst>
          </p:cNvPr>
          <p:cNvSpPr>
            <a:spLocks noChangeAspect="1"/>
          </p:cNvSpPr>
          <p:nvPr/>
        </p:nvSpPr>
        <p:spPr bwMode="auto">
          <a:xfrm>
            <a:off x="3918584" y="5237030"/>
            <a:ext cx="305793" cy="307777"/>
          </a:xfrm>
          <a:custGeom>
            <a:avLst/>
            <a:gdLst>
              <a:gd name="T0" fmla="*/ 6906 w 11242"/>
              <a:gd name="T1" fmla="*/ 2046 h 11312"/>
              <a:gd name="T2" fmla="*/ 5077 w 11242"/>
              <a:gd name="T3" fmla="*/ 217 h 11312"/>
              <a:gd name="T4" fmla="*/ 5613 w 11242"/>
              <a:gd name="T5" fmla="*/ 2910 h 11312"/>
              <a:gd name="T6" fmla="*/ 6695 w 11242"/>
              <a:gd name="T7" fmla="*/ 3612 h 11312"/>
              <a:gd name="T8" fmla="*/ 6065 w 11242"/>
              <a:gd name="T9" fmla="*/ 3714 h 11312"/>
              <a:gd name="T10" fmla="*/ 5161 w 11242"/>
              <a:gd name="T11" fmla="*/ 3710 h 11312"/>
              <a:gd name="T12" fmla="*/ 4531 w 11242"/>
              <a:gd name="T13" fmla="*/ 3608 h 11312"/>
              <a:gd name="T14" fmla="*/ 3517 w 11242"/>
              <a:gd name="T15" fmla="*/ 6710 h 11312"/>
              <a:gd name="T16" fmla="*/ 4241 w 11242"/>
              <a:gd name="T17" fmla="*/ 7110 h 11312"/>
              <a:gd name="T18" fmla="*/ 5231 w 11242"/>
              <a:gd name="T19" fmla="*/ 11310 h 11312"/>
              <a:gd name="T20" fmla="*/ 6693 w 11242"/>
              <a:gd name="T21" fmla="*/ 10674 h 11312"/>
              <a:gd name="T22" fmla="*/ 7361 w 11242"/>
              <a:gd name="T23" fmla="*/ 7110 h 11312"/>
              <a:gd name="T24" fmla="*/ 7709 w 11242"/>
              <a:gd name="T25" fmla="*/ 6710 h 11312"/>
              <a:gd name="T26" fmla="*/ 9111 w 11242"/>
              <a:gd name="T27" fmla="*/ 2910 h 11312"/>
              <a:gd name="T28" fmla="*/ 10101 w 11242"/>
              <a:gd name="T29" fmla="*/ 520 h 11312"/>
              <a:gd name="T30" fmla="*/ 7711 w 11242"/>
              <a:gd name="T31" fmla="*/ 1510 h 11312"/>
              <a:gd name="T32" fmla="*/ 2115 w 11242"/>
              <a:gd name="T33" fmla="*/ 1512 h 11312"/>
              <a:gd name="T34" fmla="*/ 2115 w 11242"/>
              <a:gd name="T35" fmla="*/ 2912 h 11312"/>
              <a:gd name="T36" fmla="*/ 2115 w 11242"/>
              <a:gd name="T37" fmla="*/ 112 h 11312"/>
              <a:gd name="T38" fmla="*/ 11213 w 11242"/>
              <a:gd name="T39" fmla="*/ 6710 h 11312"/>
              <a:gd name="T40" fmla="*/ 10195 w 11242"/>
              <a:gd name="T41" fmla="*/ 3612 h 11312"/>
              <a:gd name="T42" fmla="*/ 9565 w 11242"/>
              <a:gd name="T43" fmla="*/ 3714 h 11312"/>
              <a:gd name="T44" fmla="*/ 8659 w 11242"/>
              <a:gd name="T45" fmla="*/ 3710 h 11312"/>
              <a:gd name="T46" fmla="*/ 8029 w 11242"/>
              <a:gd name="T47" fmla="*/ 3612 h 11312"/>
              <a:gd name="T48" fmla="*/ 8087 w 11242"/>
              <a:gd name="T49" fmla="*/ 4160 h 11312"/>
              <a:gd name="T50" fmla="*/ 8157 w 11242"/>
              <a:gd name="T51" fmla="*/ 7456 h 11312"/>
              <a:gd name="T52" fmla="*/ 8033 w 11242"/>
              <a:gd name="T53" fmla="*/ 9978 h 11312"/>
              <a:gd name="T54" fmla="*/ 9495 w 11242"/>
              <a:gd name="T55" fmla="*/ 10608 h 11312"/>
              <a:gd name="T56" fmla="*/ 10483 w 11242"/>
              <a:gd name="T57" fmla="*/ 7110 h 11312"/>
              <a:gd name="T58" fmla="*/ 11213 w 11242"/>
              <a:gd name="T59" fmla="*/ 6710 h 11312"/>
              <a:gd name="T60" fmla="*/ 3141 w 11242"/>
              <a:gd name="T61" fmla="*/ 4142 h 11312"/>
              <a:gd name="T62" fmla="*/ 3197 w 11242"/>
              <a:gd name="T63" fmla="*/ 3612 h 11312"/>
              <a:gd name="T64" fmla="*/ 2565 w 11242"/>
              <a:gd name="T65" fmla="*/ 3714 h 11312"/>
              <a:gd name="T66" fmla="*/ 1663 w 11242"/>
              <a:gd name="T67" fmla="*/ 3710 h 11312"/>
              <a:gd name="T68" fmla="*/ 1033 w 11242"/>
              <a:gd name="T69" fmla="*/ 3612 h 11312"/>
              <a:gd name="T70" fmla="*/ 13 w 11242"/>
              <a:gd name="T71" fmla="*/ 6710 h 11312"/>
              <a:gd name="T72" fmla="*/ 359 w 11242"/>
              <a:gd name="T73" fmla="*/ 7104 h 11312"/>
              <a:gd name="T74" fmla="*/ 1035 w 11242"/>
              <a:gd name="T75" fmla="*/ 9978 h 11312"/>
              <a:gd name="T76" fmla="*/ 2499 w 11242"/>
              <a:gd name="T77" fmla="*/ 10608 h 11312"/>
              <a:gd name="T78" fmla="*/ 3427 w 11242"/>
              <a:gd name="T79" fmla="*/ 7710 h 11312"/>
              <a:gd name="T80" fmla="*/ 2823 w 11242"/>
              <a:gd name="T81" fmla="*/ 6628 h 1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42" h="11312">
                <a:moveTo>
                  <a:pt x="5613" y="2910"/>
                </a:moveTo>
                <a:cubicBezTo>
                  <a:pt x="6179" y="2910"/>
                  <a:pt x="6690" y="2569"/>
                  <a:pt x="6906" y="2046"/>
                </a:cubicBezTo>
                <a:cubicBezTo>
                  <a:pt x="7123" y="1523"/>
                  <a:pt x="7003" y="920"/>
                  <a:pt x="6603" y="520"/>
                </a:cubicBezTo>
                <a:cubicBezTo>
                  <a:pt x="6203" y="120"/>
                  <a:pt x="5600" y="0"/>
                  <a:pt x="5077" y="217"/>
                </a:cubicBezTo>
                <a:cubicBezTo>
                  <a:pt x="4554" y="433"/>
                  <a:pt x="4213" y="944"/>
                  <a:pt x="4213" y="1510"/>
                </a:cubicBezTo>
                <a:cubicBezTo>
                  <a:pt x="4213" y="2283"/>
                  <a:pt x="4840" y="2910"/>
                  <a:pt x="5613" y="2910"/>
                </a:cubicBezTo>
                <a:close/>
                <a:moveTo>
                  <a:pt x="7391" y="4240"/>
                </a:moveTo>
                <a:cubicBezTo>
                  <a:pt x="7356" y="3882"/>
                  <a:pt x="7054" y="3610"/>
                  <a:pt x="6695" y="3612"/>
                </a:cubicBezTo>
                <a:lnTo>
                  <a:pt x="6313" y="3612"/>
                </a:lnTo>
                <a:cubicBezTo>
                  <a:pt x="6220" y="3612"/>
                  <a:pt x="6131" y="3648"/>
                  <a:pt x="6065" y="3714"/>
                </a:cubicBezTo>
                <a:lnTo>
                  <a:pt x="5613" y="4166"/>
                </a:lnTo>
                <a:lnTo>
                  <a:pt x="5161" y="3710"/>
                </a:lnTo>
                <a:cubicBezTo>
                  <a:pt x="5095" y="3644"/>
                  <a:pt x="5006" y="3608"/>
                  <a:pt x="4913" y="3608"/>
                </a:cubicBezTo>
                <a:lnTo>
                  <a:pt x="4531" y="3608"/>
                </a:lnTo>
                <a:cubicBezTo>
                  <a:pt x="4174" y="3606"/>
                  <a:pt x="3874" y="3874"/>
                  <a:pt x="3835" y="4228"/>
                </a:cubicBezTo>
                <a:lnTo>
                  <a:pt x="3517" y="6710"/>
                </a:lnTo>
                <a:cubicBezTo>
                  <a:pt x="3487" y="6921"/>
                  <a:pt x="3650" y="7110"/>
                  <a:pt x="3863" y="7110"/>
                </a:cubicBezTo>
                <a:lnTo>
                  <a:pt x="4241" y="7110"/>
                </a:lnTo>
                <a:lnTo>
                  <a:pt x="4535" y="10678"/>
                </a:lnTo>
                <a:cubicBezTo>
                  <a:pt x="4568" y="11037"/>
                  <a:pt x="4870" y="11312"/>
                  <a:pt x="5231" y="11310"/>
                </a:cubicBezTo>
                <a:lnTo>
                  <a:pt x="5997" y="11310"/>
                </a:lnTo>
                <a:cubicBezTo>
                  <a:pt x="6358" y="11309"/>
                  <a:pt x="6660" y="11034"/>
                  <a:pt x="6693" y="10674"/>
                </a:cubicBezTo>
                <a:lnTo>
                  <a:pt x="6985" y="7110"/>
                </a:lnTo>
                <a:lnTo>
                  <a:pt x="7361" y="7110"/>
                </a:lnTo>
                <a:cubicBezTo>
                  <a:pt x="7462" y="7110"/>
                  <a:pt x="7558" y="7066"/>
                  <a:pt x="7625" y="6990"/>
                </a:cubicBezTo>
                <a:cubicBezTo>
                  <a:pt x="7693" y="6914"/>
                  <a:pt x="7724" y="6811"/>
                  <a:pt x="7709" y="6710"/>
                </a:cubicBezTo>
                <a:lnTo>
                  <a:pt x="7391" y="4240"/>
                </a:lnTo>
                <a:close/>
                <a:moveTo>
                  <a:pt x="9111" y="2910"/>
                </a:moveTo>
                <a:cubicBezTo>
                  <a:pt x="9677" y="2910"/>
                  <a:pt x="10188" y="2569"/>
                  <a:pt x="10404" y="2046"/>
                </a:cubicBezTo>
                <a:cubicBezTo>
                  <a:pt x="10621" y="1523"/>
                  <a:pt x="10501" y="920"/>
                  <a:pt x="10101" y="520"/>
                </a:cubicBezTo>
                <a:cubicBezTo>
                  <a:pt x="9701" y="120"/>
                  <a:pt x="9098" y="0"/>
                  <a:pt x="8575" y="217"/>
                </a:cubicBezTo>
                <a:cubicBezTo>
                  <a:pt x="8052" y="433"/>
                  <a:pt x="7711" y="944"/>
                  <a:pt x="7711" y="1510"/>
                </a:cubicBezTo>
                <a:cubicBezTo>
                  <a:pt x="7711" y="2283"/>
                  <a:pt x="8338" y="2910"/>
                  <a:pt x="9111" y="2910"/>
                </a:cubicBezTo>
                <a:close/>
                <a:moveTo>
                  <a:pt x="2115" y="1512"/>
                </a:moveTo>
                <a:close/>
                <a:moveTo>
                  <a:pt x="715" y="1512"/>
                </a:moveTo>
                <a:cubicBezTo>
                  <a:pt x="715" y="2285"/>
                  <a:pt x="1342" y="2912"/>
                  <a:pt x="2115" y="2912"/>
                </a:cubicBezTo>
                <a:cubicBezTo>
                  <a:pt x="2888" y="2912"/>
                  <a:pt x="3515" y="2285"/>
                  <a:pt x="3515" y="1512"/>
                </a:cubicBezTo>
                <a:cubicBezTo>
                  <a:pt x="3515" y="739"/>
                  <a:pt x="2888" y="112"/>
                  <a:pt x="2115" y="112"/>
                </a:cubicBezTo>
                <a:cubicBezTo>
                  <a:pt x="1342" y="112"/>
                  <a:pt x="715" y="739"/>
                  <a:pt x="715" y="1512"/>
                </a:cubicBezTo>
                <a:close/>
                <a:moveTo>
                  <a:pt x="11213" y="6710"/>
                </a:moveTo>
                <a:lnTo>
                  <a:pt x="10889" y="4242"/>
                </a:lnTo>
                <a:cubicBezTo>
                  <a:pt x="10855" y="3884"/>
                  <a:pt x="10554" y="3611"/>
                  <a:pt x="10195" y="3612"/>
                </a:cubicBezTo>
                <a:lnTo>
                  <a:pt x="9813" y="3612"/>
                </a:lnTo>
                <a:cubicBezTo>
                  <a:pt x="9720" y="3612"/>
                  <a:pt x="9631" y="3648"/>
                  <a:pt x="9565" y="3714"/>
                </a:cubicBezTo>
                <a:lnTo>
                  <a:pt x="9113" y="4166"/>
                </a:lnTo>
                <a:lnTo>
                  <a:pt x="8659" y="3710"/>
                </a:lnTo>
                <a:cubicBezTo>
                  <a:pt x="8593" y="3646"/>
                  <a:pt x="8505" y="3611"/>
                  <a:pt x="8413" y="3612"/>
                </a:cubicBezTo>
                <a:lnTo>
                  <a:pt x="8029" y="3612"/>
                </a:lnTo>
                <a:cubicBezTo>
                  <a:pt x="7987" y="3615"/>
                  <a:pt x="7946" y="3623"/>
                  <a:pt x="7905" y="3634"/>
                </a:cubicBezTo>
                <a:cubicBezTo>
                  <a:pt x="8001" y="3795"/>
                  <a:pt x="8063" y="3974"/>
                  <a:pt x="8087" y="4160"/>
                </a:cubicBezTo>
                <a:lnTo>
                  <a:pt x="8413" y="6626"/>
                </a:lnTo>
                <a:cubicBezTo>
                  <a:pt x="8452" y="6927"/>
                  <a:pt x="8359" y="7230"/>
                  <a:pt x="8157" y="7456"/>
                </a:cubicBezTo>
                <a:cubicBezTo>
                  <a:pt x="8058" y="7566"/>
                  <a:pt x="7937" y="7652"/>
                  <a:pt x="7801" y="7710"/>
                </a:cubicBezTo>
                <a:lnTo>
                  <a:pt x="8033" y="9978"/>
                </a:lnTo>
                <a:cubicBezTo>
                  <a:pt x="8068" y="10336"/>
                  <a:pt x="8369" y="10609"/>
                  <a:pt x="8729" y="10608"/>
                </a:cubicBezTo>
                <a:lnTo>
                  <a:pt x="9495" y="10608"/>
                </a:lnTo>
                <a:cubicBezTo>
                  <a:pt x="9857" y="10608"/>
                  <a:pt x="10159" y="10332"/>
                  <a:pt x="10191" y="9972"/>
                </a:cubicBezTo>
                <a:lnTo>
                  <a:pt x="10483" y="7110"/>
                </a:lnTo>
                <a:lnTo>
                  <a:pt x="10861" y="7110"/>
                </a:lnTo>
                <a:cubicBezTo>
                  <a:pt x="11076" y="7112"/>
                  <a:pt x="11242" y="6923"/>
                  <a:pt x="11213" y="6710"/>
                </a:cubicBezTo>
                <a:close/>
                <a:moveTo>
                  <a:pt x="2823" y="6628"/>
                </a:moveTo>
                <a:lnTo>
                  <a:pt x="3141" y="4142"/>
                </a:lnTo>
                <a:cubicBezTo>
                  <a:pt x="3162" y="3962"/>
                  <a:pt x="3221" y="3789"/>
                  <a:pt x="3315" y="3634"/>
                </a:cubicBezTo>
                <a:cubicBezTo>
                  <a:pt x="3277" y="3622"/>
                  <a:pt x="3237" y="3615"/>
                  <a:pt x="3197" y="3612"/>
                </a:cubicBezTo>
                <a:lnTo>
                  <a:pt x="2813" y="3612"/>
                </a:lnTo>
                <a:cubicBezTo>
                  <a:pt x="2720" y="3612"/>
                  <a:pt x="2631" y="3648"/>
                  <a:pt x="2565" y="3714"/>
                </a:cubicBezTo>
                <a:lnTo>
                  <a:pt x="2113" y="4166"/>
                </a:lnTo>
                <a:lnTo>
                  <a:pt x="1663" y="3710"/>
                </a:lnTo>
                <a:cubicBezTo>
                  <a:pt x="1596" y="3645"/>
                  <a:pt x="1506" y="3610"/>
                  <a:pt x="1413" y="3612"/>
                </a:cubicBezTo>
                <a:lnTo>
                  <a:pt x="1033" y="3612"/>
                </a:lnTo>
                <a:cubicBezTo>
                  <a:pt x="676" y="3609"/>
                  <a:pt x="375" y="3877"/>
                  <a:pt x="337" y="4232"/>
                </a:cubicBezTo>
                <a:lnTo>
                  <a:pt x="13" y="6710"/>
                </a:lnTo>
                <a:cubicBezTo>
                  <a:pt x="0" y="6809"/>
                  <a:pt x="30" y="6909"/>
                  <a:pt x="97" y="6984"/>
                </a:cubicBezTo>
                <a:cubicBezTo>
                  <a:pt x="163" y="7060"/>
                  <a:pt x="258" y="7104"/>
                  <a:pt x="359" y="7104"/>
                </a:cubicBezTo>
                <a:lnTo>
                  <a:pt x="743" y="7104"/>
                </a:lnTo>
                <a:lnTo>
                  <a:pt x="1035" y="9978"/>
                </a:lnTo>
                <a:cubicBezTo>
                  <a:pt x="1070" y="10336"/>
                  <a:pt x="1371" y="10609"/>
                  <a:pt x="1731" y="10608"/>
                </a:cubicBezTo>
                <a:lnTo>
                  <a:pt x="2499" y="10608"/>
                </a:lnTo>
                <a:cubicBezTo>
                  <a:pt x="2860" y="10607"/>
                  <a:pt x="3162" y="10332"/>
                  <a:pt x="3195" y="9972"/>
                </a:cubicBezTo>
                <a:lnTo>
                  <a:pt x="3427" y="7710"/>
                </a:lnTo>
                <a:cubicBezTo>
                  <a:pt x="3294" y="7651"/>
                  <a:pt x="3174" y="7566"/>
                  <a:pt x="3075" y="7460"/>
                </a:cubicBezTo>
                <a:cubicBezTo>
                  <a:pt x="2875" y="7232"/>
                  <a:pt x="2783" y="6929"/>
                  <a:pt x="2823" y="6628"/>
                </a:cubicBezTo>
                <a:close/>
              </a:path>
            </a:pathLst>
          </a:cu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2" name="文本框 36">
            <a:extLst>
              <a:ext uri="{FF2B5EF4-FFF2-40B4-BE49-F238E27FC236}">
                <a16:creationId xmlns="" xmlns:a16="http://schemas.microsoft.com/office/drawing/2014/main" id="{B101F7F4-27C2-4BDC-88EF-8D55A827EBF3}"/>
              </a:ext>
            </a:extLst>
          </p:cNvPr>
          <p:cNvSpPr txBox="1"/>
          <p:nvPr/>
        </p:nvSpPr>
        <p:spPr>
          <a:xfrm>
            <a:off x="4234895" y="5221641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lvl="0">
              <a:defRPr sz="20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</a:rPr>
              <a:t>人员：两万余人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241401D-A89C-4D3E-A576-90E273D161AC}"/>
              </a:ext>
            </a:extLst>
          </p:cNvPr>
          <p:cNvSpPr/>
          <p:nvPr/>
        </p:nvSpPr>
        <p:spPr>
          <a:xfrm>
            <a:off x="736600" y="2295270"/>
            <a:ext cx="2513296" cy="63756"/>
          </a:xfrm>
          <a:prstGeom prst="rect">
            <a:avLst/>
          </a:pr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602AA91C-B8AA-411B-A7F5-B9AAB98B79D0}"/>
              </a:ext>
            </a:extLst>
          </p:cNvPr>
          <p:cNvSpPr/>
          <p:nvPr/>
        </p:nvSpPr>
        <p:spPr>
          <a:xfrm>
            <a:off x="395949" y="1127269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南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ED863246-C84C-48E9-9763-69EB7C66D134}"/>
              </a:ext>
            </a:extLst>
          </p:cNvPr>
          <p:cNvSpPr/>
          <p:nvPr/>
        </p:nvSpPr>
        <p:spPr>
          <a:xfrm>
            <a:off x="1052020" y="1417219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昌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73B556D3-B40B-439A-B94C-CD8CACF3971B}"/>
              </a:ext>
            </a:extLst>
          </p:cNvPr>
          <p:cNvSpPr/>
          <p:nvPr/>
        </p:nvSpPr>
        <p:spPr>
          <a:xfrm>
            <a:off x="1634494" y="1405543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起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DCEC97E8-7DCE-480A-BA6B-2EA4C61C20E9}"/>
              </a:ext>
            </a:extLst>
          </p:cNvPr>
          <p:cNvSpPr/>
          <p:nvPr/>
        </p:nvSpPr>
        <p:spPr>
          <a:xfrm>
            <a:off x="2215780" y="1146866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义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FEB07775-0CDF-4399-9B77-BC4DB606FC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8742" y="1722698"/>
            <a:ext cx="4696531" cy="3735077"/>
          </a:xfrm>
          <a:prstGeom prst="rect">
            <a:avLst/>
          </a:prstGeom>
        </p:spPr>
      </p:pic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CD803EE0-6F0B-4943-826D-B49BE69CFF9A}"/>
              </a:ext>
            </a:extLst>
          </p:cNvPr>
          <p:cNvSpPr/>
          <p:nvPr/>
        </p:nvSpPr>
        <p:spPr>
          <a:xfrm>
            <a:off x="6601014" y="5000190"/>
            <a:ext cx="4771986" cy="781062"/>
          </a:xfrm>
          <a:custGeom>
            <a:avLst/>
            <a:gdLst>
              <a:gd name="connsiteX0" fmla="*/ 0 w 3199148"/>
              <a:gd name="connsiteY0" fmla="*/ 0 h 1211901"/>
              <a:gd name="connsiteX1" fmla="*/ 36000 w 3199148"/>
              <a:gd name="connsiteY1" fmla="*/ 0 h 1211901"/>
              <a:gd name="connsiteX2" fmla="*/ 116362 w 3199148"/>
              <a:gd name="connsiteY2" fmla="*/ 0 h 1211901"/>
              <a:gd name="connsiteX3" fmla="*/ 207017 w 3199148"/>
              <a:gd name="connsiteY3" fmla="*/ 0 h 1211901"/>
              <a:gd name="connsiteX4" fmla="*/ 218556 w 3199148"/>
              <a:gd name="connsiteY4" fmla="*/ 1899 h 1211901"/>
              <a:gd name="connsiteX5" fmla="*/ 378355 w 3199148"/>
              <a:gd name="connsiteY5" fmla="*/ 55969 h 1211901"/>
              <a:gd name="connsiteX6" fmla="*/ 1283365 w 3199148"/>
              <a:gd name="connsiteY6" fmla="*/ 228581 h 1211901"/>
              <a:gd name="connsiteX7" fmla="*/ 1528446 w 3199148"/>
              <a:gd name="connsiteY7" fmla="*/ 237869 h 1211901"/>
              <a:gd name="connsiteX8" fmla="*/ 1528446 w 3199148"/>
              <a:gd name="connsiteY8" fmla="*/ 237844 h 1211901"/>
              <a:gd name="connsiteX9" fmla="*/ 1599574 w 3199148"/>
              <a:gd name="connsiteY9" fmla="*/ 240540 h 1211901"/>
              <a:gd name="connsiteX10" fmla="*/ 1670702 w 3199148"/>
              <a:gd name="connsiteY10" fmla="*/ 237844 h 1211901"/>
              <a:gd name="connsiteX11" fmla="*/ 1670702 w 3199148"/>
              <a:gd name="connsiteY11" fmla="*/ 237869 h 1211901"/>
              <a:gd name="connsiteX12" fmla="*/ 1915783 w 3199148"/>
              <a:gd name="connsiteY12" fmla="*/ 228581 h 1211901"/>
              <a:gd name="connsiteX13" fmla="*/ 2820793 w 3199148"/>
              <a:gd name="connsiteY13" fmla="*/ 55969 h 1211901"/>
              <a:gd name="connsiteX14" fmla="*/ 2980592 w 3199148"/>
              <a:gd name="connsiteY14" fmla="*/ 1899 h 1211901"/>
              <a:gd name="connsiteX15" fmla="*/ 2992131 w 3199148"/>
              <a:gd name="connsiteY15" fmla="*/ 0 h 1211901"/>
              <a:gd name="connsiteX16" fmla="*/ 3082786 w 3199148"/>
              <a:gd name="connsiteY16" fmla="*/ 0 h 1211901"/>
              <a:gd name="connsiteX17" fmla="*/ 3163148 w 3199148"/>
              <a:gd name="connsiteY17" fmla="*/ 0 h 1211901"/>
              <a:gd name="connsiteX18" fmla="*/ 3199148 w 3199148"/>
              <a:gd name="connsiteY18" fmla="*/ 0 h 1211901"/>
              <a:gd name="connsiteX19" fmla="*/ 3199148 w 3199148"/>
              <a:gd name="connsiteY19" fmla="*/ 36000 h 1211901"/>
              <a:gd name="connsiteX20" fmla="*/ 3199148 w 3199148"/>
              <a:gd name="connsiteY20" fmla="*/ 228600 h 1211901"/>
              <a:gd name="connsiteX21" fmla="*/ 3199148 w 3199148"/>
              <a:gd name="connsiteY21" fmla="*/ 1017751 h 1211901"/>
              <a:gd name="connsiteX22" fmla="*/ 3004997 w 3199148"/>
              <a:gd name="connsiteY22" fmla="*/ 1211901 h 1211901"/>
              <a:gd name="connsiteX23" fmla="*/ 1670702 w 3199148"/>
              <a:gd name="connsiteY23" fmla="*/ 1211901 h 1211901"/>
              <a:gd name="connsiteX24" fmla="*/ 1528446 w 3199148"/>
              <a:gd name="connsiteY24" fmla="*/ 1211901 h 1211901"/>
              <a:gd name="connsiteX25" fmla="*/ 194151 w 3199148"/>
              <a:gd name="connsiteY25" fmla="*/ 1211901 h 1211901"/>
              <a:gd name="connsiteX26" fmla="*/ 0 w 3199148"/>
              <a:gd name="connsiteY26" fmla="*/ 1017751 h 1211901"/>
              <a:gd name="connsiteX27" fmla="*/ 0 w 3199148"/>
              <a:gd name="connsiteY27" fmla="*/ 228600 h 1211901"/>
              <a:gd name="connsiteX28" fmla="*/ 0 w 3199148"/>
              <a:gd name="connsiteY28" fmla="*/ 36000 h 121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199148" h="1211901">
                <a:moveTo>
                  <a:pt x="0" y="0"/>
                </a:moveTo>
                <a:lnTo>
                  <a:pt x="36000" y="0"/>
                </a:lnTo>
                <a:lnTo>
                  <a:pt x="116362" y="0"/>
                </a:lnTo>
                <a:lnTo>
                  <a:pt x="207017" y="0"/>
                </a:lnTo>
                <a:cubicBezTo>
                  <a:pt x="210939" y="0"/>
                  <a:pt x="214840" y="642"/>
                  <a:pt x="218556" y="1899"/>
                </a:cubicBezTo>
                <a:lnTo>
                  <a:pt x="378355" y="55969"/>
                </a:lnTo>
                <a:cubicBezTo>
                  <a:pt x="667617" y="145939"/>
                  <a:pt x="970593" y="204782"/>
                  <a:pt x="1283365" y="228581"/>
                </a:cubicBezTo>
                <a:lnTo>
                  <a:pt x="1528446" y="237869"/>
                </a:lnTo>
                <a:lnTo>
                  <a:pt x="1528446" y="237844"/>
                </a:lnTo>
                <a:lnTo>
                  <a:pt x="1599574" y="240540"/>
                </a:lnTo>
                <a:lnTo>
                  <a:pt x="1670702" y="237844"/>
                </a:lnTo>
                <a:lnTo>
                  <a:pt x="1670702" y="237869"/>
                </a:lnTo>
                <a:lnTo>
                  <a:pt x="1915783" y="228581"/>
                </a:lnTo>
                <a:cubicBezTo>
                  <a:pt x="2228555" y="204782"/>
                  <a:pt x="2531532" y="145939"/>
                  <a:pt x="2820793" y="55969"/>
                </a:cubicBezTo>
                <a:lnTo>
                  <a:pt x="2980592" y="1899"/>
                </a:lnTo>
                <a:cubicBezTo>
                  <a:pt x="2984308" y="642"/>
                  <a:pt x="2988209" y="0"/>
                  <a:pt x="2992131" y="0"/>
                </a:cubicBezTo>
                <a:lnTo>
                  <a:pt x="3082786" y="0"/>
                </a:lnTo>
                <a:lnTo>
                  <a:pt x="3163148" y="0"/>
                </a:lnTo>
                <a:lnTo>
                  <a:pt x="3199148" y="0"/>
                </a:lnTo>
                <a:lnTo>
                  <a:pt x="3199148" y="36000"/>
                </a:lnTo>
                <a:lnTo>
                  <a:pt x="3199148" y="228600"/>
                </a:lnTo>
                <a:lnTo>
                  <a:pt x="3199148" y="1017751"/>
                </a:lnTo>
                <a:cubicBezTo>
                  <a:pt x="3199148" y="1124977"/>
                  <a:pt x="3112223" y="1211901"/>
                  <a:pt x="3004997" y="1211901"/>
                </a:cubicBezTo>
                <a:lnTo>
                  <a:pt x="1670702" y="1211901"/>
                </a:lnTo>
                <a:lnTo>
                  <a:pt x="1528446" y="1211901"/>
                </a:lnTo>
                <a:lnTo>
                  <a:pt x="194151" y="1211901"/>
                </a:lnTo>
                <a:cubicBezTo>
                  <a:pt x="86925" y="1211901"/>
                  <a:pt x="0" y="1124977"/>
                  <a:pt x="0" y="1017751"/>
                </a:cubicBezTo>
                <a:lnTo>
                  <a:pt x="0" y="228600"/>
                </a:lnTo>
                <a:lnTo>
                  <a:pt x="0" y="36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4FB09EC1-A1EB-43D4-A647-077FD1D68393}"/>
              </a:ext>
            </a:extLst>
          </p:cNvPr>
          <p:cNvSpPr txBox="1"/>
          <p:nvPr/>
        </p:nvSpPr>
        <p:spPr>
          <a:xfrm>
            <a:off x="7721564" y="5270858"/>
            <a:ext cx="2530886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南昌起义战前动员</a:t>
            </a:r>
          </a:p>
        </p:txBody>
      </p:sp>
    </p:spTree>
    <p:extLst>
      <p:ext uri="{BB962C8B-B14F-4D97-AF65-F5344CB8AC3E}">
        <p14:creationId xmlns:p14="http://schemas.microsoft.com/office/powerpoint/2010/main" val="313212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2CA5BE4A-B0CF-4811-9467-32DA294C2293}"/>
              </a:ext>
            </a:extLst>
          </p:cNvPr>
          <p:cNvSpPr/>
          <p:nvPr/>
        </p:nvSpPr>
        <p:spPr>
          <a:xfrm>
            <a:off x="3996229" y="1997075"/>
            <a:ext cx="3198511" cy="3613839"/>
          </a:xfrm>
          <a:prstGeom prst="roundRect">
            <a:avLst>
              <a:gd name="adj" fmla="val 60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6C48B078-2A74-4500-B9A8-B99AFA7AD3E8}"/>
              </a:ext>
            </a:extLst>
          </p:cNvPr>
          <p:cNvSpPr/>
          <p:nvPr/>
        </p:nvSpPr>
        <p:spPr>
          <a:xfrm>
            <a:off x="549460" y="1997075"/>
            <a:ext cx="3198511" cy="3613839"/>
          </a:xfrm>
          <a:prstGeom prst="roundRect">
            <a:avLst>
              <a:gd name="adj" fmla="val 60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pic>
        <p:nvPicPr>
          <p:cNvPr id="5" name="图片占位符 4" descr="雪山的照片&#10;&#10;描述已自动生成">
            <a:extLst>
              <a:ext uri="{FF2B5EF4-FFF2-40B4-BE49-F238E27FC236}">
                <a16:creationId xmlns="" xmlns:a16="http://schemas.microsoft.com/office/drawing/2014/main" id="{CA24B46B-86C7-4620-85BD-316567C5819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" r="5258"/>
          <a:stretch>
            <a:fillRect/>
          </a:stretch>
        </p:blipFill>
        <p:spPr>
          <a:xfrm>
            <a:off x="692111" y="2125867"/>
            <a:ext cx="2913209" cy="2538302"/>
          </a:xfrm>
        </p:spPr>
      </p:pic>
      <p:pic>
        <p:nvPicPr>
          <p:cNvPr id="8" name="图片占位符 7" descr="地图&#10;&#10;描述已自动生成">
            <a:extLst>
              <a:ext uri="{FF2B5EF4-FFF2-40B4-BE49-F238E27FC236}">
                <a16:creationId xmlns="" xmlns:a16="http://schemas.microsoft.com/office/drawing/2014/main" id="{F1236F75-CD4A-4C73-B6DF-B19B2CB2C4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0" r="7860"/>
          <a:stretch>
            <a:fillRect/>
          </a:stretch>
        </p:blipFill>
        <p:spPr>
          <a:xfrm>
            <a:off x="4138880" y="2125867"/>
            <a:ext cx="2913209" cy="2538302"/>
          </a:xfrm>
        </p:spPr>
      </p:pic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5646410D-964A-4EE9-A374-C46CF1DCF48B}"/>
              </a:ext>
            </a:extLst>
          </p:cNvPr>
          <p:cNvSpPr/>
          <p:nvPr/>
        </p:nvSpPr>
        <p:spPr>
          <a:xfrm>
            <a:off x="549141" y="4421152"/>
            <a:ext cx="3199148" cy="1189878"/>
          </a:xfrm>
          <a:custGeom>
            <a:avLst/>
            <a:gdLst>
              <a:gd name="connsiteX0" fmla="*/ 0 w 3199148"/>
              <a:gd name="connsiteY0" fmla="*/ 0 h 1211901"/>
              <a:gd name="connsiteX1" fmla="*/ 36000 w 3199148"/>
              <a:gd name="connsiteY1" fmla="*/ 0 h 1211901"/>
              <a:gd name="connsiteX2" fmla="*/ 116362 w 3199148"/>
              <a:gd name="connsiteY2" fmla="*/ 0 h 1211901"/>
              <a:gd name="connsiteX3" fmla="*/ 207017 w 3199148"/>
              <a:gd name="connsiteY3" fmla="*/ 0 h 1211901"/>
              <a:gd name="connsiteX4" fmla="*/ 218556 w 3199148"/>
              <a:gd name="connsiteY4" fmla="*/ 1899 h 1211901"/>
              <a:gd name="connsiteX5" fmla="*/ 378355 w 3199148"/>
              <a:gd name="connsiteY5" fmla="*/ 55969 h 1211901"/>
              <a:gd name="connsiteX6" fmla="*/ 1283365 w 3199148"/>
              <a:gd name="connsiteY6" fmla="*/ 228581 h 1211901"/>
              <a:gd name="connsiteX7" fmla="*/ 1528446 w 3199148"/>
              <a:gd name="connsiteY7" fmla="*/ 237869 h 1211901"/>
              <a:gd name="connsiteX8" fmla="*/ 1528446 w 3199148"/>
              <a:gd name="connsiteY8" fmla="*/ 237844 h 1211901"/>
              <a:gd name="connsiteX9" fmla="*/ 1599574 w 3199148"/>
              <a:gd name="connsiteY9" fmla="*/ 240540 h 1211901"/>
              <a:gd name="connsiteX10" fmla="*/ 1670702 w 3199148"/>
              <a:gd name="connsiteY10" fmla="*/ 237844 h 1211901"/>
              <a:gd name="connsiteX11" fmla="*/ 1670702 w 3199148"/>
              <a:gd name="connsiteY11" fmla="*/ 237869 h 1211901"/>
              <a:gd name="connsiteX12" fmla="*/ 1915783 w 3199148"/>
              <a:gd name="connsiteY12" fmla="*/ 228581 h 1211901"/>
              <a:gd name="connsiteX13" fmla="*/ 2820793 w 3199148"/>
              <a:gd name="connsiteY13" fmla="*/ 55969 h 1211901"/>
              <a:gd name="connsiteX14" fmla="*/ 2980592 w 3199148"/>
              <a:gd name="connsiteY14" fmla="*/ 1899 h 1211901"/>
              <a:gd name="connsiteX15" fmla="*/ 2992131 w 3199148"/>
              <a:gd name="connsiteY15" fmla="*/ 0 h 1211901"/>
              <a:gd name="connsiteX16" fmla="*/ 3082786 w 3199148"/>
              <a:gd name="connsiteY16" fmla="*/ 0 h 1211901"/>
              <a:gd name="connsiteX17" fmla="*/ 3163148 w 3199148"/>
              <a:gd name="connsiteY17" fmla="*/ 0 h 1211901"/>
              <a:gd name="connsiteX18" fmla="*/ 3199148 w 3199148"/>
              <a:gd name="connsiteY18" fmla="*/ 0 h 1211901"/>
              <a:gd name="connsiteX19" fmla="*/ 3199148 w 3199148"/>
              <a:gd name="connsiteY19" fmla="*/ 36000 h 1211901"/>
              <a:gd name="connsiteX20" fmla="*/ 3199148 w 3199148"/>
              <a:gd name="connsiteY20" fmla="*/ 228600 h 1211901"/>
              <a:gd name="connsiteX21" fmla="*/ 3199148 w 3199148"/>
              <a:gd name="connsiteY21" fmla="*/ 1017751 h 1211901"/>
              <a:gd name="connsiteX22" fmla="*/ 3004997 w 3199148"/>
              <a:gd name="connsiteY22" fmla="*/ 1211901 h 1211901"/>
              <a:gd name="connsiteX23" fmla="*/ 1670702 w 3199148"/>
              <a:gd name="connsiteY23" fmla="*/ 1211901 h 1211901"/>
              <a:gd name="connsiteX24" fmla="*/ 1528446 w 3199148"/>
              <a:gd name="connsiteY24" fmla="*/ 1211901 h 1211901"/>
              <a:gd name="connsiteX25" fmla="*/ 194151 w 3199148"/>
              <a:gd name="connsiteY25" fmla="*/ 1211901 h 1211901"/>
              <a:gd name="connsiteX26" fmla="*/ 0 w 3199148"/>
              <a:gd name="connsiteY26" fmla="*/ 1017751 h 1211901"/>
              <a:gd name="connsiteX27" fmla="*/ 0 w 3199148"/>
              <a:gd name="connsiteY27" fmla="*/ 228600 h 1211901"/>
              <a:gd name="connsiteX28" fmla="*/ 0 w 3199148"/>
              <a:gd name="connsiteY28" fmla="*/ 36000 h 121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199148" h="1211901">
                <a:moveTo>
                  <a:pt x="0" y="0"/>
                </a:moveTo>
                <a:lnTo>
                  <a:pt x="36000" y="0"/>
                </a:lnTo>
                <a:lnTo>
                  <a:pt x="116362" y="0"/>
                </a:lnTo>
                <a:lnTo>
                  <a:pt x="207017" y="0"/>
                </a:lnTo>
                <a:cubicBezTo>
                  <a:pt x="210939" y="0"/>
                  <a:pt x="214840" y="642"/>
                  <a:pt x="218556" y="1899"/>
                </a:cubicBezTo>
                <a:lnTo>
                  <a:pt x="378355" y="55969"/>
                </a:lnTo>
                <a:cubicBezTo>
                  <a:pt x="667617" y="145939"/>
                  <a:pt x="970593" y="204782"/>
                  <a:pt x="1283365" y="228581"/>
                </a:cubicBezTo>
                <a:lnTo>
                  <a:pt x="1528446" y="237869"/>
                </a:lnTo>
                <a:lnTo>
                  <a:pt x="1528446" y="237844"/>
                </a:lnTo>
                <a:lnTo>
                  <a:pt x="1599574" y="240540"/>
                </a:lnTo>
                <a:lnTo>
                  <a:pt x="1670702" y="237844"/>
                </a:lnTo>
                <a:lnTo>
                  <a:pt x="1670702" y="237869"/>
                </a:lnTo>
                <a:lnTo>
                  <a:pt x="1915783" y="228581"/>
                </a:lnTo>
                <a:cubicBezTo>
                  <a:pt x="2228555" y="204782"/>
                  <a:pt x="2531532" y="145939"/>
                  <a:pt x="2820793" y="55969"/>
                </a:cubicBezTo>
                <a:lnTo>
                  <a:pt x="2980592" y="1899"/>
                </a:lnTo>
                <a:cubicBezTo>
                  <a:pt x="2984308" y="642"/>
                  <a:pt x="2988209" y="0"/>
                  <a:pt x="2992131" y="0"/>
                </a:cubicBezTo>
                <a:lnTo>
                  <a:pt x="3082786" y="0"/>
                </a:lnTo>
                <a:lnTo>
                  <a:pt x="3163148" y="0"/>
                </a:lnTo>
                <a:lnTo>
                  <a:pt x="3199148" y="0"/>
                </a:lnTo>
                <a:lnTo>
                  <a:pt x="3199148" y="36000"/>
                </a:lnTo>
                <a:lnTo>
                  <a:pt x="3199148" y="228600"/>
                </a:lnTo>
                <a:lnTo>
                  <a:pt x="3199148" y="1017751"/>
                </a:lnTo>
                <a:cubicBezTo>
                  <a:pt x="3199148" y="1124977"/>
                  <a:pt x="3112223" y="1211901"/>
                  <a:pt x="3004997" y="1211901"/>
                </a:cubicBezTo>
                <a:lnTo>
                  <a:pt x="1670702" y="1211901"/>
                </a:lnTo>
                <a:lnTo>
                  <a:pt x="1528446" y="1211901"/>
                </a:lnTo>
                <a:lnTo>
                  <a:pt x="194151" y="1211901"/>
                </a:lnTo>
                <a:cubicBezTo>
                  <a:pt x="86925" y="1211901"/>
                  <a:pt x="0" y="1124977"/>
                  <a:pt x="0" y="1017751"/>
                </a:cubicBezTo>
                <a:lnTo>
                  <a:pt x="0" y="228600"/>
                </a:lnTo>
                <a:lnTo>
                  <a:pt x="0" y="36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571593B5-82C7-4F24-BDE0-F1D3FC36C63F}"/>
              </a:ext>
            </a:extLst>
          </p:cNvPr>
          <p:cNvSpPr/>
          <p:nvPr/>
        </p:nvSpPr>
        <p:spPr>
          <a:xfrm>
            <a:off x="3995910" y="4421152"/>
            <a:ext cx="3199148" cy="1189878"/>
          </a:xfrm>
          <a:custGeom>
            <a:avLst/>
            <a:gdLst>
              <a:gd name="connsiteX0" fmla="*/ 0 w 3199148"/>
              <a:gd name="connsiteY0" fmla="*/ 0 h 1211901"/>
              <a:gd name="connsiteX1" fmla="*/ 36000 w 3199148"/>
              <a:gd name="connsiteY1" fmla="*/ 0 h 1211901"/>
              <a:gd name="connsiteX2" fmla="*/ 116362 w 3199148"/>
              <a:gd name="connsiteY2" fmla="*/ 0 h 1211901"/>
              <a:gd name="connsiteX3" fmla="*/ 207017 w 3199148"/>
              <a:gd name="connsiteY3" fmla="*/ 0 h 1211901"/>
              <a:gd name="connsiteX4" fmla="*/ 218556 w 3199148"/>
              <a:gd name="connsiteY4" fmla="*/ 1899 h 1211901"/>
              <a:gd name="connsiteX5" fmla="*/ 378355 w 3199148"/>
              <a:gd name="connsiteY5" fmla="*/ 55969 h 1211901"/>
              <a:gd name="connsiteX6" fmla="*/ 1283365 w 3199148"/>
              <a:gd name="connsiteY6" fmla="*/ 228581 h 1211901"/>
              <a:gd name="connsiteX7" fmla="*/ 1528446 w 3199148"/>
              <a:gd name="connsiteY7" fmla="*/ 237869 h 1211901"/>
              <a:gd name="connsiteX8" fmla="*/ 1528446 w 3199148"/>
              <a:gd name="connsiteY8" fmla="*/ 237844 h 1211901"/>
              <a:gd name="connsiteX9" fmla="*/ 1599574 w 3199148"/>
              <a:gd name="connsiteY9" fmla="*/ 240540 h 1211901"/>
              <a:gd name="connsiteX10" fmla="*/ 1670702 w 3199148"/>
              <a:gd name="connsiteY10" fmla="*/ 237844 h 1211901"/>
              <a:gd name="connsiteX11" fmla="*/ 1670702 w 3199148"/>
              <a:gd name="connsiteY11" fmla="*/ 237869 h 1211901"/>
              <a:gd name="connsiteX12" fmla="*/ 1915783 w 3199148"/>
              <a:gd name="connsiteY12" fmla="*/ 228581 h 1211901"/>
              <a:gd name="connsiteX13" fmla="*/ 2820793 w 3199148"/>
              <a:gd name="connsiteY13" fmla="*/ 55969 h 1211901"/>
              <a:gd name="connsiteX14" fmla="*/ 2980592 w 3199148"/>
              <a:gd name="connsiteY14" fmla="*/ 1899 h 1211901"/>
              <a:gd name="connsiteX15" fmla="*/ 2992131 w 3199148"/>
              <a:gd name="connsiteY15" fmla="*/ 0 h 1211901"/>
              <a:gd name="connsiteX16" fmla="*/ 3082786 w 3199148"/>
              <a:gd name="connsiteY16" fmla="*/ 0 h 1211901"/>
              <a:gd name="connsiteX17" fmla="*/ 3163148 w 3199148"/>
              <a:gd name="connsiteY17" fmla="*/ 0 h 1211901"/>
              <a:gd name="connsiteX18" fmla="*/ 3199148 w 3199148"/>
              <a:gd name="connsiteY18" fmla="*/ 0 h 1211901"/>
              <a:gd name="connsiteX19" fmla="*/ 3199148 w 3199148"/>
              <a:gd name="connsiteY19" fmla="*/ 36000 h 1211901"/>
              <a:gd name="connsiteX20" fmla="*/ 3199148 w 3199148"/>
              <a:gd name="connsiteY20" fmla="*/ 228600 h 1211901"/>
              <a:gd name="connsiteX21" fmla="*/ 3199148 w 3199148"/>
              <a:gd name="connsiteY21" fmla="*/ 1017751 h 1211901"/>
              <a:gd name="connsiteX22" fmla="*/ 3004997 w 3199148"/>
              <a:gd name="connsiteY22" fmla="*/ 1211901 h 1211901"/>
              <a:gd name="connsiteX23" fmla="*/ 1670702 w 3199148"/>
              <a:gd name="connsiteY23" fmla="*/ 1211901 h 1211901"/>
              <a:gd name="connsiteX24" fmla="*/ 1528446 w 3199148"/>
              <a:gd name="connsiteY24" fmla="*/ 1211901 h 1211901"/>
              <a:gd name="connsiteX25" fmla="*/ 194151 w 3199148"/>
              <a:gd name="connsiteY25" fmla="*/ 1211901 h 1211901"/>
              <a:gd name="connsiteX26" fmla="*/ 0 w 3199148"/>
              <a:gd name="connsiteY26" fmla="*/ 1017751 h 1211901"/>
              <a:gd name="connsiteX27" fmla="*/ 0 w 3199148"/>
              <a:gd name="connsiteY27" fmla="*/ 228600 h 1211901"/>
              <a:gd name="connsiteX28" fmla="*/ 0 w 3199148"/>
              <a:gd name="connsiteY28" fmla="*/ 36000 h 121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199148" h="1211901">
                <a:moveTo>
                  <a:pt x="0" y="0"/>
                </a:moveTo>
                <a:lnTo>
                  <a:pt x="36000" y="0"/>
                </a:lnTo>
                <a:lnTo>
                  <a:pt x="116362" y="0"/>
                </a:lnTo>
                <a:lnTo>
                  <a:pt x="207017" y="0"/>
                </a:lnTo>
                <a:cubicBezTo>
                  <a:pt x="210939" y="0"/>
                  <a:pt x="214840" y="642"/>
                  <a:pt x="218556" y="1899"/>
                </a:cubicBezTo>
                <a:lnTo>
                  <a:pt x="378355" y="55969"/>
                </a:lnTo>
                <a:cubicBezTo>
                  <a:pt x="667617" y="145939"/>
                  <a:pt x="970593" y="204782"/>
                  <a:pt x="1283365" y="228581"/>
                </a:cubicBezTo>
                <a:lnTo>
                  <a:pt x="1528446" y="237869"/>
                </a:lnTo>
                <a:lnTo>
                  <a:pt x="1528446" y="237844"/>
                </a:lnTo>
                <a:lnTo>
                  <a:pt x="1599574" y="240540"/>
                </a:lnTo>
                <a:lnTo>
                  <a:pt x="1670702" y="237844"/>
                </a:lnTo>
                <a:lnTo>
                  <a:pt x="1670702" y="237869"/>
                </a:lnTo>
                <a:lnTo>
                  <a:pt x="1915783" y="228581"/>
                </a:lnTo>
                <a:cubicBezTo>
                  <a:pt x="2228555" y="204782"/>
                  <a:pt x="2531532" y="145939"/>
                  <a:pt x="2820793" y="55969"/>
                </a:cubicBezTo>
                <a:lnTo>
                  <a:pt x="2980592" y="1899"/>
                </a:lnTo>
                <a:cubicBezTo>
                  <a:pt x="2984308" y="642"/>
                  <a:pt x="2988209" y="0"/>
                  <a:pt x="2992131" y="0"/>
                </a:cubicBezTo>
                <a:lnTo>
                  <a:pt x="3082786" y="0"/>
                </a:lnTo>
                <a:lnTo>
                  <a:pt x="3163148" y="0"/>
                </a:lnTo>
                <a:lnTo>
                  <a:pt x="3199148" y="0"/>
                </a:lnTo>
                <a:lnTo>
                  <a:pt x="3199148" y="36000"/>
                </a:lnTo>
                <a:lnTo>
                  <a:pt x="3199148" y="228600"/>
                </a:lnTo>
                <a:lnTo>
                  <a:pt x="3199148" y="1017751"/>
                </a:lnTo>
                <a:cubicBezTo>
                  <a:pt x="3199148" y="1124977"/>
                  <a:pt x="3112223" y="1211901"/>
                  <a:pt x="3004997" y="1211901"/>
                </a:cubicBezTo>
                <a:lnTo>
                  <a:pt x="1670702" y="1211901"/>
                </a:lnTo>
                <a:lnTo>
                  <a:pt x="1528446" y="1211901"/>
                </a:lnTo>
                <a:lnTo>
                  <a:pt x="194151" y="1211901"/>
                </a:lnTo>
                <a:cubicBezTo>
                  <a:pt x="86925" y="1211901"/>
                  <a:pt x="0" y="1124977"/>
                  <a:pt x="0" y="1017751"/>
                </a:cubicBezTo>
                <a:lnTo>
                  <a:pt x="0" y="228600"/>
                </a:lnTo>
                <a:lnTo>
                  <a:pt x="0" y="36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B657589-BDFA-4EAC-80A9-868F69136AFC}"/>
              </a:ext>
            </a:extLst>
          </p:cNvPr>
          <p:cNvSpPr txBox="1"/>
          <p:nvPr/>
        </p:nvSpPr>
        <p:spPr>
          <a:xfrm>
            <a:off x="1379273" y="5005079"/>
            <a:ext cx="1538883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过雪山期间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ACE0916C-AEC7-44FE-9C2E-0254B0405E04}"/>
              </a:ext>
            </a:extLst>
          </p:cNvPr>
          <p:cNvSpPr txBox="1"/>
          <p:nvPr/>
        </p:nvSpPr>
        <p:spPr>
          <a:xfrm>
            <a:off x="4672154" y="5005079"/>
            <a:ext cx="1846660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红军长征路线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7159C9-7215-4260-A82B-3D4F88FE26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318179FA-FD59-4E19-971D-A4A070B9830E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AD8F09D7-EAA1-4E88-83D8-1C4B313EB709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0BD50E9-90EA-4C6A-9C41-CCE8B1F710F4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59BF9D3-306E-46D7-A4D4-11549818BDD1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历史发展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732F24F3-EA3C-4889-A3C8-28445F82E52F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5764A630-F627-46EB-AB83-A29E85CC25A3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E498F027-7A26-4761-B0C2-E8806975B725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FF29D737-579F-4D66-ACDC-A3CDF4F98FB7}"/>
              </a:ext>
            </a:extLst>
          </p:cNvPr>
          <p:cNvSpPr/>
          <p:nvPr/>
        </p:nvSpPr>
        <p:spPr>
          <a:xfrm>
            <a:off x="7452075" y="2790072"/>
            <a:ext cx="4061864" cy="2942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长征是人类历史上的伟大奇迹， 中央红军共进行了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380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余次战役战斗，其间共经过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11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个省，翻越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18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座大山，跨过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24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条大河，走过荒无人烟的草地、翻过连绵起伏的雪山，行程约二万五千里，于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1935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年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10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月到达陕北，与陕北红军胜利会师。之后，红二方面军、红四方面军也先后进行了长征，最后，红军三个方面军于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1936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年</a:t>
            </a:r>
            <a:r>
              <a:rPr lang="en-US" altLang="zh-CN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10</a:t>
            </a:r>
            <a:r>
              <a:rPr lang="zh-CN" altLang="en-US" sz="16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rPr>
              <a:t>月在会宁胜利会师，结束长征，完成北上抗日的战略部署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B8B7C958-A981-485C-BE81-9D9FCC0AF6FD}"/>
              </a:ext>
            </a:extLst>
          </p:cNvPr>
          <p:cNvSpPr/>
          <p:nvPr/>
        </p:nvSpPr>
        <p:spPr>
          <a:xfrm>
            <a:off x="7594814" y="2575152"/>
            <a:ext cx="2513296" cy="63756"/>
          </a:xfrm>
          <a:prstGeom prst="rect">
            <a:avLst/>
          </a:pr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3B4FA703-00F5-4ECC-B6E4-11FB1ED0B386}"/>
              </a:ext>
            </a:extLst>
          </p:cNvPr>
          <p:cNvSpPr/>
          <p:nvPr/>
        </p:nvSpPr>
        <p:spPr>
          <a:xfrm>
            <a:off x="7254163" y="1369051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红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A844026C-70C5-4AE2-A318-FFA7FE069943}"/>
              </a:ext>
            </a:extLst>
          </p:cNvPr>
          <p:cNvSpPr/>
          <p:nvPr/>
        </p:nvSpPr>
        <p:spPr>
          <a:xfrm>
            <a:off x="7910234" y="1697101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军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B4F4D9A1-4FC0-4672-9F48-73CB4A57E079}"/>
              </a:ext>
            </a:extLst>
          </p:cNvPr>
          <p:cNvSpPr/>
          <p:nvPr/>
        </p:nvSpPr>
        <p:spPr>
          <a:xfrm>
            <a:off x="8414216" y="1725069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长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00FB9AE1-6BF6-4267-A5E2-5049F1AF85DC}"/>
              </a:ext>
            </a:extLst>
          </p:cNvPr>
          <p:cNvSpPr/>
          <p:nvPr/>
        </p:nvSpPr>
        <p:spPr>
          <a:xfrm>
            <a:off x="9073994" y="1388648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征</a:t>
            </a:r>
          </a:p>
        </p:txBody>
      </p:sp>
    </p:spTree>
    <p:extLst>
      <p:ext uri="{BB962C8B-B14F-4D97-AF65-F5344CB8AC3E}">
        <p14:creationId xmlns:p14="http://schemas.microsoft.com/office/powerpoint/2010/main" val="63876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历史发展</a:t>
            </a: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B3B14258-B5E3-41DA-A766-693A836E3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" r="12479" b="13325"/>
          <a:stretch/>
        </p:blipFill>
        <p:spPr bwMode="auto">
          <a:xfrm flipH="1">
            <a:off x="4952830" y="1748966"/>
            <a:ext cx="6644350" cy="38761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文本框 24">
            <a:extLst>
              <a:ext uri="{FF2B5EF4-FFF2-40B4-BE49-F238E27FC236}">
                <a16:creationId xmlns="" xmlns:a16="http://schemas.microsoft.com/office/drawing/2014/main" id="{E13531C8-FB90-4EE1-90F7-CDC747AF5146}"/>
              </a:ext>
            </a:extLst>
          </p:cNvPr>
          <p:cNvSpPr txBox="1"/>
          <p:nvPr/>
        </p:nvSpPr>
        <p:spPr>
          <a:xfrm>
            <a:off x="516233" y="3454833"/>
            <a:ext cx="4094415" cy="16617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1949</a:t>
            </a:r>
            <a:r>
              <a:rPr lang="zh-CN" altLang="en-US" dirty="0"/>
              <a:t>年</a:t>
            </a:r>
            <a:r>
              <a:rPr lang="en-US" altLang="zh-CN" dirty="0"/>
              <a:t>10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日，中华人民共和国中央人民政府成立典礼，即开国大典，在北京天安门广场隆重举行。毛泽东宣读中央人民政府公告，向全世界庄严宣告伟大的中华人民共和国成立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D0AB2D4-1F98-4773-8B97-709829A933A7}"/>
              </a:ext>
            </a:extLst>
          </p:cNvPr>
          <p:cNvSpPr/>
          <p:nvPr/>
        </p:nvSpPr>
        <p:spPr>
          <a:xfrm>
            <a:off x="673649" y="3104640"/>
            <a:ext cx="2513296" cy="63756"/>
          </a:xfrm>
          <a:prstGeom prst="rect">
            <a:avLst/>
          </a:prstGeom>
          <a:gradFill>
            <a:gsLst>
              <a:gs pos="0">
                <a:srgbClr val="FCE0B6"/>
              </a:gs>
              <a:gs pos="100000">
                <a:srgbClr val="FFCBBE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A7FA25E6-21F6-47F1-9EAE-33F107D7B9E7}"/>
              </a:ext>
            </a:extLst>
          </p:cNvPr>
          <p:cNvSpPr/>
          <p:nvPr/>
        </p:nvSpPr>
        <p:spPr>
          <a:xfrm>
            <a:off x="332998" y="1936639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开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B6B1B4F-7BB4-477D-B246-8464B5F36592}"/>
              </a:ext>
            </a:extLst>
          </p:cNvPr>
          <p:cNvSpPr/>
          <p:nvPr/>
        </p:nvSpPr>
        <p:spPr>
          <a:xfrm>
            <a:off x="989069" y="2226589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国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BAF175F6-786F-4010-80B3-95B248354CA8}"/>
              </a:ext>
            </a:extLst>
          </p:cNvPr>
          <p:cNvSpPr/>
          <p:nvPr/>
        </p:nvSpPr>
        <p:spPr>
          <a:xfrm>
            <a:off x="1571543" y="2214913"/>
            <a:ext cx="1121646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大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09CF42D-533D-4F04-8545-2AAF1F162010}"/>
              </a:ext>
            </a:extLst>
          </p:cNvPr>
          <p:cNvSpPr/>
          <p:nvPr/>
        </p:nvSpPr>
        <p:spPr>
          <a:xfrm>
            <a:off x="2152829" y="1956236"/>
            <a:ext cx="1121646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50800" dist="38100" dir="5400000" algn="t" rotWithShape="0">
                    <a:schemeClr val="accent1">
                      <a:alpha val="30000"/>
                    </a:scheme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典</a:t>
            </a:r>
          </a:p>
        </p:txBody>
      </p: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63ECDA11-DB0D-4544-BAE9-C43704DF9C74}"/>
              </a:ext>
            </a:extLst>
          </p:cNvPr>
          <p:cNvSpPr/>
          <p:nvPr/>
        </p:nvSpPr>
        <p:spPr>
          <a:xfrm>
            <a:off x="4952830" y="5261096"/>
            <a:ext cx="6644350" cy="934951"/>
          </a:xfrm>
          <a:custGeom>
            <a:avLst/>
            <a:gdLst>
              <a:gd name="connsiteX0" fmla="*/ 0 w 3199148"/>
              <a:gd name="connsiteY0" fmla="*/ 0 h 1211901"/>
              <a:gd name="connsiteX1" fmla="*/ 36000 w 3199148"/>
              <a:gd name="connsiteY1" fmla="*/ 0 h 1211901"/>
              <a:gd name="connsiteX2" fmla="*/ 116362 w 3199148"/>
              <a:gd name="connsiteY2" fmla="*/ 0 h 1211901"/>
              <a:gd name="connsiteX3" fmla="*/ 207017 w 3199148"/>
              <a:gd name="connsiteY3" fmla="*/ 0 h 1211901"/>
              <a:gd name="connsiteX4" fmla="*/ 218556 w 3199148"/>
              <a:gd name="connsiteY4" fmla="*/ 1899 h 1211901"/>
              <a:gd name="connsiteX5" fmla="*/ 378355 w 3199148"/>
              <a:gd name="connsiteY5" fmla="*/ 55969 h 1211901"/>
              <a:gd name="connsiteX6" fmla="*/ 1283365 w 3199148"/>
              <a:gd name="connsiteY6" fmla="*/ 228581 h 1211901"/>
              <a:gd name="connsiteX7" fmla="*/ 1528446 w 3199148"/>
              <a:gd name="connsiteY7" fmla="*/ 237869 h 1211901"/>
              <a:gd name="connsiteX8" fmla="*/ 1528446 w 3199148"/>
              <a:gd name="connsiteY8" fmla="*/ 237844 h 1211901"/>
              <a:gd name="connsiteX9" fmla="*/ 1599574 w 3199148"/>
              <a:gd name="connsiteY9" fmla="*/ 240540 h 1211901"/>
              <a:gd name="connsiteX10" fmla="*/ 1670702 w 3199148"/>
              <a:gd name="connsiteY10" fmla="*/ 237844 h 1211901"/>
              <a:gd name="connsiteX11" fmla="*/ 1670702 w 3199148"/>
              <a:gd name="connsiteY11" fmla="*/ 237869 h 1211901"/>
              <a:gd name="connsiteX12" fmla="*/ 1915783 w 3199148"/>
              <a:gd name="connsiteY12" fmla="*/ 228581 h 1211901"/>
              <a:gd name="connsiteX13" fmla="*/ 2820793 w 3199148"/>
              <a:gd name="connsiteY13" fmla="*/ 55969 h 1211901"/>
              <a:gd name="connsiteX14" fmla="*/ 2980592 w 3199148"/>
              <a:gd name="connsiteY14" fmla="*/ 1899 h 1211901"/>
              <a:gd name="connsiteX15" fmla="*/ 2992131 w 3199148"/>
              <a:gd name="connsiteY15" fmla="*/ 0 h 1211901"/>
              <a:gd name="connsiteX16" fmla="*/ 3082786 w 3199148"/>
              <a:gd name="connsiteY16" fmla="*/ 0 h 1211901"/>
              <a:gd name="connsiteX17" fmla="*/ 3163148 w 3199148"/>
              <a:gd name="connsiteY17" fmla="*/ 0 h 1211901"/>
              <a:gd name="connsiteX18" fmla="*/ 3199148 w 3199148"/>
              <a:gd name="connsiteY18" fmla="*/ 0 h 1211901"/>
              <a:gd name="connsiteX19" fmla="*/ 3199148 w 3199148"/>
              <a:gd name="connsiteY19" fmla="*/ 36000 h 1211901"/>
              <a:gd name="connsiteX20" fmla="*/ 3199148 w 3199148"/>
              <a:gd name="connsiteY20" fmla="*/ 228600 h 1211901"/>
              <a:gd name="connsiteX21" fmla="*/ 3199148 w 3199148"/>
              <a:gd name="connsiteY21" fmla="*/ 1017751 h 1211901"/>
              <a:gd name="connsiteX22" fmla="*/ 3004997 w 3199148"/>
              <a:gd name="connsiteY22" fmla="*/ 1211901 h 1211901"/>
              <a:gd name="connsiteX23" fmla="*/ 1670702 w 3199148"/>
              <a:gd name="connsiteY23" fmla="*/ 1211901 h 1211901"/>
              <a:gd name="connsiteX24" fmla="*/ 1528446 w 3199148"/>
              <a:gd name="connsiteY24" fmla="*/ 1211901 h 1211901"/>
              <a:gd name="connsiteX25" fmla="*/ 194151 w 3199148"/>
              <a:gd name="connsiteY25" fmla="*/ 1211901 h 1211901"/>
              <a:gd name="connsiteX26" fmla="*/ 0 w 3199148"/>
              <a:gd name="connsiteY26" fmla="*/ 1017751 h 1211901"/>
              <a:gd name="connsiteX27" fmla="*/ 0 w 3199148"/>
              <a:gd name="connsiteY27" fmla="*/ 228600 h 1211901"/>
              <a:gd name="connsiteX28" fmla="*/ 0 w 3199148"/>
              <a:gd name="connsiteY28" fmla="*/ 36000 h 121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199148" h="1211901">
                <a:moveTo>
                  <a:pt x="0" y="0"/>
                </a:moveTo>
                <a:lnTo>
                  <a:pt x="36000" y="0"/>
                </a:lnTo>
                <a:lnTo>
                  <a:pt x="116362" y="0"/>
                </a:lnTo>
                <a:lnTo>
                  <a:pt x="207017" y="0"/>
                </a:lnTo>
                <a:cubicBezTo>
                  <a:pt x="210939" y="0"/>
                  <a:pt x="214840" y="642"/>
                  <a:pt x="218556" y="1899"/>
                </a:cubicBezTo>
                <a:lnTo>
                  <a:pt x="378355" y="55969"/>
                </a:lnTo>
                <a:cubicBezTo>
                  <a:pt x="667617" y="145939"/>
                  <a:pt x="970593" y="204782"/>
                  <a:pt x="1283365" y="228581"/>
                </a:cubicBezTo>
                <a:lnTo>
                  <a:pt x="1528446" y="237869"/>
                </a:lnTo>
                <a:lnTo>
                  <a:pt x="1528446" y="237844"/>
                </a:lnTo>
                <a:lnTo>
                  <a:pt x="1599574" y="240540"/>
                </a:lnTo>
                <a:lnTo>
                  <a:pt x="1670702" y="237844"/>
                </a:lnTo>
                <a:lnTo>
                  <a:pt x="1670702" y="237869"/>
                </a:lnTo>
                <a:lnTo>
                  <a:pt x="1915783" y="228581"/>
                </a:lnTo>
                <a:cubicBezTo>
                  <a:pt x="2228555" y="204782"/>
                  <a:pt x="2531532" y="145939"/>
                  <a:pt x="2820793" y="55969"/>
                </a:cubicBezTo>
                <a:lnTo>
                  <a:pt x="2980592" y="1899"/>
                </a:lnTo>
                <a:cubicBezTo>
                  <a:pt x="2984308" y="642"/>
                  <a:pt x="2988209" y="0"/>
                  <a:pt x="2992131" y="0"/>
                </a:cubicBezTo>
                <a:lnTo>
                  <a:pt x="3082786" y="0"/>
                </a:lnTo>
                <a:lnTo>
                  <a:pt x="3163148" y="0"/>
                </a:lnTo>
                <a:lnTo>
                  <a:pt x="3199148" y="0"/>
                </a:lnTo>
                <a:lnTo>
                  <a:pt x="3199148" y="36000"/>
                </a:lnTo>
                <a:lnTo>
                  <a:pt x="3199148" y="228600"/>
                </a:lnTo>
                <a:lnTo>
                  <a:pt x="3199148" y="1017751"/>
                </a:lnTo>
                <a:cubicBezTo>
                  <a:pt x="3199148" y="1124977"/>
                  <a:pt x="3112223" y="1211901"/>
                  <a:pt x="3004997" y="1211901"/>
                </a:cubicBezTo>
                <a:lnTo>
                  <a:pt x="1670702" y="1211901"/>
                </a:lnTo>
                <a:lnTo>
                  <a:pt x="1528446" y="1211901"/>
                </a:lnTo>
                <a:lnTo>
                  <a:pt x="194151" y="1211901"/>
                </a:lnTo>
                <a:cubicBezTo>
                  <a:pt x="86925" y="1211901"/>
                  <a:pt x="0" y="1124977"/>
                  <a:pt x="0" y="1017751"/>
                </a:cubicBezTo>
                <a:lnTo>
                  <a:pt x="0" y="228600"/>
                </a:lnTo>
                <a:lnTo>
                  <a:pt x="0" y="3600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9022ECC1-A176-4FD4-9E0C-D0EC73137B2D}"/>
              </a:ext>
            </a:extLst>
          </p:cNvPr>
          <p:cNvSpPr txBox="1"/>
          <p:nvPr/>
        </p:nvSpPr>
        <p:spPr>
          <a:xfrm>
            <a:off x="5220655" y="5587771"/>
            <a:ext cx="6108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中国的历史从此翻开了崭新的篇章！</a:t>
            </a:r>
          </a:p>
        </p:txBody>
      </p:sp>
    </p:spTree>
    <p:extLst>
      <p:ext uri="{BB962C8B-B14F-4D97-AF65-F5344CB8AC3E}">
        <p14:creationId xmlns:p14="http://schemas.microsoft.com/office/powerpoint/2010/main" val="3885457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E3E15D2-8877-4D6C-A588-6A58C740E47B}"/>
              </a:ext>
            </a:extLst>
          </p:cNvPr>
          <p:cNvSpPr/>
          <p:nvPr/>
        </p:nvSpPr>
        <p:spPr>
          <a:xfrm>
            <a:off x="660400" y="2080484"/>
            <a:ext cx="3872452" cy="3872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pic>
        <p:nvPicPr>
          <p:cNvPr id="4" name="图片占位符 3" descr="山上的风景&#10;&#10;描述已自动生成">
            <a:extLst>
              <a:ext uri="{FF2B5EF4-FFF2-40B4-BE49-F238E27FC236}">
                <a16:creationId xmlns="" xmlns:a16="http://schemas.microsoft.com/office/drawing/2014/main" id="{0A924483-5B33-4B22-84CF-6E006E5D34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" b="1554"/>
          <a:stretch>
            <a:fillRect/>
          </a:stretch>
        </p:blipFill>
        <p:spPr>
          <a:xfrm>
            <a:off x="874713" y="1864203"/>
            <a:ext cx="3873767" cy="3872741"/>
          </a:xfrm>
        </p:spPr>
      </p:pic>
      <p:sp>
        <p:nvSpPr>
          <p:cNvPr id="14" name="直角三角形 13">
            <a:extLst>
              <a:ext uri="{FF2B5EF4-FFF2-40B4-BE49-F238E27FC236}">
                <a16:creationId xmlns="" xmlns:a16="http://schemas.microsoft.com/office/drawing/2014/main" id="{E9F416F1-3BB7-4320-9AB7-8D24E8E5B668}"/>
              </a:ext>
            </a:extLst>
          </p:cNvPr>
          <p:cNvSpPr/>
          <p:nvPr/>
        </p:nvSpPr>
        <p:spPr>
          <a:xfrm flipV="1">
            <a:off x="874713" y="1864203"/>
            <a:ext cx="222624" cy="22262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5" name="直角三角形 14">
            <a:extLst>
              <a:ext uri="{FF2B5EF4-FFF2-40B4-BE49-F238E27FC236}">
                <a16:creationId xmlns="" xmlns:a16="http://schemas.microsoft.com/office/drawing/2014/main" id="{25F2B1ED-F761-43CC-8F3F-B7EB6E300CE5}"/>
              </a:ext>
            </a:extLst>
          </p:cNvPr>
          <p:cNvSpPr/>
          <p:nvPr/>
        </p:nvSpPr>
        <p:spPr>
          <a:xfrm flipH="1" flipV="1">
            <a:off x="4525856" y="1864203"/>
            <a:ext cx="222624" cy="22262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49F2EB70-5E73-429A-93C3-D8D22CD1A6F4}"/>
              </a:ext>
            </a:extLst>
          </p:cNvPr>
          <p:cNvSpPr/>
          <p:nvPr/>
        </p:nvSpPr>
        <p:spPr>
          <a:xfrm>
            <a:off x="876028" y="5514320"/>
            <a:ext cx="222624" cy="22262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7" name="直角三角形 16">
            <a:extLst>
              <a:ext uri="{FF2B5EF4-FFF2-40B4-BE49-F238E27FC236}">
                <a16:creationId xmlns="" xmlns:a16="http://schemas.microsoft.com/office/drawing/2014/main" id="{892CA49F-A590-4E10-823F-27F441EE628E}"/>
              </a:ext>
            </a:extLst>
          </p:cNvPr>
          <p:cNvSpPr/>
          <p:nvPr/>
        </p:nvSpPr>
        <p:spPr>
          <a:xfrm flipH="1">
            <a:off x="4525856" y="5514320"/>
            <a:ext cx="222624" cy="22262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E5C0278-DED4-42D9-A871-D34F2827C42C}"/>
              </a:ext>
            </a:extLst>
          </p:cNvPr>
          <p:cNvGrpSpPr/>
          <p:nvPr/>
        </p:nvGrpSpPr>
        <p:grpSpPr>
          <a:xfrm>
            <a:off x="6057375" y="1716325"/>
            <a:ext cx="5582230" cy="1286982"/>
            <a:chOff x="6050970" y="1893163"/>
            <a:chExt cx="5052459" cy="128698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CD8DEB11-9DEF-481C-8D1D-14F6334CDC66}"/>
                </a:ext>
              </a:extLst>
            </p:cNvPr>
            <p:cNvSpPr txBox="1"/>
            <p:nvPr/>
          </p:nvSpPr>
          <p:spPr>
            <a:xfrm>
              <a:off x="6050970" y="2178213"/>
              <a:ext cx="5052459" cy="1001932"/>
            </a:xfrm>
            <a:prstGeom prst="rect">
              <a:avLst/>
            </a:prstGeom>
          </p:spPr>
          <p:txBody>
            <a:bodyPr wrap="square" lIns="0" tIns="36000" rIns="0" bIns="36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kern="100" dirty="0">
                  <a:effectLst/>
                  <a:latin typeface="+mn-ea"/>
                  <a:cs typeface="Times New Roman" panose="02020603050405020304" pitchFamily="18" charset="0"/>
                </a:rPr>
                <a:t>历经大革命失败政治觉醒、八一南昌起义初创建军、井冈山上星火燎原、两万五千里长征革命豪情、抗日战争前赴后继、解放战争高歌猛进，涌现出无数革命英雄</a:t>
              </a:r>
              <a:endParaRPr lang="zh-CN" altLang="en-US" sz="1600" b="1" dirty="0">
                <a:latin typeface="+mn-ea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3F0D9663-ECD1-42E6-9AA0-0B87682DD4E7}"/>
                </a:ext>
              </a:extLst>
            </p:cNvPr>
            <p:cNvSpPr txBox="1"/>
            <p:nvPr/>
          </p:nvSpPr>
          <p:spPr>
            <a:xfrm>
              <a:off x="6050970" y="1893163"/>
              <a:ext cx="1392838" cy="380480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>
                <a:buNone/>
              </a:pPr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思想政治觉醒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F4BA78C-A2E4-4815-A7B7-1194A962C6AB}"/>
              </a:ext>
            </a:extLst>
          </p:cNvPr>
          <p:cNvGrpSpPr/>
          <p:nvPr/>
        </p:nvGrpSpPr>
        <p:grpSpPr>
          <a:xfrm>
            <a:off x="6057375" y="3249089"/>
            <a:ext cx="5582230" cy="1286982"/>
            <a:chOff x="6050970" y="3353628"/>
            <a:chExt cx="5052459" cy="1286982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E63FEDD7-7FFD-42B1-9C68-C3E0102D56DE}"/>
                </a:ext>
              </a:extLst>
            </p:cNvPr>
            <p:cNvSpPr txBox="1"/>
            <p:nvPr/>
          </p:nvSpPr>
          <p:spPr>
            <a:xfrm>
              <a:off x="6050970" y="3638678"/>
              <a:ext cx="5052459" cy="1001932"/>
            </a:xfrm>
            <a:prstGeom prst="rect">
              <a:avLst/>
            </a:prstGeom>
          </p:spPr>
          <p:txBody>
            <a:bodyPr wrap="square" lIns="0" tIns="36000" rIns="0" bIns="36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kern="100" dirty="0">
                  <a:effectLst/>
                  <a:latin typeface="+mn-ea"/>
                  <a:cs typeface="Times New Roman" panose="02020603050405020304" pitchFamily="18" charset="0"/>
                </a:rPr>
                <a:t>中国共产党团结带领人民打赢抗美援朝战争，在上甘岭的炮火硝烟与奋发图强中，党带领人民又一次取得胜利，并完成社会主义革命，确立社会主义基本制度</a:t>
              </a:r>
              <a:endParaRPr lang="zh-CN" altLang="en-US" sz="1600" b="1" dirty="0">
                <a:latin typeface="+mn-ea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C43B2CF-9C46-4EAA-94C3-5E9AC090C3A6}"/>
                </a:ext>
              </a:extLst>
            </p:cNvPr>
            <p:cNvSpPr txBox="1"/>
            <p:nvPr/>
          </p:nvSpPr>
          <p:spPr>
            <a:xfrm>
              <a:off x="6050970" y="3353628"/>
              <a:ext cx="1160698" cy="380480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>
                <a:buNone/>
              </a:pPr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新中国成立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2EE4CF0-64BC-40B5-9A84-A0AF18DF6CE3}"/>
              </a:ext>
            </a:extLst>
          </p:cNvPr>
          <p:cNvGrpSpPr/>
          <p:nvPr/>
        </p:nvGrpSpPr>
        <p:grpSpPr>
          <a:xfrm>
            <a:off x="6057375" y="4781853"/>
            <a:ext cx="5582230" cy="1286982"/>
            <a:chOff x="6050970" y="4786384"/>
            <a:chExt cx="5052459" cy="1286982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48204404-9030-4FE0-B231-BAE5FA847F4F}"/>
                </a:ext>
              </a:extLst>
            </p:cNvPr>
            <p:cNvSpPr txBox="1"/>
            <p:nvPr/>
          </p:nvSpPr>
          <p:spPr>
            <a:xfrm>
              <a:off x="6050970" y="5071434"/>
              <a:ext cx="5052459" cy="1001932"/>
            </a:xfrm>
            <a:prstGeom prst="rect">
              <a:avLst/>
            </a:prstGeom>
          </p:spPr>
          <p:txBody>
            <a:bodyPr wrap="square" lIns="0" tIns="36000" rIns="0" bIns="36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kern="100" dirty="0">
                  <a:effectLst/>
                  <a:latin typeface="+mn-ea"/>
                  <a:cs typeface="Times New Roman" panose="02020603050405020304" pitchFamily="18" charset="0"/>
                </a:rPr>
                <a:t>中国共产党深刻把握人类社会发展规律、社会主义建设规律、共产党执政规律，团结带领人民进行改革开放，开辟了中国特色社会主义道路</a:t>
              </a:r>
              <a:endParaRPr lang="zh-CN" altLang="en-US" sz="1600" b="1" dirty="0">
                <a:latin typeface="+mn-ea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798A6E30-66A8-4C85-BB02-38552C0259F0}"/>
                </a:ext>
              </a:extLst>
            </p:cNvPr>
            <p:cNvSpPr txBox="1"/>
            <p:nvPr/>
          </p:nvSpPr>
          <p:spPr>
            <a:xfrm>
              <a:off x="6050970" y="4786384"/>
              <a:ext cx="2785676" cy="380480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>
                <a:buNone/>
              </a:pPr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开辟中国特色社会主义道路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1F72C4A-3228-4FB9-96FD-23A93715A045}"/>
              </a:ext>
            </a:extLst>
          </p:cNvPr>
          <p:cNvGrpSpPr/>
          <p:nvPr/>
        </p:nvGrpSpPr>
        <p:grpSpPr>
          <a:xfrm>
            <a:off x="5197347" y="1832059"/>
            <a:ext cx="687596" cy="541662"/>
            <a:chOff x="5167711" y="1952625"/>
            <a:chExt cx="687596" cy="541662"/>
          </a:xfrm>
        </p:grpSpPr>
        <p:sp>
          <p:nvSpPr>
            <p:cNvPr id="24" name="菱形 23">
              <a:extLst>
                <a:ext uri="{FF2B5EF4-FFF2-40B4-BE49-F238E27FC236}">
                  <a16:creationId xmlns="" xmlns:a16="http://schemas.microsoft.com/office/drawing/2014/main" id="{ECB58B2A-D2D0-4ADE-8879-D97EF52352DD}"/>
                </a:ext>
              </a:extLst>
            </p:cNvPr>
            <p:cNvSpPr/>
            <p:nvPr/>
          </p:nvSpPr>
          <p:spPr>
            <a:xfrm>
              <a:off x="5313645" y="1952625"/>
              <a:ext cx="541662" cy="541662"/>
            </a:xfrm>
            <a:prstGeom prst="diamond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菱形 1">
              <a:extLst>
                <a:ext uri="{FF2B5EF4-FFF2-40B4-BE49-F238E27FC236}">
                  <a16:creationId xmlns="" xmlns:a16="http://schemas.microsoft.com/office/drawing/2014/main" id="{272B7734-FC52-4E6F-9130-21E9D2CEFC4C}"/>
                </a:ext>
              </a:extLst>
            </p:cNvPr>
            <p:cNvSpPr/>
            <p:nvPr/>
          </p:nvSpPr>
          <p:spPr>
            <a:xfrm>
              <a:off x="5167711" y="1952625"/>
              <a:ext cx="541662" cy="5416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="" xmlns:a16="http://schemas.microsoft.com/office/drawing/2014/main" id="{7F4D8748-56A9-43B1-AAEF-5F0A7E2765FE}"/>
                </a:ext>
              </a:extLst>
            </p:cNvPr>
            <p:cNvSpPr/>
            <p:nvPr/>
          </p:nvSpPr>
          <p:spPr>
            <a:xfrm>
              <a:off x="5321823" y="2114957"/>
              <a:ext cx="233438" cy="216998"/>
            </a:xfrm>
            <a:custGeom>
              <a:avLst/>
              <a:gdLst>
                <a:gd name="connsiteX0" fmla="*/ 293857 w 457202"/>
                <a:gd name="connsiteY0" fmla="*/ 241316 h 425005"/>
                <a:gd name="connsiteX1" fmla="*/ 233383 w 457202"/>
                <a:gd name="connsiteY1" fmla="*/ 312248 h 425005"/>
                <a:gd name="connsiteX2" fmla="*/ 228592 w 457202"/>
                <a:gd name="connsiteY2" fmla="*/ 314172 h 425005"/>
                <a:gd name="connsiteX3" fmla="*/ 223792 w 457202"/>
                <a:gd name="connsiteY3" fmla="*/ 312248 h 425005"/>
                <a:gd name="connsiteX4" fmla="*/ 163346 w 457202"/>
                <a:gd name="connsiteY4" fmla="*/ 241344 h 425005"/>
                <a:gd name="connsiteX5" fmla="*/ 128618 w 457202"/>
                <a:gd name="connsiteY5" fmla="*/ 411156 h 425005"/>
                <a:gd name="connsiteX6" fmla="*/ 328595 w 457202"/>
                <a:gd name="connsiteY6" fmla="*/ 411156 h 425005"/>
                <a:gd name="connsiteX7" fmla="*/ 228611 w 457202"/>
                <a:gd name="connsiteY7" fmla="*/ 66523 h 425005"/>
                <a:gd name="connsiteX8" fmla="*/ 180919 w 457202"/>
                <a:gd name="connsiteY8" fmla="*/ 114195 h 425005"/>
                <a:gd name="connsiteX9" fmla="*/ 228611 w 457202"/>
                <a:gd name="connsiteY9" fmla="*/ 161868 h 425005"/>
                <a:gd name="connsiteX10" fmla="*/ 276284 w 457202"/>
                <a:gd name="connsiteY10" fmla="*/ 114195 h 425005"/>
                <a:gd name="connsiteX11" fmla="*/ 228611 w 457202"/>
                <a:gd name="connsiteY11" fmla="*/ 66523 h 425005"/>
                <a:gd name="connsiteX12" fmla="*/ 228611 w 457202"/>
                <a:gd name="connsiteY12" fmla="*/ 52664 h 425005"/>
                <a:gd name="connsiteX13" fmla="*/ 290133 w 457202"/>
                <a:gd name="connsiteY13" fmla="*/ 114195 h 425005"/>
                <a:gd name="connsiteX14" fmla="*/ 228611 w 457202"/>
                <a:gd name="connsiteY14" fmla="*/ 175727 h 425005"/>
                <a:gd name="connsiteX15" fmla="*/ 167070 w 457202"/>
                <a:gd name="connsiteY15" fmla="*/ 114195 h 425005"/>
                <a:gd name="connsiteX16" fmla="*/ 228611 w 457202"/>
                <a:gd name="connsiteY16" fmla="*/ 52664 h 425005"/>
                <a:gd name="connsiteX17" fmla="*/ 228592 w 457202"/>
                <a:gd name="connsiteY17" fmla="*/ 13849 h 425005"/>
                <a:gd name="connsiteX18" fmla="*/ 126474 w 457202"/>
                <a:gd name="connsiteY18" fmla="*/ 115967 h 425005"/>
                <a:gd name="connsiteX19" fmla="*/ 228592 w 457202"/>
                <a:gd name="connsiteY19" fmla="*/ 297466 h 425005"/>
                <a:gd name="connsiteX20" fmla="*/ 330710 w 457202"/>
                <a:gd name="connsiteY20" fmla="*/ 115967 h 425005"/>
                <a:gd name="connsiteX21" fmla="*/ 228592 w 457202"/>
                <a:gd name="connsiteY21" fmla="*/ 13849 h 425005"/>
                <a:gd name="connsiteX22" fmla="*/ 228592 w 457202"/>
                <a:gd name="connsiteY22" fmla="*/ 0 h 425005"/>
                <a:gd name="connsiteX23" fmla="*/ 344559 w 457202"/>
                <a:gd name="connsiteY23" fmla="*/ 115967 h 425005"/>
                <a:gd name="connsiteX24" fmla="*/ 304706 w 457202"/>
                <a:gd name="connsiteY24" fmla="*/ 225295 h 425005"/>
                <a:gd name="connsiteX25" fmla="*/ 341701 w 457202"/>
                <a:gd name="connsiteY25" fmla="*/ 406127 h 425005"/>
                <a:gd name="connsiteX26" fmla="*/ 440762 w 457202"/>
                <a:gd name="connsiteY26" fmla="*/ 333632 h 425005"/>
                <a:gd name="connsiteX27" fmla="*/ 348064 w 457202"/>
                <a:gd name="connsiteY27" fmla="*/ 198349 h 425005"/>
                <a:gd name="connsiteX28" fmla="*/ 349855 w 457202"/>
                <a:gd name="connsiteY28" fmla="*/ 188709 h 425005"/>
                <a:gd name="connsiteX29" fmla="*/ 359494 w 457202"/>
                <a:gd name="connsiteY29" fmla="*/ 190500 h 425005"/>
                <a:gd name="connsiteX30" fmla="*/ 455992 w 457202"/>
                <a:gd name="connsiteY30" fmla="*/ 331336 h 425005"/>
                <a:gd name="connsiteX31" fmla="*/ 454363 w 457202"/>
                <a:gd name="connsiteY31" fmla="*/ 340833 h 425005"/>
                <a:gd name="connsiteX32" fmla="*/ 341168 w 457202"/>
                <a:gd name="connsiteY32" fmla="*/ 423663 h 425005"/>
                <a:gd name="connsiteX33" fmla="*/ 340406 w 457202"/>
                <a:gd name="connsiteY33" fmla="*/ 424053 h 425005"/>
                <a:gd name="connsiteX34" fmla="*/ 339701 w 457202"/>
                <a:gd name="connsiteY34" fmla="*/ 424406 h 425005"/>
                <a:gd name="connsiteX35" fmla="*/ 337082 w 457202"/>
                <a:gd name="connsiteY35" fmla="*/ 425005 h 425005"/>
                <a:gd name="connsiteX36" fmla="*/ 120131 w 457202"/>
                <a:gd name="connsiteY36" fmla="*/ 425005 h 425005"/>
                <a:gd name="connsiteX37" fmla="*/ 120121 w 457202"/>
                <a:gd name="connsiteY37" fmla="*/ 425005 h 425005"/>
                <a:gd name="connsiteX38" fmla="*/ 117492 w 457202"/>
                <a:gd name="connsiteY38" fmla="*/ 424406 h 425005"/>
                <a:gd name="connsiteX39" fmla="*/ 116806 w 457202"/>
                <a:gd name="connsiteY39" fmla="*/ 424053 h 425005"/>
                <a:gd name="connsiteX40" fmla="*/ 116045 w 457202"/>
                <a:gd name="connsiteY40" fmla="*/ 423663 h 425005"/>
                <a:gd name="connsiteX41" fmla="*/ 2840 w 457202"/>
                <a:gd name="connsiteY41" fmla="*/ 340833 h 425005"/>
                <a:gd name="connsiteX42" fmla="*/ 1211 w 457202"/>
                <a:gd name="connsiteY42" fmla="*/ 331327 h 425005"/>
                <a:gd name="connsiteX43" fmla="*/ 97719 w 457202"/>
                <a:gd name="connsiteY43" fmla="*/ 190490 h 425005"/>
                <a:gd name="connsiteX44" fmla="*/ 107358 w 457202"/>
                <a:gd name="connsiteY44" fmla="*/ 188700 h 425005"/>
                <a:gd name="connsiteX45" fmla="*/ 109149 w 457202"/>
                <a:gd name="connsiteY45" fmla="*/ 198339 h 425005"/>
                <a:gd name="connsiteX46" fmla="*/ 16442 w 457202"/>
                <a:gd name="connsiteY46" fmla="*/ 333623 h 425005"/>
                <a:gd name="connsiteX47" fmla="*/ 115502 w 457202"/>
                <a:gd name="connsiteY47" fmla="*/ 406117 h 425005"/>
                <a:gd name="connsiteX48" fmla="*/ 152497 w 457202"/>
                <a:gd name="connsiteY48" fmla="*/ 225314 h 425005"/>
                <a:gd name="connsiteX49" fmla="*/ 112616 w 457202"/>
                <a:gd name="connsiteY49" fmla="*/ 115967 h 425005"/>
                <a:gd name="connsiteX50" fmla="*/ 228592 w 457202"/>
                <a:gd name="connsiteY50" fmla="*/ 0 h 42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7202" h="425005">
                  <a:moveTo>
                    <a:pt x="293857" y="241316"/>
                  </a:moveTo>
                  <a:cubicBezTo>
                    <a:pt x="265644" y="281044"/>
                    <a:pt x="235736" y="309991"/>
                    <a:pt x="233383" y="312248"/>
                  </a:cubicBezTo>
                  <a:cubicBezTo>
                    <a:pt x="232040" y="313534"/>
                    <a:pt x="230316" y="314172"/>
                    <a:pt x="228592" y="314172"/>
                  </a:cubicBezTo>
                  <a:cubicBezTo>
                    <a:pt x="226858" y="314172"/>
                    <a:pt x="225135" y="313534"/>
                    <a:pt x="223792" y="312248"/>
                  </a:cubicBezTo>
                  <a:cubicBezTo>
                    <a:pt x="221439" y="309991"/>
                    <a:pt x="191549" y="281054"/>
                    <a:pt x="163346" y="241344"/>
                  </a:cubicBezTo>
                  <a:lnTo>
                    <a:pt x="128618" y="411156"/>
                  </a:lnTo>
                  <a:lnTo>
                    <a:pt x="328595" y="411156"/>
                  </a:lnTo>
                  <a:close/>
                  <a:moveTo>
                    <a:pt x="228611" y="66523"/>
                  </a:moveTo>
                  <a:cubicBezTo>
                    <a:pt x="202322" y="66523"/>
                    <a:pt x="180919" y="87907"/>
                    <a:pt x="180919" y="114195"/>
                  </a:cubicBezTo>
                  <a:cubicBezTo>
                    <a:pt x="180919" y="140485"/>
                    <a:pt x="202322" y="161868"/>
                    <a:pt x="228611" y="161868"/>
                  </a:cubicBezTo>
                  <a:cubicBezTo>
                    <a:pt x="254900" y="161868"/>
                    <a:pt x="276284" y="140485"/>
                    <a:pt x="276284" y="114195"/>
                  </a:cubicBezTo>
                  <a:cubicBezTo>
                    <a:pt x="276284" y="87907"/>
                    <a:pt x="254900" y="66523"/>
                    <a:pt x="228611" y="66523"/>
                  </a:cubicBezTo>
                  <a:close/>
                  <a:moveTo>
                    <a:pt x="228611" y="52664"/>
                  </a:moveTo>
                  <a:cubicBezTo>
                    <a:pt x="262548" y="52664"/>
                    <a:pt x="290133" y="80268"/>
                    <a:pt x="290133" y="114195"/>
                  </a:cubicBezTo>
                  <a:cubicBezTo>
                    <a:pt x="290133" y="148124"/>
                    <a:pt x="262548" y="175727"/>
                    <a:pt x="228611" y="175727"/>
                  </a:cubicBezTo>
                  <a:cubicBezTo>
                    <a:pt x="194674" y="175727"/>
                    <a:pt x="167070" y="148133"/>
                    <a:pt x="167070" y="114195"/>
                  </a:cubicBezTo>
                  <a:cubicBezTo>
                    <a:pt x="167070" y="80268"/>
                    <a:pt x="194674" y="52664"/>
                    <a:pt x="228611" y="52664"/>
                  </a:cubicBezTo>
                  <a:close/>
                  <a:moveTo>
                    <a:pt x="228592" y="13849"/>
                  </a:moveTo>
                  <a:cubicBezTo>
                    <a:pt x="172280" y="13849"/>
                    <a:pt x="126474" y="59655"/>
                    <a:pt x="126474" y="115967"/>
                  </a:cubicBezTo>
                  <a:cubicBezTo>
                    <a:pt x="126474" y="188633"/>
                    <a:pt x="207771" y="276234"/>
                    <a:pt x="228592" y="297466"/>
                  </a:cubicBezTo>
                  <a:cubicBezTo>
                    <a:pt x="249395" y="276234"/>
                    <a:pt x="330710" y="188576"/>
                    <a:pt x="330710" y="115967"/>
                  </a:cubicBezTo>
                  <a:cubicBezTo>
                    <a:pt x="330710" y="59664"/>
                    <a:pt x="284894" y="13849"/>
                    <a:pt x="228592" y="13849"/>
                  </a:cubicBezTo>
                  <a:close/>
                  <a:moveTo>
                    <a:pt x="228592" y="0"/>
                  </a:moveTo>
                  <a:cubicBezTo>
                    <a:pt x="292543" y="0"/>
                    <a:pt x="344559" y="52016"/>
                    <a:pt x="344559" y="115967"/>
                  </a:cubicBezTo>
                  <a:cubicBezTo>
                    <a:pt x="344559" y="152610"/>
                    <a:pt x="326366" y="191710"/>
                    <a:pt x="304706" y="225295"/>
                  </a:cubicBezTo>
                  <a:lnTo>
                    <a:pt x="341701" y="406127"/>
                  </a:lnTo>
                  <a:lnTo>
                    <a:pt x="440762" y="333632"/>
                  </a:lnTo>
                  <a:lnTo>
                    <a:pt x="348064" y="198349"/>
                  </a:lnTo>
                  <a:cubicBezTo>
                    <a:pt x="345892" y="195186"/>
                    <a:pt x="346702" y="190871"/>
                    <a:pt x="349855" y="188709"/>
                  </a:cubicBezTo>
                  <a:cubicBezTo>
                    <a:pt x="353017" y="186537"/>
                    <a:pt x="357322" y="187347"/>
                    <a:pt x="359494" y="190500"/>
                  </a:cubicBezTo>
                  <a:lnTo>
                    <a:pt x="455992" y="331336"/>
                  </a:lnTo>
                  <a:cubicBezTo>
                    <a:pt x="458106" y="334423"/>
                    <a:pt x="457383" y="338633"/>
                    <a:pt x="454363" y="340833"/>
                  </a:cubicBezTo>
                  <a:lnTo>
                    <a:pt x="341168" y="423663"/>
                  </a:lnTo>
                  <a:cubicBezTo>
                    <a:pt x="340930" y="423834"/>
                    <a:pt x="340644" y="423910"/>
                    <a:pt x="340406" y="424053"/>
                  </a:cubicBezTo>
                  <a:cubicBezTo>
                    <a:pt x="340168" y="424186"/>
                    <a:pt x="339949" y="424301"/>
                    <a:pt x="339701" y="424406"/>
                  </a:cubicBezTo>
                  <a:cubicBezTo>
                    <a:pt x="338863" y="424758"/>
                    <a:pt x="337977" y="425005"/>
                    <a:pt x="337082" y="425005"/>
                  </a:cubicBezTo>
                  <a:lnTo>
                    <a:pt x="120131" y="425005"/>
                  </a:lnTo>
                  <a:lnTo>
                    <a:pt x="120121" y="425005"/>
                  </a:lnTo>
                  <a:cubicBezTo>
                    <a:pt x="119226" y="425005"/>
                    <a:pt x="118350" y="424748"/>
                    <a:pt x="117492" y="424406"/>
                  </a:cubicBezTo>
                  <a:cubicBezTo>
                    <a:pt x="117255" y="424301"/>
                    <a:pt x="117025" y="424186"/>
                    <a:pt x="116806" y="424053"/>
                  </a:cubicBezTo>
                  <a:cubicBezTo>
                    <a:pt x="116559" y="423910"/>
                    <a:pt x="116283" y="423834"/>
                    <a:pt x="116045" y="423663"/>
                  </a:cubicBezTo>
                  <a:lnTo>
                    <a:pt x="2840" y="340833"/>
                  </a:lnTo>
                  <a:cubicBezTo>
                    <a:pt x="-180" y="338633"/>
                    <a:pt x="-903" y="334413"/>
                    <a:pt x="1211" y="331327"/>
                  </a:cubicBezTo>
                  <a:lnTo>
                    <a:pt x="97719" y="190490"/>
                  </a:lnTo>
                  <a:cubicBezTo>
                    <a:pt x="99881" y="187338"/>
                    <a:pt x="104195" y="186528"/>
                    <a:pt x="107358" y="188700"/>
                  </a:cubicBezTo>
                  <a:cubicBezTo>
                    <a:pt x="110501" y="190862"/>
                    <a:pt x="111311" y="195177"/>
                    <a:pt x="109149" y="198339"/>
                  </a:cubicBezTo>
                  <a:lnTo>
                    <a:pt x="16442" y="333623"/>
                  </a:lnTo>
                  <a:lnTo>
                    <a:pt x="115502" y="406117"/>
                  </a:lnTo>
                  <a:lnTo>
                    <a:pt x="152497" y="225314"/>
                  </a:lnTo>
                  <a:cubicBezTo>
                    <a:pt x="130828" y="191719"/>
                    <a:pt x="112616" y="152628"/>
                    <a:pt x="112616" y="115967"/>
                  </a:cubicBezTo>
                  <a:cubicBezTo>
                    <a:pt x="112616" y="52016"/>
                    <a:pt x="164650" y="0"/>
                    <a:pt x="228592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61B107E-C2ED-4168-A5C8-7FF861D8FBC2}"/>
              </a:ext>
            </a:extLst>
          </p:cNvPr>
          <p:cNvGrpSpPr/>
          <p:nvPr/>
        </p:nvGrpSpPr>
        <p:grpSpPr>
          <a:xfrm>
            <a:off x="5167711" y="3358738"/>
            <a:ext cx="687596" cy="541662"/>
            <a:chOff x="5167711" y="3362325"/>
            <a:chExt cx="687596" cy="541662"/>
          </a:xfrm>
        </p:grpSpPr>
        <p:sp>
          <p:nvSpPr>
            <p:cNvPr id="28" name="菱形 27">
              <a:extLst>
                <a:ext uri="{FF2B5EF4-FFF2-40B4-BE49-F238E27FC236}">
                  <a16:creationId xmlns="" xmlns:a16="http://schemas.microsoft.com/office/drawing/2014/main" id="{601CC983-A283-404A-A7F7-0408C719EA3B}"/>
                </a:ext>
              </a:extLst>
            </p:cNvPr>
            <p:cNvSpPr/>
            <p:nvPr/>
          </p:nvSpPr>
          <p:spPr>
            <a:xfrm>
              <a:off x="5313645" y="3362325"/>
              <a:ext cx="541662" cy="541662"/>
            </a:xfrm>
            <a:prstGeom prst="diamond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>
              <a:extLst>
                <a:ext uri="{FF2B5EF4-FFF2-40B4-BE49-F238E27FC236}">
                  <a16:creationId xmlns="" xmlns:a16="http://schemas.microsoft.com/office/drawing/2014/main" id="{379720E1-58AA-4F00-BEE2-77A76057FF95}"/>
                </a:ext>
              </a:extLst>
            </p:cNvPr>
            <p:cNvSpPr/>
            <p:nvPr/>
          </p:nvSpPr>
          <p:spPr>
            <a:xfrm>
              <a:off x="5167711" y="3362325"/>
              <a:ext cx="541662" cy="5416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="" xmlns:a16="http://schemas.microsoft.com/office/drawing/2014/main" id="{74D7CC0E-E564-4A4D-A2C4-E748CE094320}"/>
                </a:ext>
              </a:extLst>
            </p:cNvPr>
            <p:cNvSpPr/>
            <p:nvPr/>
          </p:nvSpPr>
          <p:spPr>
            <a:xfrm>
              <a:off x="5321826" y="3532048"/>
              <a:ext cx="233432" cy="202216"/>
            </a:xfrm>
            <a:custGeom>
              <a:avLst/>
              <a:gdLst>
                <a:gd name="connsiteX0" fmla="*/ 36052 w 457194"/>
                <a:gd name="connsiteY0" fmla="*/ 265058 h 396055"/>
                <a:gd name="connsiteX1" fmla="*/ 44110 w 457194"/>
                <a:gd name="connsiteY1" fmla="*/ 273116 h 396055"/>
                <a:gd name="connsiteX2" fmla="*/ 36052 w 457194"/>
                <a:gd name="connsiteY2" fmla="*/ 281174 h 396055"/>
                <a:gd name="connsiteX3" fmla="*/ 27994 w 457194"/>
                <a:gd name="connsiteY3" fmla="*/ 273116 h 396055"/>
                <a:gd name="connsiteX4" fmla="*/ 36052 w 457194"/>
                <a:gd name="connsiteY4" fmla="*/ 265058 h 396055"/>
                <a:gd name="connsiteX5" fmla="*/ 412204 w 457194"/>
                <a:gd name="connsiteY5" fmla="*/ 264486 h 396055"/>
                <a:gd name="connsiteX6" fmla="*/ 378819 w 457194"/>
                <a:gd name="connsiteY6" fmla="*/ 275345 h 396055"/>
                <a:gd name="connsiteX7" fmla="*/ 322364 w 457194"/>
                <a:gd name="connsiteY7" fmla="*/ 296224 h 396055"/>
                <a:gd name="connsiteX8" fmla="*/ 322859 w 457194"/>
                <a:gd name="connsiteY8" fmla="*/ 306939 h 396055"/>
                <a:gd name="connsiteX9" fmla="*/ 321554 w 457194"/>
                <a:gd name="connsiteY9" fmla="*/ 313559 h 396055"/>
                <a:gd name="connsiteX10" fmla="*/ 403660 w 457194"/>
                <a:gd name="connsiteY10" fmla="*/ 285156 h 396055"/>
                <a:gd name="connsiteX11" fmla="*/ 408470 w 457194"/>
                <a:gd name="connsiteY11" fmla="*/ 283117 h 396055"/>
                <a:gd name="connsiteX12" fmla="*/ 416071 w 457194"/>
                <a:gd name="connsiteY12" fmla="*/ 270640 h 396055"/>
                <a:gd name="connsiteX13" fmla="*/ 412204 w 457194"/>
                <a:gd name="connsiteY13" fmla="*/ 264486 h 396055"/>
                <a:gd name="connsiteX14" fmla="*/ 72104 w 457194"/>
                <a:gd name="connsiteY14" fmla="*/ 250361 h 396055"/>
                <a:gd name="connsiteX15" fmla="*/ 72104 w 457194"/>
                <a:gd name="connsiteY15" fmla="*/ 362946 h 396055"/>
                <a:gd name="connsiteX16" fmla="*/ 432064 w 457194"/>
                <a:gd name="connsiteY16" fmla="*/ 310006 h 396055"/>
                <a:gd name="connsiteX17" fmla="*/ 443351 w 457194"/>
                <a:gd name="connsiteY17" fmla="*/ 295157 h 396055"/>
                <a:gd name="connsiteX18" fmla="*/ 439674 w 457194"/>
                <a:gd name="connsiteY18" fmla="*/ 288690 h 396055"/>
                <a:gd name="connsiteX19" fmla="*/ 409089 w 457194"/>
                <a:gd name="connsiteY19" fmla="*/ 297900 h 396055"/>
                <a:gd name="connsiteX20" fmla="*/ 300304 w 457194"/>
                <a:gd name="connsiteY20" fmla="*/ 332514 h 396055"/>
                <a:gd name="connsiteX21" fmla="*/ 251984 w 457194"/>
                <a:gd name="connsiteY21" fmla="*/ 339039 h 396055"/>
                <a:gd name="connsiteX22" fmla="*/ 190100 w 457194"/>
                <a:gd name="connsiteY22" fmla="*/ 334429 h 396055"/>
                <a:gd name="connsiteX23" fmla="*/ 184128 w 457194"/>
                <a:gd name="connsiteY23" fmla="*/ 326666 h 396055"/>
                <a:gd name="connsiteX24" fmla="*/ 191881 w 457194"/>
                <a:gd name="connsiteY24" fmla="*/ 320684 h 396055"/>
                <a:gd name="connsiteX25" fmla="*/ 295885 w 457194"/>
                <a:gd name="connsiteY25" fmla="*/ 319398 h 396055"/>
                <a:gd name="connsiteX26" fmla="*/ 296037 w 457194"/>
                <a:gd name="connsiteY26" fmla="*/ 319369 h 396055"/>
                <a:gd name="connsiteX27" fmla="*/ 296275 w 457194"/>
                <a:gd name="connsiteY27" fmla="*/ 319246 h 396055"/>
                <a:gd name="connsiteX28" fmla="*/ 309039 w 457194"/>
                <a:gd name="connsiteY28" fmla="*/ 306082 h 396055"/>
                <a:gd name="connsiteX29" fmla="*/ 304095 w 457194"/>
                <a:gd name="connsiteY29" fmla="*/ 287680 h 396055"/>
                <a:gd name="connsiteX30" fmla="*/ 290808 w 457194"/>
                <a:gd name="connsiteY30" fmla="*/ 282670 h 396055"/>
                <a:gd name="connsiteX31" fmla="*/ 196348 w 457194"/>
                <a:gd name="connsiteY31" fmla="*/ 268192 h 396055"/>
                <a:gd name="connsiteX32" fmla="*/ 72104 w 457194"/>
                <a:gd name="connsiteY32" fmla="*/ 250361 h 396055"/>
                <a:gd name="connsiteX33" fmla="*/ 13859 w 457194"/>
                <a:gd name="connsiteY33" fmla="*/ 250351 h 396055"/>
                <a:gd name="connsiteX34" fmla="*/ 13859 w 457194"/>
                <a:gd name="connsiteY34" fmla="*/ 361099 h 396055"/>
                <a:gd name="connsiteX35" fmla="*/ 58245 w 457194"/>
                <a:gd name="connsiteY35" fmla="*/ 361099 h 396055"/>
                <a:gd name="connsiteX36" fmla="*/ 58245 w 457194"/>
                <a:gd name="connsiteY36" fmla="*/ 250351 h 396055"/>
                <a:gd name="connsiteX37" fmla="*/ 6925 w 457194"/>
                <a:gd name="connsiteY37" fmla="*/ 236502 h 396055"/>
                <a:gd name="connsiteX38" fmla="*/ 65170 w 457194"/>
                <a:gd name="connsiteY38" fmla="*/ 236502 h 396055"/>
                <a:gd name="connsiteX39" fmla="*/ 203359 w 457194"/>
                <a:gd name="connsiteY39" fmla="*/ 256247 h 396055"/>
                <a:gd name="connsiteX40" fmla="*/ 290341 w 457194"/>
                <a:gd name="connsiteY40" fmla="*/ 268830 h 396055"/>
                <a:gd name="connsiteX41" fmla="*/ 313830 w 457194"/>
                <a:gd name="connsiteY41" fmla="*/ 277821 h 396055"/>
                <a:gd name="connsiteX42" fmla="*/ 317887 w 457194"/>
                <a:gd name="connsiteY42" fmla="*/ 283060 h 396055"/>
                <a:gd name="connsiteX43" fmla="*/ 373351 w 457194"/>
                <a:gd name="connsiteY43" fmla="*/ 262610 h 396055"/>
                <a:gd name="connsiteX44" fmla="*/ 420634 w 457194"/>
                <a:gd name="connsiteY44" fmla="*/ 253504 h 396055"/>
                <a:gd name="connsiteX45" fmla="*/ 429930 w 457194"/>
                <a:gd name="connsiteY45" fmla="*/ 270782 h 396055"/>
                <a:gd name="connsiteX46" fmla="*/ 429320 w 457194"/>
                <a:gd name="connsiteY46" fmla="*/ 275469 h 396055"/>
                <a:gd name="connsiteX47" fmla="*/ 448580 w 457194"/>
                <a:gd name="connsiteY47" fmla="*/ 278079 h 396055"/>
                <a:gd name="connsiteX48" fmla="*/ 457171 w 457194"/>
                <a:gd name="connsiteY48" fmla="*/ 295852 h 396055"/>
                <a:gd name="connsiteX49" fmla="*/ 440284 w 457194"/>
                <a:gd name="connsiteY49" fmla="*/ 321170 h 396055"/>
                <a:gd name="connsiteX50" fmla="*/ 208312 w 457194"/>
                <a:gd name="connsiteY50" fmla="*/ 396055 h 396055"/>
                <a:gd name="connsiteX51" fmla="*/ 64056 w 457194"/>
                <a:gd name="connsiteY51" fmla="*/ 374967 h 396055"/>
                <a:gd name="connsiteX52" fmla="*/ 6925 w 457194"/>
                <a:gd name="connsiteY52" fmla="*/ 374967 h 396055"/>
                <a:gd name="connsiteX53" fmla="*/ 0 w 457194"/>
                <a:gd name="connsiteY53" fmla="*/ 368033 h 396055"/>
                <a:gd name="connsiteX54" fmla="*/ 0 w 457194"/>
                <a:gd name="connsiteY54" fmla="*/ 243436 h 396055"/>
                <a:gd name="connsiteX55" fmla="*/ 6925 w 457194"/>
                <a:gd name="connsiteY55" fmla="*/ 236502 h 396055"/>
                <a:gd name="connsiteX56" fmla="*/ 399155 w 457194"/>
                <a:gd name="connsiteY56" fmla="*/ 216157 h 396055"/>
                <a:gd name="connsiteX57" fmla="*/ 401308 w 457194"/>
                <a:gd name="connsiteY57" fmla="*/ 225711 h 396055"/>
                <a:gd name="connsiteX58" fmla="*/ 392859 w 457194"/>
                <a:gd name="connsiteY58" fmla="*/ 237703 h 396055"/>
                <a:gd name="connsiteX59" fmla="*/ 387401 w 457194"/>
                <a:gd name="connsiteY59" fmla="*/ 240351 h 396055"/>
                <a:gd name="connsiteX60" fmla="*/ 383134 w 457194"/>
                <a:gd name="connsiteY60" fmla="*/ 238884 h 396055"/>
                <a:gd name="connsiteX61" fmla="*/ 381943 w 457194"/>
                <a:gd name="connsiteY61" fmla="*/ 229168 h 396055"/>
                <a:gd name="connsiteX62" fmla="*/ 389601 w 457194"/>
                <a:gd name="connsiteY62" fmla="*/ 218310 h 396055"/>
                <a:gd name="connsiteX63" fmla="*/ 399155 w 457194"/>
                <a:gd name="connsiteY63" fmla="*/ 216157 h 396055"/>
                <a:gd name="connsiteX64" fmla="*/ 144324 w 457194"/>
                <a:gd name="connsiteY64" fmla="*/ 193278 h 396055"/>
                <a:gd name="connsiteX65" fmla="*/ 153344 w 457194"/>
                <a:gd name="connsiteY65" fmla="*/ 197107 h 396055"/>
                <a:gd name="connsiteX66" fmla="*/ 158944 w 457194"/>
                <a:gd name="connsiteY66" fmla="*/ 209156 h 396055"/>
                <a:gd name="connsiteX67" fmla="*/ 156039 w 457194"/>
                <a:gd name="connsiteY67" fmla="*/ 218510 h 396055"/>
                <a:gd name="connsiteX68" fmla="*/ 152820 w 457194"/>
                <a:gd name="connsiteY68" fmla="*/ 219310 h 396055"/>
                <a:gd name="connsiteX69" fmla="*/ 146686 w 457194"/>
                <a:gd name="connsiteY69" fmla="*/ 215604 h 396055"/>
                <a:gd name="connsiteX70" fmla="*/ 140504 w 457194"/>
                <a:gd name="connsiteY70" fmla="*/ 202307 h 396055"/>
                <a:gd name="connsiteX71" fmla="*/ 144324 w 457194"/>
                <a:gd name="connsiteY71" fmla="*/ 193278 h 396055"/>
                <a:gd name="connsiteX72" fmla="*/ 320222 w 457194"/>
                <a:gd name="connsiteY72" fmla="*/ 171294 h 396055"/>
                <a:gd name="connsiteX73" fmla="*/ 306753 w 457194"/>
                <a:gd name="connsiteY73" fmla="*/ 176876 h 396055"/>
                <a:gd name="connsiteX74" fmla="*/ 306753 w 457194"/>
                <a:gd name="connsiteY74" fmla="*/ 203812 h 396055"/>
                <a:gd name="connsiteX75" fmla="*/ 333700 w 457194"/>
                <a:gd name="connsiteY75" fmla="*/ 203812 h 396055"/>
                <a:gd name="connsiteX76" fmla="*/ 333700 w 457194"/>
                <a:gd name="connsiteY76" fmla="*/ 176876 h 396055"/>
                <a:gd name="connsiteX77" fmla="*/ 320222 w 457194"/>
                <a:gd name="connsiteY77" fmla="*/ 171294 h 396055"/>
                <a:gd name="connsiteX78" fmla="*/ 415433 w 457194"/>
                <a:gd name="connsiteY78" fmla="*/ 170237 h 396055"/>
                <a:gd name="connsiteX79" fmla="*/ 420729 w 457194"/>
                <a:gd name="connsiteY79" fmla="*/ 178476 h 396055"/>
                <a:gd name="connsiteX80" fmla="*/ 416890 w 457194"/>
                <a:gd name="connsiteY80" fmla="*/ 192630 h 396055"/>
                <a:gd name="connsiteX81" fmla="*/ 410309 w 457194"/>
                <a:gd name="connsiteY81" fmla="*/ 197412 h 396055"/>
                <a:gd name="connsiteX82" fmla="*/ 408166 w 457194"/>
                <a:gd name="connsiteY82" fmla="*/ 197069 h 396055"/>
                <a:gd name="connsiteX83" fmla="*/ 403717 w 457194"/>
                <a:gd name="connsiteY83" fmla="*/ 188344 h 396055"/>
                <a:gd name="connsiteX84" fmla="*/ 407194 w 457194"/>
                <a:gd name="connsiteY84" fmla="*/ 175523 h 396055"/>
                <a:gd name="connsiteX85" fmla="*/ 415433 w 457194"/>
                <a:gd name="connsiteY85" fmla="*/ 170237 h 396055"/>
                <a:gd name="connsiteX86" fmla="*/ 320222 w 457194"/>
                <a:gd name="connsiteY86" fmla="*/ 157435 h 396055"/>
                <a:gd name="connsiteX87" fmla="*/ 343491 w 457194"/>
                <a:gd name="connsiteY87" fmla="*/ 167084 h 396055"/>
                <a:gd name="connsiteX88" fmla="*/ 343491 w 457194"/>
                <a:gd name="connsiteY88" fmla="*/ 213613 h 396055"/>
                <a:gd name="connsiteX89" fmla="*/ 320222 w 457194"/>
                <a:gd name="connsiteY89" fmla="*/ 223234 h 396055"/>
                <a:gd name="connsiteX90" fmla="*/ 296962 w 457194"/>
                <a:gd name="connsiteY90" fmla="*/ 213613 h 396055"/>
                <a:gd name="connsiteX91" fmla="*/ 296962 w 457194"/>
                <a:gd name="connsiteY91" fmla="*/ 167084 h 396055"/>
                <a:gd name="connsiteX92" fmla="*/ 320222 w 457194"/>
                <a:gd name="connsiteY92" fmla="*/ 157435 h 396055"/>
                <a:gd name="connsiteX93" fmla="*/ 136541 w 457194"/>
                <a:gd name="connsiteY93" fmla="*/ 144881 h 396055"/>
                <a:gd name="connsiteX94" fmla="*/ 143704 w 457194"/>
                <a:gd name="connsiteY94" fmla="*/ 151272 h 396055"/>
                <a:gd name="connsiteX95" fmla="*/ 143723 w 457194"/>
                <a:gd name="connsiteY95" fmla="*/ 151834 h 396055"/>
                <a:gd name="connsiteX96" fmla="*/ 144847 w 457194"/>
                <a:gd name="connsiteY96" fmla="*/ 165074 h 396055"/>
                <a:gd name="connsiteX97" fmla="*/ 138913 w 457194"/>
                <a:gd name="connsiteY97" fmla="*/ 172875 h 396055"/>
                <a:gd name="connsiteX98" fmla="*/ 137970 w 457194"/>
                <a:gd name="connsiteY98" fmla="*/ 172932 h 396055"/>
                <a:gd name="connsiteX99" fmla="*/ 131121 w 457194"/>
                <a:gd name="connsiteY99" fmla="*/ 166931 h 396055"/>
                <a:gd name="connsiteX100" fmla="*/ 129873 w 457194"/>
                <a:gd name="connsiteY100" fmla="*/ 152330 h 396055"/>
                <a:gd name="connsiteX101" fmla="*/ 136541 w 457194"/>
                <a:gd name="connsiteY101" fmla="*/ 144881 h 396055"/>
                <a:gd name="connsiteX102" fmla="*/ 415071 w 457194"/>
                <a:gd name="connsiteY102" fmla="*/ 121535 h 396055"/>
                <a:gd name="connsiteX103" fmla="*/ 422891 w 457194"/>
                <a:gd name="connsiteY103" fmla="*/ 127441 h 396055"/>
                <a:gd name="connsiteX104" fmla="*/ 424206 w 457194"/>
                <a:gd name="connsiteY104" fmla="*/ 142042 h 396055"/>
                <a:gd name="connsiteX105" fmla="*/ 417548 w 457194"/>
                <a:gd name="connsiteY105" fmla="*/ 149243 h 396055"/>
                <a:gd name="connsiteX106" fmla="*/ 414948 w 457194"/>
                <a:gd name="connsiteY106" fmla="*/ 148843 h 396055"/>
                <a:gd name="connsiteX107" fmla="*/ 410356 w 457194"/>
                <a:gd name="connsiteY107" fmla="*/ 142595 h 396055"/>
                <a:gd name="connsiteX108" fmla="*/ 409175 w 457194"/>
                <a:gd name="connsiteY108" fmla="*/ 129365 h 396055"/>
                <a:gd name="connsiteX109" fmla="*/ 415071 w 457194"/>
                <a:gd name="connsiteY109" fmla="*/ 121535 h 396055"/>
                <a:gd name="connsiteX110" fmla="*/ 145799 w 457194"/>
                <a:gd name="connsiteY110" fmla="*/ 96751 h 396055"/>
                <a:gd name="connsiteX111" fmla="*/ 150219 w 457194"/>
                <a:gd name="connsiteY111" fmla="*/ 105495 h 396055"/>
                <a:gd name="connsiteX112" fmla="*/ 146714 w 457194"/>
                <a:gd name="connsiteY112" fmla="*/ 118306 h 396055"/>
                <a:gd name="connsiteX113" fmla="*/ 139961 w 457194"/>
                <a:gd name="connsiteY113" fmla="*/ 123745 h 396055"/>
                <a:gd name="connsiteX114" fmla="*/ 138465 w 457194"/>
                <a:gd name="connsiteY114" fmla="*/ 123573 h 396055"/>
                <a:gd name="connsiteX115" fmla="*/ 133198 w 457194"/>
                <a:gd name="connsiteY115" fmla="*/ 115315 h 396055"/>
                <a:gd name="connsiteX116" fmla="*/ 137065 w 457194"/>
                <a:gd name="connsiteY116" fmla="*/ 101180 h 396055"/>
                <a:gd name="connsiteX117" fmla="*/ 145799 w 457194"/>
                <a:gd name="connsiteY117" fmla="*/ 96751 h 396055"/>
                <a:gd name="connsiteX118" fmla="*/ 233630 w 457194"/>
                <a:gd name="connsiteY118" fmla="*/ 84702 h 396055"/>
                <a:gd name="connsiteX119" fmla="*/ 220161 w 457194"/>
                <a:gd name="connsiteY119" fmla="*/ 90283 h 396055"/>
                <a:gd name="connsiteX120" fmla="*/ 220161 w 457194"/>
                <a:gd name="connsiteY120" fmla="*/ 117211 h 396055"/>
                <a:gd name="connsiteX121" fmla="*/ 247108 w 457194"/>
                <a:gd name="connsiteY121" fmla="*/ 117211 h 396055"/>
                <a:gd name="connsiteX122" fmla="*/ 247108 w 457194"/>
                <a:gd name="connsiteY122" fmla="*/ 90283 h 396055"/>
                <a:gd name="connsiteX123" fmla="*/ 233630 w 457194"/>
                <a:gd name="connsiteY123" fmla="*/ 84702 h 396055"/>
                <a:gd name="connsiteX124" fmla="*/ 397965 w 457194"/>
                <a:gd name="connsiteY124" fmla="*/ 75825 h 396055"/>
                <a:gd name="connsiteX125" fmla="*/ 407318 w 457194"/>
                <a:gd name="connsiteY125" fmla="*/ 78749 h 396055"/>
                <a:gd name="connsiteX126" fmla="*/ 413471 w 457194"/>
                <a:gd name="connsiteY126" fmla="*/ 92055 h 396055"/>
                <a:gd name="connsiteX127" fmla="*/ 409633 w 457194"/>
                <a:gd name="connsiteY127" fmla="*/ 101066 h 396055"/>
                <a:gd name="connsiteX128" fmla="*/ 407051 w 457194"/>
                <a:gd name="connsiteY128" fmla="*/ 101571 h 396055"/>
                <a:gd name="connsiteX129" fmla="*/ 400622 w 457194"/>
                <a:gd name="connsiteY129" fmla="*/ 97228 h 396055"/>
                <a:gd name="connsiteX130" fmla="*/ 395050 w 457194"/>
                <a:gd name="connsiteY130" fmla="*/ 85169 h 396055"/>
                <a:gd name="connsiteX131" fmla="*/ 397965 w 457194"/>
                <a:gd name="connsiteY131" fmla="*/ 75825 h 396055"/>
                <a:gd name="connsiteX132" fmla="*/ 341310 w 457194"/>
                <a:gd name="connsiteY132" fmla="*/ 72872 h 396055"/>
                <a:gd name="connsiteX133" fmla="*/ 351102 w 457194"/>
                <a:gd name="connsiteY133" fmla="*/ 72872 h 396055"/>
                <a:gd name="connsiteX134" fmla="*/ 351102 w 457194"/>
                <a:gd name="connsiteY134" fmla="*/ 82663 h 396055"/>
                <a:gd name="connsiteX135" fmla="*/ 212561 w 457194"/>
                <a:gd name="connsiteY135" fmla="*/ 221214 h 396055"/>
                <a:gd name="connsiteX136" fmla="*/ 207665 w 457194"/>
                <a:gd name="connsiteY136" fmla="*/ 223243 h 396055"/>
                <a:gd name="connsiteX137" fmla="*/ 202769 w 457194"/>
                <a:gd name="connsiteY137" fmla="*/ 221214 h 396055"/>
                <a:gd name="connsiteX138" fmla="*/ 202769 w 457194"/>
                <a:gd name="connsiteY138" fmla="*/ 211423 h 396055"/>
                <a:gd name="connsiteX139" fmla="*/ 233631 w 457194"/>
                <a:gd name="connsiteY139" fmla="*/ 70850 h 396055"/>
                <a:gd name="connsiteX140" fmla="*/ 256899 w 457194"/>
                <a:gd name="connsiteY140" fmla="*/ 80473 h 396055"/>
                <a:gd name="connsiteX141" fmla="*/ 256899 w 457194"/>
                <a:gd name="connsiteY141" fmla="*/ 127002 h 396055"/>
                <a:gd name="connsiteX142" fmla="*/ 233630 w 457194"/>
                <a:gd name="connsiteY142" fmla="*/ 136632 h 396055"/>
                <a:gd name="connsiteX143" fmla="*/ 210370 w 457194"/>
                <a:gd name="connsiteY143" fmla="*/ 127002 h 396055"/>
                <a:gd name="connsiteX144" fmla="*/ 210370 w 457194"/>
                <a:gd name="connsiteY144" fmla="*/ 80473 h 396055"/>
                <a:gd name="connsiteX145" fmla="*/ 233631 w 457194"/>
                <a:gd name="connsiteY145" fmla="*/ 70850 h 396055"/>
                <a:gd name="connsiteX146" fmla="*/ 170917 w 457194"/>
                <a:gd name="connsiteY146" fmla="*/ 54993 h 396055"/>
                <a:gd name="connsiteX147" fmla="*/ 172079 w 457194"/>
                <a:gd name="connsiteY147" fmla="*/ 64718 h 396055"/>
                <a:gd name="connsiteX148" fmla="*/ 164402 w 457194"/>
                <a:gd name="connsiteY148" fmla="*/ 75568 h 396055"/>
                <a:gd name="connsiteX149" fmla="*/ 158554 w 457194"/>
                <a:gd name="connsiteY149" fmla="*/ 78778 h 396055"/>
                <a:gd name="connsiteX150" fmla="*/ 154839 w 457194"/>
                <a:gd name="connsiteY150" fmla="*/ 77692 h 396055"/>
                <a:gd name="connsiteX151" fmla="*/ 152715 w 457194"/>
                <a:gd name="connsiteY151" fmla="*/ 68128 h 396055"/>
                <a:gd name="connsiteX152" fmla="*/ 161192 w 457194"/>
                <a:gd name="connsiteY152" fmla="*/ 56156 h 396055"/>
                <a:gd name="connsiteX153" fmla="*/ 170917 w 457194"/>
                <a:gd name="connsiteY153" fmla="*/ 54993 h 396055"/>
                <a:gd name="connsiteX154" fmla="*/ 376104 w 457194"/>
                <a:gd name="connsiteY154" fmla="*/ 38306 h 396055"/>
                <a:gd name="connsiteX155" fmla="*/ 386430 w 457194"/>
                <a:gd name="connsiteY155" fmla="*/ 48698 h 396055"/>
                <a:gd name="connsiteX156" fmla="*/ 385915 w 457194"/>
                <a:gd name="connsiteY156" fmla="*/ 58490 h 396055"/>
                <a:gd name="connsiteX157" fmla="*/ 381286 w 457194"/>
                <a:gd name="connsiteY157" fmla="*/ 60271 h 396055"/>
                <a:gd name="connsiteX158" fmla="*/ 376124 w 457194"/>
                <a:gd name="connsiteY158" fmla="*/ 57975 h 396055"/>
                <a:gd name="connsiteX159" fmla="*/ 366770 w 457194"/>
                <a:gd name="connsiteY159" fmla="*/ 48545 h 396055"/>
                <a:gd name="connsiteX160" fmla="*/ 366322 w 457194"/>
                <a:gd name="connsiteY160" fmla="*/ 38754 h 396055"/>
                <a:gd name="connsiteX161" fmla="*/ 376104 w 457194"/>
                <a:gd name="connsiteY161" fmla="*/ 38306 h 396055"/>
                <a:gd name="connsiteX162" fmla="*/ 199215 w 457194"/>
                <a:gd name="connsiteY162" fmla="*/ 22065 h 396055"/>
                <a:gd name="connsiteX163" fmla="*/ 208759 w 457194"/>
                <a:gd name="connsiteY163" fmla="*/ 24275 h 396055"/>
                <a:gd name="connsiteX164" fmla="*/ 206540 w 457194"/>
                <a:gd name="connsiteY164" fmla="*/ 33810 h 396055"/>
                <a:gd name="connsiteX165" fmla="*/ 195625 w 457194"/>
                <a:gd name="connsiteY165" fmla="*/ 41401 h 396055"/>
                <a:gd name="connsiteX166" fmla="*/ 191395 w 457194"/>
                <a:gd name="connsiteY166" fmla="*/ 42839 h 396055"/>
                <a:gd name="connsiteX167" fmla="*/ 185919 w 457194"/>
                <a:gd name="connsiteY167" fmla="*/ 40153 h 396055"/>
                <a:gd name="connsiteX168" fmla="*/ 187166 w 457194"/>
                <a:gd name="connsiteY168" fmla="*/ 30428 h 396055"/>
                <a:gd name="connsiteX169" fmla="*/ 199215 w 457194"/>
                <a:gd name="connsiteY169" fmla="*/ 22065 h 396055"/>
                <a:gd name="connsiteX170" fmla="*/ 332976 w 457194"/>
                <a:gd name="connsiteY170" fmla="*/ 10950 h 396055"/>
                <a:gd name="connsiteX171" fmla="*/ 346244 w 457194"/>
                <a:gd name="connsiteY171" fmla="*/ 17208 h 396055"/>
                <a:gd name="connsiteX172" fmla="*/ 349082 w 457194"/>
                <a:gd name="connsiteY172" fmla="*/ 26580 h 396055"/>
                <a:gd name="connsiteX173" fmla="*/ 342967 w 457194"/>
                <a:gd name="connsiteY173" fmla="*/ 30238 h 396055"/>
                <a:gd name="connsiteX174" fmla="*/ 339700 w 457194"/>
                <a:gd name="connsiteY174" fmla="*/ 29419 h 396055"/>
                <a:gd name="connsiteX175" fmla="*/ 327699 w 457194"/>
                <a:gd name="connsiteY175" fmla="*/ 23752 h 396055"/>
                <a:gd name="connsiteX176" fmla="*/ 323936 w 457194"/>
                <a:gd name="connsiteY176" fmla="*/ 14722 h 396055"/>
                <a:gd name="connsiteX177" fmla="*/ 332976 w 457194"/>
                <a:gd name="connsiteY177" fmla="*/ 10950 h 396055"/>
                <a:gd name="connsiteX178" fmla="*/ 246632 w 457194"/>
                <a:gd name="connsiteY178" fmla="*/ 3015 h 396055"/>
                <a:gd name="connsiteX179" fmla="*/ 254833 w 457194"/>
                <a:gd name="connsiteY179" fmla="*/ 8378 h 396055"/>
                <a:gd name="connsiteX180" fmla="*/ 249470 w 457194"/>
                <a:gd name="connsiteY180" fmla="*/ 16579 h 396055"/>
                <a:gd name="connsiteX181" fmla="*/ 236621 w 457194"/>
                <a:gd name="connsiteY181" fmla="*/ 19941 h 396055"/>
                <a:gd name="connsiteX182" fmla="*/ 234535 w 457194"/>
                <a:gd name="connsiteY182" fmla="*/ 20265 h 396055"/>
                <a:gd name="connsiteX183" fmla="*/ 227925 w 457194"/>
                <a:gd name="connsiteY183" fmla="*/ 15426 h 396055"/>
                <a:gd name="connsiteX184" fmla="*/ 232449 w 457194"/>
                <a:gd name="connsiteY184" fmla="*/ 6740 h 396055"/>
                <a:gd name="connsiteX185" fmla="*/ 246632 w 457194"/>
                <a:gd name="connsiteY185" fmla="*/ 3015 h 396055"/>
                <a:gd name="connsiteX186" fmla="*/ 283074 w 457194"/>
                <a:gd name="connsiteY186" fmla="*/ 6 h 396055"/>
                <a:gd name="connsiteX187" fmla="*/ 297676 w 457194"/>
                <a:gd name="connsiteY187" fmla="*/ 1330 h 396055"/>
                <a:gd name="connsiteX188" fmla="*/ 303562 w 457194"/>
                <a:gd name="connsiteY188" fmla="*/ 9160 h 396055"/>
                <a:gd name="connsiteX189" fmla="*/ 296714 w 457194"/>
                <a:gd name="connsiteY189" fmla="*/ 15113 h 396055"/>
                <a:gd name="connsiteX190" fmla="*/ 295733 w 457194"/>
                <a:gd name="connsiteY190" fmla="*/ 15046 h 396055"/>
                <a:gd name="connsiteX191" fmla="*/ 282503 w 457194"/>
                <a:gd name="connsiteY191" fmla="*/ 13846 h 396055"/>
                <a:gd name="connsiteX192" fmla="*/ 275873 w 457194"/>
                <a:gd name="connsiteY192" fmla="*/ 6645 h 396055"/>
                <a:gd name="connsiteX193" fmla="*/ 283074 w 457194"/>
                <a:gd name="connsiteY193" fmla="*/ 6 h 39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457194" h="396055">
                  <a:moveTo>
                    <a:pt x="36052" y="265058"/>
                  </a:moveTo>
                  <a:cubicBezTo>
                    <a:pt x="40503" y="265058"/>
                    <a:pt x="44110" y="268666"/>
                    <a:pt x="44110" y="273116"/>
                  </a:cubicBezTo>
                  <a:cubicBezTo>
                    <a:pt x="44110" y="277567"/>
                    <a:pt x="40503" y="281174"/>
                    <a:pt x="36052" y="281174"/>
                  </a:cubicBezTo>
                  <a:cubicBezTo>
                    <a:pt x="31602" y="281174"/>
                    <a:pt x="27994" y="277567"/>
                    <a:pt x="27994" y="273116"/>
                  </a:cubicBezTo>
                  <a:cubicBezTo>
                    <a:pt x="27994" y="268666"/>
                    <a:pt x="31602" y="265058"/>
                    <a:pt x="36052" y="265058"/>
                  </a:cubicBezTo>
                  <a:close/>
                  <a:moveTo>
                    <a:pt x="412204" y="264486"/>
                  </a:moveTo>
                  <a:cubicBezTo>
                    <a:pt x="408899" y="262458"/>
                    <a:pt x="391506" y="269897"/>
                    <a:pt x="378819" y="275345"/>
                  </a:cubicBezTo>
                  <a:cubicBezTo>
                    <a:pt x="363245" y="282022"/>
                    <a:pt x="344176" y="289994"/>
                    <a:pt x="322364" y="296224"/>
                  </a:cubicBezTo>
                  <a:cubicBezTo>
                    <a:pt x="322850" y="299557"/>
                    <a:pt x="323098" y="303072"/>
                    <a:pt x="322859" y="306939"/>
                  </a:cubicBezTo>
                  <a:cubicBezTo>
                    <a:pt x="322736" y="308987"/>
                    <a:pt x="322355" y="311245"/>
                    <a:pt x="321554" y="313559"/>
                  </a:cubicBezTo>
                  <a:cubicBezTo>
                    <a:pt x="358607" y="304301"/>
                    <a:pt x="385067" y="293052"/>
                    <a:pt x="403660" y="285156"/>
                  </a:cubicBezTo>
                  <a:cubicBezTo>
                    <a:pt x="405355" y="284432"/>
                    <a:pt x="406879" y="283784"/>
                    <a:pt x="408470" y="283117"/>
                  </a:cubicBezTo>
                  <a:cubicBezTo>
                    <a:pt x="411928" y="279812"/>
                    <a:pt x="416052" y="274764"/>
                    <a:pt x="416071" y="270640"/>
                  </a:cubicBezTo>
                  <a:cubicBezTo>
                    <a:pt x="416090" y="269268"/>
                    <a:pt x="415690" y="267153"/>
                    <a:pt x="412204" y="264486"/>
                  </a:cubicBezTo>
                  <a:close/>
                  <a:moveTo>
                    <a:pt x="72104" y="250361"/>
                  </a:moveTo>
                  <a:lnTo>
                    <a:pt x="72104" y="362946"/>
                  </a:lnTo>
                  <a:cubicBezTo>
                    <a:pt x="103803" y="372567"/>
                    <a:pt x="290408" y="422297"/>
                    <a:pt x="432064" y="310006"/>
                  </a:cubicBezTo>
                  <a:cubicBezTo>
                    <a:pt x="435159" y="307835"/>
                    <a:pt x="443084" y="301024"/>
                    <a:pt x="443351" y="295157"/>
                  </a:cubicBezTo>
                  <a:cubicBezTo>
                    <a:pt x="443417" y="293757"/>
                    <a:pt x="443103" y="291566"/>
                    <a:pt x="439674" y="288690"/>
                  </a:cubicBezTo>
                  <a:cubicBezTo>
                    <a:pt x="436683" y="286184"/>
                    <a:pt x="423272" y="291861"/>
                    <a:pt x="409089" y="297900"/>
                  </a:cubicBezTo>
                  <a:cubicBezTo>
                    <a:pt x="386191" y="307635"/>
                    <a:pt x="351606" y="322332"/>
                    <a:pt x="300304" y="332514"/>
                  </a:cubicBezTo>
                  <a:cubicBezTo>
                    <a:pt x="288836" y="336857"/>
                    <a:pt x="272691" y="339039"/>
                    <a:pt x="251984" y="339039"/>
                  </a:cubicBezTo>
                  <a:cubicBezTo>
                    <a:pt x="234544" y="339039"/>
                    <a:pt x="213884" y="337496"/>
                    <a:pt x="190100" y="334429"/>
                  </a:cubicBezTo>
                  <a:cubicBezTo>
                    <a:pt x="186309" y="333943"/>
                    <a:pt x="183632" y="330457"/>
                    <a:pt x="184128" y="326666"/>
                  </a:cubicBezTo>
                  <a:cubicBezTo>
                    <a:pt x="184614" y="322865"/>
                    <a:pt x="188081" y="320170"/>
                    <a:pt x="191881" y="320684"/>
                  </a:cubicBezTo>
                  <a:cubicBezTo>
                    <a:pt x="254365" y="328771"/>
                    <a:pt x="282931" y="324446"/>
                    <a:pt x="295885" y="319398"/>
                  </a:cubicBezTo>
                  <a:cubicBezTo>
                    <a:pt x="295932" y="319389"/>
                    <a:pt x="295989" y="319398"/>
                    <a:pt x="296037" y="319369"/>
                  </a:cubicBezTo>
                  <a:cubicBezTo>
                    <a:pt x="296123" y="319341"/>
                    <a:pt x="296189" y="319274"/>
                    <a:pt x="296275" y="319246"/>
                  </a:cubicBezTo>
                  <a:cubicBezTo>
                    <a:pt x="308524" y="314340"/>
                    <a:pt x="308915" y="308139"/>
                    <a:pt x="309039" y="306082"/>
                  </a:cubicBezTo>
                  <a:cubicBezTo>
                    <a:pt x="309553" y="297738"/>
                    <a:pt x="307886" y="291547"/>
                    <a:pt x="304095" y="287680"/>
                  </a:cubicBezTo>
                  <a:cubicBezTo>
                    <a:pt x="298904" y="282394"/>
                    <a:pt x="290922" y="282660"/>
                    <a:pt x="290808" y="282670"/>
                  </a:cubicBezTo>
                  <a:cubicBezTo>
                    <a:pt x="223009" y="283813"/>
                    <a:pt x="210636" y="276574"/>
                    <a:pt x="196348" y="268192"/>
                  </a:cubicBezTo>
                  <a:cubicBezTo>
                    <a:pt x="182432" y="260029"/>
                    <a:pt x="166697" y="250790"/>
                    <a:pt x="72104" y="250361"/>
                  </a:cubicBezTo>
                  <a:close/>
                  <a:moveTo>
                    <a:pt x="13859" y="250351"/>
                  </a:moveTo>
                  <a:lnTo>
                    <a:pt x="13859" y="361099"/>
                  </a:lnTo>
                  <a:lnTo>
                    <a:pt x="58245" y="361099"/>
                  </a:lnTo>
                  <a:lnTo>
                    <a:pt x="58245" y="250351"/>
                  </a:lnTo>
                  <a:close/>
                  <a:moveTo>
                    <a:pt x="6925" y="236502"/>
                  </a:moveTo>
                  <a:lnTo>
                    <a:pt x="65170" y="236502"/>
                  </a:lnTo>
                  <a:cubicBezTo>
                    <a:pt x="169707" y="236502"/>
                    <a:pt x="187576" y="246989"/>
                    <a:pt x="203359" y="256247"/>
                  </a:cubicBezTo>
                  <a:cubicBezTo>
                    <a:pt x="215837" y="263572"/>
                    <a:pt x="226571" y="269897"/>
                    <a:pt x="290341" y="268830"/>
                  </a:cubicBezTo>
                  <a:cubicBezTo>
                    <a:pt x="290608" y="268801"/>
                    <a:pt x="304162" y="268125"/>
                    <a:pt x="313830" y="277821"/>
                  </a:cubicBezTo>
                  <a:cubicBezTo>
                    <a:pt x="315401" y="279393"/>
                    <a:pt x="316716" y="281165"/>
                    <a:pt x="317887" y="283060"/>
                  </a:cubicBezTo>
                  <a:cubicBezTo>
                    <a:pt x="339252" y="277031"/>
                    <a:pt x="358054" y="269182"/>
                    <a:pt x="373351" y="262610"/>
                  </a:cubicBezTo>
                  <a:cubicBezTo>
                    <a:pt x="397012" y="252466"/>
                    <a:pt x="411289" y="246341"/>
                    <a:pt x="420634" y="253504"/>
                  </a:cubicBezTo>
                  <a:cubicBezTo>
                    <a:pt x="428387" y="259448"/>
                    <a:pt x="429968" y="266182"/>
                    <a:pt x="429930" y="270782"/>
                  </a:cubicBezTo>
                  <a:cubicBezTo>
                    <a:pt x="429920" y="272392"/>
                    <a:pt x="429692" y="273954"/>
                    <a:pt x="429320" y="275469"/>
                  </a:cubicBezTo>
                  <a:cubicBezTo>
                    <a:pt x="437359" y="273430"/>
                    <a:pt x="443446" y="273764"/>
                    <a:pt x="448580" y="278079"/>
                  </a:cubicBezTo>
                  <a:cubicBezTo>
                    <a:pt x="456086" y="284384"/>
                    <a:pt x="457400" y="291204"/>
                    <a:pt x="457171" y="295852"/>
                  </a:cubicBezTo>
                  <a:cubicBezTo>
                    <a:pt x="456524" y="309568"/>
                    <a:pt x="441941" y="320027"/>
                    <a:pt x="440284" y="321170"/>
                  </a:cubicBezTo>
                  <a:cubicBezTo>
                    <a:pt x="365855" y="380177"/>
                    <a:pt x="279568" y="396046"/>
                    <a:pt x="208312" y="396055"/>
                  </a:cubicBezTo>
                  <a:cubicBezTo>
                    <a:pt x="131883" y="396055"/>
                    <a:pt x="72800" y="377815"/>
                    <a:pt x="64056" y="374967"/>
                  </a:cubicBezTo>
                  <a:lnTo>
                    <a:pt x="6925" y="374967"/>
                  </a:lnTo>
                  <a:cubicBezTo>
                    <a:pt x="3096" y="374967"/>
                    <a:pt x="0" y="371862"/>
                    <a:pt x="0" y="368033"/>
                  </a:cubicBezTo>
                  <a:lnTo>
                    <a:pt x="0" y="243436"/>
                  </a:lnTo>
                  <a:cubicBezTo>
                    <a:pt x="0" y="239607"/>
                    <a:pt x="3096" y="236502"/>
                    <a:pt x="6925" y="236502"/>
                  </a:cubicBezTo>
                  <a:close/>
                  <a:moveTo>
                    <a:pt x="399155" y="216157"/>
                  </a:moveTo>
                  <a:cubicBezTo>
                    <a:pt x="402393" y="218205"/>
                    <a:pt x="403355" y="222472"/>
                    <a:pt x="401308" y="225711"/>
                  </a:cubicBezTo>
                  <a:cubicBezTo>
                    <a:pt x="398717" y="229816"/>
                    <a:pt x="395869" y="233855"/>
                    <a:pt x="392859" y="237703"/>
                  </a:cubicBezTo>
                  <a:cubicBezTo>
                    <a:pt x="391487" y="239436"/>
                    <a:pt x="389449" y="240351"/>
                    <a:pt x="387401" y="240351"/>
                  </a:cubicBezTo>
                  <a:cubicBezTo>
                    <a:pt x="385906" y="240351"/>
                    <a:pt x="384401" y="239874"/>
                    <a:pt x="383134" y="238884"/>
                  </a:cubicBezTo>
                  <a:cubicBezTo>
                    <a:pt x="380115" y="236531"/>
                    <a:pt x="379591" y="232169"/>
                    <a:pt x="381943" y="229168"/>
                  </a:cubicBezTo>
                  <a:cubicBezTo>
                    <a:pt x="384677" y="225673"/>
                    <a:pt x="387249" y="222024"/>
                    <a:pt x="389601" y="218310"/>
                  </a:cubicBezTo>
                  <a:cubicBezTo>
                    <a:pt x="391640" y="215071"/>
                    <a:pt x="395916" y="214100"/>
                    <a:pt x="399155" y="216157"/>
                  </a:cubicBezTo>
                  <a:close/>
                  <a:moveTo>
                    <a:pt x="144324" y="193278"/>
                  </a:moveTo>
                  <a:cubicBezTo>
                    <a:pt x="147867" y="191849"/>
                    <a:pt x="151896" y="193563"/>
                    <a:pt x="153344" y="197107"/>
                  </a:cubicBezTo>
                  <a:cubicBezTo>
                    <a:pt x="154992" y="201184"/>
                    <a:pt x="156887" y="205251"/>
                    <a:pt x="158944" y="209156"/>
                  </a:cubicBezTo>
                  <a:cubicBezTo>
                    <a:pt x="160726" y="212537"/>
                    <a:pt x="159421" y="216719"/>
                    <a:pt x="156039" y="218510"/>
                  </a:cubicBezTo>
                  <a:cubicBezTo>
                    <a:pt x="155011" y="219052"/>
                    <a:pt x="153906" y="219310"/>
                    <a:pt x="152820" y="219310"/>
                  </a:cubicBezTo>
                  <a:cubicBezTo>
                    <a:pt x="150334" y="219310"/>
                    <a:pt x="147924" y="217967"/>
                    <a:pt x="146686" y="215604"/>
                  </a:cubicBezTo>
                  <a:cubicBezTo>
                    <a:pt x="144409" y="211270"/>
                    <a:pt x="142333" y="206813"/>
                    <a:pt x="140504" y="202307"/>
                  </a:cubicBezTo>
                  <a:cubicBezTo>
                    <a:pt x="139066" y="198764"/>
                    <a:pt x="140780" y="194716"/>
                    <a:pt x="144324" y="193278"/>
                  </a:cubicBezTo>
                  <a:close/>
                  <a:moveTo>
                    <a:pt x="320222" y="171294"/>
                  </a:moveTo>
                  <a:cubicBezTo>
                    <a:pt x="315135" y="171294"/>
                    <a:pt x="310354" y="173275"/>
                    <a:pt x="306753" y="176876"/>
                  </a:cubicBezTo>
                  <a:cubicBezTo>
                    <a:pt x="299324" y="184295"/>
                    <a:pt x="299324" y="196383"/>
                    <a:pt x="306753" y="203812"/>
                  </a:cubicBezTo>
                  <a:cubicBezTo>
                    <a:pt x="314183" y="211242"/>
                    <a:pt x="326280" y="211242"/>
                    <a:pt x="333700" y="203812"/>
                  </a:cubicBezTo>
                  <a:cubicBezTo>
                    <a:pt x="341129" y="196383"/>
                    <a:pt x="341129" y="184295"/>
                    <a:pt x="333700" y="176876"/>
                  </a:cubicBezTo>
                  <a:cubicBezTo>
                    <a:pt x="330099" y="173275"/>
                    <a:pt x="325318" y="171294"/>
                    <a:pt x="320222" y="171294"/>
                  </a:cubicBezTo>
                  <a:close/>
                  <a:moveTo>
                    <a:pt x="415433" y="170237"/>
                  </a:moveTo>
                  <a:cubicBezTo>
                    <a:pt x="419176" y="171047"/>
                    <a:pt x="421539" y="174742"/>
                    <a:pt x="420729" y="178476"/>
                  </a:cubicBezTo>
                  <a:cubicBezTo>
                    <a:pt x="419681" y="183258"/>
                    <a:pt x="418395" y="188011"/>
                    <a:pt x="416890" y="192630"/>
                  </a:cubicBezTo>
                  <a:cubicBezTo>
                    <a:pt x="415938" y="195554"/>
                    <a:pt x="413223" y="197412"/>
                    <a:pt x="410309" y="197412"/>
                  </a:cubicBezTo>
                  <a:cubicBezTo>
                    <a:pt x="409594" y="197412"/>
                    <a:pt x="408880" y="197297"/>
                    <a:pt x="408166" y="197069"/>
                  </a:cubicBezTo>
                  <a:cubicBezTo>
                    <a:pt x="404517" y="195888"/>
                    <a:pt x="402536" y="191973"/>
                    <a:pt x="403717" y="188344"/>
                  </a:cubicBezTo>
                  <a:cubicBezTo>
                    <a:pt x="405079" y="184153"/>
                    <a:pt x="406251" y="179838"/>
                    <a:pt x="407194" y="175523"/>
                  </a:cubicBezTo>
                  <a:cubicBezTo>
                    <a:pt x="408013" y="171790"/>
                    <a:pt x="411718" y="169427"/>
                    <a:pt x="415433" y="170237"/>
                  </a:cubicBezTo>
                  <a:close/>
                  <a:moveTo>
                    <a:pt x="320222" y="157435"/>
                  </a:moveTo>
                  <a:cubicBezTo>
                    <a:pt x="329023" y="157435"/>
                    <a:pt x="337281" y="160854"/>
                    <a:pt x="343491" y="167084"/>
                  </a:cubicBezTo>
                  <a:cubicBezTo>
                    <a:pt x="356321" y="179914"/>
                    <a:pt x="356321" y="200783"/>
                    <a:pt x="343491" y="213613"/>
                  </a:cubicBezTo>
                  <a:cubicBezTo>
                    <a:pt x="337081" y="220024"/>
                    <a:pt x="328651" y="223234"/>
                    <a:pt x="320222" y="223234"/>
                  </a:cubicBezTo>
                  <a:cubicBezTo>
                    <a:pt x="311802" y="223234"/>
                    <a:pt x="303372" y="220024"/>
                    <a:pt x="296962" y="213613"/>
                  </a:cubicBezTo>
                  <a:cubicBezTo>
                    <a:pt x="284131" y="200783"/>
                    <a:pt x="284131" y="179914"/>
                    <a:pt x="296962" y="167084"/>
                  </a:cubicBezTo>
                  <a:cubicBezTo>
                    <a:pt x="303172" y="160854"/>
                    <a:pt x="311440" y="157435"/>
                    <a:pt x="320222" y="157435"/>
                  </a:cubicBezTo>
                  <a:close/>
                  <a:moveTo>
                    <a:pt x="136541" y="144881"/>
                  </a:moveTo>
                  <a:cubicBezTo>
                    <a:pt x="140313" y="144719"/>
                    <a:pt x="143561" y="147453"/>
                    <a:pt x="143704" y="151272"/>
                  </a:cubicBezTo>
                  <a:lnTo>
                    <a:pt x="143723" y="151834"/>
                  </a:lnTo>
                  <a:cubicBezTo>
                    <a:pt x="143885" y="156254"/>
                    <a:pt x="144256" y="160721"/>
                    <a:pt x="144847" y="165074"/>
                  </a:cubicBezTo>
                  <a:cubicBezTo>
                    <a:pt x="145361" y="168865"/>
                    <a:pt x="142703" y="172351"/>
                    <a:pt x="138913" y="172875"/>
                  </a:cubicBezTo>
                  <a:cubicBezTo>
                    <a:pt x="138589" y="172913"/>
                    <a:pt x="138284" y="172932"/>
                    <a:pt x="137970" y="172932"/>
                  </a:cubicBezTo>
                  <a:cubicBezTo>
                    <a:pt x="134550" y="172932"/>
                    <a:pt x="131578" y="170408"/>
                    <a:pt x="131121" y="166931"/>
                  </a:cubicBezTo>
                  <a:cubicBezTo>
                    <a:pt x="130473" y="162121"/>
                    <a:pt x="130054" y="157206"/>
                    <a:pt x="129873" y="152330"/>
                  </a:cubicBezTo>
                  <a:cubicBezTo>
                    <a:pt x="129740" y="148510"/>
                    <a:pt x="132721" y="145024"/>
                    <a:pt x="136541" y="144881"/>
                  </a:cubicBezTo>
                  <a:close/>
                  <a:moveTo>
                    <a:pt x="415071" y="121535"/>
                  </a:moveTo>
                  <a:cubicBezTo>
                    <a:pt x="418872" y="121002"/>
                    <a:pt x="422358" y="123659"/>
                    <a:pt x="422891" y="127441"/>
                  </a:cubicBezTo>
                  <a:cubicBezTo>
                    <a:pt x="423577" y="132270"/>
                    <a:pt x="424006" y="137175"/>
                    <a:pt x="424206" y="142042"/>
                  </a:cubicBezTo>
                  <a:cubicBezTo>
                    <a:pt x="424349" y="145871"/>
                    <a:pt x="421367" y="149081"/>
                    <a:pt x="417548" y="149243"/>
                  </a:cubicBezTo>
                  <a:cubicBezTo>
                    <a:pt x="416633" y="149272"/>
                    <a:pt x="415757" y="149129"/>
                    <a:pt x="414948" y="148843"/>
                  </a:cubicBezTo>
                  <a:cubicBezTo>
                    <a:pt x="412366" y="147929"/>
                    <a:pt x="410471" y="145500"/>
                    <a:pt x="410356" y="142595"/>
                  </a:cubicBezTo>
                  <a:cubicBezTo>
                    <a:pt x="410185" y="138185"/>
                    <a:pt x="409794" y="133737"/>
                    <a:pt x="409175" y="129365"/>
                  </a:cubicBezTo>
                  <a:cubicBezTo>
                    <a:pt x="408642" y="125583"/>
                    <a:pt x="411290" y="122078"/>
                    <a:pt x="415071" y="121535"/>
                  </a:cubicBezTo>
                  <a:close/>
                  <a:moveTo>
                    <a:pt x="145799" y="96751"/>
                  </a:moveTo>
                  <a:cubicBezTo>
                    <a:pt x="149428" y="97951"/>
                    <a:pt x="151410" y="101856"/>
                    <a:pt x="150219" y="105495"/>
                  </a:cubicBezTo>
                  <a:cubicBezTo>
                    <a:pt x="148847" y="109686"/>
                    <a:pt x="147666" y="113991"/>
                    <a:pt x="146714" y="118306"/>
                  </a:cubicBezTo>
                  <a:cubicBezTo>
                    <a:pt x="146009" y="121545"/>
                    <a:pt x="143142" y="123745"/>
                    <a:pt x="139961" y="123745"/>
                  </a:cubicBezTo>
                  <a:cubicBezTo>
                    <a:pt x="139475" y="123745"/>
                    <a:pt x="138970" y="123688"/>
                    <a:pt x="138465" y="123573"/>
                  </a:cubicBezTo>
                  <a:cubicBezTo>
                    <a:pt x="134731" y="122754"/>
                    <a:pt x="132379" y="119058"/>
                    <a:pt x="133198" y="115315"/>
                  </a:cubicBezTo>
                  <a:cubicBezTo>
                    <a:pt x="134245" y="110553"/>
                    <a:pt x="135550" y="105790"/>
                    <a:pt x="137065" y="101180"/>
                  </a:cubicBezTo>
                  <a:cubicBezTo>
                    <a:pt x="138246" y="97541"/>
                    <a:pt x="142151" y="95560"/>
                    <a:pt x="145799" y="96751"/>
                  </a:cubicBezTo>
                  <a:close/>
                  <a:moveTo>
                    <a:pt x="233630" y="84702"/>
                  </a:moveTo>
                  <a:cubicBezTo>
                    <a:pt x="228753" y="84702"/>
                    <a:pt x="223876" y="86559"/>
                    <a:pt x="220161" y="90283"/>
                  </a:cubicBezTo>
                  <a:cubicBezTo>
                    <a:pt x="212732" y="97703"/>
                    <a:pt x="212732" y="109791"/>
                    <a:pt x="220161" y="117211"/>
                  </a:cubicBezTo>
                  <a:cubicBezTo>
                    <a:pt x="227591" y="124640"/>
                    <a:pt x="239688" y="124640"/>
                    <a:pt x="247108" y="117211"/>
                  </a:cubicBezTo>
                  <a:cubicBezTo>
                    <a:pt x="254537" y="109791"/>
                    <a:pt x="254537" y="97703"/>
                    <a:pt x="247108" y="90283"/>
                  </a:cubicBezTo>
                  <a:cubicBezTo>
                    <a:pt x="243393" y="86569"/>
                    <a:pt x="238507" y="84702"/>
                    <a:pt x="233630" y="84702"/>
                  </a:cubicBezTo>
                  <a:close/>
                  <a:moveTo>
                    <a:pt x="397965" y="75825"/>
                  </a:moveTo>
                  <a:cubicBezTo>
                    <a:pt x="401365" y="74044"/>
                    <a:pt x="405537" y="75358"/>
                    <a:pt x="407318" y="78749"/>
                  </a:cubicBezTo>
                  <a:cubicBezTo>
                    <a:pt x="409585" y="83054"/>
                    <a:pt x="411652" y="87531"/>
                    <a:pt x="413471" y="92055"/>
                  </a:cubicBezTo>
                  <a:cubicBezTo>
                    <a:pt x="414900" y="95599"/>
                    <a:pt x="413186" y="99637"/>
                    <a:pt x="409633" y="101066"/>
                  </a:cubicBezTo>
                  <a:cubicBezTo>
                    <a:pt x="408785" y="101409"/>
                    <a:pt x="407909" y="101571"/>
                    <a:pt x="407051" y="101571"/>
                  </a:cubicBezTo>
                  <a:cubicBezTo>
                    <a:pt x="404308" y="101571"/>
                    <a:pt x="401717" y="99933"/>
                    <a:pt x="400622" y="97228"/>
                  </a:cubicBezTo>
                  <a:cubicBezTo>
                    <a:pt x="398974" y="93141"/>
                    <a:pt x="397098" y="89084"/>
                    <a:pt x="395050" y="85169"/>
                  </a:cubicBezTo>
                  <a:cubicBezTo>
                    <a:pt x="393278" y="81797"/>
                    <a:pt x="394583" y="77606"/>
                    <a:pt x="397965" y="75825"/>
                  </a:cubicBezTo>
                  <a:close/>
                  <a:moveTo>
                    <a:pt x="341310" y="72872"/>
                  </a:moveTo>
                  <a:cubicBezTo>
                    <a:pt x="344006" y="70167"/>
                    <a:pt x="348397" y="70167"/>
                    <a:pt x="351102" y="72872"/>
                  </a:cubicBezTo>
                  <a:cubicBezTo>
                    <a:pt x="353807" y="75577"/>
                    <a:pt x="353807" y="79958"/>
                    <a:pt x="351102" y="82663"/>
                  </a:cubicBezTo>
                  <a:lnTo>
                    <a:pt x="212561" y="221214"/>
                  </a:lnTo>
                  <a:cubicBezTo>
                    <a:pt x="211208" y="222567"/>
                    <a:pt x="209436" y="223243"/>
                    <a:pt x="207665" y="223243"/>
                  </a:cubicBezTo>
                  <a:cubicBezTo>
                    <a:pt x="205893" y="223243"/>
                    <a:pt x="204121" y="222567"/>
                    <a:pt x="202769" y="221214"/>
                  </a:cubicBezTo>
                  <a:cubicBezTo>
                    <a:pt x="200064" y="218509"/>
                    <a:pt x="200064" y="214128"/>
                    <a:pt x="202769" y="211423"/>
                  </a:cubicBezTo>
                  <a:close/>
                  <a:moveTo>
                    <a:pt x="233631" y="70850"/>
                  </a:moveTo>
                  <a:cubicBezTo>
                    <a:pt x="242057" y="70850"/>
                    <a:pt x="250484" y="74058"/>
                    <a:pt x="256899" y="80473"/>
                  </a:cubicBezTo>
                  <a:cubicBezTo>
                    <a:pt x="269730" y="93312"/>
                    <a:pt x="269730" y="114182"/>
                    <a:pt x="256899" y="127002"/>
                  </a:cubicBezTo>
                  <a:cubicBezTo>
                    <a:pt x="250480" y="133422"/>
                    <a:pt x="242050" y="136632"/>
                    <a:pt x="233630" y="136632"/>
                  </a:cubicBezTo>
                  <a:cubicBezTo>
                    <a:pt x="225210" y="136632"/>
                    <a:pt x="216780" y="133422"/>
                    <a:pt x="210370" y="127002"/>
                  </a:cubicBezTo>
                  <a:cubicBezTo>
                    <a:pt x="197530" y="114191"/>
                    <a:pt x="197530" y="93312"/>
                    <a:pt x="210370" y="80473"/>
                  </a:cubicBezTo>
                  <a:cubicBezTo>
                    <a:pt x="216780" y="74058"/>
                    <a:pt x="225205" y="70850"/>
                    <a:pt x="233631" y="70850"/>
                  </a:cubicBezTo>
                  <a:close/>
                  <a:moveTo>
                    <a:pt x="170917" y="54993"/>
                  </a:moveTo>
                  <a:cubicBezTo>
                    <a:pt x="173927" y="57356"/>
                    <a:pt x="174451" y="61709"/>
                    <a:pt x="172079" y="64718"/>
                  </a:cubicBezTo>
                  <a:cubicBezTo>
                    <a:pt x="169365" y="68186"/>
                    <a:pt x="166774" y="71834"/>
                    <a:pt x="164402" y="75568"/>
                  </a:cubicBezTo>
                  <a:cubicBezTo>
                    <a:pt x="163078" y="77644"/>
                    <a:pt x="160840" y="78778"/>
                    <a:pt x="158554" y="78778"/>
                  </a:cubicBezTo>
                  <a:cubicBezTo>
                    <a:pt x="157278" y="78778"/>
                    <a:pt x="155992" y="78425"/>
                    <a:pt x="154839" y="77692"/>
                  </a:cubicBezTo>
                  <a:cubicBezTo>
                    <a:pt x="151610" y="75634"/>
                    <a:pt x="150658" y="71357"/>
                    <a:pt x="152715" y="68128"/>
                  </a:cubicBezTo>
                  <a:cubicBezTo>
                    <a:pt x="155334" y="64014"/>
                    <a:pt x="158182" y="59985"/>
                    <a:pt x="161192" y="56156"/>
                  </a:cubicBezTo>
                  <a:cubicBezTo>
                    <a:pt x="163554" y="53165"/>
                    <a:pt x="167907" y="52631"/>
                    <a:pt x="170917" y="54993"/>
                  </a:cubicBezTo>
                  <a:close/>
                  <a:moveTo>
                    <a:pt x="376104" y="38306"/>
                  </a:moveTo>
                  <a:cubicBezTo>
                    <a:pt x="379686" y="41583"/>
                    <a:pt x="383162" y="45069"/>
                    <a:pt x="386430" y="48698"/>
                  </a:cubicBezTo>
                  <a:cubicBezTo>
                    <a:pt x="388992" y="51546"/>
                    <a:pt x="388763" y="55918"/>
                    <a:pt x="385915" y="58490"/>
                  </a:cubicBezTo>
                  <a:cubicBezTo>
                    <a:pt x="384591" y="59680"/>
                    <a:pt x="382934" y="60271"/>
                    <a:pt x="381286" y="60271"/>
                  </a:cubicBezTo>
                  <a:cubicBezTo>
                    <a:pt x="379381" y="60271"/>
                    <a:pt x="377495" y="59490"/>
                    <a:pt x="376124" y="57975"/>
                  </a:cubicBezTo>
                  <a:cubicBezTo>
                    <a:pt x="373152" y="54689"/>
                    <a:pt x="370008" y="51517"/>
                    <a:pt x="366770" y="48545"/>
                  </a:cubicBezTo>
                  <a:cubicBezTo>
                    <a:pt x="363941" y="45964"/>
                    <a:pt x="363741" y="41583"/>
                    <a:pt x="366322" y="38754"/>
                  </a:cubicBezTo>
                  <a:cubicBezTo>
                    <a:pt x="368894" y="35934"/>
                    <a:pt x="373276" y="35734"/>
                    <a:pt x="376104" y="38306"/>
                  </a:cubicBezTo>
                  <a:close/>
                  <a:moveTo>
                    <a:pt x="199215" y="22065"/>
                  </a:moveTo>
                  <a:cubicBezTo>
                    <a:pt x="202463" y="20036"/>
                    <a:pt x="206731" y="21027"/>
                    <a:pt x="208759" y="24275"/>
                  </a:cubicBezTo>
                  <a:cubicBezTo>
                    <a:pt x="210779" y="27523"/>
                    <a:pt x="209788" y="31790"/>
                    <a:pt x="206540" y="33810"/>
                  </a:cubicBezTo>
                  <a:cubicBezTo>
                    <a:pt x="202797" y="36143"/>
                    <a:pt x="199130" y="38696"/>
                    <a:pt x="195625" y="41401"/>
                  </a:cubicBezTo>
                  <a:cubicBezTo>
                    <a:pt x="194367" y="42363"/>
                    <a:pt x="192872" y="42839"/>
                    <a:pt x="191395" y="42839"/>
                  </a:cubicBezTo>
                  <a:cubicBezTo>
                    <a:pt x="189328" y="42839"/>
                    <a:pt x="187271" y="41906"/>
                    <a:pt x="185919" y="40153"/>
                  </a:cubicBezTo>
                  <a:cubicBezTo>
                    <a:pt x="183575" y="37115"/>
                    <a:pt x="184137" y="32771"/>
                    <a:pt x="187166" y="30428"/>
                  </a:cubicBezTo>
                  <a:cubicBezTo>
                    <a:pt x="191043" y="27447"/>
                    <a:pt x="195082" y="24637"/>
                    <a:pt x="199215" y="22065"/>
                  </a:cubicBezTo>
                  <a:close/>
                  <a:moveTo>
                    <a:pt x="332976" y="10950"/>
                  </a:moveTo>
                  <a:cubicBezTo>
                    <a:pt x="337481" y="12798"/>
                    <a:pt x="341939" y="14903"/>
                    <a:pt x="346244" y="17208"/>
                  </a:cubicBezTo>
                  <a:cubicBezTo>
                    <a:pt x="349616" y="19008"/>
                    <a:pt x="350883" y="23209"/>
                    <a:pt x="349082" y="26580"/>
                  </a:cubicBezTo>
                  <a:cubicBezTo>
                    <a:pt x="347835" y="28914"/>
                    <a:pt x="345434" y="30238"/>
                    <a:pt x="342967" y="30238"/>
                  </a:cubicBezTo>
                  <a:cubicBezTo>
                    <a:pt x="341863" y="30238"/>
                    <a:pt x="340739" y="29981"/>
                    <a:pt x="339700" y="29419"/>
                  </a:cubicBezTo>
                  <a:cubicBezTo>
                    <a:pt x="335805" y="27333"/>
                    <a:pt x="331766" y="25428"/>
                    <a:pt x="327699" y="23752"/>
                  </a:cubicBezTo>
                  <a:cubicBezTo>
                    <a:pt x="324156" y="22285"/>
                    <a:pt x="322479" y="18265"/>
                    <a:pt x="323936" y="14722"/>
                  </a:cubicBezTo>
                  <a:cubicBezTo>
                    <a:pt x="325394" y="11179"/>
                    <a:pt x="329423" y="9483"/>
                    <a:pt x="332976" y="10950"/>
                  </a:cubicBezTo>
                  <a:close/>
                  <a:moveTo>
                    <a:pt x="246632" y="3015"/>
                  </a:moveTo>
                  <a:cubicBezTo>
                    <a:pt x="250365" y="2253"/>
                    <a:pt x="254042" y="4625"/>
                    <a:pt x="254833" y="8378"/>
                  </a:cubicBezTo>
                  <a:cubicBezTo>
                    <a:pt x="255623" y="12112"/>
                    <a:pt x="253223" y="15788"/>
                    <a:pt x="249470" y="16579"/>
                  </a:cubicBezTo>
                  <a:cubicBezTo>
                    <a:pt x="245155" y="17474"/>
                    <a:pt x="240831" y="18608"/>
                    <a:pt x="236621" y="19941"/>
                  </a:cubicBezTo>
                  <a:cubicBezTo>
                    <a:pt x="235926" y="20151"/>
                    <a:pt x="235230" y="20265"/>
                    <a:pt x="234535" y="20265"/>
                  </a:cubicBezTo>
                  <a:cubicBezTo>
                    <a:pt x="231592" y="20265"/>
                    <a:pt x="228868" y="18370"/>
                    <a:pt x="227925" y="15426"/>
                  </a:cubicBezTo>
                  <a:cubicBezTo>
                    <a:pt x="226782" y="11778"/>
                    <a:pt x="228801" y="7883"/>
                    <a:pt x="232449" y="6740"/>
                  </a:cubicBezTo>
                  <a:cubicBezTo>
                    <a:pt x="237097" y="5254"/>
                    <a:pt x="241869" y="4015"/>
                    <a:pt x="246632" y="3015"/>
                  </a:cubicBezTo>
                  <a:close/>
                  <a:moveTo>
                    <a:pt x="283074" y="6"/>
                  </a:moveTo>
                  <a:cubicBezTo>
                    <a:pt x="287961" y="216"/>
                    <a:pt x="292875" y="664"/>
                    <a:pt x="297676" y="1330"/>
                  </a:cubicBezTo>
                  <a:cubicBezTo>
                    <a:pt x="301457" y="1854"/>
                    <a:pt x="304096" y="5378"/>
                    <a:pt x="303562" y="9160"/>
                  </a:cubicBezTo>
                  <a:cubicBezTo>
                    <a:pt x="303077" y="12617"/>
                    <a:pt x="300114" y="15113"/>
                    <a:pt x="296714" y="15113"/>
                  </a:cubicBezTo>
                  <a:cubicBezTo>
                    <a:pt x="296390" y="15113"/>
                    <a:pt x="296066" y="15103"/>
                    <a:pt x="295733" y="15046"/>
                  </a:cubicBezTo>
                  <a:cubicBezTo>
                    <a:pt x="291390" y="14437"/>
                    <a:pt x="286932" y="14027"/>
                    <a:pt x="282503" y="13846"/>
                  </a:cubicBezTo>
                  <a:cubicBezTo>
                    <a:pt x="278683" y="13684"/>
                    <a:pt x="275711" y="10465"/>
                    <a:pt x="275873" y="6645"/>
                  </a:cubicBezTo>
                  <a:cubicBezTo>
                    <a:pt x="276026" y="2826"/>
                    <a:pt x="279140" y="-156"/>
                    <a:pt x="283074" y="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53AE841-82AD-41C2-BFA2-336814EA5F81}"/>
              </a:ext>
            </a:extLst>
          </p:cNvPr>
          <p:cNvGrpSpPr/>
          <p:nvPr/>
        </p:nvGrpSpPr>
        <p:grpSpPr>
          <a:xfrm>
            <a:off x="5167711" y="4796072"/>
            <a:ext cx="687596" cy="541662"/>
            <a:chOff x="5167711" y="4752975"/>
            <a:chExt cx="687596" cy="541662"/>
          </a:xfrm>
        </p:grpSpPr>
        <p:sp>
          <p:nvSpPr>
            <p:cNvPr id="34" name="菱形 33">
              <a:extLst>
                <a:ext uri="{FF2B5EF4-FFF2-40B4-BE49-F238E27FC236}">
                  <a16:creationId xmlns="" xmlns:a16="http://schemas.microsoft.com/office/drawing/2014/main" id="{6709966C-959C-40B1-9CDB-D7BF2309E7EA}"/>
                </a:ext>
              </a:extLst>
            </p:cNvPr>
            <p:cNvSpPr/>
            <p:nvPr/>
          </p:nvSpPr>
          <p:spPr>
            <a:xfrm>
              <a:off x="5313645" y="4752975"/>
              <a:ext cx="541662" cy="541662"/>
            </a:xfrm>
            <a:prstGeom prst="diamond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菱形 40">
              <a:extLst>
                <a:ext uri="{FF2B5EF4-FFF2-40B4-BE49-F238E27FC236}">
                  <a16:creationId xmlns="" xmlns:a16="http://schemas.microsoft.com/office/drawing/2014/main" id="{DAF88A35-21BA-48DB-B1AA-8258DDA4FE90}"/>
                </a:ext>
              </a:extLst>
            </p:cNvPr>
            <p:cNvSpPr/>
            <p:nvPr/>
          </p:nvSpPr>
          <p:spPr>
            <a:xfrm>
              <a:off x="5167711" y="4752975"/>
              <a:ext cx="541662" cy="5416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BDBF6783-EAF9-41EB-9638-EC89A5CC4046}"/>
                </a:ext>
              </a:extLst>
            </p:cNvPr>
            <p:cNvSpPr/>
            <p:nvPr/>
          </p:nvSpPr>
          <p:spPr>
            <a:xfrm>
              <a:off x="5321818" y="4907080"/>
              <a:ext cx="233448" cy="233452"/>
            </a:xfrm>
            <a:custGeom>
              <a:avLst/>
              <a:gdLst>
                <a:gd name="connsiteX0" fmla="*/ 337841 w 457219"/>
                <a:gd name="connsiteY0" fmla="*/ 166402 h 457229"/>
                <a:gd name="connsiteX1" fmla="*/ 338422 w 457219"/>
                <a:gd name="connsiteY1" fmla="*/ 176184 h 457229"/>
                <a:gd name="connsiteX2" fmla="*/ 233800 w 457219"/>
                <a:gd name="connsiteY2" fmla="*/ 293980 h 457229"/>
                <a:gd name="connsiteX3" fmla="*/ 228761 w 457219"/>
                <a:gd name="connsiteY3" fmla="*/ 296304 h 457229"/>
                <a:gd name="connsiteX4" fmla="*/ 228628 w 457219"/>
                <a:gd name="connsiteY4" fmla="*/ 296304 h 457229"/>
                <a:gd name="connsiteX5" fmla="*/ 223627 w 457219"/>
                <a:gd name="connsiteY5" fmla="*/ 294180 h 457229"/>
                <a:gd name="connsiteX6" fmla="*/ 171506 w 457219"/>
                <a:gd name="connsiteY6" fmla="*/ 240011 h 457229"/>
                <a:gd name="connsiteX7" fmla="*/ 171706 w 457219"/>
                <a:gd name="connsiteY7" fmla="*/ 230210 h 457229"/>
                <a:gd name="connsiteX8" fmla="*/ 181488 w 457219"/>
                <a:gd name="connsiteY8" fmla="*/ 230410 h 457229"/>
                <a:gd name="connsiteX9" fmla="*/ 228418 w 457219"/>
                <a:gd name="connsiteY9" fmla="*/ 279187 h 457229"/>
                <a:gd name="connsiteX10" fmla="*/ 328059 w 457219"/>
                <a:gd name="connsiteY10" fmla="*/ 166983 h 457229"/>
                <a:gd name="connsiteX11" fmla="*/ 337841 w 457219"/>
                <a:gd name="connsiteY11" fmla="*/ 166402 h 457229"/>
                <a:gd name="connsiteX12" fmla="*/ 228628 w 457219"/>
                <a:gd name="connsiteY12" fmla="*/ 102527 h 457229"/>
                <a:gd name="connsiteX13" fmla="*/ 280063 w 457219"/>
                <a:gd name="connsiteY13" fmla="*/ 113509 h 457229"/>
                <a:gd name="connsiteX14" fmla="*/ 284730 w 457219"/>
                <a:gd name="connsiteY14" fmla="*/ 104127 h 457229"/>
                <a:gd name="connsiteX15" fmla="*/ 303818 w 457219"/>
                <a:gd name="connsiteY15" fmla="*/ 132902 h 457229"/>
                <a:gd name="connsiteX16" fmla="*/ 269357 w 457219"/>
                <a:gd name="connsiteY16" fmla="*/ 135065 h 457229"/>
                <a:gd name="connsiteX17" fmla="*/ 273834 w 457219"/>
                <a:gd name="connsiteY17" fmla="*/ 126063 h 457229"/>
                <a:gd name="connsiteX18" fmla="*/ 228628 w 457219"/>
                <a:gd name="connsiteY18" fmla="*/ 116395 h 457229"/>
                <a:gd name="connsiteX19" fmla="*/ 116414 w 457219"/>
                <a:gd name="connsiteY19" fmla="*/ 228600 h 457229"/>
                <a:gd name="connsiteX20" fmla="*/ 228628 w 457219"/>
                <a:gd name="connsiteY20" fmla="*/ 340804 h 457229"/>
                <a:gd name="connsiteX21" fmla="*/ 340232 w 457219"/>
                <a:gd name="connsiteY21" fmla="*/ 240211 h 457229"/>
                <a:gd name="connsiteX22" fmla="*/ 347843 w 457219"/>
                <a:gd name="connsiteY22" fmla="*/ 234029 h 457229"/>
                <a:gd name="connsiteX23" fmla="*/ 354015 w 457219"/>
                <a:gd name="connsiteY23" fmla="*/ 241621 h 457229"/>
                <a:gd name="connsiteX24" fmla="*/ 228628 w 457219"/>
                <a:gd name="connsiteY24" fmla="*/ 354654 h 457229"/>
                <a:gd name="connsiteX25" fmla="*/ 102555 w 457219"/>
                <a:gd name="connsiteY25" fmla="*/ 228590 h 457229"/>
                <a:gd name="connsiteX26" fmla="*/ 228628 w 457219"/>
                <a:gd name="connsiteY26" fmla="*/ 102527 h 457229"/>
                <a:gd name="connsiteX27" fmla="*/ 211979 w 457219"/>
                <a:gd name="connsiteY27" fmla="*/ 13840 h 457229"/>
                <a:gd name="connsiteX28" fmla="*/ 207816 w 457219"/>
                <a:gd name="connsiteY28" fmla="*/ 17993 h 457229"/>
                <a:gd name="connsiteX29" fmla="*/ 207816 w 457219"/>
                <a:gd name="connsiteY29" fmla="*/ 47797 h 457229"/>
                <a:gd name="connsiteX30" fmla="*/ 201930 w 457219"/>
                <a:gd name="connsiteY30" fmla="*/ 54645 h 457229"/>
                <a:gd name="connsiteX31" fmla="*/ 164735 w 457219"/>
                <a:gd name="connsiteY31" fmla="*/ 64646 h 457229"/>
                <a:gd name="connsiteX32" fmla="*/ 156220 w 457219"/>
                <a:gd name="connsiteY32" fmla="*/ 61655 h 457229"/>
                <a:gd name="connsiteX33" fmla="*/ 141303 w 457219"/>
                <a:gd name="connsiteY33" fmla="*/ 35823 h 457229"/>
                <a:gd name="connsiteX34" fmla="*/ 135626 w 457219"/>
                <a:gd name="connsiteY34" fmla="*/ 34309 h 457229"/>
                <a:gd name="connsiteX35" fmla="*/ 106832 w 457219"/>
                <a:gd name="connsiteY35" fmla="*/ 50930 h 457229"/>
                <a:gd name="connsiteX36" fmla="*/ 104899 w 457219"/>
                <a:gd name="connsiteY36" fmla="*/ 53454 h 457229"/>
                <a:gd name="connsiteX37" fmla="*/ 105318 w 457219"/>
                <a:gd name="connsiteY37" fmla="*/ 56616 h 457229"/>
                <a:gd name="connsiteX38" fmla="*/ 120244 w 457219"/>
                <a:gd name="connsiteY38" fmla="*/ 82468 h 457229"/>
                <a:gd name="connsiteX39" fmla="*/ 118577 w 457219"/>
                <a:gd name="connsiteY39" fmla="*/ 91344 h 457229"/>
                <a:gd name="connsiteX40" fmla="*/ 91345 w 457219"/>
                <a:gd name="connsiteY40" fmla="*/ 118576 h 457229"/>
                <a:gd name="connsiteX41" fmla="*/ 82477 w 457219"/>
                <a:gd name="connsiteY41" fmla="*/ 120243 h 457229"/>
                <a:gd name="connsiteX42" fmla="*/ 56617 w 457219"/>
                <a:gd name="connsiteY42" fmla="*/ 105308 h 457229"/>
                <a:gd name="connsiteX43" fmla="*/ 53454 w 457219"/>
                <a:gd name="connsiteY43" fmla="*/ 104899 h 457229"/>
                <a:gd name="connsiteX44" fmla="*/ 50940 w 457219"/>
                <a:gd name="connsiteY44" fmla="*/ 106823 h 457229"/>
                <a:gd name="connsiteX45" fmla="*/ 34309 w 457219"/>
                <a:gd name="connsiteY45" fmla="*/ 135617 h 457229"/>
                <a:gd name="connsiteX46" fmla="*/ 35833 w 457219"/>
                <a:gd name="connsiteY46" fmla="*/ 141303 h 457229"/>
                <a:gd name="connsiteX47" fmla="*/ 61655 w 457219"/>
                <a:gd name="connsiteY47" fmla="*/ 156210 h 457229"/>
                <a:gd name="connsiteX48" fmla="*/ 64646 w 457219"/>
                <a:gd name="connsiteY48" fmla="*/ 164735 h 457229"/>
                <a:gd name="connsiteX49" fmla="*/ 54655 w 457219"/>
                <a:gd name="connsiteY49" fmla="*/ 201930 h 457229"/>
                <a:gd name="connsiteX50" fmla="*/ 47797 w 457219"/>
                <a:gd name="connsiteY50" fmla="*/ 207816 h 457229"/>
                <a:gd name="connsiteX51" fmla="*/ 18002 w 457219"/>
                <a:gd name="connsiteY51" fmla="*/ 207816 h 457229"/>
                <a:gd name="connsiteX52" fmla="*/ 13840 w 457219"/>
                <a:gd name="connsiteY52" fmla="*/ 211969 h 457229"/>
                <a:gd name="connsiteX53" fmla="*/ 13840 w 457219"/>
                <a:gd name="connsiteY53" fmla="*/ 245221 h 457229"/>
                <a:gd name="connsiteX54" fmla="*/ 18002 w 457219"/>
                <a:gd name="connsiteY54" fmla="*/ 249393 h 457229"/>
                <a:gd name="connsiteX55" fmla="*/ 47797 w 457219"/>
                <a:gd name="connsiteY55" fmla="*/ 249393 h 457229"/>
                <a:gd name="connsiteX56" fmla="*/ 54655 w 457219"/>
                <a:gd name="connsiteY56" fmla="*/ 255270 h 457229"/>
                <a:gd name="connsiteX57" fmla="*/ 64646 w 457219"/>
                <a:gd name="connsiteY57" fmla="*/ 292465 h 457229"/>
                <a:gd name="connsiteX58" fmla="*/ 61655 w 457219"/>
                <a:gd name="connsiteY58" fmla="*/ 300980 h 457229"/>
                <a:gd name="connsiteX59" fmla="*/ 35833 w 457219"/>
                <a:gd name="connsiteY59" fmla="*/ 315896 h 457229"/>
                <a:gd name="connsiteX60" fmla="*/ 34309 w 457219"/>
                <a:gd name="connsiteY60" fmla="*/ 321573 h 457229"/>
                <a:gd name="connsiteX61" fmla="*/ 50940 w 457219"/>
                <a:gd name="connsiteY61" fmla="*/ 350368 h 457229"/>
                <a:gd name="connsiteX62" fmla="*/ 53454 w 457219"/>
                <a:gd name="connsiteY62" fmla="*/ 352301 h 457229"/>
                <a:gd name="connsiteX63" fmla="*/ 56617 w 457219"/>
                <a:gd name="connsiteY63" fmla="*/ 351882 h 457229"/>
                <a:gd name="connsiteX64" fmla="*/ 82477 w 457219"/>
                <a:gd name="connsiteY64" fmla="*/ 336956 h 457229"/>
                <a:gd name="connsiteX65" fmla="*/ 91345 w 457219"/>
                <a:gd name="connsiteY65" fmla="*/ 338623 h 457229"/>
                <a:gd name="connsiteX66" fmla="*/ 118577 w 457219"/>
                <a:gd name="connsiteY66" fmla="*/ 365865 h 457229"/>
                <a:gd name="connsiteX67" fmla="*/ 120244 w 457219"/>
                <a:gd name="connsiteY67" fmla="*/ 374732 h 457229"/>
                <a:gd name="connsiteX68" fmla="*/ 105318 w 457219"/>
                <a:gd name="connsiteY68" fmla="*/ 400583 h 457229"/>
                <a:gd name="connsiteX69" fmla="*/ 104899 w 457219"/>
                <a:gd name="connsiteY69" fmla="*/ 403736 h 457229"/>
                <a:gd name="connsiteX70" fmla="*/ 106832 w 457219"/>
                <a:gd name="connsiteY70" fmla="*/ 406270 h 457229"/>
                <a:gd name="connsiteX71" fmla="*/ 135626 w 457219"/>
                <a:gd name="connsiteY71" fmla="*/ 422881 h 457229"/>
                <a:gd name="connsiteX72" fmla="*/ 138779 w 457219"/>
                <a:gd name="connsiteY72" fmla="*/ 423310 h 457229"/>
                <a:gd name="connsiteX73" fmla="*/ 141303 w 457219"/>
                <a:gd name="connsiteY73" fmla="*/ 421367 h 457229"/>
                <a:gd name="connsiteX74" fmla="*/ 156220 w 457219"/>
                <a:gd name="connsiteY74" fmla="*/ 395544 h 457229"/>
                <a:gd name="connsiteX75" fmla="*/ 162220 w 457219"/>
                <a:gd name="connsiteY75" fmla="*/ 392077 h 457229"/>
                <a:gd name="connsiteX76" fmla="*/ 164735 w 457219"/>
                <a:gd name="connsiteY76" fmla="*/ 392554 h 457229"/>
                <a:gd name="connsiteX77" fmla="*/ 201930 w 457219"/>
                <a:gd name="connsiteY77" fmla="*/ 402564 h 457229"/>
                <a:gd name="connsiteX78" fmla="*/ 207816 w 457219"/>
                <a:gd name="connsiteY78" fmla="*/ 409404 h 457229"/>
                <a:gd name="connsiteX79" fmla="*/ 207816 w 457219"/>
                <a:gd name="connsiteY79" fmla="*/ 439198 h 457229"/>
                <a:gd name="connsiteX80" fmla="*/ 211979 w 457219"/>
                <a:gd name="connsiteY80" fmla="*/ 443369 h 457229"/>
                <a:gd name="connsiteX81" fmla="*/ 245231 w 457219"/>
                <a:gd name="connsiteY81" fmla="*/ 443369 h 457229"/>
                <a:gd name="connsiteX82" fmla="*/ 249393 w 457219"/>
                <a:gd name="connsiteY82" fmla="*/ 439198 h 457229"/>
                <a:gd name="connsiteX83" fmla="*/ 249393 w 457219"/>
                <a:gd name="connsiteY83" fmla="*/ 409404 h 457229"/>
                <a:gd name="connsiteX84" fmla="*/ 255270 w 457219"/>
                <a:gd name="connsiteY84" fmla="*/ 402564 h 457229"/>
                <a:gd name="connsiteX85" fmla="*/ 292475 w 457219"/>
                <a:gd name="connsiteY85" fmla="*/ 392554 h 457229"/>
                <a:gd name="connsiteX86" fmla="*/ 300999 w 457219"/>
                <a:gd name="connsiteY86" fmla="*/ 395544 h 457229"/>
                <a:gd name="connsiteX87" fmla="*/ 315897 w 457219"/>
                <a:gd name="connsiteY87" fmla="*/ 421367 h 457229"/>
                <a:gd name="connsiteX88" fmla="*/ 318430 w 457219"/>
                <a:gd name="connsiteY88" fmla="*/ 423310 h 457229"/>
                <a:gd name="connsiteX89" fmla="*/ 321583 w 457219"/>
                <a:gd name="connsiteY89" fmla="*/ 422881 h 457229"/>
                <a:gd name="connsiteX90" fmla="*/ 350377 w 457219"/>
                <a:gd name="connsiteY90" fmla="*/ 406270 h 457229"/>
                <a:gd name="connsiteX91" fmla="*/ 352301 w 457219"/>
                <a:gd name="connsiteY91" fmla="*/ 403736 h 457229"/>
                <a:gd name="connsiteX92" fmla="*/ 351892 w 457219"/>
                <a:gd name="connsiteY92" fmla="*/ 400593 h 457229"/>
                <a:gd name="connsiteX93" fmla="*/ 336975 w 457219"/>
                <a:gd name="connsiteY93" fmla="*/ 374732 h 457229"/>
                <a:gd name="connsiteX94" fmla="*/ 338633 w 457219"/>
                <a:gd name="connsiteY94" fmla="*/ 365865 h 457229"/>
                <a:gd name="connsiteX95" fmla="*/ 365865 w 457219"/>
                <a:gd name="connsiteY95" fmla="*/ 338623 h 457229"/>
                <a:gd name="connsiteX96" fmla="*/ 374742 w 457219"/>
                <a:gd name="connsiteY96" fmla="*/ 336956 h 457229"/>
                <a:gd name="connsiteX97" fmla="*/ 400583 w 457219"/>
                <a:gd name="connsiteY97" fmla="*/ 351882 h 457229"/>
                <a:gd name="connsiteX98" fmla="*/ 406279 w 457219"/>
                <a:gd name="connsiteY98" fmla="*/ 350368 h 457229"/>
                <a:gd name="connsiteX99" fmla="*/ 422891 w 457219"/>
                <a:gd name="connsiteY99" fmla="*/ 321573 h 457229"/>
                <a:gd name="connsiteX100" fmla="*/ 423320 w 457219"/>
                <a:gd name="connsiteY100" fmla="*/ 318421 h 457229"/>
                <a:gd name="connsiteX101" fmla="*/ 421376 w 457219"/>
                <a:gd name="connsiteY101" fmla="*/ 315896 h 457229"/>
                <a:gd name="connsiteX102" fmla="*/ 395545 w 457219"/>
                <a:gd name="connsiteY102" fmla="*/ 300980 h 457229"/>
                <a:gd name="connsiteX103" fmla="*/ 392554 w 457219"/>
                <a:gd name="connsiteY103" fmla="*/ 292465 h 457229"/>
                <a:gd name="connsiteX104" fmla="*/ 402565 w 457219"/>
                <a:gd name="connsiteY104" fmla="*/ 255270 h 457229"/>
                <a:gd name="connsiteX105" fmla="*/ 409413 w 457219"/>
                <a:gd name="connsiteY105" fmla="*/ 249393 h 457229"/>
                <a:gd name="connsiteX106" fmla="*/ 439207 w 457219"/>
                <a:gd name="connsiteY106" fmla="*/ 249393 h 457229"/>
                <a:gd name="connsiteX107" fmla="*/ 443370 w 457219"/>
                <a:gd name="connsiteY107" fmla="*/ 245221 h 457229"/>
                <a:gd name="connsiteX108" fmla="*/ 443370 w 457219"/>
                <a:gd name="connsiteY108" fmla="*/ 211969 h 457229"/>
                <a:gd name="connsiteX109" fmla="*/ 439207 w 457219"/>
                <a:gd name="connsiteY109" fmla="*/ 207816 h 457229"/>
                <a:gd name="connsiteX110" fmla="*/ 409413 w 457219"/>
                <a:gd name="connsiteY110" fmla="*/ 207816 h 457229"/>
                <a:gd name="connsiteX111" fmla="*/ 402565 w 457219"/>
                <a:gd name="connsiteY111" fmla="*/ 201930 h 457229"/>
                <a:gd name="connsiteX112" fmla="*/ 392554 w 457219"/>
                <a:gd name="connsiteY112" fmla="*/ 164735 h 457229"/>
                <a:gd name="connsiteX113" fmla="*/ 395545 w 457219"/>
                <a:gd name="connsiteY113" fmla="*/ 156210 h 457229"/>
                <a:gd name="connsiteX114" fmla="*/ 421376 w 457219"/>
                <a:gd name="connsiteY114" fmla="*/ 141303 h 457229"/>
                <a:gd name="connsiteX115" fmla="*/ 423320 w 457219"/>
                <a:gd name="connsiteY115" fmla="*/ 138769 h 457229"/>
                <a:gd name="connsiteX116" fmla="*/ 422891 w 457219"/>
                <a:gd name="connsiteY116" fmla="*/ 135617 h 457229"/>
                <a:gd name="connsiteX117" fmla="*/ 406279 w 457219"/>
                <a:gd name="connsiteY117" fmla="*/ 106823 h 457229"/>
                <a:gd name="connsiteX118" fmla="*/ 400583 w 457219"/>
                <a:gd name="connsiteY118" fmla="*/ 105308 h 457229"/>
                <a:gd name="connsiteX119" fmla="*/ 374742 w 457219"/>
                <a:gd name="connsiteY119" fmla="*/ 120243 h 457229"/>
                <a:gd name="connsiteX120" fmla="*/ 365865 w 457219"/>
                <a:gd name="connsiteY120" fmla="*/ 118576 h 457229"/>
                <a:gd name="connsiteX121" fmla="*/ 338633 w 457219"/>
                <a:gd name="connsiteY121" fmla="*/ 91335 h 457229"/>
                <a:gd name="connsiteX122" fmla="*/ 336975 w 457219"/>
                <a:gd name="connsiteY122" fmla="*/ 82468 h 457229"/>
                <a:gd name="connsiteX123" fmla="*/ 351892 w 457219"/>
                <a:gd name="connsiteY123" fmla="*/ 56616 h 457229"/>
                <a:gd name="connsiteX124" fmla="*/ 352301 w 457219"/>
                <a:gd name="connsiteY124" fmla="*/ 53454 h 457229"/>
                <a:gd name="connsiteX125" fmla="*/ 350377 w 457219"/>
                <a:gd name="connsiteY125" fmla="*/ 50930 h 457229"/>
                <a:gd name="connsiteX126" fmla="*/ 321583 w 457219"/>
                <a:gd name="connsiteY126" fmla="*/ 34309 h 457229"/>
                <a:gd name="connsiteX127" fmla="*/ 318430 w 457219"/>
                <a:gd name="connsiteY127" fmla="*/ 33899 h 457229"/>
                <a:gd name="connsiteX128" fmla="*/ 315897 w 457219"/>
                <a:gd name="connsiteY128" fmla="*/ 35814 h 457229"/>
                <a:gd name="connsiteX129" fmla="*/ 300999 w 457219"/>
                <a:gd name="connsiteY129" fmla="*/ 61655 h 457229"/>
                <a:gd name="connsiteX130" fmla="*/ 292475 w 457219"/>
                <a:gd name="connsiteY130" fmla="*/ 64646 h 457229"/>
                <a:gd name="connsiteX131" fmla="*/ 255270 w 457219"/>
                <a:gd name="connsiteY131" fmla="*/ 54645 h 457229"/>
                <a:gd name="connsiteX132" fmla="*/ 249393 w 457219"/>
                <a:gd name="connsiteY132" fmla="*/ 47797 h 457229"/>
                <a:gd name="connsiteX133" fmla="*/ 249393 w 457219"/>
                <a:gd name="connsiteY133" fmla="*/ 17993 h 457229"/>
                <a:gd name="connsiteX134" fmla="*/ 245231 w 457219"/>
                <a:gd name="connsiteY134" fmla="*/ 13840 h 457229"/>
                <a:gd name="connsiteX135" fmla="*/ 211989 w 457219"/>
                <a:gd name="connsiteY135" fmla="*/ 0 h 457229"/>
                <a:gd name="connsiteX136" fmla="*/ 245240 w 457219"/>
                <a:gd name="connsiteY136" fmla="*/ 0 h 457229"/>
                <a:gd name="connsiteX137" fmla="*/ 263242 w 457219"/>
                <a:gd name="connsiteY137" fmla="*/ 18012 h 457229"/>
                <a:gd name="connsiteX138" fmla="*/ 263242 w 457219"/>
                <a:gd name="connsiteY138" fmla="*/ 41957 h 457229"/>
                <a:gd name="connsiteX139" fmla="*/ 291932 w 457219"/>
                <a:gd name="connsiteY139" fmla="*/ 49673 h 457229"/>
                <a:gd name="connsiteX140" fmla="*/ 303914 w 457219"/>
                <a:gd name="connsiteY140" fmla="*/ 28908 h 457229"/>
                <a:gd name="connsiteX141" fmla="*/ 314849 w 457219"/>
                <a:gd name="connsiteY141" fmla="*/ 20517 h 457229"/>
                <a:gd name="connsiteX142" fmla="*/ 328517 w 457219"/>
                <a:gd name="connsiteY142" fmla="*/ 22317 h 457229"/>
                <a:gd name="connsiteX143" fmla="*/ 357321 w 457219"/>
                <a:gd name="connsiteY143" fmla="*/ 38938 h 457229"/>
                <a:gd name="connsiteX144" fmla="*/ 365712 w 457219"/>
                <a:gd name="connsiteY144" fmla="*/ 49873 h 457229"/>
                <a:gd name="connsiteX145" fmla="*/ 363912 w 457219"/>
                <a:gd name="connsiteY145" fmla="*/ 63541 h 457229"/>
                <a:gd name="connsiteX146" fmla="*/ 351911 w 457219"/>
                <a:gd name="connsiteY146" fmla="*/ 84334 h 457229"/>
                <a:gd name="connsiteX147" fmla="*/ 372885 w 457219"/>
                <a:gd name="connsiteY147" fmla="*/ 105318 h 457229"/>
                <a:gd name="connsiteX148" fmla="*/ 393678 w 457219"/>
                <a:gd name="connsiteY148" fmla="*/ 93307 h 457229"/>
                <a:gd name="connsiteX149" fmla="*/ 418290 w 457219"/>
                <a:gd name="connsiteY149" fmla="*/ 99889 h 457229"/>
                <a:gd name="connsiteX150" fmla="*/ 434902 w 457219"/>
                <a:gd name="connsiteY150" fmla="*/ 128683 h 457229"/>
                <a:gd name="connsiteX151" fmla="*/ 436702 w 457219"/>
                <a:gd name="connsiteY151" fmla="*/ 142361 h 457229"/>
                <a:gd name="connsiteX152" fmla="*/ 428301 w 457219"/>
                <a:gd name="connsiteY152" fmla="*/ 153295 h 457229"/>
                <a:gd name="connsiteX153" fmla="*/ 407546 w 457219"/>
                <a:gd name="connsiteY153" fmla="*/ 165278 h 457229"/>
                <a:gd name="connsiteX154" fmla="*/ 415271 w 457219"/>
                <a:gd name="connsiteY154" fmla="*/ 193967 h 457229"/>
                <a:gd name="connsiteX155" fmla="*/ 439207 w 457219"/>
                <a:gd name="connsiteY155" fmla="*/ 193967 h 457229"/>
                <a:gd name="connsiteX156" fmla="*/ 457219 w 457219"/>
                <a:gd name="connsiteY156" fmla="*/ 211998 h 457229"/>
                <a:gd name="connsiteX157" fmla="*/ 457219 w 457219"/>
                <a:gd name="connsiteY157" fmla="*/ 245250 h 457229"/>
                <a:gd name="connsiteX158" fmla="*/ 439207 w 457219"/>
                <a:gd name="connsiteY158" fmla="*/ 263271 h 457229"/>
                <a:gd name="connsiteX159" fmla="*/ 415271 w 457219"/>
                <a:gd name="connsiteY159" fmla="*/ 263271 h 457229"/>
                <a:gd name="connsiteX160" fmla="*/ 407546 w 457219"/>
                <a:gd name="connsiteY160" fmla="*/ 291941 h 457229"/>
                <a:gd name="connsiteX161" fmla="*/ 428311 w 457219"/>
                <a:gd name="connsiteY161" fmla="*/ 303924 h 457229"/>
                <a:gd name="connsiteX162" fmla="*/ 436702 w 457219"/>
                <a:gd name="connsiteY162" fmla="*/ 314858 h 457229"/>
                <a:gd name="connsiteX163" fmla="*/ 434902 w 457219"/>
                <a:gd name="connsiteY163" fmla="*/ 328536 h 457229"/>
                <a:gd name="connsiteX164" fmla="*/ 418290 w 457219"/>
                <a:gd name="connsiteY164" fmla="*/ 357321 h 457229"/>
                <a:gd name="connsiteX165" fmla="*/ 393678 w 457219"/>
                <a:gd name="connsiteY165" fmla="*/ 363921 h 457229"/>
                <a:gd name="connsiteX166" fmla="*/ 372885 w 457219"/>
                <a:gd name="connsiteY166" fmla="*/ 351901 h 457229"/>
                <a:gd name="connsiteX167" fmla="*/ 351911 w 457219"/>
                <a:gd name="connsiteY167" fmla="*/ 372885 h 457229"/>
                <a:gd name="connsiteX168" fmla="*/ 363912 w 457219"/>
                <a:gd name="connsiteY168" fmla="*/ 393678 h 457229"/>
                <a:gd name="connsiteX169" fmla="*/ 365712 w 457219"/>
                <a:gd name="connsiteY169" fmla="*/ 407355 h 457229"/>
                <a:gd name="connsiteX170" fmla="*/ 357321 w 457219"/>
                <a:gd name="connsiteY170" fmla="*/ 418290 h 457229"/>
                <a:gd name="connsiteX171" fmla="*/ 328527 w 457219"/>
                <a:gd name="connsiteY171" fmla="*/ 434911 h 457229"/>
                <a:gd name="connsiteX172" fmla="*/ 314849 w 457219"/>
                <a:gd name="connsiteY172" fmla="*/ 436702 h 457229"/>
                <a:gd name="connsiteX173" fmla="*/ 303914 w 457219"/>
                <a:gd name="connsiteY173" fmla="*/ 428310 h 457229"/>
                <a:gd name="connsiteX174" fmla="*/ 291932 w 457219"/>
                <a:gd name="connsiteY174" fmla="*/ 407546 h 457229"/>
                <a:gd name="connsiteX175" fmla="*/ 263242 w 457219"/>
                <a:gd name="connsiteY175" fmla="*/ 415271 h 457229"/>
                <a:gd name="connsiteX176" fmla="*/ 263242 w 457219"/>
                <a:gd name="connsiteY176" fmla="*/ 439207 h 457229"/>
                <a:gd name="connsiteX177" fmla="*/ 245240 w 457219"/>
                <a:gd name="connsiteY177" fmla="*/ 457229 h 457229"/>
                <a:gd name="connsiteX178" fmla="*/ 211989 w 457219"/>
                <a:gd name="connsiteY178" fmla="*/ 457229 h 457229"/>
                <a:gd name="connsiteX179" fmla="*/ 193977 w 457219"/>
                <a:gd name="connsiteY179" fmla="*/ 439207 h 457229"/>
                <a:gd name="connsiteX180" fmla="*/ 193977 w 457219"/>
                <a:gd name="connsiteY180" fmla="*/ 415271 h 457229"/>
                <a:gd name="connsiteX181" fmla="*/ 165287 w 457219"/>
                <a:gd name="connsiteY181" fmla="*/ 407546 h 457229"/>
                <a:gd name="connsiteX182" fmla="*/ 153305 w 457219"/>
                <a:gd name="connsiteY182" fmla="*/ 428310 h 457229"/>
                <a:gd name="connsiteX183" fmla="*/ 142370 w 457219"/>
                <a:gd name="connsiteY183" fmla="*/ 436702 h 457229"/>
                <a:gd name="connsiteX184" fmla="*/ 128702 w 457219"/>
                <a:gd name="connsiteY184" fmla="*/ 434902 h 457229"/>
                <a:gd name="connsiteX185" fmla="*/ 99917 w 457219"/>
                <a:gd name="connsiteY185" fmla="*/ 418290 h 457229"/>
                <a:gd name="connsiteX186" fmla="*/ 91516 w 457219"/>
                <a:gd name="connsiteY186" fmla="*/ 407355 h 457229"/>
                <a:gd name="connsiteX187" fmla="*/ 93316 w 457219"/>
                <a:gd name="connsiteY187" fmla="*/ 393678 h 457229"/>
                <a:gd name="connsiteX188" fmla="*/ 105327 w 457219"/>
                <a:gd name="connsiteY188" fmla="*/ 372885 h 457229"/>
                <a:gd name="connsiteX189" fmla="*/ 84344 w 457219"/>
                <a:gd name="connsiteY189" fmla="*/ 351901 h 457229"/>
                <a:gd name="connsiteX190" fmla="*/ 63551 w 457219"/>
                <a:gd name="connsiteY190" fmla="*/ 363921 h 457229"/>
                <a:gd name="connsiteX191" fmla="*/ 49873 w 457219"/>
                <a:gd name="connsiteY191" fmla="*/ 365713 h 457229"/>
                <a:gd name="connsiteX192" fmla="*/ 38948 w 457219"/>
                <a:gd name="connsiteY192" fmla="*/ 357311 h 457229"/>
                <a:gd name="connsiteX193" fmla="*/ 22317 w 457219"/>
                <a:gd name="connsiteY193" fmla="*/ 328517 h 457229"/>
                <a:gd name="connsiteX194" fmla="*/ 28899 w 457219"/>
                <a:gd name="connsiteY194" fmla="*/ 303924 h 457229"/>
                <a:gd name="connsiteX195" fmla="*/ 49663 w 457219"/>
                <a:gd name="connsiteY195" fmla="*/ 291932 h 457229"/>
                <a:gd name="connsiteX196" fmla="*/ 41958 w 457219"/>
                <a:gd name="connsiteY196" fmla="*/ 263261 h 457229"/>
                <a:gd name="connsiteX197" fmla="*/ 18012 w 457219"/>
                <a:gd name="connsiteY197" fmla="*/ 263261 h 457229"/>
                <a:gd name="connsiteX198" fmla="*/ 0 w 457219"/>
                <a:gd name="connsiteY198" fmla="*/ 245240 h 457229"/>
                <a:gd name="connsiteX199" fmla="*/ 0 w 457219"/>
                <a:gd name="connsiteY199" fmla="*/ 211988 h 457229"/>
                <a:gd name="connsiteX200" fmla="*/ 18012 w 457219"/>
                <a:gd name="connsiteY200" fmla="*/ 193986 h 457229"/>
                <a:gd name="connsiteX201" fmla="*/ 41958 w 457219"/>
                <a:gd name="connsiteY201" fmla="*/ 193986 h 457229"/>
                <a:gd name="connsiteX202" fmla="*/ 49663 w 457219"/>
                <a:gd name="connsiteY202" fmla="*/ 165297 h 457229"/>
                <a:gd name="connsiteX203" fmla="*/ 28908 w 457219"/>
                <a:gd name="connsiteY203" fmla="*/ 153314 h 457229"/>
                <a:gd name="connsiteX204" fmla="*/ 22317 w 457219"/>
                <a:gd name="connsiteY204" fmla="*/ 128711 h 457229"/>
                <a:gd name="connsiteX205" fmla="*/ 38948 w 457219"/>
                <a:gd name="connsiteY205" fmla="*/ 99908 h 457229"/>
                <a:gd name="connsiteX206" fmla="*/ 49873 w 457219"/>
                <a:gd name="connsiteY206" fmla="*/ 91526 h 457229"/>
                <a:gd name="connsiteX207" fmla="*/ 63551 w 457219"/>
                <a:gd name="connsiteY207" fmla="*/ 93326 h 457229"/>
                <a:gd name="connsiteX208" fmla="*/ 84344 w 457219"/>
                <a:gd name="connsiteY208" fmla="*/ 105327 h 457229"/>
                <a:gd name="connsiteX209" fmla="*/ 105327 w 457219"/>
                <a:gd name="connsiteY209" fmla="*/ 84344 h 457229"/>
                <a:gd name="connsiteX210" fmla="*/ 93307 w 457219"/>
                <a:gd name="connsiteY210" fmla="*/ 63551 h 457229"/>
                <a:gd name="connsiteX211" fmla="*/ 91516 w 457219"/>
                <a:gd name="connsiteY211" fmla="*/ 49882 h 457229"/>
                <a:gd name="connsiteX212" fmla="*/ 99917 w 457219"/>
                <a:gd name="connsiteY212" fmla="*/ 38948 h 457229"/>
                <a:gd name="connsiteX213" fmla="*/ 128711 w 457219"/>
                <a:gd name="connsiteY213" fmla="*/ 22327 h 457229"/>
                <a:gd name="connsiteX214" fmla="*/ 153305 w 457219"/>
                <a:gd name="connsiteY214" fmla="*/ 28908 h 457229"/>
                <a:gd name="connsiteX215" fmla="*/ 165287 w 457219"/>
                <a:gd name="connsiteY215" fmla="*/ 49673 h 457229"/>
                <a:gd name="connsiteX216" fmla="*/ 193977 w 457219"/>
                <a:gd name="connsiteY216" fmla="*/ 41967 h 457229"/>
                <a:gd name="connsiteX217" fmla="*/ 193977 w 457219"/>
                <a:gd name="connsiteY217" fmla="*/ 18012 h 457229"/>
                <a:gd name="connsiteX218" fmla="*/ 211989 w 457219"/>
                <a:gd name="connsiteY218" fmla="*/ 0 h 45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457219" h="457229">
                  <a:moveTo>
                    <a:pt x="337841" y="166402"/>
                  </a:moveTo>
                  <a:cubicBezTo>
                    <a:pt x="340708" y="168935"/>
                    <a:pt x="340965" y="173317"/>
                    <a:pt x="338422" y="176184"/>
                  </a:cubicBezTo>
                  <a:lnTo>
                    <a:pt x="233800" y="293980"/>
                  </a:lnTo>
                  <a:cubicBezTo>
                    <a:pt x="232523" y="295418"/>
                    <a:pt x="230695" y="296266"/>
                    <a:pt x="228761" y="296304"/>
                  </a:cubicBezTo>
                  <a:cubicBezTo>
                    <a:pt x="228723" y="296304"/>
                    <a:pt x="228666" y="296304"/>
                    <a:pt x="228628" y="296304"/>
                  </a:cubicBezTo>
                  <a:cubicBezTo>
                    <a:pt x="226751" y="296304"/>
                    <a:pt x="224951" y="295542"/>
                    <a:pt x="223627" y="294180"/>
                  </a:cubicBezTo>
                  <a:lnTo>
                    <a:pt x="171506" y="240011"/>
                  </a:lnTo>
                  <a:cubicBezTo>
                    <a:pt x="168858" y="237258"/>
                    <a:pt x="168944" y="232867"/>
                    <a:pt x="171706" y="230210"/>
                  </a:cubicBezTo>
                  <a:cubicBezTo>
                    <a:pt x="174459" y="227571"/>
                    <a:pt x="178850" y="227657"/>
                    <a:pt x="181488" y="230410"/>
                  </a:cubicBezTo>
                  <a:lnTo>
                    <a:pt x="228418" y="279187"/>
                  </a:lnTo>
                  <a:lnTo>
                    <a:pt x="328059" y="166983"/>
                  </a:lnTo>
                  <a:cubicBezTo>
                    <a:pt x="330602" y="164116"/>
                    <a:pt x="334974" y="163868"/>
                    <a:pt x="337841" y="166402"/>
                  </a:cubicBezTo>
                  <a:close/>
                  <a:moveTo>
                    <a:pt x="228628" y="102527"/>
                  </a:moveTo>
                  <a:cubicBezTo>
                    <a:pt x="246592" y="102527"/>
                    <a:pt x="263861" y="106242"/>
                    <a:pt x="280063" y="113509"/>
                  </a:cubicBezTo>
                  <a:lnTo>
                    <a:pt x="284730" y="104127"/>
                  </a:lnTo>
                  <a:lnTo>
                    <a:pt x="303818" y="132902"/>
                  </a:lnTo>
                  <a:lnTo>
                    <a:pt x="269357" y="135065"/>
                  </a:lnTo>
                  <a:lnTo>
                    <a:pt x="273834" y="126063"/>
                  </a:lnTo>
                  <a:cubicBezTo>
                    <a:pt x="259584" y="119767"/>
                    <a:pt x="244439" y="116395"/>
                    <a:pt x="228628" y="116395"/>
                  </a:cubicBezTo>
                  <a:cubicBezTo>
                    <a:pt x="166753" y="116395"/>
                    <a:pt x="116414" y="166735"/>
                    <a:pt x="116414" y="228600"/>
                  </a:cubicBezTo>
                  <a:cubicBezTo>
                    <a:pt x="116414" y="290474"/>
                    <a:pt x="166753" y="340804"/>
                    <a:pt x="228628" y="340804"/>
                  </a:cubicBezTo>
                  <a:cubicBezTo>
                    <a:pt x="286359" y="340804"/>
                    <a:pt x="334355" y="297561"/>
                    <a:pt x="340232" y="240211"/>
                  </a:cubicBezTo>
                  <a:cubicBezTo>
                    <a:pt x="340632" y="236411"/>
                    <a:pt x="343995" y="233753"/>
                    <a:pt x="347843" y="234029"/>
                  </a:cubicBezTo>
                  <a:cubicBezTo>
                    <a:pt x="351634" y="234429"/>
                    <a:pt x="354406" y="237820"/>
                    <a:pt x="354015" y="241621"/>
                  </a:cubicBezTo>
                  <a:cubicBezTo>
                    <a:pt x="347395" y="306058"/>
                    <a:pt x="293484" y="354654"/>
                    <a:pt x="228628" y="354654"/>
                  </a:cubicBezTo>
                  <a:cubicBezTo>
                    <a:pt x="159114" y="354654"/>
                    <a:pt x="102555" y="298094"/>
                    <a:pt x="102555" y="228590"/>
                  </a:cubicBezTo>
                  <a:cubicBezTo>
                    <a:pt x="102555" y="159086"/>
                    <a:pt x="159105" y="102527"/>
                    <a:pt x="228628" y="102527"/>
                  </a:cubicBezTo>
                  <a:close/>
                  <a:moveTo>
                    <a:pt x="211979" y="13840"/>
                  </a:moveTo>
                  <a:cubicBezTo>
                    <a:pt x="209683" y="13840"/>
                    <a:pt x="207816" y="15697"/>
                    <a:pt x="207816" y="17993"/>
                  </a:cubicBezTo>
                  <a:lnTo>
                    <a:pt x="207816" y="47797"/>
                  </a:lnTo>
                  <a:cubicBezTo>
                    <a:pt x="207816" y="51216"/>
                    <a:pt x="205311" y="54121"/>
                    <a:pt x="201930" y="54645"/>
                  </a:cubicBezTo>
                  <a:cubicBezTo>
                    <a:pt x="189376" y="56550"/>
                    <a:pt x="176851" y="59922"/>
                    <a:pt x="164735" y="64646"/>
                  </a:cubicBezTo>
                  <a:cubicBezTo>
                    <a:pt x="161544" y="65884"/>
                    <a:pt x="157924" y="64627"/>
                    <a:pt x="156220" y="61655"/>
                  </a:cubicBezTo>
                  <a:lnTo>
                    <a:pt x="141303" y="35823"/>
                  </a:lnTo>
                  <a:cubicBezTo>
                    <a:pt x="140170" y="33842"/>
                    <a:pt x="137617" y="33147"/>
                    <a:pt x="135626" y="34309"/>
                  </a:cubicBezTo>
                  <a:lnTo>
                    <a:pt x="106832" y="50930"/>
                  </a:lnTo>
                  <a:cubicBezTo>
                    <a:pt x="105880" y="51492"/>
                    <a:pt x="105185" y="52388"/>
                    <a:pt x="104899" y="53454"/>
                  </a:cubicBezTo>
                  <a:cubicBezTo>
                    <a:pt x="104623" y="54521"/>
                    <a:pt x="104756" y="55645"/>
                    <a:pt x="105318" y="56616"/>
                  </a:cubicBezTo>
                  <a:lnTo>
                    <a:pt x="120244" y="82468"/>
                  </a:lnTo>
                  <a:cubicBezTo>
                    <a:pt x="121949" y="85439"/>
                    <a:pt x="121244" y="89192"/>
                    <a:pt x="118577" y="91344"/>
                  </a:cubicBezTo>
                  <a:cubicBezTo>
                    <a:pt x="108547" y="99383"/>
                    <a:pt x="99393" y="108538"/>
                    <a:pt x="91345" y="118576"/>
                  </a:cubicBezTo>
                  <a:cubicBezTo>
                    <a:pt x="89192" y="121244"/>
                    <a:pt x="85439" y="121939"/>
                    <a:pt x="82477" y="120243"/>
                  </a:cubicBezTo>
                  <a:lnTo>
                    <a:pt x="56617" y="105308"/>
                  </a:lnTo>
                  <a:cubicBezTo>
                    <a:pt x="55654" y="104747"/>
                    <a:pt x="54540" y="104623"/>
                    <a:pt x="53454" y="104899"/>
                  </a:cubicBezTo>
                  <a:cubicBezTo>
                    <a:pt x="52388" y="105184"/>
                    <a:pt x="51492" y="105861"/>
                    <a:pt x="50940" y="106823"/>
                  </a:cubicBezTo>
                  <a:lnTo>
                    <a:pt x="34309" y="135617"/>
                  </a:lnTo>
                  <a:cubicBezTo>
                    <a:pt x="33176" y="137598"/>
                    <a:pt x="33842" y="140160"/>
                    <a:pt x="35833" y="141303"/>
                  </a:cubicBezTo>
                  <a:lnTo>
                    <a:pt x="61655" y="156210"/>
                  </a:lnTo>
                  <a:cubicBezTo>
                    <a:pt x="64618" y="157925"/>
                    <a:pt x="65894" y="161544"/>
                    <a:pt x="64646" y="164735"/>
                  </a:cubicBezTo>
                  <a:cubicBezTo>
                    <a:pt x="59922" y="176832"/>
                    <a:pt x="56559" y="189347"/>
                    <a:pt x="54655" y="201930"/>
                  </a:cubicBezTo>
                  <a:cubicBezTo>
                    <a:pt x="54130" y="205311"/>
                    <a:pt x="51216" y="207816"/>
                    <a:pt x="47797" y="207816"/>
                  </a:cubicBezTo>
                  <a:lnTo>
                    <a:pt x="18002" y="207816"/>
                  </a:lnTo>
                  <a:cubicBezTo>
                    <a:pt x="15707" y="207816"/>
                    <a:pt x="13840" y="209674"/>
                    <a:pt x="13840" y="211969"/>
                  </a:cubicBezTo>
                  <a:lnTo>
                    <a:pt x="13840" y="245221"/>
                  </a:lnTo>
                  <a:cubicBezTo>
                    <a:pt x="13840" y="247516"/>
                    <a:pt x="15716" y="249393"/>
                    <a:pt x="18002" y="249393"/>
                  </a:cubicBezTo>
                  <a:lnTo>
                    <a:pt x="47797" y="249393"/>
                  </a:lnTo>
                  <a:cubicBezTo>
                    <a:pt x="51225" y="249393"/>
                    <a:pt x="54130" y="251889"/>
                    <a:pt x="54655" y="255270"/>
                  </a:cubicBezTo>
                  <a:cubicBezTo>
                    <a:pt x="56559" y="267852"/>
                    <a:pt x="59922" y="280358"/>
                    <a:pt x="64646" y="292465"/>
                  </a:cubicBezTo>
                  <a:cubicBezTo>
                    <a:pt x="65894" y="295647"/>
                    <a:pt x="64627" y="299275"/>
                    <a:pt x="61655" y="300980"/>
                  </a:cubicBezTo>
                  <a:lnTo>
                    <a:pt x="35833" y="315896"/>
                  </a:lnTo>
                  <a:cubicBezTo>
                    <a:pt x="33852" y="317039"/>
                    <a:pt x="33166" y="319592"/>
                    <a:pt x="34309" y="321573"/>
                  </a:cubicBezTo>
                  <a:lnTo>
                    <a:pt x="50940" y="350368"/>
                  </a:lnTo>
                  <a:cubicBezTo>
                    <a:pt x="51502" y="351320"/>
                    <a:pt x="52397" y="352015"/>
                    <a:pt x="53454" y="352301"/>
                  </a:cubicBezTo>
                  <a:cubicBezTo>
                    <a:pt x="54540" y="352606"/>
                    <a:pt x="55654" y="352454"/>
                    <a:pt x="56617" y="351882"/>
                  </a:cubicBezTo>
                  <a:lnTo>
                    <a:pt x="82477" y="336956"/>
                  </a:lnTo>
                  <a:cubicBezTo>
                    <a:pt x="85439" y="335270"/>
                    <a:pt x="89192" y="335956"/>
                    <a:pt x="91345" y="338623"/>
                  </a:cubicBezTo>
                  <a:cubicBezTo>
                    <a:pt x="99365" y="348625"/>
                    <a:pt x="108528" y="357787"/>
                    <a:pt x="118577" y="365865"/>
                  </a:cubicBezTo>
                  <a:cubicBezTo>
                    <a:pt x="121244" y="368008"/>
                    <a:pt x="121958" y="371760"/>
                    <a:pt x="120244" y="374732"/>
                  </a:cubicBezTo>
                  <a:lnTo>
                    <a:pt x="105318" y="400583"/>
                  </a:lnTo>
                  <a:cubicBezTo>
                    <a:pt x="104756" y="401555"/>
                    <a:pt x="104623" y="402669"/>
                    <a:pt x="104899" y="403736"/>
                  </a:cubicBezTo>
                  <a:cubicBezTo>
                    <a:pt x="105185" y="404822"/>
                    <a:pt x="105870" y="405708"/>
                    <a:pt x="106832" y="406270"/>
                  </a:cubicBezTo>
                  <a:lnTo>
                    <a:pt x="135626" y="422881"/>
                  </a:lnTo>
                  <a:cubicBezTo>
                    <a:pt x="136598" y="423443"/>
                    <a:pt x="137713" y="423576"/>
                    <a:pt x="138779" y="423310"/>
                  </a:cubicBezTo>
                  <a:cubicBezTo>
                    <a:pt x="139855" y="423015"/>
                    <a:pt x="140751" y="422338"/>
                    <a:pt x="141303" y="421367"/>
                  </a:cubicBezTo>
                  <a:lnTo>
                    <a:pt x="156220" y="395544"/>
                  </a:lnTo>
                  <a:cubicBezTo>
                    <a:pt x="157486" y="393354"/>
                    <a:pt x="159810" y="392077"/>
                    <a:pt x="162220" y="392077"/>
                  </a:cubicBezTo>
                  <a:cubicBezTo>
                    <a:pt x="163058" y="392077"/>
                    <a:pt x="163906" y="392239"/>
                    <a:pt x="164735" y="392554"/>
                  </a:cubicBezTo>
                  <a:cubicBezTo>
                    <a:pt x="176851" y="397278"/>
                    <a:pt x="189376" y="400641"/>
                    <a:pt x="201930" y="402564"/>
                  </a:cubicBezTo>
                  <a:cubicBezTo>
                    <a:pt x="205311" y="403070"/>
                    <a:pt x="207816" y="405984"/>
                    <a:pt x="207816" y="409404"/>
                  </a:cubicBezTo>
                  <a:lnTo>
                    <a:pt x="207816" y="439198"/>
                  </a:lnTo>
                  <a:cubicBezTo>
                    <a:pt x="207816" y="441503"/>
                    <a:pt x="209693" y="443369"/>
                    <a:pt x="211979" y="443369"/>
                  </a:cubicBezTo>
                  <a:lnTo>
                    <a:pt x="245231" y="443369"/>
                  </a:lnTo>
                  <a:cubicBezTo>
                    <a:pt x="247526" y="443369"/>
                    <a:pt x="249393" y="441493"/>
                    <a:pt x="249393" y="439198"/>
                  </a:cubicBezTo>
                  <a:lnTo>
                    <a:pt x="249393" y="409404"/>
                  </a:lnTo>
                  <a:cubicBezTo>
                    <a:pt x="249393" y="405975"/>
                    <a:pt x="251889" y="403070"/>
                    <a:pt x="255270" y="402564"/>
                  </a:cubicBezTo>
                  <a:cubicBezTo>
                    <a:pt x="267824" y="400641"/>
                    <a:pt x="280349" y="397278"/>
                    <a:pt x="292475" y="392554"/>
                  </a:cubicBezTo>
                  <a:cubicBezTo>
                    <a:pt x="295694" y="391334"/>
                    <a:pt x="299285" y="392573"/>
                    <a:pt x="300999" y="395544"/>
                  </a:cubicBezTo>
                  <a:lnTo>
                    <a:pt x="315897" y="421367"/>
                  </a:lnTo>
                  <a:cubicBezTo>
                    <a:pt x="316459" y="422329"/>
                    <a:pt x="317354" y="423015"/>
                    <a:pt x="318430" y="423310"/>
                  </a:cubicBezTo>
                  <a:cubicBezTo>
                    <a:pt x="319507" y="423596"/>
                    <a:pt x="320621" y="423453"/>
                    <a:pt x="321583" y="422881"/>
                  </a:cubicBezTo>
                  <a:lnTo>
                    <a:pt x="350377" y="406270"/>
                  </a:lnTo>
                  <a:cubicBezTo>
                    <a:pt x="351330" y="405708"/>
                    <a:pt x="352025" y="404813"/>
                    <a:pt x="352301" y="403736"/>
                  </a:cubicBezTo>
                  <a:cubicBezTo>
                    <a:pt x="352597" y="402669"/>
                    <a:pt x="352454" y="401555"/>
                    <a:pt x="351892" y="400593"/>
                  </a:cubicBezTo>
                  <a:lnTo>
                    <a:pt x="336975" y="374732"/>
                  </a:lnTo>
                  <a:cubicBezTo>
                    <a:pt x="335261" y="371760"/>
                    <a:pt x="335975" y="368008"/>
                    <a:pt x="338633" y="365865"/>
                  </a:cubicBezTo>
                  <a:cubicBezTo>
                    <a:pt x="348672" y="357797"/>
                    <a:pt x="357826" y="348634"/>
                    <a:pt x="365865" y="338623"/>
                  </a:cubicBezTo>
                  <a:cubicBezTo>
                    <a:pt x="368008" y="335966"/>
                    <a:pt x="371780" y="335251"/>
                    <a:pt x="374742" y="336956"/>
                  </a:cubicBezTo>
                  <a:lnTo>
                    <a:pt x="400583" y="351882"/>
                  </a:lnTo>
                  <a:cubicBezTo>
                    <a:pt x="402565" y="353034"/>
                    <a:pt x="405127" y="352349"/>
                    <a:pt x="406279" y="350368"/>
                  </a:cubicBezTo>
                  <a:lnTo>
                    <a:pt x="422891" y="321573"/>
                  </a:lnTo>
                  <a:cubicBezTo>
                    <a:pt x="423453" y="320611"/>
                    <a:pt x="423596" y="319497"/>
                    <a:pt x="423320" y="318421"/>
                  </a:cubicBezTo>
                  <a:cubicBezTo>
                    <a:pt x="423024" y="317345"/>
                    <a:pt x="422338" y="316449"/>
                    <a:pt x="421376" y="315896"/>
                  </a:cubicBezTo>
                  <a:lnTo>
                    <a:pt x="395545" y="300980"/>
                  </a:lnTo>
                  <a:cubicBezTo>
                    <a:pt x="392592" y="299275"/>
                    <a:pt x="391306" y="295647"/>
                    <a:pt x="392554" y="292465"/>
                  </a:cubicBezTo>
                  <a:cubicBezTo>
                    <a:pt x="397278" y="280388"/>
                    <a:pt x="400650" y="267862"/>
                    <a:pt x="402565" y="255270"/>
                  </a:cubicBezTo>
                  <a:cubicBezTo>
                    <a:pt x="403079" y="251889"/>
                    <a:pt x="405994" y="249393"/>
                    <a:pt x="409413" y="249393"/>
                  </a:cubicBezTo>
                  <a:lnTo>
                    <a:pt x="439207" y="249393"/>
                  </a:lnTo>
                  <a:cubicBezTo>
                    <a:pt x="441512" y="249393"/>
                    <a:pt x="443370" y="247507"/>
                    <a:pt x="443370" y="245221"/>
                  </a:cubicBezTo>
                  <a:lnTo>
                    <a:pt x="443370" y="211969"/>
                  </a:lnTo>
                  <a:cubicBezTo>
                    <a:pt x="443370" y="209664"/>
                    <a:pt x="441503" y="207816"/>
                    <a:pt x="439207" y="207816"/>
                  </a:cubicBezTo>
                  <a:lnTo>
                    <a:pt x="409413" y="207816"/>
                  </a:lnTo>
                  <a:cubicBezTo>
                    <a:pt x="405984" y="207816"/>
                    <a:pt x="403079" y="205311"/>
                    <a:pt x="402565" y="201930"/>
                  </a:cubicBezTo>
                  <a:cubicBezTo>
                    <a:pt x="400650" y="189338"/>
                    <a:pt x="397278" y="176832"/>
                    <a:pt x="392554" y="164735"/>
                  </a:cubicBezTo>
                  <a:cubicBezTo>
                    <a:pt x="391306" y="161544"/>
                    <a:pt x="392582" y="157925"/>
                    <a:pt x="395545" y="156210"/>
                  </a:cubicBezTo>
                  <a:lnTo>
                    <a:pt x="421376" y="141303"/>
                  </a:lnTo>
                  <a:cubicBezTo>
                    <a:pt x="422329" y="140741"/>
                    <a:pt x="423024" y="139846"/>
                    <a:pt x="423320" y="138769"/>
                  </a:cubicBezTo>
                  <a:cubicBezTo>
                    <a:pt x="423596" y="137713"/>
                    <a:pt x="423453" y="136588"/>
                    <a:pt x="422891" y="135617"/>
                  </a:cubicBezTo>
                  <a:lnTo>
                    <a:pt x="406279" y="106823"/>
                  </a:lnTo>
                  <a:cubicBezTo>
                    <a:pt x="405127" y="104832"/>
                    <a:pt x="402574" y="104165"/>
                    <a:pt x="400583" y="105308"/>
                  </a:cubicBezTo>
                  <a:lnTo>
                    <a:pt x="374742" y="120243"/>
                  </a:lnTo>
                  <a:cubicBezTo>
                    <a:pt x="371780" y="121948"/>
                    <a:pt x="368017" y="121244"/>
                    <a:pt x="365865" y="118576"/>
                  </a:cubicBezTo>
                  <a:cubicBezTo>
                    <a:pt x="357835" y="108547"/>
                    <a:pt x="348663" y="99393"/>
                    <a:pt x="338633" y="91335"/>
                  </a:cubicBezTo>
                  <a:cubicBezTo>
                    <a:pt x="335975" y="89192"/>
                    <a:pt x="335261" y="85439"/>
                    <a:pt x="336975" y="82468"/>
                  </a:cubicBezTo>
                  <a:lnTo>
                    <a:pt x="351892" y="56616"/>
                  </a:lnTo>
                  <a:cubicBezTo>
                    <a:pt x="352444" y="55645"/>
                    <a:pt x="352597" y="54521"/>
                    <a:pt x="352301" y="53454"/>
                  </a:cubicBezTo>
                  <a:cubicBezTo>
                    <a:pt x="352025" y="52378"/>
                    <a:pt x="351339" y="51492"/>
                    <a:pt x="350377" y="50930"/>
                  </a:cubicBezTo>
                  <a:lnTo>
                    <a:pt x="321583" y="34309"/>
                  </a:lnTo>
                  <a:cubicBezTo>
                    <a:pt x="320612" y="33737"/>
                    <a:pt x="319487" y="33585"/>
                    <a:pt x="318430" y="33899"/>
                  </a:cubicBezTo>
                  <a:cubicBezTo>
                    <a:pt x="317344" y="34176"/>
                    <a:pt x="316459" y="34861"/>
                    <a:pt x="315897" y="35814"/>
                  </a:cubicBezTo>
                  <a:lnTo>
                    <a:pt x="300999" y="61655"/>
                  </a:lnTo>
                  <a:cubicBezTo>
                    <a:pt x="299285" y="64608"/>
                    <a:pt x="295685" y="65894"/>
                    <a:pt x="292475" y="64646"/>
                  </a:cubicBezTo>
                  <a:cubicBezTo>
                    <a:pt x="280349" y="59922"/>
                    <a:pt x="267824" y="56550"/>
                    <a:pt x="255270" y="54645"/>
                  </a:cubicBezTo>
                  <a:cubicBezTo>
                    <a:pt x="251889" y="54121"/>
                    <a:pt x="249393" y="51206"/>
                    <a:pt x="249393" y="47797"/>
                  </a:cubicBezTo>
                  <a:lnTo>
                    <a:pt x="249393" y="17993"/>
                  </a:lnTo>
                  <a:cubicBezTo>
                    <a:pt x="249393" y="15688"/>
                    <a:pt x="247517" y="13840"/>
                    <a:pt x="245231" y="13840"/>
                  </a:cubicBezTo>
                  <a:close/>
                  <a:moveTo>
                    <a:pt x="211989" y="0"/>
                  </a:moveTo>
                  <a:lnTo>
                    <a:pt x="245240" y="0"/>
                  </a:lnTo>
                  <a:cubicBezTo>
                    <a:pt x="255165" y="0"/>
                    <a:pt x="263242" y="8077"/>
                    <a:pt x="263242" y="18012"/>
                  </a:cubicBezTo>
                  <a:lnTo>
                    <a:pt x="263242" y="41957"/>
                  </a:lnTo>
                  <a:cubicBezTo>
                    <a:pt x="272920" y="43758"/>
                    <a:pt x="282521" y="46330"/>
                    <a:pt x="291932" y="49673"/>
                  </a:cubicBezTo>
                  <a:lnTo>
                    <a:pt x="303914" y="28908"/>
                  </a:lnTo>
                  <a:cubicBezTo>
                    <a:pt x="306314" y="24746"/>
                    <a:pt x="310201" y="21764"/>
                    <a:pt x="314849" y="20517"/>
                  </a:cubicBezTo>
                  <a:cubicBezTo>
                    <a:pt x="319507" y="19278"/>
                    <a:pt x="324355" y="19917"/>
                    <a:pt x="328517" y="22317"/>
                  </a:cubicBezTo>
                  <a:lnTo>
                    <a:pt x="357321" y="38938"/>
                  </a:lnTo>
                  <a:cubicBezTo>
                    <a:pt x="361493" y="41338"/>
                    <a:pt x="364465" y="45234"/>
                    <a:pt x="365712" y="49873"/>
                  </a:cubicBezTo>
                  <a:cubicBezTo>
                    <a:pt x="366941" y="54521"/>
                    <a:pt x="366313" y="59369"/>
                    <a:pt x="363912" y="63541"/>
                  </a:cubicBezTo>
                  <a:lnTo>
                    <a:pt x="351911" y="84334"/>
                  </a:lnTo>
                  <a:cubicBezTo>
                    <a:pt x="359426" y="90783"/>
                    <a:pt x="366455" y="97803"/>
                    <a:pt x="372885" y="105318"/>
                  </a:cubicBezTo>
                  <a:lnTo>
                    <a:pt x="393678" y="93307"/>
                  </a:lnTo>
                  <a:cubicBezTo>
                    <a:pt x="402250" y="88354"/>
                    <a:pt x="413309" y="91297"/>
                    <a:pt x="418290" y="99889"/>
                  </a:cubicBezTo>
                  <a:lnTo>
                    <a:pt x="434902" y="128683"/>
                  </a:lnTo>
                  <a:cubicBezTo>
                    <a:pt x="437302" y="132864"/>
                    <a:pt x="437950" y="137722"/>
                    <a:pt x="436702" y="142361"/>
                  </a:cubicBezTo>
                  <a:cubicBezTo>
                    <a:pt x="435455" y="147008"/>
                    <a:pt x="432473" y="150895"/>
                    <a:pt x="428301" y="153295"/>
                  </a:cubicBezTo>
                  <a:lnTo>
                    <a:pt x="407546" y="165278"/>
                  </a:lnTo>
                  <a:cubicBezTo>
                    <a:pt x="410880" y="174679"/>
                    <a:pt x="413471" y="184271"/>
                    <a:pt x="415271" y="193967"/>
                  </a:cubicBezTo>
                  <a:lnTo>
                    <a:pt x="439207" y="193967"/>
                  </a:lnTo>
                  <a:cubicBezTo>
                    <a:pt x="449132" y="193967"/>
                    <a:pt x="457219" y="202035"/>
                    <a:pt x="457219" y="211998"/>
                  </a:cubicBezTo>
                  <a:lnTo>
                    <a:pt x="457219" y="245250"/>
                  </a:lnTo>
                  <a:cubicBezTo>
                    <a:pt x="457219" y="255184"/>
                    <a:pt x="449132" y="263271"/>
                    <a:pt x="439207" y="263271"/>
                  </a:cubicBezTo>
                  <a:lnTo>
                    <a:pt x="415271" y="263271"/>
                  </a:lnTo>
                  <a:cubicBezTo>
                    <a:pt x="413461" y="272948"/>
                    <a:pt x="410880" y="282559"/>
                    <a:pt x="407546" y="291941"/>
                  </a:cubicBezTo>
                  <a:lnTo>
                    <a:pt x="428311" y="303924"/>
                  </a:lnTo>
                  <a:cubicBezTo>
                    <a:pt x="432483" y="306334"/>
                    <a:pt x="435455" y="310219"/>
                    <a:pt x="436702" y="314858"/>
                  </a:cubicBezTo>
                  <a:cubicBezTo>
                    <a:pt x="437950" y="319516"/>
                    <a:pt x="437312" y="324365"/>
                    <a:pt x="434902" y="328536"/>
                  </a:cubicBezTo>
                  <a:lnTo>
                    <a:pt x="418290" y="357321"/>
                  </a:lnTo>
                  <a:cubicBezTo>
                    <a:pt x="413328" y="365913"/>
                    <a:pt x="402269" y="368884"/>
                    <a:pt x="393678" y="363921"/>
                  </a:cubicBezTo>
                  <a:lnTo>
                    <a:pt x="372885" y="351901"/>
                  </a:lnTo>
                  <a:cubicBezTo>
                    <a:pt x="366455" y="359416"/>
                    <a:pt x="359435" y="366436"/>
                    <a:pt x="351911" y="372885"/>
                  </a:cubicBezTo>
                  <a:lnTo>
                    <a:pt x="363912" y="393678"/>
                  </a:lnTo>
                  <a:cubicBezTo>
                    <a:pt x="366313" y="397850"/>
                    <a:pt x="366941" y="402707"/>
                    <a:pt x="365712" y="407355"/>
                  </a:cubicBezTo>
                  <a:cubicBezTo>
                    <a:pt x="364465" y="411994"/>
                    <a:pt x="361493" y="415880"/>
                    <a:pt x="357321" y="418290"/>
                  </a:cubicBezTo>
                  <a:lnTo>
                    <a:pt x="328527" y="434911"/>
                  </a:lnTo>
                  <a:cubicBezTo>
                    <a:pt x="324355" y="437302"/>
                    <a:pt x="319497" y="437959"/>
                    <a:pt x="314849" y="436702"/>
                  </a:cubicBezTo>
                  <a:cubicBezTo>
                    <a:pt x="310210" y="435454"/>
                    <a:pt x="306334" y="432482"/>
                    <a:pt x="303914" y="428310"/>
                  </a:cubicBezTo>
                  <a:lnTo>
                    <a:pt x="291932" y="407546"/>
                  </a:lnTo>
                  <a:cubicBezTo>
                    <a:pt x="282512" y="410889"/>
                    <a:pt x="272920" y="413480"/>
                    <a:pt x="263242" y="415271"/>
                  </a:cubicBezTo>
                  <a:lnTo>
                    <a:pt x="263242" y="439207"/>
                  </a:lnTo>
                  <a:cubicBezTo>
                    <a:pt x="263242" y="449142"/>
                    <a:pt x="255165" y="457229"/>
                    <a:pt x="245240" y="457229"/>
                  </a:cubicBezTo>
                  <a:lnTo>
                    <a:pt x="211989" y="457229"/>
                  </a:lnTo>
                  <a:cubicBezTo>
                    <a:pt x="202054" y="457229"/>
                    <a:pt x="193977" y="449142"/>
                    <a:pt x="193977" y="439207"/>
                  </a:cubicBezTo>
                  <a:lnTo>
                    <a:pt x="193977" y="415271"/>
                  </a:lnTo>
                  <a:cubicBezTo>
                    <a:pt x="184299" y="413471"/>
                    <a:pt x="174698" y="410889"/>
                    <a:pt x="165287" y="407546"/>
                  </a:cubicBezTo>
                  <a:lnTo>
                    <a:pt x="153305" y="428310"/>
                  </a:lnTo>
                  <a:cubicBezTo>
                    <a:pt x="150904" y="432492"/>
                    <a:pt x="147018" y="435454"/>
                    <a:pt x="142370" y="436702"/>
                  </a:cubicBezTo>
                  <a:cubicBezTo>
                    <a:pt x="137731" y="437969"/>
                    <a:pt x="132874" y="437321"/>
                    <a:pt x="128702" y="434902"/>
                  </a:cubicBezTo>
                  <a:lnTo>
                    <a:pt x="99917" y="418290"/>
                  </a:lnTo>
                  <a:cubicBezTo>
                    <a:pt x="95745" y="415890"/>
                    <a:pt x="92764" y="411994"/>
                    <a:pt x="91516" y="407355"/>
                  </a:cubicBezTo>
                  <a:cubicBezTo>
                    <a:pt x="90278" y="402698"/>
                    <a:pt x="90907" y="397850"/>
                    <a:pt x="93316" y="393678"/>
                  </a:cubicBezTo>
                  <a:lnTo>
                    <a:pt x="105327" y="372885"/>
                  </a:lnTo>
                  <a:cubicBezTo>
                    <a:pt x="97793" y="366436"/>
                    <a:pt x="90764" y="359416"/>
                    <a:pt x="84344" y="351901"/>
                  </a:cubicBezTo>
                  <a:lnTo>
                    <a:pt x="63551" y="363921"/>
                  </a:lnTo>
                  <a:cubicBezTo>
                    <a:pt x="59369" y="366322"/>
                    <a:pt x="54512" y="366941"/>
                    <a:pt x="49873" y="365713"/>
                  </a:cubicBezTo>
                  <a:cubicBezTo>
                    <a:pt x="45234" y="364464"/>
                    <a:pt x="41348" y="361483"/>
                    <a:pt x="38948" y="357311"/>
                  </a:cubicBezTo>
                  <a:lnTo>
                    <a:pt x="22317" y="328517"/>
                  </a:lnTo>
                  <a:cubicBezTo>
                    <a:pt x="17345" y="319926"/>
                    <a:pt x="20307" y="308886"/>
                    <a:pt x="28899" y="303924"/>
                  </a:cubicBezTo>
                  <a:lnTo>
                    <a:pt x="49663" y="291932"/>
                  </a:lnTo>
                  <a:cubicBezTo>
                    <a:pt x="46329" y="282530"/>
                    <a:pt x="43748" y="272929"/>
                    <a:pt x="41958" y="263261"/>
                  </a:cubicBezTo>
                  <a:lnTo>
                    <a:pt x="18012" y="263261"/>
                  </a:lnTo>
                  <a:cubicBezTo>
                    <a:pt x="8077" y="263261"/>
                    <a:pt x="0" y="255175"/>
                    <a:pt x="0" y="245240"/>
                  </a:cubicBezTo>
                  <a:lnTo>
                    <a:pt x="0" y="211988"/>
                  </a:lnTo>
                  <a:cubicBezTo>
                    <a:pt x="0" y="202063"/>
                    <a:pt x="8077" y="193986"/>
                    <a:pt x="18012" y="193986"/>
                  </a:cubicBezTo>
                  <a:lnTo>
                    <a:pt x="41958" y="193986"/>
                  </a:lnTo>
                  <a:cubicBezTo>
                    <a:pt x="43748" y="184299"/>
                    <a:pt x="46329" y="174688"/>
                    <a:pt x="49663" y="165297"/>
                  </a:cubicBezTo>
                  <a:lnTo>
                    <a:pt x="28908" y="153314"/>
                  </a:lnTo>
                  <a:cubicBezTo>
                    <a:pt x="20307" y="148352"/>
                    <a:pt x="17354" y="137313"/>
                    <a:pt x="22317" y="128711"/>
                  </a:cubicBezTo>
                  <a:lnTo>
                    <a:pt x="38948" y="99908"/>
                  </a:lnTo>
                  <a:cubicBezTo>
                    <a:pt x="41338" y="95745"/>
                    <a:pt x="45234" y="92764"/>
                    <a:pt x="49873" y="91526"/>
                  </a:cubicBezTo>
                  <a:cubicBezTo>
                    <a:pt x="54540" y="90259"/>
                    <a:pt x="59379" y="90916"/>
                    <a:pt x="63551" y="93326"/>
                  </a:cubicBezTo>
                  <a:lnTo>
                    <a:pt x="84344" y="105327"/>
                  </a:lnTo>
                  <a:cubicBezTo>
                    <a:pt x="90783" y="97812"/>
                    <a:pt x="97793" y="90792"/>
                    <a:pt x="105327" y="84344"/>
                  </a:cubicBezTo>
                  <a:lnTo>
                    <a:pt x="93307" y="63551"/>
                  </a:lnTo>
                  <a:cubicBezTo>
                    <a:pt x="90916" y="59379"/>
                    <a:pt x="90278" y="54521"/>
                    <a:pt x="91516" y="49882"/>
                  </a:cubicBezTo>
                  <a:cubicBezTo>
                    <a:pt x="92764" y="45234"/>
                    <a:pt x="95745" y="41357"/>
                    <a:pt x="99917" y="38948"/>
                  </a:cubicBezTo>
                  <a:lnTo>
                    <a:pt x="128711" y="22327"/>
                  </a:lnTo>
                  <a:cubicBezTo>
                    <a:pt x="137303" y="17354"/>
                    <a:pt x="148342" y="20317"/>
                    <a:pt x="153305" y="28908"/>
                  </a:cubicBezTo>
                  <a:lnTo>
                    <a:pt x="165287" y="49673"/>
                  </a:lnTo>
                  <a:cubicBezTo>
                    <a:pt x="174708" y="46339"/>
                    <a:pt x="184299" y="43758"/>
                    <a:pt x="193977" y="41967"/>
                  </a:cubicBezTo>
                  <a:lnTo>
                    <a:pt x="193977" y="18012"/>
                  </a:lnTo>
                  <a:cubicBezTo>
                    <a:pt x="193977" y="8077"/>
                    <a:pt x="202054" y="0"/>
                    <a:pt x="21198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/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9D6F34A6-AD38-4FBE-BBC9-2DBDF27DB6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6D33862F-263D-4ED7-91FC-8A648C94C500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843F15F-F04B-432B-A49B-20F94E8F4C23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57AEDFC3-B368-486C-B0E4-0020F919838B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38E8F072-AEA7-4F64-B162-96E30BEBF8A4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历史发展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764D032C-7EEF-4C73-A10D-9EAD0842E600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E1DB080B-D805-418B-9403-CD99D98EEEFD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70294E2D-897A-4371-89DF-D1367284C023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CB4B4AF4-F4CE-417D-9E9A-9491A5F1DBE6}"/>
              </a:ext>
            </a:extLst>
          </p:cNvPr>
          <p:cNvCxnSpPr>
            <a:cxnSpLocks/>
          </p:cNvCxnSpPr>
          <p:nvPr/>
        </p:nvCxnSpPr>
        <p:spPr>
          <a:xfrm>
            <a:off x="5187829" y="3126198"/>
            <a:ext cx="64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FD4F9A5C-DE6D-433C-998C-BEB476686A16}"/>
              </a:ext>
            </a:extLst>
          </p:cNvPr>
          <p:cNvCxnSpPr>
            <a:cxnSpLocks/>
          </p:cNvCxnSpPr>
          <p:nvPr/>
        </p:nvCxnSpPr>
        <p:spPr>
          <a:xfrm>
            <a:off x="5187829" y="4658962"/>
            <a:ext cx="64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231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雪地上的风景&#10;&#10;描述已自动生成">
            <a:extLst>
              <a:ext uri="{FF2B5EF4-FFF2-40B4-BE49-F238E27FC236}">
                <a16:creationId xmlns="" xmlns:a16="http://schemas.microsoft.com/office/drawing/2014/main" id="{79546777-B739-4D2A-B4B4-4992B32054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r="11768" b="54725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30F2A3C-AC77-4F86-A923-F00CBBD479D7}"/>
              </a:ext>
            </a:extLst>
          </p:cNvPr>
          <p:cNvSpPr txBox="1"/>
          <p:nvPr/>
        </p:nvSpPr>
        <p:spPr>
          <a:xfrm>
            <a:off x="4069644" y="-433596"/>
            <a:ext cx="4052713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9600" dirty="0">
                <a:ln w="22225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69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 flip="none" rotWithShape="1">
                  <a:gsLst>
                    <a:gs pos="0">
                      <a:schemeClr val="accent1"/>
                    </a:gs>
                    <a:gs pos="7400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atin typeface="+mj-ea"/>
                <a:ea typeface="+mj-ea"/>
                <a:cs typeface="Aharoni" panose="02010803020104030203" pitchFamily="2" charset="-79"/>
              </a:rPr>
              <a:t>2</a:t>
            </a:r>
            <a:endParaRPr lang="zh-CN" altLang="en-US" sz="49600" dirty="0">
              <a:ln w="22225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9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 flip="none" rotWithShape="1">
                <a:gsLst>
                  <a:gs pos="0">
                    <a:schemeClr val="accent1"/>
                  </a:gs>
                  <a:gs pos="74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atin typeface="+mj-ea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22" name="图片 21" descr="雪地上的风景&#10;&#10;描述已自动生成">
            <a:extLst>
              <a:ext uri="{FF2B5EF4-FFF2-40B4-BE49-F238E27FC236}">
                <a16:creationId xmlns="" xmlns:a16="http://schemas.microsoft.com/office/drawing/2014/main" id="{131FB2C5-AEE3-4C52-8CEB-86F1D39DA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8" t="13499" r="11768" b="68308"/>
          <a:stretch/>
        </p:blipFill>
        <p:spPr>
          <a:xfrm>
            <a:off x="0" y="2044701"/>
            <a:ext cx="12192001" cy="27559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285DDC-6BAA-4E84-988C-EB643285F8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2749230-0795-4B05-8372-D70A949621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-335743" y="6035638"/>
            <a:ext cx="5975112" cy="16218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BB3D711-653E-4C68-8EC4-05D1AF0BB0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62"/>
          <a:stretch/>
        </p:blipFill>
        <p:spPr>
          <a:xfrm>
            <a:off x="6194169" y="5998093"/>
            <a:ext cx="5975112" cy="162183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A51112B-7B1C-4076-A014-202881669A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92" y="637600"/>
            <a:ext cx="1467497" cy="104257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2C6A90F-2BC0-4435-AF43-8725F67BC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21" y="1476752"/>
            <a:ext cx="1807035" cy="36573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4EDBED1-F309-4584-A81F-7E70B2C69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92669" y="-209560"/>
            <a:ext cx="1887718" cy="3820651"/>
          </a:xfrm>
          <a:prstGeom prst="rect">
            <a:avLst/>
          </a:prstGeom>
        </p:spPr>
      </p:pic>
      <p:sp useBgFill="1">
        <p:nvSpPr>
          <p:cNvPr id="15" name="文本框 14">
            <a:extLst>
              <a:ext uri="{FF2B5EF4-FFF2-40B4-BE49-F238E27FC236}">
                <a16:creationId xmlns="" xmlns:a16="http://schemas.microsoft.com/office/drawing/2014/main" id="{F82044F1-6F43-4D3B-837D-2F084BCC0D4F}"/>
              </a:ext>
            </a:extLst>
          </p:cNvPr>
          <p:cNvSpPr txBox="1"/>
          <p:nvPr/>
        </p:nvSpPr>
        <p:spPr>
          <a:xfrm>
            <a:off x="2771749" y="2274838"/>
            <a:ext cx="6648503" cy="23083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爱国主义教育</a:t>
            </a:r>
            <a:endParaRPr kumimoji="0" lang="en-US" altLang="zh-CN" sz="7200" i="0" u="none" strike="noStrike" kern="0" cap="none" spc="0" normalizeH="0" baseline="0" noProof="0" dirty="0">
              <a:ln>
                <a:noFill/>
              </a:ln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7200" kern="0" dirty="0">
                <a:gradFill>
                  <a:gsLst>
                    <a:gs pos="90000">
                      <a:srgbClr val="C00000"/>
                    </a:gs>
                    <a:gs pos="30000">
                      <a:srgbClr val="FF3300"/>
                    </a:gs>
                  </a:gsLst>
                  <a:lin ang="5400000" scaled="1"/>
                </a:gradFill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基本要求</a:t>
            </a:r>
            <a:endParaRPr kumimoji="0" lang="zh-CN" altLang="en-US" sz="7200" i="0" u="none" strike="noStrike" kern="0" cap="none" spc="0" normalizeH="0" baseline="0" noProof="0" dirty="0">
              <a:ln>
                <a:noFill/>
              </a:ln>
              <a:gradFill>
                <a:gsLst>
                  <a:gs pos="90000">
                    <a:srgbClr val="C00000"/>
                  </a:gs>
                  <a:gs pos="30000">
                    <a:srgbClr val="FF3300"/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阿里巴巴普惠体 M" panose="00020600040101010101" pitchFamily="18" charset="-122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8501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图片 283">
            <a:extLst>
              <a:ext uri="{FF2B5EF4-FFF2-40B4-BE49-F238E27FC236}">
                <a16:creationId xmlns="" xmlns:a16="http://schemas.microsoft.com/office/drawing/2014/main" id="{E481FC8D-F81B-41C1-B894-396650354B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911450"/>
            <a:ext cx="12192000" cy="1156109"/>
          </a:xfrm>
          <a:prstGeom prst="rect">
            <a:avLst/>
          </a:prstGeom>
        </p:spPr>
      </p:pic>
      <p:sp>
        <p:nvSpPr>
          <p:cNvPr id="295" name="任意多边形: 形状 294">
            <a:extLst>
              <a:ext uri="{FF2B5EF4-FFF2-40B4-BE49-F238E27FC236}">
                <a16:creationId xmlns="" xmlns:a16="http://schemas.microsoft.com/office/drawing/2014/main" id="{6D801C45-AC52-49AA-9B33-9FE1CBE68DAC}"/>
              </a:ext>
            </a:extLst>
          </p:cNvPr>
          <p:cNvSpPr/>
          <p:nvPr/>
        </p:nvSpPr>
        <p:spPr>
          <a:xfrm>
            <a:off x="5197347" y="226105"/>
            <a:ext cx="1216874" cy="1042917"/>
          </a:xfrm>
          <a:custGeom>
            <a:avLst/>
            <a:gdLst>
              <a:gd name="connsiteX0" fmla="*/ 447675 w 822419"/>
              <a:gd name="connsiteY0" fmla="*/ 0 h 704850"/>
              <a:gd name="connsiteX1" fmla="*/ 485775 w 822419"/>
              <a:gd name="connsiteY1" fmla="*/ 0 h 704850"/>
              <a:gd name="connsiteX2" fmla="*/ 497205 w 822419"/>
              <a:gd name="connsiteY2" fmla="*/ 6668 h 704850"/>
              <a:gd name="connsiteX3" fmla="*/ 541020 w 822419"/>
              <a:gd name="connsiteY3" fmla="*/ 133350 h 704850"/>
              <a:gd name="connsiteX4" fmla="*/ 531496 w 822419"/>
              <a:gd name="connsiteY4" fmla="*/ 148589 h 704850"/>
              <a:gd name="connsiteX5" fmla="*/ 576262 w 822419"/>
              <a:gd name="connsiteY5" fmla="*/ 120015 h 704850"/>
              <a:gd name="connsiteX6" fmla="*/ 581025 w 822419"/>
              <a:gd name="connsiteY6" fmla="*/ 22860 h 704850"/>
              <a:gd name="connsiteX7" fmla="*/ 642937 w 822419"/>
              <a:gd name="connsiteY7" fmla="*/ 117158 h 704850"/>
              <a:gd name="connsiteX8" fmla="*/ 690562 w 822419"/>
              <a:gd name="connsiteY8" fmla="*/ 228600 h 704850"/>
              <a:gd name="connsiteX9" fmla="*/ 748665 w 822419"/>
              <a:gd name="connsiteY9" fmla="*/ 164782 h 704850"/>
              <a:gd name="connsiteX10" fmla="*/ 807720 w 822419"/>
              <a:gd name="connsiteY10" fmla="*/ 148590 h 704850"/>
              <a:gd name="connsiteX11" fmla="*/ 821054 w 822419"/>
              <a:gd name="connsiteY11" fmla="*/ 189548 h 704850"/>
              <a:gd name="connsiteX12" fmla="*/ 763904 w 822419"/>
              <a:gd name="connsiteY12" fmla="*/ 322898 h 704850"/>
              <a:gd name="connsiteX13" fmla="*/ 676275 w 822419"/>
              <a:gd name="connsiteY13" fmla="*/ 400050 h 704850"/>
              <a:gd name="connsiteX14" fmla="*/ 666750 w 822419"/>
              <a:gd name="connsiteY14" fmla="*/ 442913 h 704850"/>
              <a:gd name="connsiteX15" fmla="*/ 666750 w 822419"/>
              <a:gd name="connsiteY15" fmla="*/ 704850 h 704850"/>
              <a:gd name="connsiteX16" fmla="*/ 543877 w 822419"/>
              <a:gd name="connsiteY16" fmla="*/ 704850 h 704850"/>
              <a:gd name="connsiteX17" fmla="*/ 543877 w 822419"/>
              <a:gd name="connsiteY17" fmla="*/ 420053 h 704850"/>
              <a:gd name="connsiteX18" fmla="*/ 414337 w 822419"/>
              <a:gd name="connsiteY18" fmla="*/ 302895 h 704850"/>
              <a:gd name="connsiteX19" fmla="*/ 488632 w 822419"/>
              <a:gd name="connsiteY19" fmla="*/ 317183 h 704850"/>
              <a:gd name="connsiteX20" fmla="*/ 541019 w 822419"/>
              <a:gd name="connsiteY20" fmla="*/ 299085 h 704850"/>
              <a:gd name="connsiteX21" fmla="*/ 534352 w 822419"/>
              <a:gd name="connsiteY21" fmla="*/ 241935 h 704850"/>
              <a:gd name="connsiteX22" fmla="*/ 521970 w 822419"/>
              <a:gd name="connsiteY22" fmla="*/ 220981 h 704850"/>
              <a:gd name="connsiteX23" fmla="*/ 497205 w 822419"/>
              <a:gd name="connsiteY23" fmla="*/ 297180 h 704850"/>
              <a:gd name="connsiteX24" fmla="*/ 472440 w 822419"/>
              <a:gd name="connsiteY24" fmla="*/ 296228 h 704850"/>
              <a:gd name="connsiteX25" fmla="*/ 469583 w 822419"/>
              <a:gd name="connsiteY25" fmla="*/ 218123 h 704850"/>
              <a:gd name="connsiteX26" fmla="*/ 489585 w 822419"/>
              <a:gd name="connsiteY26" fmla="*/ 160973 h 704850"/>
              <a:gd name="connsiteX27" fmla="*/ 525780 w 822419"/>
              <a:gd name="connsiteY27" fmla="*/ 112395 h 704850"/>
              <a:gd name="connsiteX28" fmla="*/ 419100 w 822419"/>
              <a:gd name="connsiteY28" fmla="*/ 176213 h 704850"/>
              <a:gd name="connsiteX29" fmla="*/ 185738 w 822419"/>
              <a:gd name="connsiteY29" fmla="*/ 352425 h 704850"/>
              <a:gd name="connsiteX30" fmla="*/ 222885 w 822419"/>
              <a:gd name="connsiteY30" fmla="*/ 283845 h 704850"/>
              <a:gd name="connsiteX31" fmla="*/ 92393 w 822419"/>
              <a:gd name="connsiteY31" fmla="*/ 266700 h 704850"/>
              <a:gd name="connsiteX32" fmla="*/ 0 w 822419"/>
              <a:gd name="connsiteY32" fmla="*/ 181928 h 704850"/>
              <a:gd name="connsiteX33" fmla="*/ 370523 w 822419"/>
              <a:gd name="connsiteY33" fmla="*/ 31433 h 704850"/>
              <a:gd name="connsiteX34" fmla="*/ 447675 w 822419"/>
              <a:gd name="connsiteY34" fmla="*/ 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22419" h="704850">
                <a:moveTo>
                  <a:pt x="447675" y="0"/>
                </a:moveTo>
                <a:cubicBezTo>
                  <a:pt x="460058" y="0"/>
                  <a:pt x="473393" y="0"/>
                  <a:pt x="485775" y="0"/>
                </a:cubicBezTo>
                <a:cubicBezTo>
                  <a:pt x="489585" y="2858"/>
                  <a:pt x="493395" y="5715"/>
                  <a:pt x="497205" y="6668"/>
                </a:cubicBezTo>
                <a:cubicBezTo>
                  <a:pt x="578168" y="28575"/>
                  <a:pt x="589598" y="61913"/>
                  <a:pt x="541020" y="133350"/>
                </a:cubicBezTo>
                <a:lnTo>
                  <a:pt x="531496" y="148589"/>
                </a:lnTo>
                <a:lnTo>
                  <a:pt x="576262" y="120015"/>
                </a:lnTo>
                <a:cubicBezTo>
                  <a:pt x="577214" y="90488"/>
                  <a:pt x="579120" y="58103"/>
                  <a:pt x="581025" y="22860"/>
                </a:cubicBezTo>
                <a:cubicBezTo>
                  <a:pt x="645795" y="30480"/>
                  <a:pt x="611504" y="101918"/>
                  <a:pt x="642937" y="117158"/>
                </a:cubicBezTo>
                <a:cubicBezTo>
                  <a:pt x="696277" y="141922"/>
                  <a:pt x="656272" y="194310"/>
                  <a:pt x="690562" y="228600"/>
                </a:cubicBezTo>
                <a:cubicBezTo>
                  <a:pt x="710565" y="205740"/>
                  <a:pt x="726757" y="180975"/>
                  <a:pt x="748665" y="164782"/>
                </a:cubicBezTo>
                <a:cubicBezTo>
                  <a:pt x="763904" y="153353"/>
                  <a:pt x="787717" y="149543"/>
                  <a:pt x="807720" y="148590"/>
                </a:cubicBezTo>
                <a:cubicBezTo>
                  <a:pt x="811529" y="148590"/>
                  <a:pt x="819150" y="175260"/>
                  <a:pt x="821054" y="189548"/>
                </a:cubicBezTo>
                <a:cubicBezTo>
                  <a:pt x="829627" y="245745"/>
                  <a:pt x="796290" y="283845"/>
                  <a:pt x="763904" y="322898"/>
                </a:cubicBezTo>
                <a:cubicBezTo>
                  <a:pt x="739140" y="353378"/>
                  <a:pt x="723900" y="393383"/>
                  <a:pt x="676275" y="400050"/>
                </a:cubicBezTo>
                <a:cubicBezTo>
                  <a:pt x="671512" y="401003"/>
                  <a:pt x="667702" y="427673"/>
                  <a:pt x="666750" y="442913"/>
                </a:cubicBezTo>
                <a:cubicBezTo>
                  <a:pt x="665797" y="528638"/>
                  <a:pt x="666750" y="614363"/>
                  <a:pt x="666750" y="704850"/>
                </a:cubicBezTo>
                <a:cubicBezTo>
                  <a:pt x="625792" y="704850"/>
                  <a:pt x="587692" y="704850"/>
                  <a:pt x="543877" y="704850"/>
                </a:cubicBezTo>
                <a:cubicBezTo>
                  <a:pt x="543877" y="608648"/>
                  <a:pt x="543877" y="514350"/>
                  <a:pt x="543877" y="420053"/>
                </a:cubicBezTo>
                <a:cubicBezTo>
                  <a:pt x="460057" y="406718"/>
                  <a:pt x="419100" y="368618"/>
                  <a:pt x="414337" y="302895"/>
                </a:cubicBezTo>
                <a:cubicBezTo>
                  <a:pt x="439102" y="308610"/>
                  <a:pt x="463867" y="317183"/>
                  <a:pt x="488632" y="317183"/>
                </a:cubicBezTo>
                <a:cubicBezTo>
                  <a:pt x="506730" y="317183"/>
                  <a:pt x="534352" y="311468"/>
                  <a:pt x="541019" y="299085"/>
                </a:cubicBezTo>
                <a:cubicBezTo>
                  <a:pt x="548639" y="285750"/>
                  <a:pt x="539114" y="260985"/>
                  <a:pt x="534352" y="241935"/>
                </a:cubicBezTo>
                <a:lnTo>
                  <a:pt x="521970" y="220981"/>
                </a:lnTo>
                <a:lnTo>
                  <a:pt x="497205" y="297180"/>
                </a:lnTo>
                <a:cubicBezTo>
                  <a:pt x="496253" y="300038"/>
                  <a:pt x="473393" y="297180"/>
                  <a:pt x="472440" y="296228"/>
                </a:cubicBezTo>
                <a:cubicBezTo>
                  <a:pt x="470535" y="270510"/>
                  <a:pt x="466725" y="243840"/>
                  <a:pt x="469583" y="218123"/>
                </a:cubicBezTo>
                <a:cubicBezTo>
                  <a:pt x="471488" y="198120"/>
                  <a:pt x="480060" y="179070"/>
                  <a:pt x="489585" y="160973"/>
                </a:cubicBezTo>
                <a:cubicBezTo>
                  <a:pt x="499110" y="143828"/>
                  <a:pt x="513398" y="129540"/>
                  <a:pt x="525780" y="112395"/>
                </a:cubicBezTo>
                <a:cubicBezTo>
                  <a:pt x="485775" y="104775"/>
                  <a:pt x="453390" y="123825"/>
                  <a:pt x="419100" y="176213"/>
                </a:cubicBezTo>
                <a:cubicBezTo>
                  <a:pt x="363855" y="262890"/>
                  <a:pt x="275273" y="307658"/>
                  <a:pt x="185738" y="352425"/>
                </a:cubicBezTo>
                <a:cubicBezTo>
                  <a:pt x="197168" y="330518"/>
                  <a:pt x="209550" y="308610"/>
                  <a:pt x="222885" y="283845"/>
                </a:cubicBezTo>
                <a:cubicBezTo>
                  <a:pt x="174308" y="278130"/>
                  <a:pt x="128588" y="282893"/>
                  <a:pt x="92393" y="266700"/>
                </a:cubicBezTo>
                <a:cubicBezTo>
                  <a:pt x="56198" y="251460"/>
                  <a:pt x="28575" y="214313"/>
                  <a:pt x="0" y="181928"/>
                </a:cubicBezTo>
                <a:cubicBezTo>
                  <a:pt x="143828" y="174308"/>
                  <a:pt x="258128" y="105728"/>
                  <a:pt x="370523" y="31433"/>
                </a:cubicBezTo>
                <a:cubicBezTo>
                  <a:pt x="393383" y="16193"/>
                  <a:pt x="421958" y="10478"/>
                  <a:pt x="447675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cxnSp>
        <p:nvCxnSpPr>
          <p:cNvPr id="299" name="直接连接符 298">
            <a:extLst>
              <a:ext uri="{FF2B5EF4-FFF2-40B4-BE49-F238E27FC236}">
                <a16:creationId xmlns="" xmlns:a16="http://schemas.microsoft.com/office/drawing/2014/main" id="{09D7E6B9-069C-4D93-8BDC-E869E5F1EBB0}"/>
              </a:ext>
            </a:extLst>
          </p:cNvPr>
          <p:cNvCxnSpPr>
            <a:cxnSpLocks/>
          </p:cNvCxnSpPr>
          <p:nvPr/>
        </p:nvCxnSpPr>
        <p:spPr>
          <a:xfrm>
            <a:off x="-2" y="678306"/>
            <a:ext cx="51973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="" xmlns:a16="http://schemas.microsoft.com/office/drawing/2014/main" id="{4C5DA949-49EB-4A23-948B-1E1D465CE602}"/>
              </a:ext>
            </a:extLst>
          </p:cNvPr>
          <p:cNvSpPr txBox="1"/>
          <p:nvPr/>
        </p:nvSpPr>
        <p:spPr>
          <a:xfrm>
            <a:off x="3249896" y="678306"/>
            <a:ext cx="2744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爱国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主义教育</a:t>
            </a:r>
          </a:p>
        </p:txBody>
      </p:sp>
      <p:sp>
        <p:nvSpPr>
          <p:cNvPr id="312" name="文本框 311">
            <a:extLst>
              <a:ext uri="{FF2B5EF4-FFF2-40B4-BE49-F238E27FC236}">
                <a16:creationId xmlns="" xmlns:a16="http://schemas.microsoft.com/office/drawing/2014/main" id="{EAF7CF0E-700A-4A97-A91D-C9B77EF176BB}"/>
              </a:ext>
            </a:extLst>
          </p:cNvPr>
          <p:cNvSpPr txBox="1"/>
          <p:nvPr/>
        </p:nvSpPr>
        <p:spPr>
          <a:xfrm>
            <a:off x="6374922" y="485690"/>
            <a:ext cx="5139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/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阿里巴巴普惠体 M" panose="00020600040101010101" pitchFamily="18" charset="-122"/>
                <a:sym typeface="+mn-lt"/>
              </a:rPr>
              <a:t>基本要求</a:t>
            </a:r>
          </a:p>
        </p:txBody>
      </p:sp>
      <p:cxnSp>
        <p:nvCxnSpPr>
          <p:cNvPr id="316" name="直接连接符 315">
            <a:extLst>
              <a:ext uri="{FF2B5EF4-FFF2-40B4-BE49-F238E27FC236}">
                <a16:creationId xmlns="" xmlns:a16="http://schemas.microsoft.com/office/drawing/2014/main" id="{B96E4602-38A3-46F4-AF49-D5D9087CD1CA}"/>
              </a:ext>
            </a:extLst>
          </p:cNvPr>
          <p:cNvCxnSpPr>
            <a:cxnSpLocks/>
          </p:cNvCxnSpPr>
          <p:nvPr/>
        </p:nvCxnSpPr>
        <p:spPr>
          <a:xfrm>
            <a:off x="6374922" y="1070465"/>
            <a:ext cx="581707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>
            <a:extLst>
              <a:ext uri="{FF2B5EF4-FFF2-40B4-BE49-F238E27FC236}">
                <a16:creationId xmlns="" xmlns:a16="http://schemas.microsoft.com/office/drawing/2014/main" id="{9A122F0C-C46A-441E-82FA-80DFA1440158}"/>
              </a:ext>
            </a:extLst>
          </p:cNvPr>
          <p:cNvCxnSpPr>
            <a:cxnSpLocks/>
          </p:cNvCxnSpPr>
          <p:nvPr/>
        </p:nvCxnSpPr>
        <p:spPr>
          <a:xfrm>
            <a:off x="-2" y="610928"/>
            <a:ext cx="5197349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>
            <a:extLst>
              <a:ext uri="{FF2B5EF4-FFF2-40B4-BE49-F238E27FC236}">
                <a16:creationId xmlns="" xmlns:a16="http://schemas.microsoft.com/office/drawing/2014/main" id="{A5543993-C16B-49CA-816C-30687CFB4479}"/>
              </a:ext>
            </a:extLst>
          </p:cNvPr>
          <p:cNvCxnSpPr>
            <a:cxnSpLocks/>
          </p:cNvCxnSpPr>
          <p:nvPr/>
        </p:nvCxnSpPr>
        <p:spPr>
          <a:xfrm>
            <a:off x="6374922" y="1141758"/>
            <a:ext cx="5817076" cy="0"/>
          </a:xfrm>
          <a:prstGeom prst="line">
            <a:avLst/>
          </a:prstGeom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C2499C4-1210-493E-87D2-E7F51A4F8C88}"/>
              </a:ext>
            </a:extLst>
          </p:cNvPr>
          <p:cNvSpPr/>
          <p:nvPr/>
        </p:nvSpPr>
        <p:spPr>
          <a:xfrm>
            <a:off x="855770" y="2195834"/>
            <a:ext cx="3379525" cy="3379521"/>
          </a:xfrm>
          <a:prstGeom prst="ellipse">
            <a:avLst/>
          </a:prstGeom>
          <a:noFill/>
          <a:ln w="25400">
            <a:solidFill>
              <a:schemeClr val="accent1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6EFBA764-39F4-4C85-A394-4EB5D02CE857}"/>
              </a:ext>
            </a:extLst>
          </p:cNvPr>
          <p:cNvSpPr/>
          <p:nvPr/>
        </p:nvSpPr>
        <p:spPr>
          <a:xfrm>
            <a:off x="796611" y="2136675"/>
            <a:ext cx="3497844" cy="3497840"/>
          </a:xfrm>
          <a:prstGeom prst="ellipse">
            <a:avLst/>
          </a:prstGeom>
          <a:noFill/>
          <a:ln w="9525">
            <a:solidFill>
              <a:schemeClr val="accent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25" name="弧形 24">
            <a:extLst>
              <a:ext uri="{FF2B5EF4-FFF2-40B4-BE49-F238E27FC236}">
                <a16:creationId xmlns="" xmlns:a16="http://schemas.microsoft.com/office/drawing/2014/main" id="{8A2A6328-0F74-4AE4-AE3A-E694F656809C}"/>
              </a:ext>
            </a:extLst>
          </p:cNvPr>
          <p:cNvSpPr/>
          <p:nvPr/>
        </p:nvSpPr>
        <p:spPr>
          <a:xfrm>
            <a:off x="1137163" y="2477225"/>
            <a:ext cx="2816741" cy="2816740"/>
          </a:xfrm>
          <a:prstGeom prst="arc">
            <a:avLst>
              <a:gd name="adj1" fmla="val 10214044"/>
              <a:gd name="adj2" fmla="val 310579"/>
            </a:avLst>
          </a:prstGeom>
          <a:ln w="190500">
            <a:gradFill flip="none" rotWithShape="1">
              <a:gsLst>
                <a:gs pos="100000">
                  <a:schemeClr val="accent1">
                    <a:alpha val="70000"/>
                  </a:schemeClr>
                </a:gs>
                <a:gs pos="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6" name="弧形 25">
            <a:extLst>
              <a:ext uri="{FF2B5EF4-FFF2-40B4-BE49-F238E27FC236}">
                <a16:creationId xmlns="" xmlns:a16="http://schemas.microsoft.com/office/drawing/2014/main" id="{ABF47E0A-FA9A-4DCE-B82D-9196557D1F80}"/>
              </a:ext>
            </a:extLst>
          </p:cNvPr>
          <p:cNvSpPr/>
          <p:nvPr/>
        </p:nvSpPr>
        <p:spPr>
          <a:xfrm rot="10800000">
            <a:off x="1110656" y="2477225"/>
            <a:ext cx="2816741" cy="2816740"/>
          </a:xfrm>
          <a:prstGeom prst="arc">
            <a:avLst>
              <a:gd name="adj1" fmla="val 10214044"/>
              <a:gd name="adj2" fmla="val 310579"/>
            </a:avLst>
          </a:prstGeom>
          <a:ln w="190500">
            <a:gradFill flip="none" rotWithShape="1">
              <a:gsLst>
                <a:gs pos="100000">
                  <a:srgbClr val="00A0E9">
                    <a:alpha val="0"/>
                  </a:srgbClr>
                </a:gs>
                <a:gs pos="0">
                  <a:schemeClr val="accent1">
                    <a:alpha val="70000"/>
                  </a:schemeClr>
                </a:gs>
              </a:gsLst>
              <a:lin ang="10800000" scaled="1"/>
              <a:tileRect/>
            </a:gra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262626"/>
              </a:solidFill>
              <a:latin typeface="微软雅黑 Light"/>
              <a:ea typeface="微软雅黑 Ligh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C40C0D9C-6BF9-4E73-94C9-A992F11A26F2}"/>
              </a:ext>
            </a:extLst>
          </p:cNvPr>
          <p:cNvSpPr/>
          <p:nvPr/>
        </p:nvSpPr>
        <p:spPr>
          <a:xfrm>
            <a:off x="1137163" y="2477224"/>
            <a:ext cx="2816739" cy="28167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20E372C1-1E62-40E6-A527-F1A9D7225A83}"/>
              </a:ext>
            </a:extLst>
          </p:cNvPr>
          <p:cNvSpPr/>
          <p:nvPr/>
        </p:nvSpPr>
        <p:spPr>
          <a:xfrm>
            <a:off x="-77504" y="1262563"/>
            <a:ext cx="5246074" cy="5246062"/>
          </a:xfrm>
          <a:prstGeom prst="ellipse">
            <a:avLst/>
          </a:prstGeom>
          <a:noFill/>
          <a:ln w="12700"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gradFill>
                  <a:gsLst>
                    <a:gs pos="0">
                      <a:schemeClr val="accent1">
                        <a:alpha val="50000"/>
                      </a:schemeClr>
                    </a:gs>
                    <a:gs pos="100000">
                      <a:schemeClr val="accent2">
                        <a:alpha val="50000"/>
                      </a:schemeClr>
                    </a:gs>
                  </a:gsLst>
                  <a:lin ang="5400000" scaled="1"/>
                </a:gradFill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B12EE23D-07A7-4479-B313-597BD3D69792}"/>
              </a:ext>
            </a:extLst>
          </p:cNvPr>
          <p:cNvSpPr/>
          <p:nvPr/>
        </p:nvSpPr>
        <p:spPr>
          <a:xfrm>
            <a:off x="21871" y="1359057"/>
            <a:ext cx="5053086" cy="5053074"/>
          </a:xfrm>
          <a:prstGeom prst="ellipse">
            <a:avLst/>
          </a:prstGeom>
          <a:noFill/>
          <a:ln w="6350">
            <a:solidFill>
              <a:schemeClr val="accent1">
                <a:alpha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29E4AA40-0DAB-4B88-8EE9-E9F1ADCA40F8}"/>
              </a:ext>
            </a:extLst>
          </p:cNvPr>
          <p:cNvSpPr/>
          <p:nvPr/>
        </p:nvSpPr>
        <p:spPr>
          <a:xfrm>
            <a:off x="5055848" y="3792494"/>
            <a:ext cx="186199" cy="18619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456F90DC-E547-4679-970D-B092CE6FBCAA}"/>
              </a:ext>
            </a:extLst>
          </p:cNvPr>
          <p:cNvSpPr/>
          <p:nvPr/>
        </p:nvSpPr>
        <p:spPr>
          <a:xfrm>
            <a:off x="5093763" y="3830409"/>
            <a:ext cx="110368" cy="110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E401B1EE-398C-4211-94F7-549A7A161FF2}"/>
              </a:ext>
            </a:extLst>
          </p:cNvPr>
          <p:cNvSpPr/>
          <p:nvPr/>
        </p:nvSpPr>
        <p:spPr>
          <a:xfrm>
            <a:off x="4675378" y="2370321"/>
            <a:ext cx="186199" cy="18619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1316D420-C82E-4651-B6EA-D13F28A6186E}"/>
              </a:ext>
            </a:extLst>
          </p:cNvPr>
          <p:cNvSpPr/>
          <p:nvPr/>
        </p:nvSpPr>
        <p:spPr>
          <a:xfrm>
            <a:off x="4713293" y="2408235"/>
            <a:ext cx="110368" cy="110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ACE0BE74-21F8-4E15-9282-507060464782}"/>
              </a:ext>
            </a:extLst>
          </p:cNvPr>
          <p:cNvSpPr/>
          <p:nvPr/>
        </p:nvSpPr>
        <p:spPr>
          <a:xfrm>
            <a:off x="4680776" y="5213262"/>
            <a:ext cx="186199" cy="18619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7FC512B1-9CBB-4D14-9D4E-EEBDA572E399}"/>
              </a:ext>
            </a:extLst>
          </p:cNvPr>
          <p:cNvSpPr/>
          <p:nvPr/>
        </p:nvSpPr>
        <p:spPr>
          <a:xfrm>
            <a:off x="4718692" y="5251177"/>
            <a:ext cx="110368" cy="110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="" xmlns:a16="http://schemas.microsoft.com/office/drawing/2014/main" id="{5DAE41E1-0282-4542-A85B-7F147572B45F}"/>
              </a:ext>
            </a:extLst>
          </p:cNvPr>
          <p:cNvSpPr/>
          <p:nvPr/>
        </p:nvSpPr>
        <p:spPr>
          <a:xfrm>
            <a:off x="5231365" y="1546427"/>
            <a:ext cx="6004615" cy="1332115"/>
          </a:xfrm>
          <a:custGeom>
            <a:avLst/>
            <a:gdLst>
              <a:gd name="connsiteX0" fmla="*/ 504176 w 4587537"/>
              <a:gd name="connsiteY0" fmla="*/ 0 h 1629846"/>
              <a:gd name="connsiteX1" fmla="*/ 4497928 w 4587537"/>
              <a:gd name="connsiteY1" fmla="*/ 0 h 1629846"/>
              <a:gd name="connsiteX2" fmla="*/ 4587537 w 4587537"/>
              <a:gd name="connsiteY2" fmla="*/ 89609 h 1629846"/>
              <a:gd name="connsiteX3" fmla="*/ 4587537 w 4587537"/>
              <a:gd name="connsiteY3" fmla="*/ 1540237 h 1629846"/>
              <a:gd name="connsiteX4" fmla="*/ 4497928 w 4587537"/>
              <a:gd name="connsiteY4" fmla="*/ 1629846 h 1629846"/>
              <a:gd name="connsiteX5" fmla="*/ 504176 w 4587537"/>
              <a:gd name="connsiteY5" fmla="*/ 1629846 h 1629846"/>
              <a:gd name="connsiteX6" fmla="*/ 414567 w 4587537"/>
              <a:gd name="connsiteY6" fmla="*/ 1540237 h 1629846"/>
              <a:gd name="connsiteX7" fmla="*/ 414567 w 4587537"/>
              <a:gd name="connsiteY7" fmla="*/ 1034992 h 1629846"/>
              <a:gd name="connsiteX8" fmla="*/ 0 w 4587537"/>
              <a:gd name="connsiteY8" fmla="*/ 1034992 h 1629846"/>
              <a:gd name="connsiteX9" fmla="*/ 414567 w 4587537"/>
              <a:gd name="connsiteY9" fmla="*/ 736770 h 1629846"/>
              <a:gd name="connsiteX10" fmla="*/ 414567 w 4587537"/>
              <a:gd name="connsiteY10" fmla="*/ 89609 h 1629846"/>
              <a:gd name="connsiteX11" fmla="*/ 504176 w 4587537"/>
              <a:gd name="connsiteY11" fmla="*/ 0 h 16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87537" h="1629846">
                <a:moveTo>
                  <a:pt x="504176" y="0"/>
                </a:moveTo>
                <a:lnTo>
                  <a:pt x="4497928" y="0"/>
                </a:lnTo>
                <a:cubicBezTo>
                  <a:pt x="4547418" y="0"/>
                  <a:pt x="4587537" y="40119"/>
                  <a:pt x="4587537" y="89609"/>
                </a:cubicBezTo>
                <a:lnTo>
                  <a:pt x="4587537" y="1540237"/>
                </a:lnTo>
                <a:cubicBezTo>
                  <a:pt x="4587537" y="1589727"/>
                  <a:pt x="4547418" y="1629846"/>
                  <a:pt x="4497928" y="1629846"/>
                </a:cubicBezTo>
                <a:lnTo>
                  <a:pt x="504176" y="1629846"/>
                </a:lnTo>
                <a:cubicBezTo>
                  <a:pt x="454686" y="1629846"/>
                  <a:pt x="414567" y="1589727"/>
                  <a:pt x="414567" y="1540237"/>
                </a:cubicBezTo>
                <a:lnTo>
                  <a:pt x="414567" y="1034992"/>
                </a:lnTo>
                <a:lnTo>
                  <a:pt x="0" y="1034992"/>
                </a:lnTo>
                <a:lnTo>
                  <a:pt x="414567" y="736770"/>
                </a:lnTo>
                <a:lnTo>
                  <a:pt x="414567" y="89609"/>
                </a:lnTo>
                <a:cubicBezTo>
                  <a:pt x="414567" y="40119"/>
                  <a:pt x="454686" y="0"/>
                  <a:pt x="5041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cs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E38A3368-E4E5-47AE-8573-460C5ED3AF22}"/>
              </a:ext>
            </a:extLst>
          </p:cNvPr>
          <p:cNvSpPr/>
          <p:nvPr/>
        </p:nvSpPr>
        <p:spPr>
          <a:xfrm>
            <a:off x="5621218" y="3205104"/>
            <a:ext cx="6008182" cy="1332115"/>
          </a:xfrm>
          <a:custGeom>
            <a:avLst/>
            <a:gdLst>
              <a:gd name="connsiteX0" fmla="*/ 506901 w 4590262"/>
              <a:gd name="connsiteY0" fmla="*/ 0 h 1629846"/>
              <a:gd name="connsiteX1" fmla="*/ 4500653 w 4590262"/>
              <a:gd name="connsiteY1" fmla="*/ 0 h 1629846"/>
              <a:gd name="connsiteX2" fmla="*/ 4590262 w 4590262"/>
              <a:gd name="connsiteY2" fmla="*/ 89609 h 1629846"/>
              <a:gd name="connsiteX3" fmla="*/ 4590262 w 4590262"/>
              <a:gd name="connsiteY3" fmla="*/ 1540237 h 1629846"/>
              <a:gd name="connsiteX4" fmla="*/ 4500653 w 4590262"/>
              <a:gd name="connsiteY4" fmla="*/ 1629846 h 1629846"/>
              <a:gd name="connsiteX5" fmla="*/ 506901 w 4590262"/>
              <a:gd name="connsiteY5" fmla="*/ 1629846 h 1629846"/>
              <a:gd name="connsiteX6" fmla="*/ 417292 w 4590262"/>
              <a:gd name="connsiteY6" fmla="*/ 1540237 h 1629846"/>
              <a:gd name="connsiteX7" fmla="*/ 417292 w 4590262"/>
              <a:gd name="connsiteY7" fmla="*/ 964955 h 1629846"/>
              <a:gd name="connsiteX8" fmla="*/ 0 w 4590262"/>
              <a:gd name="connsiteY8" fmla="*/ 809974 h 1629846"/>
              <a:gd name="connsiteX9" fmla="*/ 417292 w 4590262"/>
              <a:gd name="connsiteY9" fmla="*/ 664773 h 1629846"/>
              <a:gd name="connsiteX10" fmla="*/ 417292 w 4590262"/>
              <a:gd name="connsiteY10" fmla="*/ 89609 h 1629846"/>
              <a:gd name="connsiteX11" fmla="*/ 506901 w 4590262"/>
              <a:gd name="connsiteY11" fmla="*/ 0 h 16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90262" h="1629846">
                <a:moveTo>
                  <a:pt x="506901" y="0"/>
                </a:moveTo>
                <a:lnTo>
                  <a:pt x="4500653" y="0"/>
                </a:lnTo>
                <a:cubicBezTo>
                  <a:pt x="4550143" y="0"/>
                  <a:pt x="4590262" y="40119"/>
                  <a:pt x="4590262" y="89609"/>
                </a:cubicBezTo>
                <a:lnTo>
                  <a:pt x="4590262" y="1540237"/>
                </a:lnTo>
                <a:cubicBezTo>
                  <a:pt x="4590262" y="1589727"/>
                  <a:pt x="4550143" y="1629846"/>
                  <a:pt x="4500653" y="1629846"/>
                </a:cubicBezTo>
                <a:lnTo>
                  <a:pt x="506901" y="1629846"/>
                </a:lnTo>
                <a:cubicBezTo>
                  <a:pt x="457411" y="1629846"/>
                  <a:pt x="417292" y="1589727"/>
                  <a:pt x="417292" y="1540237"/>
                </a:cubicBezTo>
                <a:lnTo>
                  <a:pt x="417292" y="964955"/>
                </a:lnTo>
                <a:lnTo>
                  <a:pt x="0" y="809974"/>
                </a:lnTo>
                <a:lnTo>
                  <a:pt x="417292" y="664773"/>
                </a:lnTo>
                <a:lnTo>
                  <a:pt x="417292" y="89609"/>
                </a:lnTo>
                <a:cubicBezTo>
                  <a:pt x="417292" y="40119"/>
                  <a:pt x="457411" y="0"/>
                  <a:pt x="5069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8CDB3167-1DA6-4BA6-B4BF-9C64ABD8AB4A}"/>
              </a:ext>
            </a:extLst>
          </p:cNvPr>
          <p:cNvSpPr/>
          <p:nvPr/>
        </p:nvSpPr>
        <p:spPr>
          <a:xfrm>
            <a:off x="5231365" y="4863782"/>
            <a:ext cx="6004615" cy="1332115"/>
          </a:xfrm>
          <a:custGeom>
            <a:avLst/>
            <a:gdLst>
              <a:gd name="connsiteX0" fmla="*/ 504176 w 4587537"/>
              <a:gd name="connsiteY0" fmla="*/ 0 h 1629846"/>
              <a:gd name="connsiteX1" fmla="*/ 4497928 w 4587537"/>
              <a:gd name="connsiteY1" fmla="*/ 0 h 1629846"/>
              <a:gd name="connsiteX2" fmla="*/ 4587537 w 4587537"/>
              <a:gd name="connsiteY2" fmla="*/ 89609 h 1629846"/>
              <a:gd name="connsiteX3" fmla="*/ 4587537 w 4587537"/>
              <a:gd name="connsiteY3" fmla="*/ 1540237 h 1629846"/>
              <a:gd name="connsiteX4" fmla="*/ 4497928 w 4587537"/>
              <a:gd name="connsiteY4" fmla="*/ 1629846 h 1629846"/>
              <a:gd name="connsiteX5" fmla="*/ 504176 w 4587537"/>
              <a:gd name="connsiteY5" fmla="*/ 1629846 h 1629846"/>
              <a:gd name="connsiteX6" fmla="*/ 414567 w 4587537"/>
              <a:gd name="connsiteY6" fmla="*/ 1540237 h 1629846"/>
              <a:gd name="connsiteX7" fmla="*/ 414567 w 4587537"/>
              <a:gd name="connsiteY7" fmla="*/ 1029355 h 1629846"/>
              <a:gd name="connsiteX8" fmla="*/ 0 w 4587537"/>
              <a:gd name="connsiteY8" fmla="*/ 731133 h 1629846"/>
              <a:gd name="connsiteX9" fmla="*/ 414567 w 4587537"/>
              <a:gd name="connsiteY9" fmla="*/ 731133 h 1629846"/>
              <a:gd name="connsiteX10" fmla="*/ 414567 w 4587537"/>
              <a:gd name="connsiteY10" fmla="*/ 89609 h 1629846"/>
              <a:gd name="connsiteX11" fmla="*/ 504176 w 4587537"/>
              <a:gd name="connsiteY11" fmla="*/ 0 h 1629846"/>
              <a:gd name="connsiteX0" fmla="*/ 504176 w 4587537"/>
              <a:gd name="connsiteY0" fmla="*/ 0 h 1629846"/>
              <a:gd name="connsiteX1" fmla="*/ 4497928 w 4587537"/>
              <a:gd name="connsiteY1" fmla="*/ 0 h 1629846"/>
              <a:gd name="connsiteX2" fmla="*/ 4587537 w 4587537"/>
              <a:gd name="connsiteY2" fmla="*/ 89609 h 1629846"/>
              <a:gd name="connsiteX3" fmla="*/ 4587537 w 4587537"/>
              <a:gd name="connsiteY3" fmla="*/ 1540237 h 1629846"/>
              <a:gd name="connsiteX4" fmla="*/ 4497928 w 4587537"/>
              <a:gd name="connsiteY4" fmla="*/ 1629846 h 1629846"/>
              <a:gd name="connsiteX5" fmla="*/ 504176 w 4587537"/>
              <a:gd name="connsiteY5" fmla="*/ 1629846 h 1629846"/>
              <a:gd name="connsiteX6" fmla="*/ 414567 w 4587537"/>
              <a:gd name="connsiteY6" fmla="*/ 1540237 h 1629846"/>
              <a:gd name="connsiteX7" fmla="*/ 414567 w 4587537"/>
              <a:gd name="connsiteY7" fmla="*/ 1029355 h 1629846"/>
              <a:gd name="connsiteX8" fmla="*/ 0 w 4587537"/>
              <a:gd name="connsiteY8" fmla="*/ 713653 h 1629846"/>
              <a:gd name="connsiteX9" fmla="*/ 414567 w 4587537"/>
              <a:gd name="connsiteY9" fmla="*/ 731133 h 1629846"/>
              <a:gd name="connsiteX10" fmla="*/ 414567 w 4587537"/>
              <a:gd name="connsiteY10" fmla="*/ 89609 h 1629846"/>
              <a:gd name="connsiteX11" fmla="*/ 504176 w 4587537"/>
              <a:gd name="connsiteY11" fmla="*/ 0 h 16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87537" h="1629846">
                <a:moveTo>
                  <a:pt x="504176" y="0"/>
                </a:moveTo>
                <a:lnTo>
                  <a:pt x="4497928" y="0"/>
                </a:lnTo>
                <a:cubicBezTo>
                  <a:pt x="4547418" y="0"/>
                  <a:pt x="4587537" y="40119"/>
                  <a:pt x="4587537" y="89609"/>
                </a:cubicBezTo>
                <a:lnTo>
                  <a:pt x="4587537" y="1540237"/>
                </a:lnTo>
                <a:cubicBezTo>
                  <a:pt x="4587537" y="1589727"/>
                  <a:pt x="4547418" y="1629846"/>
                  <a:pt x="4497928" y="1629846"/>
                </a:cubicBezTo>
                <a:lnTo>
                  <a:pt x="504176" y="1629846"/>
                </a:lnTo>
                <a:cubicBezTo>
                  <a:pt x="454686" y="1629846"/>
                  <a:pt x="414567" y="1589727"/>
                  <a:pt x="414567" y="1540237"/>
                </a:cubicBezTo>
                <a:lnTo>
                  <a:pt x="414567" y="1029355"/>
                </a:lnTo>
                <a:lnTo>
                  <a:pt x="0" y="713653"/>
                </a:lnTo>
                <a:lnTo>
                  <a:pt x="414567" y="731133"/>
                </a:lnTo>
                <a:lnTo>
                  <a:pt x="414567" y="89609"/>
                </a:lnTo>
                <a:cubicBezTo>
                  <a:pt x="414567" y="40119"/>
                  <a:pt x="454686" y="0"/>
                  <a:pt x="5041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1000" sy="101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 Ligh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45D70BDA-75D6-48D5-80B7-81ECB1C98C35}"/>
              </a:ext>
            </a:extLst>
          </p:cNvPr>
          <p:cNvSpPr/>
          <p:nvPr/>
        </p:nvSpPr>
        <p:spPr>
          <a:xfrm>
            <a:off x="1524474" y="2456074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爱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565E7F64-4E9A-4F3D-B112-537F0EB5D6ED}"/>
              </a:ext>
            </a:extLst>
          </p:cNvPr>
          <p:cNvSpPr/>
          <p:nvPr/>
        </p:nvSpPr>
        <p:spPr>
          <a:xfrm>
            <a:off x="5944098" y="2050838"/>
            <a:ext cx="5138948" cy="701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了解国家的基本国情，只有熟悉并了解国家的基本国情才能谈的上爱国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31EB74E6-412C-495B-938E-5FCA9BBBAE5E}"/>
              </a:ext>
            </a:extLst>
          </p:cNvPr>
          <p:cNvSpPr/>
          <p:nvPr/>
        </p:nvSpPr>
        <p:spPr>
          <a:xfrm>
            <a:off x="6322322" y="3716506"/>
            <a:ext cx="5138948" cy="701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爱国主义就是千万年来固定起来的对自己祖国的一种最深厚的感情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57A9A553-C8D0-4DB3-ACD7-44C8207D8EA5}"/>
              </a:ext>
            </a:extLst>
          </p:cNvPr>
          <p:cNvSpPr/>
          <p:nvPr/>
        </p:nvSpPr>
        <p:spPr>
          <a:xfrm>
            <a:off x="5944098" y="5372480"/>
            <a:ext cx="5138948" cy="701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只有在报国的行动中才能将爱国的感情更加彻底地体现出来，也是爱国的具体体现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8D94C7C7-0F23-4013-8F31-7928F385A371}"/>
              </a:ext>
            </a:extLst>
          </p:cNvPr>
          <p:cNvSpPr/>
          <p:nvPr/>
        </p:nvSpPr>
        <p:spPr>
          <a:xfrm>
            <a:off x="5944097" y="1698844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rPr>
              <a:t>了解基本国情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D7EE3B29-2EB8-4CC8-A77A-71DE34ABEE31}"/>
              </a:ext>
            </a:extLst>
          </p:cNvPr>
          <p:cNvSpPr/>
          <p:nvPr/>
        </p:nvSpPr>
        <p:spPr>
          <a:xfrm>
            <a:off x="6322321" y="336451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rPr>
              <a:t>培养爱国精神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8AA26500-3E07-4988-965A-D3D3149F73F3}"/>
              </a:ext>
            </a:extLst>
          </p:cNvPr>
          <p:cNvSpPr/>
          <p:nvPr/>
        </p:nvSpPr>
        <p:spPr>
          <a:xfrm>
            <a:off x="5944097" y="5020486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2700000" scaled="1"/>
                  <a:tileRect/>
                </a:gradFill>
                <a:latin typeface="+mj-ea"/>
                <a:ea typeface="+mj-ea"/>
              </a:rPr>
              <a:t>报效国家的体现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567860AE-6221-4BFE-8815-F6B5E5D8044A}"/>
              </a:ext>
            </a:extLst>
          </p:cNvPr>
          <p:cNvSpPr/>
          <p:nvPr/>
        </p:nvSpPr>
        <p:spPr>
          <a:xfrm>
            <a:off x="1277821" y="4230855"/>
            <a:ext cx="2482410" cy="598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rgbClr val="F9F9F9"/>
                </a:solidFill>
                <a:latin typeface="+mj-ea"/>
                <a:ea typeface="+mj-ea"/>
              </a:rPr>
              <a:t>三个基本点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F7AE1738-517F-458B-A9A6-6A8E8F91A348}"/>
              </a:ext>
            </a:extLst>
          </p:cNvPr>
          <p:cNvSpPr/>
          <p:nvPr/>
        </p:nvSpPr>
        <p:spPr>
          <a:xfrm>
            <a:off x="2350694" y="2817189"/>
            <a:ext cx="11216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F9F9F9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国</a:t>
            </a:r>
          </a:p>
        </p:txBody>
      </p:sp>
    </p:spTree>
    <p:extLst>
      <p:ext uri="{BB962C8B-B14F-4D97-AF65-F5344CB8AC3E}">
        <p14:creationId xmlns:p14="http://schemas.microsoft.com/office/powerpoint/2010/main" val="799509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等线 Light"/>
        <a:ea typeface="思源宋体 Heavy"/>
        <a:cs typeface=""/>
      </a:majorFont>
      <a:minorFont>
        <a:latin typeface="等线"/>
        <a:ea typeface="思源宋体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1278</Words>
  <Application>Microsoft Office PowerPoint</Application>
  <PresentationFormat>宽屏</PresentationFormat>
  <Paragraphs>174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42" baseType="lpstr">
      <vt:lpstr>Meiryo</vt:lpstr>
      <vt:lpstr>OPPOSans H</vt:lpstr>
      <vt:lpstr>OPPOSans R</vt:lpstr>
      <vt:lpstr>Poppins Bold</vt:lpstr>
      <vt:lpstr>Poppins Light</vt:lpstr>
      <vt:lpstr>阿里巴巴普惠体 M</vt:lpstr>
      <vt:lpstr>阿里巴巴普惠体 R</vt:lpstr>
      <vt:lpstr>等线</vt:lpstr>
      <vt:lpstr>等线 Light</vt:lpstr>
      <vt:lpstr>汉仪尚巍手书W</vt:lpstr>
      <vt:lpstr>思源黑体 CN Regular</vt:lpstr>
      <vt:lpstr>思源宋体 Heavy</vt:lpstr>
      <vt:lpstr>思源宋体 Light</vt:lpstr>
      <vt:lpstr>宋体</vt:lpstr>
      <vt:lpstr>微软雅黑</vt:lpstr>
      <vt:lpstr>微软雅黑 Light</vt:lpstr>
      <vt:lpstr>Aharoni</vt:lpstr>
      <vt:lpstr>Arial</vt:lpstr>
      <vt:lpstr>Calibri</vt:lpstr>
      <vt:lpstr>Calibri Light</vt:lpstr>
      <vt:lpstr>Roboto Regular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46</cp:revision>
  <dcterms:created xsi:type="dcterms:W3CDTF">2021-03-27T10:01:03Z</dcterms:created>
  <dcterms:modified xsi:type="dcterms:W3CDTF">2022-09-28T02:14:39Z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  <property fmtid="{D5CDD505-2E9C-101B-9397-08002B2CF9AE}" pid="3" name="KSOTemplateUUID">
    <vt:lpwstr>v1.0_mb_65Z08T1E0X5AeRVc7m0aRw==</vt:lpwstr>
  </property>
</Properties>
</file>